
<file path=[Content_Types].xml><?xml version="1.0" encoding="utf-8"?>
<Types xmlns="http://schemas.openxmlformats.org/package/2006/content-types">
  <Default Extension="fntdata" ContentType="application/x-fontdata"/>
  <Default Extension="GIF" ContentType="image/gif"/>
  <Default Extension="jpeg" ContentType="image/jpeg"/>
  <Default Extension="mp3" ContentType="audio/mpeg"/>
  <Default Extension="png" ContentType="image/png"/>
  <Default Extension="rels" ContentType="application/vnd.openxmlformats-package.relationships+xml"/>
  <Default Extension="wav" ContentType="audio/x-wav"/>
  <Default Extension="wdp" ContentType="image/vnd.ms-photo"/>
  <Default Extension="xml" ContentType="application/xml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slides/slide10.xml" ContentType="application/vnd.openxmlformats-officedocument.presentationml.slide+xml"/>
  <Override PartName="/ppt/slides/slide11.xml" ContentType="application/vnd.openxmlformats-officedocument.presentationml.slide+xml"/>
  <Override PartName="/ppt/slides/slide12.xml" ContentType="application/vnd.openxmlformats-officedocument.presentationml.slide+xml"/>
  <Override PartName="/ppt/slides/slide13.xml" ContentType="application/vnd.openxmlformats-officedocument.presentationml.slide+xml"/>
  <Override PartName="/ppt/slides/slide14.xml" ContentType="application/vnd.openxmlformats-officedocument.presentationml.slide+xml"/>
  <Override PartName="/ppt/slides/slide15.xml" ContentType="application/vnd.openxmlformats-officedocument.presentationml.slide+xml"/>
  <Override PartName="/ppt/notesMasters/notesMaster1.xml" ContentType="application/vnd.openxmlformats-officedocument.presentationml.notesMaster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ppt/theme/theme2.xml" ContentType="application/vnd.openxmlformats-officedocument.theme+xml"/>
  <Override PartName="/docProps/core.xml" ContentType="application/vnd.openxmlformats-package.core-properties+xml"/>
  <Override PartName="/docProps/app.xml" ContentType="application/vnd.openxmlformats-officedocument.extended-properties+xml"/>
  <Override PartName="/docProps/custom.xml" ContentType="application/vnd.openxmlformats-officedocument.custom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5" Type="http://schemas.openxmlformats.org/officeDocument/2006/relationships/custom-properties" Target="docProps/custom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embedTrueTypeFonts="1" saveSubsetFonts="1">
  <p:sldMasterIdLst>
    <p:sldMasterId id="2147483648" r:id="rId1"/>
  </p:sldMasterIdLst>
  <p:notesMasterIdLst>
    <p:notesMasterId r:id="rId17"/>
  </p:notesMasterIdLst>
  <p:sldIdLst>
    <p:sldId id="583" r:id="rId2"/>
    <p:sldId id="389" r:id="rId3"/>
    <p:sldId id="390" r:id="rId4"/>
    <p:sldId id="391" r:id="rId5"/>
    <p:sldId id="393" r:id="rId6"/>
    <p:sldId id="392" r:id="rId7"/>
    <p:sldId id="412" r:id="rId8"/>
    <p:sldId id="394" r:id="rId9"/>
    <p:sldId id="396" r:id="rId10"/>
    <p:sldId id="398" r:id="rId11"/>
    <p:sldId id="399" r:id="rId12"/>
    <p:sldId id="400" r:id="rId13"/>
    <p:sldId id="409" r:id="rId14"/>
    <p:sldId id="410" r:id="rId15"/>
    <p:sldId id="270" r:id="rId16"/>
  </p:sldIdLst>
  <p:sldSz cx="12192000" cy="6858000"/>
  <p:notesSz cx="6858000" cy="9144000"/>
  <p:embeddedFontLst>
    <p:embeddedFont>
      <p:font typeface="Calibri" panose="020F0502020204030204" pitchFamily="34" charset="0"/>
      <p:regular r:id="rId18"/>
      <p:bold r:id="rId19"/>
      <p:italic r:id="rId20"/>
      <p:boldItalic r:id="rId21"/>
    </p:embeddedFont>
    <p:embeddedFont>
      <p:font typeface="UTM Avo" panose="02040603050506020204" pitchFamily="18" charset="0"/>
      <p:regular r:id="rId22"/>
      <p:bold r:id="rId23"/>
      <p:italic r:id="rId24"/>
      <p:boldItalic r:id="rId25"/>
    </p:embeddedFont>
  </p:embeddedFontLst>
  <p:defaultTextStyle>
    <a:defPPr>
      <a:defRPr lang="en-US"/>
    </a:defPPr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  <p:extLst>
    <p:ext uri="{EFAFB233-063F-42B5-8137-9DF3F51BA10A}">
      <p15:sldGuideLst xmlns:p15="http://schemas.microsoft.com/office/powerpoint/2012/main"/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showPr showNarration="1">
    <p:present/>
    <p:sldAll/>
    <p:penClr>
      <a:prstClr val="red"/>
    </p:penClr>
    <p:extLst>
      <p:ext uri="{EC167BDD-8182-4AB7-AECC-EB403E3ABB37}">
        <p14:laserClr xmlns:p14="http://schemas.microsoft.com/office/powerpoint/2010/main">
          <a:srgbClr val="FF0000"/>
        </p14:laserClr>
      </p:ext>
      <p:ext uri="{2FDB2607-1784-4EEB-B798-7EB5836EED8A}">
        <p14:showMediaCtrls xmlns:p14="http://schemas.microsoft.com/office/powerpoint/2010/main" val="1"/>
      </p:ext>
    </p:extLst>
  </p:showPr>
  <p:clrMru>
    <a:srgbClr val="E8EE59"/>
    <a:srgbClr val="FF8119"/>
    <a:srgbClr val="FF7707"/>
    <a:srgbClr val="FFAF6C"/>
    <a:srgbClr val="FFFFFF"/>
    <a:srgbClr val="FFFF99"/>
    <a:srgbClr val="404040"/>
    <a:srgbClr val="FFFBF7"/>
  </p:clrMru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220"/>
    </p:ext>
    <p:ext uri="{FD5EFAAD-0ECE-453E-9831-46B23BE46B34}">
      <p15:chartTrackingRefBased xmlns:p15="http://schemas.microsoft.com/office/powerpoint/2012/main" val="0"/>
    </p:ext>
  </p:extLst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 lastView="sldThumbnailView">
  <p:normalViewPr horzBarState="maximized">
    <p:restoredLeft sz="22257" autoAdjust="0"/>
    <p:restoredTop sz="94660"/>
  </p:normalViewPr>
  <p:slideViewPr>
    <p:cSldViewPr snapToGrid="0">
      <p:cViewPr varScale="1">
        <p:scale>
          <a:sx n="112" d="100"/>
          <a:sy n="112" d="100"/>
        </p:scale>
        <p:origin x="132" y="156"/>
      </p:cViewPr>
      <p:guideLst/>
    </p:cSldViewPr>
  </p:slideViewPr>
  <p:notesTextViewPr>
    <p:cViewPr>
      <p:scale>
        <a:sx n="1" d="1"/>
        <a:sy n="1" d="1"/>
      </p:scale>
      <p:origin x="0" y="0"/>
    </p:cViewPr>
  </p:notesTextViewPr>
  <p:gridSpacing cx="72008" cy="72008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slide" Target="slides/slide7.xml"/><Relationship Id="rId13" Type="http://schemas.openxmlformats.org/officeDocument/2006/relationships/slide" Target="slides/slide12.xml"/><Relationship Id="rId18" Type="http://schemas.openxmlformats.org/officeDocument/2006/relationships/font" Target="fonts/font1.fntdata"/><Relationship Id="rId26" Type="http://schemas.openxmlformats.org/officeDocument/2006/relationships/presProps" Target="presProps.xml"/><Relationship Id="rId3" Type="http://schemas.openxmlformats.org/officeDocument/2006/relationships/slide" Target="slides/slide2.xml"/><Relationship Id="rId21" Type="http://schemas.openxmlformats.org/officeDocument/2006/relationships/font" Target="fonts/font4.fntdata"/><Relationship Id="rId7" Type="http://schemas.openxmlformats.org/officeDocument/2006/relationships/slide" Target="slides/slide6.xml"/><Relationship Id="rId12" Type="http://schemas.openxmlformats.org/officeDocument/2006/relationships/slide" Target="slides/slide11.xml"/><Relationship Id="rId17" Type="http://schemas.openxmlformats.org/officeDocument/2006/relationships/notesMaster" Target="notesMasters/notesMaster1.xml"/><Relationship Id="rId25" Type="http://schemas.openxmlformats.org/officeDocument/2006/relationships/font" Target="fonts/font8.fntdata"/><Relationship Id="rId2" Type="http://schemas.openxmlformats.org/officeDocument/2006/relationships/slide" Target="slides/slide1.xml"/><Relationship Id="rId16" Type="http://schemas.openxmlformats.org/officeDocument/2006/relationships/slide" Target="slides/slide15.xml"/><Relationship Id="rId20" Type="http://schemas.openxmlformats.org/officeDocument/2006/relationships/font" Target="fonts/font3.fntdata"/><Relationship Id="rId29" Type="http://schemas.openxmlformats.org/officeDocument/2006/relationships/tableStyles" Target="tableStyles.xml"/><Relationship Id="rId1" Type="http://schemas.openxmlformats.org/officeDocument/2006/relationships/slideMaster" Target="slideMasters/slideMaster1.xml"/><Relationship Id="rId6" Type="http://schemas.openxmlformats.org/officeDocument/2006/relationships/slide" Target="slides/slide5.xml"/><Relationship Id="rId11" Type="http://schemas.openxmlformats.org/officeDocument/2006/relationships/slide" Target="slides/slide10.xml"/><Relationship Id="rId24" Type="http://schemas.openxmlformats.org/officeDocument/2006/relationships/font" Target="fonts/font7.fntdata"/><Relationship Id="rId5" Type="http://schemas.openxmlformats.org/officeDocument/2006/relationships/slide" Target="slides/slide4.xml"/><Relationship Id="rId15" Type="http://schemas.openxmlformats.org/officeDocument/2006/relationships/slide" Target="slides/slide14.xml"/><Relationship Id="rId23" Type="http://schemas.openxmlformats.org/officeDocument/2006/relationships/font" Target="fonts/font6.fntdata"/><Relationship Id="rId28" Type="http://schemas.openxmlformats.org/officeDocument/2006/relationships/theme" Target="theme/theme1.xml"/><Relationship Id="rId10" Type="http://schemas.openxmlformats.org/officeDocument/2006/relationships/slide" Target="slides/slide9.xml"/><Relationship Id="rId19" Type="http://schemas.openxmlformats.org/officeDocument/2006/relationships/font" Target="fonts/font2.fntdata"/><Relationship Id="rId4" Type="http://schemas.openxmlformats.org/officeDocument/2006/relationships/slide" Target="slides/slide3.xml"/><Relationship Id="rId9" Type="http://schemas.openxmlformats.org/officeDocument/2006/relationships/slide" Target="slides/slide8.xml"/><Relationship Id="rId14" Type="http://schemas.openxmlformats.org/officeDocument/2006/relationships/slide" Target="slides/slide13.xml"/><Relationship Id="rId22" Type="http://schemas.openxmlformats.org/officeDocument/2006/relationships/font" Target="fonts/font5.fntdata"/><Relationship Id="rId27" Type="http://schemas.openxmlformats.org/officeDocument/2006/relationships/viewProps" Target="viewProps.xml"/></Relationships>
</file>

<file path=ppt/notesMasters/_rels/notes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2.xml"/>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Header Placeholder 1"/>
          <p:cNvSpPr>
            <a:spLocks noGrp="1"/>
          </p:cNvSpPr>
          <p:nvPr>
            <p:ph type="hdr" sz="quarter"/>
          </p:nvPr>
        </p:nvSpPr>
        <p:spPr>
          <a:xfrm>
            <a:off x="0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l">
              <a:defRPr sz="1200"/>
            </a:lvl1pPr>
          </a:lstStyle>
          <a:p>
            <a:endParaRPr lang="en-US"/>
          </a:p>
        </p:txBody>
      </p:sp>
      <p:sp>
        <p:nvSpPr>
          <p:cNvPr id="3" name="Date Placeholder 2"/>
          <p:cNvSpPr>
            <a:spLocks noGrp="1"/>
          </p:cNvSpPr>
          <p:nvPr>
            <p:ph type="dt" idx="1"/>
          </p:nvPr>
        </p:nvSpPr>
        <p:spPr>
          <a:xfrm>
            <a:off x="3884613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r">
              <a:defRPr sz="1200"/>
            </a:lvl1pPr>
          </a:lstStyle>
          <a:p>
            <a:fld id="{3EFD42F7-718C-4B98-AAEC-167E6DDD60A7}" type="datetimeFigureOut">
              <a:rPr lang="en-US" smtClean="0"/>
              <a:t>2/9/2022</a:t>
            </a:fld>
            <a:endParaRPr lang="en-US"/>
          </a:p>
        </p:txBody>
      </p:sp>
      <p:sp>
        <p:nvSpPr>
          <p:cNvPr id="4" name="Slide Image Placeholder 3"/>
          <p:cNvSpPr>
            <a:spLocks noGrp="1" noRot="1" noChangeAspect="1"/>
          </p:cNvSpPr>
          <p:nvPr>
            <p:ph type="sldImg" idx="2"/>
          </p:nvPr>
        </p:nvSpPr>
        <p:spPr>
          <a:xfrm>
            <a:off x="685800" y="1143000"/>
            <a:ext cx="5486400" cy="308610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  <p:txBody>
          <a:bodyPr vert="horz" lIns="91440" tIns="45720" rIns="91440" bIns="45720" rtlCol="0" anchor="ctr"/>
          <a:lstStyle/>
          <a:p>
            <a:endParaRPr lang="en-US"/>
          </a:p>
        </p:txBody>
      </p:sp>
      <p:sp>
        <p:nvSpPr>
          <p:cNvPr id="5" name="Notes Placeholder 4"/>
          <p:cNvSpPr>
            <a:spLocks noGrp="1"/>
          </p:cNvSpPr>
          <p:nvPr>
            <p:ph type="body" sz="quarter" idx="3"/>
          </p:nvPr>
        </p:nvSpPr>
        <p:spPr>
          <a:xfrm>
            <a:off x="685800" y="4400550"/>
            <a:ext cx="5486400" cy="3600450"/>
          </a:xfrm>
          <a:prstGeom prst="rect">
            <a:avLst/>
          </a:prstGeom>
        </p:spPr>
        <p:txBody>
          <a:bodyPr vert="horz" lIns="91440" tIns="45720" rIns="91440" bIns="45720" rtlCol="0"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4"/>
          </p:nvPr>
        </p:nvSpPr>
        <p:spPr>
          <a:xfrm>
            <a:off x="0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>
              <a:defRPr sz="1200"/>
            </a:lvl1pPr>
          </a:lstStyle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5"/>
          </p:nvPr>
        </p:nvSpPr>
        <p:spPr>
          <a:xfrm>
            <a:off x="3884613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r">
              <a:defRPr sz="1200"/>
            </a:lvl1pPr>
          </a:lstStyle>
          <a:p>
            <a:fld id="{21B2AA4F-B828-4D7C-AFD3-893933DAFCB4}" type="slidenum">
              <a:rPr lang="en-US" smtClean="0"/>
              <a:t>‹#›</a:t>
            </a:fld>
            <a:endParaRPr lang="en-US"/>
          </a:p>
        </p:txBody>
      </p:sp>
    </p:spTree>
  </p:cSld>
  <p:clrMap bg1="lt1" tx1="dk1" bg2="lt2" tx2="dk2" accent1="accent1" accent2="accent2" accent3="accent3" accent4="accent4" accent5="accent5" accent6="accent6" hlink="hlink" folHlink="folHlink"/>
  <p:notesStyle>
    <a:lvl1pPr marL="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9pPr>
  </p:notesStyle>
</p:notesMaster>
</file>

<file path=ppt/slideLayouts/_rels/slideLayout1.xml.rels><?xml version="1.0" encoding="UTF-8" standalone="yes"?>
<Relationships xmlns="http://schemas.openxmlformats.org/package/2006/relationships"><Relationship Id="rId2" Type="http://schemas.openxmlformats.org/officeDocument/2006/relationships/image" Target="../media/image2.png"/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2" Type="http://schemas.openxmlformats.org/officeDocument/2006/relationships/image" Target="../media/image3.png"/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2" Type="http://schemas.openxmlformats.org/officeDocument/2006/relationships/image" Target="../media/image4.png"/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2" Type="http://schemas.openxmlformats.org/officeDocument/2006/relationships/image" Target="../media/image5.png"/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2" Type="http://schemas.openxmlformats.org/officeDocument/2006/relationships/image" Target="../media/image6.png"/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3" Type="http://schemas.openxmlformats.org/officeDocument/2006/relationships/image" Target="../media/image8.png"/><Relationship Id="rId2" Type="http://schemas.openxmlformats.org/officeDocument/2006/relationships/image" Target="../media/image7.jpeg"/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3" Type="http://schemas.openxmlformats.org/officeDocument/2006/relationships/image" Target="../media/image10.png"/><Relationship Id="rId2" Type="http://schemas.openxmlformats.org/officeDocument/2006/relationships/image" Target="../media/image9.png"/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2" Type="http://schemas.openxmlformats.org/officeDocument/2006/relationships/image" Target="../media/image11.png"/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2" Type="http://schemas.openxmlformats.org/officeDocument/2006/relationships/image" Target="../media/image10.png"/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2" Type="http://schemas.openxmlformats.org/officeDocument/2006/relationships/image" Target="../media/image10.png"/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2" Type="http://schemas.openxmlformats.org/officeDocument/2006/relationships/image" Target="../media/image2.png"/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matchingName="Title Slide" type="title" preserve="1">
  <p:cSld name="1_Title Slide">
    <p:spTree>
      <p:nvGrpSpPr>
        <p:cNvPr id="1" name="Shape 11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2" name="Google Shape;12;p7"/>
          <p:cNvPicPr preferRelativeResize="0"/>
          <p:nvPr/>
        </p:nvPicPr>
        <p:blipFill rotWithShape="1">
          <a:blip r:embed="rId2">
            <a:alphaModFix/>
          </a:blip>
          <a:srcRect/>
          <a:stretch/>
        </p:blipFill>
        <p:spPr>
          <a:xfrm>
            <a:off x="-101447" y="-90897"/>
            <a:ext cx="12613688" cy="7095200"/>
          </a:xfrm>
          <a:prstGeom prst="rect">
            <a:avLst/>
          </a:prstGeom>
          <a:noFill/>
          <a:ln>
            <a:noFill/>
          </a:ln>
        </p:spPr>
      </p:pic>
      <p:sp>
        <p:nvSpPr>
          <p:cNvPr id="13" name="Google Shape;13;p7"/>
          <p:cNvSpPr txBox="1">
            <a:spLocks noGrp="1"/>
          </p:cNvSpPr>
          <p:nvPr>
            <p:ph type="ctrTitle"/>
          </p:nvPr>
        </p:nvSpPr>
        <p:spPr>
          <a:xfrm>
            <a:off x="1524001" y="1122363"/>
            <a:ext cx="9144000" cy="23876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b" anchorCtr="0">
            <a:normAutofit/>
          </a:bodyPr>
          <a:lstStyle>
            <a:lvl1pPr lvl="0" algn="ctr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6000"/>
              <a:buFont typeface="Arial"/>
              <a:buNone/>
              <a:defRPr sz="5999"/>
            </a:lvl1pPr>
            <a:lvl2pPr lvl="1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>
            <a:r>
              <a:rPr lang="en-US"/>
              <a:t>Click to edit Master title style</a:t>
            </a:r>
            <a:endParaRPr/>
          </a:p>
        </p:txBody>
      </p:sp>
      <p:sp>
        <p:nvSpPr>
          <p:cNvPr id="14" name="Google Shape;14;p7"/>
          <p:cNvSpPr txBox="1">
            <a:spLocks noGrp="1"/>
          </p:cNvSpPr>
          <p:nvPr>
            <p:ph type="subTitle" idx="1"/>
          </p:nvPr>
        </p:nvSpPr>
        <p:spPr>
          <a:xfrm>
            <a:off x="1524001" y="3602038"/>
            <a:ext cx="9144000" cy="1655762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t" anchorCtr="0">
            <a:normAutofit/>
          </a:bodyPr>
          <a:lstStyle>
            <a:lvl1pPr lvl="0" algn="ctr">
              <a:lnSpc>
                <a:spcPct val="90000"/>
              </a:lnSpc>
              <a:spcBef>
                <a:spcPts val="1000"/>
              </a:spcBef>
              <a:spcAft>
                <a:spcPts val="0"/>
              </a:spcAft>
              <a:buClr>
                <a:schemeClr val="dk1"/>
              </a:buClr>
              <a:buSzPts val="2400"/>
              <a:buNone/>
              <a:defRPr sz="2400"/>
            </a:lvl1pPr>
            <a:lvl2pPr lvl="1" algn="ctr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2000"/>
              <a:buNone/>
              <a:defRPr sz="2000"/>
            </a:lvl2pPr>
            <a:lvl3pPr lvl="2" algn="ctr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None/>
              <a:defRPr sz="1800"/>
            </a:lvl3pPr>
            <a:lvl4pPr lvl="3" algn="ctr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600"/>
              <a:buNone/>
              <a:defRPr sz="1600"/>
            </a:lvl4pPr>
            <a:lvl5pPr lvl="4" algn="ctr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600"/>
              <a:buNone/>
              <a:defRPr sz="1600"/>
            </a:lvl5pPr>
            <a:lvl6pPr lvl="5" algn="ctr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600"/>
              <a:buNone/>
              <a:defRPr sz="1600"/>
            </a:lvl6pPr>
            <a:lvl7pPr lvl="6" algn="ctr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600"/>
              <a:buNone/>
              <a:defRPr sz="1600"/>
            </a:lvl7pPr>
            <a:lvl8pPr lvl="7" algn="ctr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600"/>
              <a:buNone/>
              <a:defRPr sz="1600"/>
            </a:lvl8pPr>
            <a:lvl9pPr lvl="8" algn="ctr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600"/>
              <a:buNone/>
              <a:defRPr sz="1600"/>
            </a:lvl9pPr>
          </a:lstStyle>
          <a:p>
            <a:r>
              <a:rPr lang="en-US"/>
              <a:t>Click to edit Master subtitle style</a:t>
            </a:r>
            <a:endParaRPr/>
          </a:p>
        </p:txBody>
      </p:sp>
      <p:sp>
        <p:nvSpPr>
          <p:cNvPr id="15" name="Google Shape;15;p7"/>
          <p:cNvSpPr txBox="1">
            <a:spLocks noGrp="1"/>
          </p:cNvSpPr>
          <p:nvPr>
            <p:ph type="dt" idx="10"/>
          </p:nvPr>
        </p:nvSpPr>
        <p:spPr>
          <a:xfrm>
            <a:off x="838201" y="6356352"/>
            <a:ext cx="2743200" cy="365125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>
            <a:lvl1pPr lvl="0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1pPr>
            <a:lvl2pPr lvl="1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>
            <a:fld id="{FE1C8935-5503-46B3-AA64-FDD06962785D}" type="datetimeFigureOut">
              <a:rPr lang="en-US" smtClean="0"/>
              <a:t>2/9/2022</a:t>
            </a:fld>
            <a:endParaRPr lang="en-US"/>
          </a:p>
        </p:txBody>
      </p:sp>
      <p:sp>
        <p:nvSpPr>
          <p:cNvPr id="16" name="Google Shape;16;p7"/>
          <p:cNvSpPr txBox="1">
            <a:spLocks noGrp="1"/>
          </p:cNvSpPr>
          <p:nvPr>
            <p:ph type="ftr" idx="11"/>
          </p:nvPr>
        </p:nvSpPr>
        <p:spPr>
          <a:xfrm>
            <a:off x="4038601" y="6356352"/>
            <a:ext cx="4114800" cy="365125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>
            <a:lvl1pPr lvl="0" algn="ctr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1pPr>
            <a:lvl2pPr lvl="1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>
            <a:endParaRPr lang="en-US"/>
          </a:p>
        </p:txBody>
      </p:sp>
      <p:sp>
        <p:nvSpPr>
          <p:cNvPr id="17" name="Google Shape;17;p7"/>
          <p:cNvSpPr txBox="1">
            <a:spLocks noGrp="1"/>
          </p:cNvSpPr>
          <p:nvPr>
            <p:ph type="sldNum" idx="12"/>
          </p:nvPr>
        </p:nvSpPr>
        <p:spPr>
          <a:xfrm>
            <a:off x="8610600" y="6356352"/>
            <a:ext cx="2743200" cy="365125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>
            <a:lvl1pPr marL="0" lvl="0" indent="0" algn="r">
              <a:spcBef>
                <a:spcPts val="0"/>
              </a:spcBef>
              <a:buNone/>
              <a:defRPr/>
            </a:lvl1pPr>
            <a:lvl2pPr marL="0" lvl="1" indent="0" algn="r">
              <a:spcBef>
                <a:spcPts val="0"/>
              </a:spcBef>
              <a:buNone/>
              <a:defRPr/>
            </a:lvl2pPr>
            <a:lvl3pPr marL="0" lvl="2" indent="0" algn="r">
              <a:spcBef>
                <a:spcPts val="0"/>
              </a:spcBef>
              <a:buNone/>
              <a:defRPr/>
            </a:lvl3pPr>
            <a:lvl4pPr marL="0" lvl="3" indent="0" algn="r">
              <a:spcBef>
                <a:spcPts val="0"/>
              </a:spcBef>
              <a:buNone/>
              <a:defRPr/>
            </a:lvl4pPr>
            <a:lvl5pPr marL="0" lvl="4" indent="0" algn="r">
              <a:spcBef>
                <a:spcPts val="0"/>
              </a:spcBef>
              <a:buNone/>
              <a:defRPr/>
            </a:lvl5pPr>
            <a:lvl6pPr marL="0" lvl="5" indent="0" algn="r">
              <a:spcBef>
                <a:spcPts val="0"/>
              </a:spcBef>
              <a:buNone/>
              <a:defRPr/>
            </a:lvl6pPr>
            <a:lvl7pPr marL="0" lvl="6" indent="0" algn="r">
              <a:spcBef>
                <a:spcPts val="0"/>
              </a:spcBef>
              <a:buNone/>
              <a:defRPr/>
            </a:lvl7pPr>
            <a:lvl8pPr marL="0" lvl="7" indent="0" algn="r">
              <a:spcBef>
                <a:spcPts val="0"/>
              </a:spcBef>
              <a:buNone/>
              <a:defRPr/>
            </a:lvl8pPr>
            <a:lvl9pPr marL="0" lvl="8" indent="0" algn="r">
              <a:spcBef>
                <a:spcPts val="0"/>
              </a:spcBef>
              <a:buNone/>
              <a:defRPr/>
            </a:lvl9pPr>
          </a:lstStyle>
          <a:p>
            <a:fld id="{9306B73E-E889-4101-943F-C932486AC50A}" type="slidenum">
              <a:rPr lang="en-US" smtClean="0"/>
              <a:t>‹#›</a:t>
            </a:fld>
            <a:endParaRPr lang="en-US"/>
          </a:p>
        </p:txBody>
      </p:sp>
      <p:sp>
        <p:nvSpPr>
          <p:cNvPr id="18" name="Google Shape;18;p7"/>
          <p:cNvSpPr/>
          <p:nvPr/>
        </p:nvSpPr>
        <p:spPr>
          <a:xfrm>
            <a:off x="2629362" y="1930595"/>
            <a:ext cx="852022" cy="852022"/>
          </a:xfrm>
          <a:prstGeom prst="ellipse">
            <a:avLst/>
          </a:prstGeom>
          <a:solidFill>
            <a:srgbClr val="FEE599"/>
          </a:solidFill>
          <a:ln>
            <a:noFill/>
          </a:ln>
        </p:spPr>
        <p:txBody>
          <a:bodyPr spcFirstLastPara="1" wrap="square" lIns="91413" tIns="45694" rIns="91413" bIns="45694" anchor="ctr" anchorCtr="0">
            <a:noAutofit/>
          </a:bodyPr>
          <a:lstStyle/>
          <a:p>
            <a:pPr marL="0" marR="0" lvl="0" indent="0" algn="ctr" rtl="0">
              <a:spcBef>
                <a:spcPts val="0"/>
              </a:spcBef>
              <a:spcAft>
                <a:spcPts val="0"/>
              </a:spcAft>
              <a:buNone/>
            </a:pPr>
            <a:endParaRPr sz="1800" b="0" i="0" u="none" strike="noStrike" cap="none">
              <a:solidFill>
                <a:schemeClr val="lt1"/>
              </a:solidFill>
              <a:latin typeface="UTM Avo" panose="02040603050506020204" pitchFamily="18" charset="0"/>
              <a:ea typeface="Arial"/>
              <a:cs typeface="Arial"/>
              <a:sym typeface="Arial"/>
            </a:endParaRPr>
          </a:p>
        </p:txBody>
      </p:sp>
      <p:sp>
        <p:nvSpPr>
          <p:cNvPr id="9" name="Oval 8">
            <a:extLst>
              <a:ext uri="{FF2B5EF4-FFF2-40B4-BE49-F238E27FC236}">
                <a16:creationId xmlns:a16="http://schemas.microsoft.com/office/drawing/2014/main" id="{82501BA6-135B-48B1-BC88-6DA6A5712E94}"/>
              </a:ext>
            </a:extLst>
          </p:cNvPr>
          <p:cNvSpPr/>
          <p:nvPr userDrawn="1"/>
        </p:nvSpPr>
        <p:spPr>
          <a:xfrm>
            <a:off x="11060935" y="136524"/>
            <a:ext cx="1284651" cy="1284651"/>
          </a:xfrm>
          <a:prstGeom prst="ellipse">
            <a:avLst/>
          </a:prstGeom>
          <a:solidFill>
            <a:srgbClr val="29AE9D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015459399"/>
      </p:ext>
    </p:extLst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matchingName="Title and Content" preserve="1" userDrawn="1">
  <p:cSld name="1_Title and Content">
    <p:spTree>
      <p:nvGrpSpPr>
        <p:cNvPr id="1" name="Shape 19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0" name="Google Shape;20;p8"/>
          <p:cNvPicPr preferRelativeResize="0"/>
          <p:nvPr userDrawn="1"/>
        </p:nvPicPr>
        <p:blipFill rotWithShape="1">
          <a:blip r:embed="rId2">
            <a:alphaModFix/>
          </a:blip>
          <a:srcRect/>
          <a:stretch/>
        </p:blipFill>
        <p:spPr>
          <a:xfrm>
            <a:off x="1" y="20645"/>
            <a:ext cx="12184879" cy="6816715"/>
          </a:xfrm>
          <a:prstGeom prst="rect">
            <a:avLst/>
          </a:prstGeom>
          <a:noFill/>
          <a:ln>
            <a:noFill/>
          </a:ln>
        </p:spPr>
      </p:pic>
      <p:sp>
        <p:nvSpPr>
          <p:cNvPr id="23" name="Google Shape;23;p8"/>
          <p:cNvSpPr txBox="1">
            <a:spLocks noGrp="1"/>
          </p:cNvSpPr>
          <p:nvPr>
            <p:ph type="dt" idx="10"/>
          </p:nvPr>
        </p:nvSpPr>
        <p:spPr>
          <a:xfrm>
            <a:off x="838201" y="6356352"/>
            <a:ext cx="2743200" cy="365125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>
            <a:lvl1pPr lvl="0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1pPr>
            <a:lvl2pPr lvl="1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>
            <a:fld id="{FE1C8935-5503-46B3-AA64-FDD06962785D}" type="datetimeFigureOut">
              <a:rPr lang="en-US" smtClean="0"/>
              <a:t>2/9/2022</a:t>
            </a:fld>
            <a:endParaRPr lang="en-US"/>
          </a:p>
        </p:txBody>
      </p:sp>
      <p:sp>
        <p:nvSpPr>
          <p:cNvPr id="24" name="Google Shape;24;p8"/>
          <p:cNvSpPr txBox="1">
            <a:spLocks noGrp="1"/>
          </p:cNvSpPr>
          <p:nvPr>
            <p:ph type="ftr" idx="11"/>
          </p:nvPr>
        </p:nvSpPr>
        <p:spPr>
          <a:xfrm>
            <a:off x="4038601" y="6356352"/>
            <a:ext cx="4114800" cy="365125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>
            <a:lvl1pPr lvl="0" algn="ctr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1pPr>
            <a:lvl2pPr lvl="1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>
            <a:endParaRPr lang="en-US"/>
          </a:p>
        </p:txBody>
      </p:sp>
      <p:sp>
        <p:nvSpPr>
          <p:cNvPr id="25" name="Google Shape;25;p8"/>
          <p:cNvSpPr txBox="1">
            <a:spLocks noGrp="1"/>
          </p:cNvSpPr>
          <p:nvPr>
            <p:ph type="sldNum" idx="12"/>
          </p:nvPr>
        </p:nvSpPr>
        <p:spPr>
          <a:xfrm>
            <a:off x="8610600" y="6356352"/>
            <a:ext cx="2743200" cy="365125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>
            <a:lvl1pPr marL="0" lvl="0" indent="0" algn="r">
              <a:spcBef>
                <a:spcPts val="0"/>
              </a:spcBef>
              <a:buNone/>
              <a:defRPr/>
            </a:lvl1pPr>
            <a:lvl2pPr marL="0" lvl="1" indent="0" algn="r">
              <a:spcBef>
                <a:spcPts val="0"/>
              </a:spcBef>
              <a:buNone/>
              <a:defRPr/>
            </a:lvl2pPr>
            <a:lvl3pPr marL="0" lvl="2" indent="0" algn="r">
              <a:spcBef>
                <a:spcPts val="0"/>
              </a:spcBef>
              <a:buNone/>
              <a:defRPr/>
            </a:lvl3pPr>
            <a:lvl4pPr marL="0" lvl="3" indent="0" algn="r">
              <a:spcBef>
                <a:spcPts val="0"/>
              </a:spcBef>
              <a:buNone/>
              <a:defRPr/>
            </a:lvl4pPr>
            <a:lvl5pPr marL="0" lvl="4" indent="0" algn="r">
              <a:spcBef>
                <a:spcPts val="0"/>
              </a:spcBef>
              <a:buNone/>
              <a:defRPr/>
            </a:lvl5pPr>
            <a:lvl6pPr marL="0" lvl="5" indent="0" algn="r">
              <a:spcBef>
                <a:spcPts val="0"/>
              </a:spcBef>
              <a:buNone/>
              <a:defRPr/>
            </a:lvl6pPr>
            <a:lvl7pPr marL="0" lvl="6" indent="0" algn="r">
              <a:spcBef>
                <a:spcPts val="0"/>
              </a:spcBef>
              <a:buNone/>
              <a:defRPr/>
            </a:lvl7pPr>
            <a:lvl8pPr marL="0" lvl="7" indent="0" algn="r">
              <a:spcBef>
                <a:spcPts val="0"/>
              </a:spcBef>
              <a:buNone/>
              <a:defRPr/>
            </a:lvl8pPr>
            <a:lvl9pPr marL="0" lvl="8" indent="0" algn="r">
              <a:spcBef>
                <a:spcPts val="0"/>
              </a:spcBef>
              <a:buNone/>
              <a:defRPr/>
            </a:lvl9pPr>
          </a:lstStyle>
          <a:p>
            <a:fld id="{9306B73E-E889-4101-943F-C932486AC50A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844972603"/>
      </p:ext>
    </p:extLst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matchingName="1_Title and Content" preserve="1" userDrawn="1">
  <p:cSld name="1_Title and Content">
    <p:spTree>
      <p:nvGrpSpPr>
        <p:cNvPr id="1" name="Shape 26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7" name="Google Shape;27;p9"/>
          <p:cNvPicPr preferRelativeResize="0"/>
          <p:nvPr/>
        </p:nvPicPr>
        <p:blipFill rotWithShape="1">
          <a:blip r:embed="rId2">
            <a:alphaModFix/>
          </a:blip>
          <a:srcRect/>
          <a:stretch/>
        </p:blipFill>
        <p:spPr>
          <a:xfrm>
            <a:off x="9521" y="2004"/>
            <a:ext cx="12165839" cy="6853994"/>
          </a:xfrm>
          <a:prstGeom prst="rect">
            <a:avLst/>
          </a:prstGeom>
          <a:noFill/>
          <a:ln>
            <a:noFill/>
          </a:ln>
        </p:spPr>
      </p:pic>
      <p:sp>
        <p:nvSpPr>
          <p:cNvPr id="30" name="Google Shape;30;p9"/>
          <p:cNvSpPr txBox="1">
            <a:spLocks noGrp="1"/>
          </p:cNvSpPr>
          <p:nvPr>
            <p:ph type="dt" idx="10"/>
          </p:nvPr>
        </p:nvSpPr>
        <p:spPr>
          <a:xfrm>
            <a:off x="838201" y="6356352"/>
            <a:ext cx="2743200" cy="365125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>
            <a:lvl1pPr lvl="0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1pPr>
            <a:lvl2pPr lvl="1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>
            <a:fld id="{FE1C8935-5503-46B3-AA64-FDD06962785D}" type="datetimeFigureOut">
              <a:rPr lang="en-US" smtClean="0"/>
              <a:t>2/9/2022</a:t>
            </a:fld>
            <a:endParaRPr lang="en-US"/>
          </a:p>
        </p:txBody>
      </p:sp>
      <p:sp>
        <p:nvSpPr>
          <p:cNvPr id="31" name="Google Shape;31;p9"/>
          <p:cNvSpPr txBox="1">
            <a:spLocks noGrp="1"/>
          </p:cNvSpPr>
          <p:nvPr>
            <p:ph type="ftr" idx="11"/>
          </p:nvPr>
        </p:nvSpPr>
        <p:spPr>
          <a:xfrm>
            <a:off x="4038601" y="6356352"/>
            <a:ext cx="4114800" cy="365125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>
            <a:lvl1pPr lvl="0" algn="ctr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1pPr>
            <a:lvl2pPr lvl="1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>
            <a:endParaRPr lang="en-US"/>
          </a:p>
        </p:txBody>
      </p:sp>
      <p:sp>
        <p:nvSpPr>
          <p:cNvPr id="32" name="Google Shape;32;p9"/>
          <p:cNvSpPr txBox="1">
            <a:spLocks noGrp="1"/>
          </p:cNvSpPr>
          <p:nvPr>
            <p:ph type="sldNum" idx="12"/>
          </p:nvPr>
        </p:nvSpPr>
        <p:spPr>
          <a:xfrm>
            <a:off x="8610600" y="6356352"/>
            <a:ext cx="2743200" cy="365125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>
            <a:lvl1pPr marL="0" lvl="0" indent="0" algn="r">
              <a:spcBef>
                <a:spcPts val="0"/>
              </a:spcBef>
              <a:buNone/>
              <a:defRPr/>
            </a:lvl1pPr>
            <a:lvl2pPr marL="0" lvl="1" indent="0" algn="r">
              <a:spcBef>
                <a:spcPts val="0"/>
              </a:spcBef>
              <a:buNone/>
              <a:defRPr/>
            </a:lvl2pPr>
            <a:lvl3pPr marL="0" lvl="2" indent="0" algn="r">
              <a:spcBef>
                <a:spcPts val="0"/>
              </a:spcBef>
              <a:buNone/>
              <a:defRPr/>
            </a:lvl3pPr>
            <a:lvl4pPr marL="0" lvl="3" indent="0" algn="r">
              <a:spcBef>
                <a:spcPts val="0"/>
              </a:spcBef>
              <a:buNone/>
              <a:defRPr/>
            </a:lvl4pPr>
            <a:lvl5pPr marL="0" lvl="4" indent="0" algn="r">
              <a:spcBef>
                <a:spcPts val="0"/>
              </a:spcBef>
              <a:buNone/>
              <a:defRPr/>
            </a:lvl5pPr>
            <a:lvl6pPr marL="0" lvl="5" indent="0" algn="r">
              <a:spcBef>
                <a:spcPts val="0"/>
              </a:spcBef>
              <a:buNone/>
              <a:defRPr/>
            </a:lvl6pPr>
            <a:lvl7pPr marL="0" lvl="6" indent="0" algn="r">
              <a:spcBef>
                <a:spcPts val="0"/>
              </a:spcBef>
              <a:buNone/>
              <a:defRPr/>
            </a:lvl7pPr>
            <a:lvl8pPr marL="0" lvl="7" indent="0" algn="r">
              <a:spcBef>
                <a:spcPts val="0"/>
              </a:spcBef>
              <a:buNone/>
              <a:defRPr/>
            </a:lvl8pPr>
            <a:lvl9pPr marL="0" lvl="8" indent="0" algn="r">
              <a:spcBef>
                <a:spcPts val="0"/>
              </a:spcBef>
              <a:buNone/>
              <a:defRPr/>
            </a:lvl9pPr>
          </a:lstStyle>
          <a:p>
            <a:fld id="{9306B73E-E889-4101-943F-C932486AC50A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990603657"/>
      </p:ext>
    </p:extLst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matchingName="2_Title and Content" preserve="1" userDrawn="1">
  <p:cSld name="2_Title and Content">
    <p:spTree>
      <p:nvGrpSpPr>
        <p:cNvPr id="1" name="Shape 33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34" name="Google Shape;34;p10"/>
          <p:cNvPicPr preferRelativeResize="0"/>
          <p:nvPr/>
        </p:nvPicPr>
        <p:blipFill rotWithShape="1">
          <a:blip r:embed="rId2">
            <a:alphaModFix/>
          </a:blip>
          <a:srcRect/>
          <a:stretch/>
        </p:blipFill>
        <p:spPr>
          <a:xfrm>
            <a:off x="9521" y="2006"/>
            <a:ext cx="12165839" cy="6853993"/>
          </a:xfrm>
          <a:prstGeom prst="rect">
            <a:avLst/>
          </a:prstGeom>
          <a:noFill/>
          <a:ln>
            <a:noFill/>
          </a:ln>
        </p:spPr>
      </p:pic>
      <p:sp>
        <p:nvSpPr>
          <p:cNvPr id="37" name="Google Shape;37;p10"/>
          <p:cNvSpPr txBox="1">
            <a:spLocks noGrp="1"/>
          </p:cNvSpPr>
          <p:nvPr>
            <p:ph type="dt" idx="10"/>
          </p:nvPr>
        </p:nvSpPr>
        <p:spPr>
          <a:xfrm>
            <a:off x="838201" y="6356352"/>
            <a:ext cx="2743200" cy="365125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>
            <a:lvl1pPr lvl="0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1pPr>
            <a:lvl2pPr lvl="1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>
            <a:fld id="{FE1C8935-5503-46B3-AA64-FDD06962785D}" type="datetimeFigureOut">
              <a:rPr lang="en-US" smtClean="0"/>
              <a:t>2/9/2022</a:t>
            </a:fld>
            <a:endParaRPr lang="en-US"/>
          </a:p>
        </p:txBody>
      </p:sp>
      <p:sp>
        <p:nvSpPr>
          <p:cNvPr id="38" name="Google Shape;38;p10"/>
          <p:cNvSpPr txBox="1">
            <a:spLocks noGrp="1"/>
          </p:cNvSpPr>
          <p:nvPr>
            <p:ph type="ftr" idx="11"/>
          </p:nvPr>
        </p:nvSpPr>
        <p:spPr>
          <a:xfrm>
            <a:off x="4038601" y="6356352"/>
            <a:ext cx="4114800" cy="365125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>
            <a:lvl1pPr lvl="0" algn="ctr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1pPr>
            <a:lvl2pPr lvl="1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>
            <a:endParaRPr lang="en-US"/>
          </a:p>
        </p:txBody>
      </p:sp>
      <p:sp>
        <p:nvSpPr>
          <p:cNvPr id="39" name="Google Shape;39;p10"/>
          <p:cNvSpPr txBox="1">
            <a:spLocks noGrp="1"/>
          </p:cNvSpPr>
          <p:nvPr>
            <p:ph type="sldNum" idx="12"/>
          </p:nvPr>
        </p:nvSpPr>
        <p:spPr>
          <a:xfrm>
            <a:off x="8610600" y="6356352"/>
            <a:ext cx="2743200" cy="365125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>
            <a:lvl1pPr marL="0" lvl="0" indent="0" algn="r">
              <a:spcBef>
                <a:spcPts val="0"/>
              </a:spcBef>
              <a:buNone/>
              <a:defRPr/>
            </a:lvl1pPr>
            <a:lvl2pPr marL="0" lvl="1" indent="0" algn="r">
              <a:spcBef>
                <a:spcPts val="0"/>
              </a:spcBef>
              <a:buNone/>
              <a:defRPr/>
            </a:lvl2pPr>
            <a:lvl3pPr marL="0" lvl="2" indent="0" algn="r">
              <a:spcBef>
                <a:spcPts val="0"/>
              </a:spcBef>
              <a:buNone/>
              <a:defRPr/>
            </a:lvl3pPr>
            <a:lvl4pPr marL="0" lvl="3" indent="0" algn="r">
              <a:spcBef>
                <a:spcPts val="0"/>
              </a:spcBef>
              <a:buNone/>
              <a:defRPr/>
            </a:lvl4pPr>
            <a:lvl5pPr marL="0" lvl="4" indent="0" algn="r">
              <a:spcBef>
                <a:spcPts val="0"/>
              </a:spcBef>
              <a:buNone/>
              <a:defRPr/>
            </a:lvl5pPr>
            <a:lvl6pPr marL="0" lvl="5" indent="0" algn="r">
              <a:spcBef>
                <a:spcPts val="0"/>
              </a:spcBef>
              <a:buNone/>
              <a:defRPr/>
            </a:lvl6pPr>
            <a:lvl7pPr marL="0" lvl="6" indent="0" algn="r">
              <a:spcBef>
                <a:spcPts val="0"/>
              </a:spcBef>
              <a:buNone/>
              <a:defRPr/>
            </a:lvl7pPr>
            <a:lvl8pPr marL="0" lvl="7" indent="0" algn="r">
              <a:spcBef>
                <a:spcPts val="0"/>
              </a:spcBef>
              <a:buNone/>
              <a:defRPr/>
            </a:lvl8pPr>
            <a:lvl9pPr marL="0" lvl="8" indent="0" algn="r">
              <a:spcBef>
                <a:spcPts val="0"/>
              </a:spcBef>
              <a:buNone/>
              <a:defRPr/>
            </a:lvl9pPr>
          </a:lstStyle>
          <a:p>
            <a:fld id="{9306B73E-E889-4101-943F-C932486AC50A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483186621"/>
      </p:ext>
    </p:extLst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matchingName="Comparison" preserve="1" userDrawn="1">
  <p:cSld name="Comparison">
    <p:spTree>
      <p:nvGrpSpPr>
        <p:cNvPr id="1" name="Shape 40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49" name="Google Shape;49;p11"/>
          <p:cNvPicPr preferRelativeResize="0"/>
          <p:nvPr/>
        </p:nvPicPr>
        <p:blipFill rotWithShape="1">
          <a:blip r:embed="rId2">
            <a:alphaModFix/>
          </a:blip>
          <a:srcRect/>
          <a:stretch/>
        </p:blipFill>
        <p:spPr>
          <a:xfrm>
            <a:off x="-165100" y="-101600"/>
            <a:ext cx="12484099" cy="6959600"/>
          </a:xfrm>
          <a:prstGeom prst="rect">
            <a:avLst/>
          </a:prstGeom>
          <a:noFill/>
          <a:ln>
            <a:noFill/>
          </a:ln>
        </p:spPr>
      </p:pic>
      <p:sp>
        <p:nvSpPr>
          <p:cNvPr id="11" name="Oval 10">
            <a:extLst>
              <a:ext uri="{FF2B5EF4-FFF2-40B4-BE49-F238E27FC236}">
                <a16:creationId xmlns:a16="http://schemas.microsoft.com/office/drawing/2014/main" id="{A6E0E954-4F3D-41F1-B6EB-FCF5D97BFC4E}"/>
              </a:ext>
            </a:extLst>
          </p:cNvPr>
          <p:cNvSpPr/>
          <p:nvPr userDrawn="1"/>
        </p:nvSpPr>
        <p:spPr>
          <a:xfrm>
            <a:off x="10806935" y="170906"/>
            <a:ext cx="1284651" cy="1284651"/>
          </a:xfrm>
          <a:prstGeom prst="ellipse">
            <a:avLst/>
          </a:prstGeom>
          <a:solidFill>
            <a:srgbClr val="29AE9D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802080836"/>
      </p:ext>
    </p:extLst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type="title" preserve="1">
  <p:cSld name="Title Slide"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050" name="Picture 3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12192000" cy="6858000"/>
          </a:xfrm>
          <a:prstGeom prst="rect">
            <a:avLst/>
          </a:prstGeom>
          <a:noFill/>
          <a:ln w="9525">
            <a:noFill/>
          </a:ln>
        </p:spPr>
      </p:pic>
      <p:sp>
        <p:nvSpPr>
          <p:cNvPr id="2051" name="Rectangle 3"/>
          <p:cNvSpPr>
            <a:spLocks noGrp="1" noChangeArrowheads="1"/>
          </p:cNvSpPr>
          <p:nvPr>
            <p:ph type="ctrTitle"/>
          </p:nvPr>
        </p:nvSpPr>
        <p:spPr>
          <a:xfrm>
            <a:off x="624417" y="3717925"/>
            <a:ext cx="10943167" cy="1082675"/>
          </a:xfrm>
        </p:spPr>
        <p:txBody>
          <a:bodyPr/>
          <a:lstStyle>
            <a:lvl1pPr algn="r">
              <a:defRPr/>
            </a:lvl1pPr>
          </a:lstStyle>
          <a:p>
            <a:pPr lvl="0"/>
            <a:r>
              <a:rPr lang="en-US" altLang="zh-CN" noProof="0"/>
              <a:t>Click to edit Master title style</a:t>
            </a:r>
          </a:p>
        </p:txBody>
      </p:sp>
      <p:sp>
        <p:nvSpPr>
          <p:cNvPr id="2052" name="Rectangle 4"/>
          <p:cNvSpPr>
            <a:spLocks noGrp="1" noChangeArrowheads="1"/>
          </p:cNvSpPr>
          <p:nvPr>
            <p:ph type="subTitle" idx="1"/>
          </p:nvPr>
        </p:nvSpPr>
        <p:spPr>
          <a:xfrm>
            <a:off x="626533" y="4940300"/>
            <a:ext cx="10949517" cy="981075"/>
          </a:xfrm>
        </p:spPr>
        <p:txBody>
          <a:bodyPr/>
          <a:lstStyle>
            <a:lvl1pPr marL="0" indent="0" algn="r">
              <a:buFontTx/>
              <a:buNone/>
              <a:defRPr/>
            </a:lvl1pPr>
          </a:lstStyle>
          <a:p>
            <a:pPr lvl="0"/>
            <a:r>
              <a:rPr lang="en-US" altLang="zh-CN" noProof="0"/>
              <a:t>Click to edit Master subtitle style</a:t>
            </a:r>
          </a:p>
        </p:txBody>
      </p:sp>
      <p:sp>
        <p:nvSpPr>
          <p:cNvPr id="9" name="Rectangle 5"/>
          <p:cNvSpPr>
            <a:spLocks noGrp="1" noChangeArrowheads="1"/>
          </p:cNvSpPr>
          <p:nvPr>
            <p:ph type="dt" sz="half" idx="2"/>
          </p:nvPr>
        </p:nvSpPr>
        <p:spPr bwMode="auto">
          <a:xfrm>
            <a:off x="609600" y="6245225"/>
            <a:ext cx="2844800" cy="476250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vert="horz" wrap="square" lIns="91440" tIns="45720" rIns="91440" bIns="45720" numCol="1" anchor="t" anchorCtr="0" compatLnSpc="1"/>
          <a:lstStyle>
            <a:lvl1pPr>
              <a:defRPr/>
            </a:lvl1pPr>
          </a:lstStyle>
          <a:p>
            <a:fld id="{FE1C8935-5503-46B3-AA64-FDD06962785D}" type="datetimeFigureOut">
              <a:rPr lang="en-US" smtClean="0"/>
              <a:t>2/9/2022</a:t>
            </a:fld>
            <a:endParaRPr lang="en-US"/>
          </a:p>
        </p:txBody>
      </p:sp>
      <p:sp>
        <p:nvSpPr>
          <p:cNvPr id="10" name="Rectangle 6"/>
          <p:cNvSpPr>
            <a:spLocks noGrp="1" noChangeArrowheads="1"/>
          </p:cNvSpPr>
          <p:nvPr>
            <p:ph type="ftr" sz="quarter" idx="3"/>
          </p:nvPr>
        </p:nvSpPr>
        <p:spPr bwMode="auto">
          <a:xfrm>
            <a:off x="4165600" y="6245225"/>
            <a:ext cx="3860800" cy="476250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vert="horz" wrap="square" lIns="91440" tIns="45720" rIns="91440" bIns="45720" numCol="1" anchor="t" anchorCtr="0" compatLnSpc="1"/>
          <a:lstStyle>
            <a:lvl1pPr>
              <a:defRPr/>
            </a:lvl1pPr>
          </a:lstStyle>
          <a:p>
            <a:endParaRPr lang="en-US"/>
          </a:p>
        </p:txBody>
      </p:sp>
      <p:sp>
        <p:nvSpPr>
          <p:cNvPr id="11" name="Rectangle 7"/>
          <p:cNvSpPr>
            <a:spLocks noGrp="1" noChangeArrowheads="1"/>
          </p:cNvSpPr>
          <p:nvPr>
            <p:ph type="sldNum" sz="quarter" idx="4"/>
          </p:nvPr>
        </p:nvSpPr>
        <p:spPr bwMode="auto">
          <a:xfrm>
            <a:off x="8737600" y="6245225"/>
            <a:ext cx="2844800" cy="476250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vert="horz" wrap="square" lIns="91440" tIns="45720" rIns="91440" bIns="45720" numCol="1" anchor="t" anchorCtr="0" compatLnSpc="1"/>
          <a:lstStyle>
            <a:lvl1pPr>
              <a:defRPr/>
            </a:lvl1pPr>
          </a:lstStyle>
          <a:p>
            <a:fld id="{9306B73E-E889-4101-943F-C932486AC50A}" type="slidenum">
              <a:rPr lang="en-US" smtClean="0"/>
              <a:t>‹#›</a:t>
            </a:fld>
            <a:endParaRPr lang="en-US"/>
          </a:p>
        </p:txBody>
      </p:sp>
      <p:pic>
        <p:nvPicPr>
          <p:cNvPr id="7" name="Picture 6"/>
          <p:cNvPicPr>
            <a:picLocks noChangeAspect="1"/>
          </p:cNvPicPr>
          <p:nvPr userDrawn="1"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>
          <a:xfrm>
            <a:off x="-101448" y="-90897"/>
            <a:ext cx="12613690" cy="7095200"/>
          </a:xfrm>
          <a:prstGeom prst="rect">
            <a:avLst/>
          </a:prstGeom>
        </p:spPr>
      </p:pic>
      <p:sp>
        <p:nvSpPr>
          <p:cNvPr id="8" name="Oval 7"/>
          <p:cNvSpPr/>
          <p:nvPr userDrawn="1"/>
        </p:nvSpPr>
        <p:spPr>
          <a:xfrm>
            <a:off x="2629361" y="1930595"/>
            <a:ext cx="852022" cy="852022"/>
          </a:xfrm>
          <a:prstGeom prst="ellipse">
            <a:avLst/>
          </a:prstGeom>
          <a:solidFill>
            <a:schemeClr val="accent4">
              <a:lumMod val="40000"/>
              <a:lumOff val="60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</p:spTree>
  </p:cSld>
  <p:clrMapOvr>
    <a:masterClrMapping/>
  </p:clrMapOvr>
  <p:hf sldNum="0" hdr="0" ftr="0" dt="0"/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le and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FE1C8935-5503-46B3-AA64-FDD06962785D}" type="datetimeFigureOut">
              <a:rPr lang="en-US" smtClean="0"/>
              <a:t>2/9/2022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9306B73E-E889-4101-943F-C932486AC50A}" type="slidenum">
              <a:rPr lang="en-US" smtClean="0"/>
              <a:t>‹#›</a:t>
            </a:fld>
            <a:endParaRPr lang="en-US"/>
          </a:p>
        </p:txBody>
      </p:sp>
      <p:pic>
        <p:nvPicPr>
          <p:cNvPr id="7" name="Picture 6"/>
          <p:cNvPicPr>
            <a:picLocks noChangeAspect="1"/>
          </p:cNvPicPr>
          <p:nvPr userDrawn="1"/>
        </p:nvPicPr>
        <p:blipFill>
          <a:blip r:embed="rId2"/>
          <a:stretch>
            <a:fillRect/>
          </a:stretch>
        </p:blipFill>
        <p:spPr>
          <a:xfrm>
            <a:off x="0" y="1"/>
            <a:ext cx="12184879" cy="6858000"/>
          </a:xfrm>
          <a:prstGeom prst="rect">
            <a:avLst/>
          </a:prstGeom>
        </p:spPr>
      </p:pic>
      <p:pic>
        <p:nvPicPr>
          <p:cNvPr id="8" name="Picture 7"/>
          <p:cNvPicPr>
            <a:picLocks noChangeAspect="1"/>
          </p:cNvPicPr>
          <p:nvPr userDrawn="1"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>
          <a:xfrm>
            <a:off x="0" y="2004"/>
            <a:ext cx="12184879" cy="6853994"/>
          </a:xfrm>
          <a:prstGeom prst="rect">
            <a:avLst/>
          </a:prstGeom>
        </p:spPr>
      </p:pic>
    </p:spTree>
  </p:cSld>
  <p:clrMapOvr>
    <a:masterClrMapping/>
  </p:clrMapOvr>
  <p:hf sldNum="0" hdr="0" ftr="0" dt="0"/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Section Header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831851" y="1709738"/>
            <a:ext cx="10515600" cy="2852737"/>
          </a:xfrm>
        </p:spPr>
        <p:txBody>
          <a:bodyPr anchor="b"/>
          <a:lstStyle>
            <a:lvl1pPr>
              <a:defRPr sz="6000"/>
            </a:lvl1pPr>
          </a:lstStyle>
          <a:p>
            <a:r>
              <a:rPr lang="en-US"/>
              <a:t>Click to edit Master title style</a:t>
            </a:r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831851" y="4589463"/>
            <a:ext cx="10515600" cy="1500187"/>
          </a:xfrm>
        </p:spPr>
        <p:txBody>
          <a:bodyPr/>
          <a:lstStyle>
            <a:lvl1pPr marL="0" indent="0">
              <a:buNone/>
              <a:defRPr sz="2400"/>
            </a:lvl1pPr>
            <a:lvl2pPr marL="457200" indent="0">
              <a:buNone/>
              <a:defRPr sz="2000"/>
            </a:lvl2pPr>
            <a:lvl3pPr marL="914400" indent="0">
              <a:buNone/>
              <a:defRPr sz="1800"/>
            </a:lvl3pPr>
            <a:lvl4pPr marL="1371600" indent="0">
              <a:buNone/>
              <a:defRPr sz="1600"/>
            </a:lvl4pPr>
            <a:lvl5pPr marL="1828800" indent="0">
              <a:buNone/>
              <a:defRPr sz="1600"/>
            </a:lvl5pPr>
            <a:lvl6pPr marL="2286000" indent="0">
              <a:buNone/>
              <a:defRPr sz="1600"/>
            </a:lvl6pPr>
            <a:lvl7pPr marL="2743200" indent="0">
              <a:buNone/>
              <a:defRPr sz="1600"/>
            </a:lvl7pPr>
            <a:lvl8pPr marL="3200400" indent="0">
              <a:buNone/>
              <a:defRPr sz="1600"/>
            </a:lvl8pPr>
            <a:lvl9pPr marL="3657600" indent="0">
              <a:buNone/>
              <a:defRPr sz="1600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FE1C8935-5503-46B3-AA64-FDD06962785D}" type="datetimeFigureOut">
              <a:rPr lang="en-US" smtClean="0"/>
              <a:t>2/9/2022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9306B73E-E889-4101-943F-C932486AC50A}" type="slidenum">
              <a:rPr lang="en-US" smtClean="0"/>
              <a:t>‹#›</a:t>
            </a:fld>
            <a:endParaRPr lang="en-US"/>
          </a:p>
        </p:txBody>
      </p:sp>
      <p:pic>
        <p:nvPicPr>
          <p:cNvPr id="7" name="Picture 6"/>
          <p:cNvPicPr>
            <a:picLocks noChangeAspect="1"/>
          </p:cNvPicPr>
          <p:nvPr userDrawn="1"/>
        </p:nvPicPr>
        <p:blipFill>
          <a:blip r:embed="rId2"/>
          <a:stretch>
            <a:fillRect/>
          </a:stretch>
        </p:blipFill>
        <p:spPr>
          <a:xfrm>
            <a:off x="0" y="0"/>
            <a:ext cx="12191999" cy="6863803"/>
          </a:xfrm>
          <a:prstGeom prst="rect">
            <a:avLst/>
          </a:prstGeom>
        </p:spPr>
      </p:pic>
    </p:spTree>
  </p:cSld>
  <p:clrMapOvr>
    <a:masterClrMapping/>
  </p:clrMapOvr>
  <p:hf sldNum="0" hdr="0" ftr="0" dt="0"/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Two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Content Placeholder 2"/>
          <p:cNvSpPr>
            <a:spLocks noGrp="1"/>
          </p:cNvSpPr>
          <p:nvPr>
            <p:ph sz="half" idx="1"/>
          </p:nvPr>
        </p:nvSpPr>
        <p:spPr>
          <a:xfrm>
            <a:off x="609600" y="1174750"/>
            <a:ext cx="5384800" cy="4953000"/>
          </a:xfrm>
        </p:spPr>
        <p:txBody>
          <a:bodyPr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6197600" y="1174750"/>
            <a:ext cx="5384800" cy="4953000"/>
          </a:xfrm>
        </p:spPr>
        <p:txBody>
          <a:bodyPr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pPr lvl="0"/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pPr lvl="0"/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pPr lvl="0"/>
            <a:fld id="{9A0DB2DC-4C9A-4742-B13C-FB6460FD3503}" type="slidenum">
              <a:rPr lang="en-US"/>
              <a:t>‹#›</a:t>
            </a:fld>
            <a:endParaRPr lang="en-US"/>
          </a:p>
        </p:txBody>
      </p:sp>
      <p:pic>
        <p:nvPicPr>
          <p:cNvPr id="9" name="Picture 8"/>
          <p:cNvPicPr>
            <a:picLocks noChangeAspect="1"/>
          </p:cNvPicPr>
          <p:nvPr userDrawn="1"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>
          <a:xfrm>
            <a:off x="0" y="2004"/>
            <a:ext cx="12184879" cy="6853994"/>
          </a:xfrm>
          <a:prstGeom prst="rect">
            <a:avLst/>
          </a:prstGeom>
        </p:spPr>
      </p:pic>
    </p:spTree>
  </p:cSld>
  <p:clrMapOvr>
    <a:masterClrMapping/>
  </p:clrMapOvr>
  <p:hf sldNum="0" hdr="0" ftr="0" dt="0"/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Blan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Date Placeholder 1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FE1C8935-5503-46B3-AA64-FDD06962785D}" type="datetimeFigureOut">
              <a:rPr lang="en-US" smtClean="0"/>
              <a:t>2/9/2022</a:t>
            </a:fld>
            <a:endParaRPr lang="en-US"/>
          </a:p>
        </p:txBody>
      </p:sp>
      <p:sp>
        <p:nvSpPr>
          <p:cNvPr id="3" name="Footer Placeholder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9306B73E-E889-4101-943F-C932486AC50A}" type="slidenum">
              <a:rPr lang="en-US" smtClean="0"/>
              <a:t>‹#›</a:t>
            </a:fld>
            <a:endParaRPr lang="en-US"/>
          </a:p>
        </p:txBody>
      </p:sp>
      <p:pic>
        <p:nvPicPr>
          <p:cNvPr id="5" name="Picture 4"/>
          <p:cNvPicPr>
            <a:picLocks noChangeAspect="1"/>
          </p:cNvPicPr>
          <p:nvPr userDrawn="1"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>
          <a:xfrm>
            <a:off x="0" y="2004"/>
            <a:ext cx="12184879" cy="6853994"/>
          </a:xfrm>
          <a:prstGeom prst="rect">
            <a:avLst/>
          </a:prstGeom>
        </p:spPr>
      </p:pic>
    </p:spTree>
  </p:cSld>
  <p:clrMapOvr>
    <a:masterClrMapping/>
  </p:clrMapOvr>
  <p:hf sldNum="0" hdr="0" ftr="0" dt="0"/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matchingName="Title Slide" userDrawn="1">
  <p:cSld name="1_Title Slide">
    <p:spTree>
      <p:nvGrpSpPr>
        <p:cNvPr id="1" name="Shape 11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2" name="Google Shape;12;p7"/>
          <p:cNvPicPr preferRelativeResize="0"/>
          <p:nvPr/>
        </p:nvPicPr>
        <p:blipFill rotWithShape="1">
          <a:blip r:embed="rId2">
            <a:alphaModFix/>
          </a:blip>
          <a:srcRect/>
          <a:stretch/>
        </p:blipFill>
        <p:spPr>
          <a:xfrm>
            <a:off x="-101447" y="-90897"/>
            <a:ext cx="12613688" cy="7095200"/>
          </a:xfrm>
          <a:prstGeom prst="rect">
            <a:avLst/>
          </a:prstGeom>
          <a:noFill/>
          <a:ln>
            <a:noFill/>
          </a:ln>
        </p:spPr>
      </p:pic>
      <p:sp>
        <p:nvSpPr>
          <p:cNvPr id="15" name="Google Shape;15;p7"/>
          <p:cNvSpPr txBox="1">
            <a:spLocks noGrp="1"/>
          </p:cNvSpPr>
          <p:nvPr>
            <p:ph type="dt" idx="10"/>
          </p:nvPr>
        </p:nvSpPr>
        <p:spPr>
          <a:xfrm>
            <a:off x="838200" y="6356350"/>
            <a:ext cx="2743200" cy="365125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>
            <a:lvl1pPr lvl="0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1pPr>
            <a:lvl2pPr lvl="1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>
            <a:fld id="{C354FBDB-570B-47DF-96E0-31EC931D5420}" type="datetimeFigureOut">
              <a:rPr lang="en-US" smtClean="0"/>
              <a:pPr/>
              <a:t>2/9/2022</a:t>
            </a:fld>
            <a:endParaRPr lang="en-US" dirty="0"/>
          </a:p>
        </p:txBody>
      </p:sp>
      <p:sp>
        <p:nvSpPr>
          <p:cNvPr id="16" name="Google Shape;16;p7"/>
          <p:cNvSpPr txBox="1">
            <a:spLocks noGrp="1"/>
          </p:cNvSpPr>
          <p:nvPr>
            <p:ph type="ftr" idx="11"/>
          </p:nvPr>
        </p:nvSpPr>
        <p:spPr>
          <a:xfrm>
            <a:off x="4038600" y="6356350"/>
            <a:ext cx="4114800" cy="365125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>
            <a:lvl1pPr lvl="0" algn="ctr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1pPr>
            <a:lvl2pPr lvl="1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>
            <a:endParaRPr lang="en-US" dirty="0"/>
          </a:p>
        </p:txBody>
      </p:sp>
      <p:sp>
        <p:nvSpPr>
          <p:cNvPr id="17" name="Google Shape;17;p7"/>
          <p:cNvSpPr txBox="1">
            <a:spLocks noGrp="1"/>
          </p:cNvSpPr>
          <p:nvPr>
            <p:ph type="sldNum" idx="12"/>
          </p:nvPr>
        </p:nvSpPr>
        <p:spPr>
          <a:xfrm>
            <a:off x="8610600" y="6356350"/>
            <a:ext cx="2743200" cy="365125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>
            <a:lvl1pPr marL="0" lvl="0" indent="0" algn="r">
              <a:spcBef>
                <a:spcPts val="0"/>
              </a:spcBef>
              <a:buNone/>
              <a:defRPr/>
            </a:lvl1pPr>
            <a:lvl2pPr marL="0" lvl="1" indent="0" algn="r">
              <a:spcBef>
                <a:spcPts val="0"/>
              </a:spcBef>
              <a:buNone/>
              <a:defRPr/>
            </a:lvl2pPr>
            <a:lvl3pPr marL="0" lvl="2" indent="0" algn="r">
              <a:spcBef>
                <a:spcPts val="0"/>
              </a:spcBef>
              <a:buNone/>
              <a:defRPr/>
            </a:lvl3pPr>
            <a:lvl4pPr marL="0" lvl="3" indent="0" algn="r">
              <a:spcBef>
                <a:spcPts val="0"/>
              </a:spcBef>
              <a:buNone/>
              <a:defRPr/>
            </a:lvl4pPr>
            <a:lvl5pPr marL="0" lvl="4" indent="0" algn="r">
              <a:spcBef>
                <a:spcPts val="0"/>
              </a:spcBef>
              <a:buNone/>
              <a:defRPr/>
            </a:lvl5pPr>
            <a:lvl6pPr marL="0" lvl="5" indent="0" algn="r">
              <a:spcBef>
                <a:spcPts val="0"/>
              </a:spcBef>
              <a:buNone/>
              <a:defRPr/>
            </a:lvl6pPr>
            <a:lvl7pPr marL="0" lvl="6" indent="0" algn="r">
              <a:spcBef>
                <a:spcPts val="0"/>
              </a:spcBef>
              <a:buNone/>
              <a:defRPr/>
            </a:lvl7pPr>
            <a:lvl8pPr marL="0" lvl="7" indent="0" algn="r">
              <a:spcBef>
                <a:spcPts val="0"/>
              </a:spcBef>
              <a:buNone/>
              <a:defRPr/>
            </a:lvl8pPr>
            <a:lvl9pPr marL="0" lvl="8" indent="0" algn="r">
              <a:spcBef>
                <a:spcPts val="0"/>
              </a:spcBef>
              <a:buNone/>
              <a:defRPr/>
            </a:lvl9pPr>
          </a:lstStyle>
          <a:p>
            <a:fld id="{7FA4BBA6-1016-4661-98DC-FB176A95F2CF}" type="slidenum">
              <a:rPr lang="en-US" smtClean="0"/>
              <a:pPr/>
              <a:t>‹#›</a:t>
            </a:fld>
            <a:endParaRPr lang="en-US" dirty="0"/>
          </a:p>
        </p:txBody>
      </p:sp>
      <p:sp>
        <p:nvSpPr>
          <p:cNvPr id="18" name="Google Shape;18;p7"/>
          <p:cNvSpPr/>
          <p:nvPr/>
        </p:nvSpPr>
        <p:spPr>
          <a:xfrm>
            <a:off x="2629361" y="1930595"/>
            <a:ext cx="852022" cy="852022"/>
          </a:xfrm>
          <a:prstGeom prst="ellipse">
            <a:avLst/>
          </a:prstGeom>
          <a:solidFill>
            <a:srgbClr val="FEE599"/>
          </a:solidFill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/>
          <a:p>
            <a:pPr marL="0" marR="0" lvl="0" indent="0" algn="ctr" rtl="0">
              <a:spcBef>
                <a:spcPts val="0"/>
              </a:spcBef>
              <a:spcAft>
                <a:spcPts val="0"/>
              </a:spcAft>
              <a:buNone/>
            </a:pPr>
            <a:endParaRPr sz="1800" b="0" i="0" u="none" strike="noStrike" cap="none" dirty="0">
              <a:solidFill>
                <a:schemeClr val="lt1"/>
              </a:solidFill>
              <a:latin typeface="UTM Avo" panose="02040603050506020204" pitchFamily="18" charset="0"/>
              <a:ea typeface="Cambria Math" panose="02040503050406030204" pitchFamily="18" charset="0"/>
              <a:cs typeface="Arial"/>
              <a:sym typeface="Arial"/>
            </a:endParaRPr>
          </a:p>
        </p:txBody>
      </p:sp>
      <p:sp>
        <p:nvSpPr>
          <p:cNvPr id="2" name="Oval 1">
            <a:extLst>
              <a:ext uri="{FF2B5EF4-FFF2-40B4-BE49-F238E27FC236}">
                <a16:creationId xmlns:a16="http://schemas.microsoft.com/office/drawing/2014/main" id="{9AD1DDED-7DF5-4CD6-A1A3-FC0C2ECC92B2}"/>
              </a:ext>
            </a:extLst>
          </p:cNvPr>
          <p:cNvSpPr/>
          <p:nvPr userDrawn="1"/>
        </p:nvSpPr>
        <p:spPr>
          <a:xfrm>
            <a:off x="11060935" y="136524"/>
            <a:ext cx="1284651" cy="1284651"/>
          </a:xfrm>
          <a:prstGeom prst="ellipse">
            <a:avLst/>
          </a:prstGeom>
          <a:solidFill>
            <a:srgbClr val="29AE9D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2660305"/>
      </p:ext>
    </p:extLst>
  </p:cSld>
  <p:clrMapOvr>
    <a:masterClrMapping/>
  </p:clrMapOvr>
  <mc:AlternateContent xmlns:mc="http://schemas.openxmlformats.org/markup-compatibility/2006" xmlns:p15="http://schemas.microsoft.com/office/powerpoint/2012/main">
    <mc:Choice Requires="p15">
      <p:transition xmlns:p14="http://schemas.microsoft.com/office/powerpoint/2010/main" spd="slow" p14:dur="2000">
        <p15:prstTrans prst="drape"/>
      </p:transition>
    </mc:Choice>
    <mc:Fallback xmlns="">
      <p:transition spd="slow">
        <p:fade/>
      </p:transition>
    </mc:Fallback>
  </mc:AlternateContent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13" Type="http://schemas.openxmlformats.org/officeDocument/2006/relationships/image" Target="../media/image1.jpeg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theme" Target="../theme/theme1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026" name="Picture 10"/>
          <p:cNvPicPr>
            <a:picLocks noChangeAspect="1"/>
          </p:cNvPicPr>
          <p:nvPr/>
        </p:nvPicPr>
        <p:blipFill>
          <a:blip r:embed="rId13"/>
          <a:stretch>
            <a:fillRect/>
          </a:stretch>
        </p:blipFill>
        <p:spPr>
          <a:xfrm>
            <a:off x="0" y="0"/>
            <a:ext cx="12192000" cy="6858000"/>
          </a:xfrm>
          <a:prstGeom prst="rect">
            <a:avLst/>
          </a:prstGeom>
          <a:noFill/>
          <a:ln w="9525">
            <a:noFill/>
          </a:ln>
        </p:spPr>
      </p:pic>
      <p:sp>
        <p:nvSpPr>
          <p:cNvPr id="1027" name="Rectangle 3"/>
          <p:cNvSpPr>
            <a:spLocks noGrp="1"/>
          </p:cNvSpPr>
          <p:nvPr>
            <p:ph type="title"/>
          </p:nvPr>
        </p:nvSpPr>
        <p:spPr>
          <a:xfrm>
            <a:off x="609600" y="190500"/>
            <a:ext cx="10972800" cy="582613"/>
          </a:xfrm>
          <a:prstGeom prst="rect">
            <a:avLst/>
          </a:prstGeom>
          <a:noFill/>
          <a:ln w="9525">
            <a:noFill/>
          </a:ln>
        </p:spPr>
        <p:txBody>
          <a:bodyPr anchor="ctr" anchorCtr="0"/>
          <a:lstStyle/>
          <a:p>
            <a:pPr lvl="0"/>
            <a:r>
              <a:rPr lang="en-US" altLang="zh-CN" dirty="0"/>
              <a:t>Click to edit Master title style</a:t>
            </a:r>
          </a:p>
        </p:txBody>
      </p:sp>
      <p:sp>
        <p:nvSpPr>
          <p:cNvPr id="1028" name="Rectangle 4"/>
          <p:cNvSpPr>
            <a:spLocks noGrp="1"/>
          </p:cNvSpPr>
          <p:nvPr>
            <p:ph type="body" idx="1"/>
          </p:nvPr>
        </p:nvSpPr>
        <p:spPr>
          <a:xfrm>
            <a:off x="609600" y="1174750"/>
            <a:ext cx="10972800" cy="4953000"/>
          </a:xfrm>
          <a:prstGeom prst="rect">
            <a:avLst/>
          </a:prstGeom>
          <a:noFill/>
          <a:ln w="9525">
            <a:noFill/>
          </a:ln>
        </p:spPr>
        <p:txBody>
          <a:bodyPr/>
          <a:lstStyle/>
          <a:p>
            <a:pPr lvl="0"/>
            <a:r>
              <a:rPr lang="en-US" altLang="zh-CN" dirty="0"/>
              <a:t>Click to edit Master text styles</a:t>
            </a:r>
          </a:p>
          <a:p>
            <a:pPr lvl="1"/>
            <a:r>
              <a:rPr lang="en-US" altLang="zh-CN" dirty="0"/>
              <a:t>Second level</a:t>
            </a:r>
          </a:p>
          <a:p>
            <a:pPr lvl="2"/>
            <a:r>
              <a:rPr lang="en-US" altLang="zh-CN" dirty="0"/>
              <a:t>Third level</a:t>
            </a:r>
          </a:p>
          <a:p>
            <a:pPr lvl="3"/>
            <a:r>
              <a:rPr lang="en-US" altLang="zh-CN" dirty="0"/>
              <a:t>Fourth level</a:t>
            </a:r>
          </a:p>
          <a:p>
            <a:pPr lvl="4"/>
            <a:r>
              <a:rPr lang="en-US" altLang="zh-CN" dirty="0"/>
              <a:t>Fifth level</a:t>
            </a:r>
          </a:p>
        </p:txBody>
      </p:sp>
      <p:sp>
        <p:nvSpPr>
          <p:cNvPr id="1029" name="Rectangle 5"/>
          <p:cNvSpPr>
            <a:spLocks noGrp="1" noChangeArrowheads="1"/>
          </p:cNvSpPr>
          <p:nvPr>
            <p:ph type="dt" sz="half" idx="2"/>
          </p:nvPr>
        </p:nvSpPr>
        <p:spPr bwMode="auto">
          <a:xfrm>
            <a:off x="609600" y="6245225"/>
            <a:ext cx="2844800" cy="476250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vert="horz" wrap="square" lIns="91440" tIns="45720" rIns="91440" bIns="45720" numCol="1" anchor="t" anchorCtr="0" compatLnSpc="1"/>
          <a:lstStyle>
            <a:lvl1pPr>
              <a:defRPr sz="1400"/>
            </a:lvl1pPr>
          </a:lstStyle>
          <a:p>
            <a:fld id="{FE1C8935-5503-46B3-AA64-FDD06962785D}" type="datetimeFigureOut">
              <a:rPr lang="en-US" smtClean="0"/>
              <a:t>2/9/2022</a:t>
            </a:fld>
            <a:endParaRPr lang="en-US"/>
          </a:p>
        </p:txBody>
      </p:sp>
      <p:sp>
        <p:nvSpPr>
          <p:cNvPr id="1030" name="Rectangle 6"/>
          <p:cNvSpPr>
            <a:spLocks noGrp="1" noChangeArrowheads="1"/>
          </p:cNvSpPr>
          <p:nvPr>
            <p:ph type="ftr" sz="quarter" idx="3"/>
          </p:nvPr>
        </p:nvSpPr>
        <p:spPr bwMode="auto">
          <a:xfrm>
            <a:off x="4165600" y="6245225"/>
            <a:ext cx="3860800" cy="476250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vert="horz" wrap="square" lIns="91440" tIns="45720" rIns="91440" bIns="45720" numCol="1" anchor="t" anchorCtr="0" compatLnSpc="1"/>
          <a:lstStyle>
            <a:lvl1pPr algn="ctr">
              <a:defRPr sz="1400"/>
            </a:lvl1pPr>
          </a:lstStyle>
          <a:p>
            <a:endParaRPr lang="en-US"/>
          </a:p>
        </p:txBody>
      </p:sp>
      <p:sp>
        <p:nvSpPr>
          <p:cNvPr id="1031" name="Rectangle 7"/>
          <p:cNvSpPr>
            <a:spLocks noGrp="1" noChangeArrowheads="1"/>
          </p:cNvSpPr>
          <p:nvPr>
            <p:ph type="sldNum" sz="quarter" idx="4"/>
          </p:nvPr>
        </p:nvSpPr>
        <p:spPr bwMode="auto">
          <a:xfrm>
            <a:off x="8737600" y="6245225"/>
            <a:ext cx="2844800" cy="476250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vert="horz" wrap="square" lIns="91440" tIns="45720" rIns="91440" bIns="45720" numCol="1" anchor="t" anchorCtr="0" compatLnSpc="1"/>
          <a:lstStyle>
            <a:lvl1pPr algn="r">
              <a:defRPr sz="1400"/>
            </a:lvl1pPr>
          </a:lstStyle>
          <a:p>
            <a:fld id="{9306B73E-E889-4101-943F-C932486AC50A}" type="slidenum">
              <a:rPr lang="en-US" smtClean="0"/>
              <a:t>‹#›</a:t>
            </a:fld>
            <a:endParaRPr lang="en-US"/>
          </a:p>
        </p:txBody>
      </p:sp>
    </p:spTree>
  </p:cSld>
  <p:clrMap bg1="lt1" tx1="dk1" bg2="lt2" tx2="dk2" accent1="accent1" accent2="accent2" accent3="accent3" accent4="accent4" accent5="accent5" accent6="accent6" hlink="hlink" folHlink="folHlink"/>
  <p:sldLayoutIdLst>
    <p:sldLayoutId id="2147483656" r:id="rId1"/>
    <p:sldLayoutId id="2147483657" r:id="rId2"/>
    <p:sldLayoutId id="2147483658" r:id="rId3"/>
    <p:sldLayoutId id="2147483659" r:id="rId4"/>
    <p:sldLayoutId id="2147483660" r:id="rId5"/>
    <p:sldLayoutId id="2147483649" r:id="rId6"/>
    <p:sldLayoutId id="2147483650" r:id="rId7"/>
    <p:sldLayoutId id="2147483651" r:id="rId8"/>
    <p:sldLayoutId id="2147483652" r:id="rId9"/>
    <p:sldLayoutId id="2147483655" r:id="rId10"/>
    <p:sldLayoutId id="2147483661" r:id="rId11"/>
  </p:sldLayoutIdLst>
  <p:hf sldNum="0" hdr="0" ftr="0" dt="0"/>
  <p:txStyles>
    <p:titleStyle>
      <a:lvl1pPr algn="l" rtl="0" fontAlgn="base">
        <a:spcBef>
          <a:spcPct val="0"/>
        </a:spcBef>
        <a:spcAft>
          <a:spcPct val="0"/>
        </a:spcAft>
        <a:defRPr sz="3600" kern="1200">
          <a:solidFill>
            <a:schemeClr val="tx1"/>
          </a:solidFill>
          <a:latin typeface="+mj-lt"/>
          <a:ea typeface="+mj-ea"/>
          <a:cs typeface="+mj-cs"/>
        </a:defRPr>
      </a:lvl1pPr>
      <a:lvl2pPr algn="l" rtl="0" fontAlgn="base">
        <a:spcBef>
          <a:spcPct val="0"/>
        </a:spcBef>
        <a:spcAft>
          <a:spcPct val="0"/>
        </a:spcAft>
        <a:defRPr sz="3600">
          <a:solidFill>
            <a:schemeClr val="tx1"/>
          </a:solidFill>
          <a:latin typeface="Arial" panose="020B0604020202020204" pitchFamily="34" charset="0"/>
          <a:ea typeface="SimSun" panose="02010600030101010101" pitchFamily="2" charset="-122"/>
        </a:defRPr>
      </a:lvl2pPr>
      <a:lvl3pPr algn="l" rtl="0" fontAlgn="base">
        <a:spcBef>
          <a:spcPct val="0"/>
        </a:spcBef>
        <a:spcAft>
          <a:spcPct val="0"/>
        </a:spcAft>
        <a:defRPr sz="3600">
          <a:solidFill>
            <a:schemeClr val="tx1"/>
          </a:solidFill>
          <a:latin typeface="Arial" panose="020B0604020202020204" pitchFamily="34" charset="0"/>
          <a:ea typeface="SimSun" panose="02010600030101010101" pitchFamily="2" charset="-122"/>
        </a:defRPr>
      </a:lvl3pPr>
      <a:lvl4pPr algn="l" rtl="0" fontAlgn="base">
        <a:spcBef>
          <a:spcPct val="0"/>
        </a:spcBef>
        <a:spcAft>
          <a:spcPct val="0"/>
        </a:spcAft>
        <a:defRPr sz="3600">
          <a:solidFill>
            <a:schemeClr val="tx1"/>
          </a:solidFill>
          <a:latin typeface="Arial" panose="020B0604020202020204" pitchFamily="34" charset="0"/>
          <a:ea typeface="SimSun" panose="02010600030101010101" pitchFamily="2" charset="-122"/>
        </a:defRPr>
      </a:lvl4pPr>
      <a:lvl5pPr algn="l" rtl="0" fontAlgn="base">
        <a:spcBef>
          <a:spcPct val="0"/>
        </a:spcBef>
        <a:spcAft>
          <a:spcPct val="0"/>
        </a:spcAft>
        <a:defRPr sz="3600">
          <a:solidFill>
            <a:schemeClr val="tx1"/>
          </a:solidFill>
          <a:latin typeface="Arial" panose="020B0604020202020204" pitchFamily="34" charset="0"/>
          <a:ea typeface="SimSun" panose="02010600030101010101" pitchFamily="2" charset="-122"/>
        </a:defRPr>
      </a:lvl5pPr>
      <a:lvl6pPr marL="457200" algn="l" rtl="0" fontAlgn="base">
        <a:spcBef>
          <a:spcPct val="0"/>
        </a:spcBef>
        <a:spcAft>
          <a:spcPct val="0"/>
        </a:spcAft>
        <a:defRPr sz="3600">
          <a:solidFill>
            <a:schemeClr val="tx1"/>
          </a:solidFill>
          <a:latin typeface="Arial" panose="020B0604020202020204" pitchFamily="34" charset="0"/>
          <a:ea typeface="SimSun" panose="02010600030101010101" pitchFamily="2" charset="-122"/>
        </a:defRPr>
      </a:lvl6pPr>
      <a:lvl7pPr marL="914400" algn="l" rtl="0" fontAlgn="base">
        <a:spcBef>
          <a:spcPct val="0"/>
        </a:spcBef>
        <a:spcAft>
          <a:spcPct val="0"/>
        </a:spcAft>
        <a:defRPr sz="3600">
          <a:solidFill>
            <a:schemeClr val="tx1"/>
          </a:solidFill>
          <a:latin typeface="Arial" panose="020B0604020202020204" pitchFamily="34" charset="0"/>
          <a:ea typeface="SimSun" panose="02010600030101010101" pitchFamily="2" charset="-122"/>
        </a:defRPr>
      </a:lvl7pPr>
      <a:lvl8pPr marL="1371600" algn="l" rtl="0" fontAlgn="base">
        <a:spcBef>
          <a:spcPct val="0"/>
        </a:spcBef>
        <a:spcAft>
          <a:spcPct val="0"/>
        </a:spcAft>
        <a:defRPr sz="3600">
          <a:solidFill>
            <a:schemeClr val="tx1"/>
          </a:solidFill>
          <a:latin typeface="Arial" panose="020B0604020202020204" pitchFamily="34" charset="0"/>
          <a:ea typeface="SimSun" panose="02010600030101010101" pitchFamily="2" charset="-122"/>
        </a:defRPr>
      </a:lvl8pPr>
      <a:lvl9pPr marL="1828800" algn="l" rtl="0" fontAlgn="base">
        <a:spcBef>
          <a:spcPct val="0"/>
        </a:spcBef>
        <a:spcAft>
          <a:spcPct val="0"/>
        </a:spcAft>
        <a:defRPr sz="3600">
          <a:solidFill>
            <a:schemeClr val="tx1"/>
          </a:solidFill>
          <a:latin typeface="Arial" panose="020B0604020202020204" pitchFamily="34" charset="0"/>
          <a:ea typeface="SimSun" panose="02010600030101010101" pitchFamily="2" charset="-122"/>
        </a:defRPr>
      </a:lvl9pPr>
    </p:titleStyle>
    <p:bodyStyle>
      <a:lvl1pPr marL="342900" indent="-342900" algn="l" rtl="0" fontAlgn="base">
        <a:spcBef>
          <a:spcPct val="20000"/>
        </a:spcBef>
        <a:spcAft>
          <a:spcPct val="0"/>
        </a:spcAft>
        <a:buChar char="•"/>
        <a:defRPr sz="3200" kern="1200">
          <a:solidFill>
            <a:schemeClr val="tx1"/>
          </a:solidFill>
          <a:latin typeface="+mn-lt"/>
          <a:ea typeface="+mn-ea"/>
          <a:cs typeface="+mn-cs"/>
        </a:defRPr>
      </a:lvl1pPr>
      <a:lvl2pPr marL="742950" indent="-285750" algn="l" rtl="0" fontAlgn="base">
        <a:spcBef>
          <a:spcPct val="20000"/>
        </a:spcBef>
        <a:spcAft>
          <a:spcPct val="0"/>
        </a:spcAft>
        <a:buChar char="–"/>
        <a:defRPr sz="28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rtl="0" fontAlgn="base">
        <a:spcBef>
          <a:spcPct val="20000"/>
        </a:spcBef>
        <a:spcAft>
          <a:spcPct val="0"/>
        </a:spcAft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rtl="0" fontAlgn="base">
        <a:spcBef>
          <a:spcPct val="20000"/>
        </a:spcBef>
        <a:spcAft>
          <a:spcPct val="0"/>
        </a:spcAft>
        <a:buChar char="–"/>
        <a:defRPr sz="20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rtl="0" fontAlgn="base">
        <a:spcBef>
          <a:spcPct val="20000"/>
        </a:spcBef>
        <a:spcAft>
          <a:spcPct val="0"/>
        </a:spcAft>
        <a:buChar char="»"/>
        <a:defRPr sz="20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1.xml"/></Relationships>
</file>

<file path=ppt/slides/_rels/slide2.xml.rels><?xml version="1.0" encoding="UTF-8" standalone="yes"?>
<Relationships xmlns="http://schemas.openxmlformats.org/package/2006/relationships"><Relationship Id="rId3" Type="http://schemas.openxmlformats.org/officeDocument/2006/relationships/image" Target="../media/image13.png"/><Relationship Id="rId2" Type="http://schemas.openxmlformats.org/officeDocument/2006/relationships/image" Target="../media/image12.png"/><Relationship Id="rId1" Type="http://schemas.openxmlformats.org/officeDocument/2006/relationships/slideLayout" Target="../slideLayouts/slideLayout3.xml"/><Relationship Id="rId4" Type="http://schemas.openxmlformats.org/officeDocument/2006/relationships/image" Target="../media/image14.png"/></Relationships>
</file>

<file path=ppt/slides/_rels/slide3.xml.rels><?xml version="1.0" encoding="UTF-8" standalone="yes"?>
<Relationships xmlns="http://schemas.openxmlformats.org/package/2006/relationships"><Relationship Id="rId3" Type="http://schemas.openxmlformats.org/officeDocument/2006/relationships/image" Target="../media/image15.png"/><Relationship Id="rId2" Type="http://schemas.openxmlformats.org/officeDocument/2006/relationships/image" Target="../media/image12.png"/><Relationship Id="rId1" Type="http://schemas.openxmlformats.org/officeDocument/2006/relationships/slideLayout" Target="../slideLayouts/slideLayout3.xml"/><Relationship Id="rId4" Type="http://schemas.openxmlformats.org/officeDocument/2006/relationships/image" Target="../media/image16.png"/></Relationships>
</file>

<file path=ppt/slides/_rels/slide4.xml.rels><?xml version="1.0" encoding="UTF-8" standalone="yes"?>
<Relationships xmlns="http://schemas.openxmlformats.org/package/2006/relationships"><Relationship Id="rId2" Type="http://schemas.openxmlformats.org/officeDocument/2006/relationships/image" Target="../media/image17.png"/><Relationship Id="rId1" Type="http://schemas.openxmlformats.org/officeDocument/2006/relationships/slideLayout" Target="../slideLayouts/slideLayout3.xml"/></Relationships>
</file>

<file path=ppt/slides/_rels/slide5.xml.rels><?xml version="1.0" encoding="UTF-8" standalone="yes"?>
<Relationships xmlns="http://schemas.openxmlformats.org/package/2006/relationships"><Relationship Id="rId3" Type="http://schemas.openxmlformats.org/officeDocument/2006/relationships/image" Target="../media/image18.png"/><Relationship Id="rId2" Type="http://schemas.openxmlformats.org/officeDocument/2006/relationships/image" Target="../media/image12.png"/><Relationship Id="rId1" Type="http://schemas.openxmlformats.org/officeDocument/2006/relationships/slideLayout" Target="../slideLayouts/slideLayout3.xml"/><Relationship Id="rId4" Type="http://schemas.openxmlformats.org/officeDocument/2006/relationships/image" Target="../media/image19.png"/></Relationships>
</file>

<file path=ppt/slides/_rels/slide6.xml.rels><?xml version="1.0" encoding="UTF-8" standalone="yes"?>
<Relationships xmlns="http://schemas.openxmlformats.org/package/2006/relationships"><Relationship Id="rId2" Type="http://schemas.openxmlformats.org/officeDocument/2006/relationships/image" Target="../media/image20.png"/><Relationship Id="rId1" Type="http://schemas.openxmlformats.org/officeDocument/2006/relationships/slideLayout" Target="../slideLayouts/slideLayout3.xml"/></Relationships>
</file>

<file path=ppt/slides/_rels/slide7.xml.rels><?xml version="1.0" encoding="UTF-8" standalone="yes"?>
<Relationships xmlns="http://schemas.openxmlformats.org/package/2006/relationships"><Relationship Id="rId3" Type="http://schemas.openxmlformats.org/officeDocument/2006/relationships/image" Target="../media/image22.png"/><Relationship Id="rId7" Type="http://schemas.openxmlformats.org/officeDocument/2006/relationships/image" Target="../media/image25.png"/><Relationship Id="rId2" Type="http://schemas.openxmlformats.org/officeDocument/2006/relationships/image" Target="../media/image21.png"/><Relationship Id="rId1" Type="http://schemas.openxmlformats.org/officeDocument/2006/relationships/slideLayout" Target="../slideLayouts/slideLayout3.xml"/><Relationship Id="rId6" Type="http://schemas.openxmlformats.org/officeDocument/2006/relationships/image" Target="../media/image24.png"/><Relationship Id="rId5" Type="http://schemas.openxmlformats.org/officeDocument/2006/relationships/image" Target="../media/image23.png"/><Relationship Id="rId4" Type="http://schemas.microsoft.com/office/2007/relationships/hdphoto" Target="../media/hdphoto1.wdp"/></Relationships>
</file>

<file path=ppt/slides/_rels/slide8.xml.rels><?xml version="1.0" encoding="UTF-8" standalone="yes"?>
<Relationships xmlns="http://schemas.openxmlformats.org/package/2006/relationships"><Relationship Id="rId2" Type="http://schemas.openxmlformats.org/officeDocument/2006/relationships/image" Target="../media/image26.png"/><Relationship Id="rId1" Type="http://schemas.openxmlformats.org/officeDocument/2006/relationships/slideLayout" Target="../slideLayouts/slideLayout3.xml"/></Relationships>
</file>

<file path=ppt/slides/_rels/slide9.xml.rels><?xml version="1.0" encoding="UTF-8" standalone="yes"?>
<Relationships xmlns="http://schemas.openxmlformats.org/package/2006/relationships"><Relationship Id="rId3" Type="http://schemas.openxmlformats.org/officeDocument/2006/relationships/image" Target="../media/image28.png"/><Relationship Id="rId7" Type="http://schemas.openxmlformats.org/officeDocument/2006/relationships/image" Target="../media/image32.png"/><Relationship Id="rId2" Type="http://schemas.openxmlformats.org/officeDocument/2006/relationships/image" Target="../media/image27.jpeg"/><Relationship Id="rId1" Type="http://schemas.openxmlformats.org/officeDocument/2006/relationships/slideLayout" Target="../slideLayouts/slideLayout3.xml"/><Relationship Id="rId6" Type="http://schemas.openxmlformats.org/officeDocument/2006/relationships/image" Target="../media/image31.png"/><Relationship Id="rId5" Type="http://schemas.openxmlformats.org/officeDocument/2006/relationships/image" Target="../media/image30.jpeg"/><Relationship Id="rId4" Type="http://schemas.openxmlformats.org/officeDocument/2006/relationships/image" Target="../media/image29.jpeg"/></Relationships>
</file>

<file path=ppt/slides/_rels/slide10.xml.rels><?xml version="1.0" encoding="UTF-8" standalone="yes"?>
<Relationships xmlns="http://schemas.openxmlformats.org/package/2006/relationships"><Relationship Id="rId8" Type="http://schemas.openxmlformats.org/officeDocument/2006/relationships/image" Target="../media/image36.png"/><Relationship Id="rId13" Type="http://schemas.microsoft.com/office/2007/relationships/hdphoto" Target="../media/hdphoto5.wdp"/><Relationship Id="rId18" Type="http://schemas.openxmlformats.org/officeDocument/2006/relationships/image" Target="../media/image41.png"/><Relationship Id="rId3" Type="http://schemas.openxmlformats.org/officeDocument/2006/relationships/slideLayout" Target="../slideLayouts/slideLayout6.xml"/><Relationship Id="rId21" Type="http://schemas.openxmlformats.org/officeDocument/2006/relationships/image" Target="../media/image43.png"/><Relationship Id="rId7" Type="http://schemas.microsoft.com/office/2007/relationships/hdphoto" Target="../media/hdphoto2.wdp"/><Relationship Id="rId12" Type="http://schemas.openxmlformats.org/officeDocument/2006/relationships/image" Target="../media/image38.png"/><Relationship Id="rId17" Type="http://schemas.microsoft.com/office/2007/relationships/hdphoto" Target="../media/hdphoto7.wdp"/><Relationship Id="rId25" Type="http://schemas.openxmlformats.org/officeDocument/2006/relationships/image" Target="../media/image46.png"/><Relationship Id="rId2" Type="http://schemas.openxmlformats.org/officeDocument/2006/relationships/audio" Target="../media/media1.wav"/><Relationship Id="rId16" Type="http://schemas.openxmlformats.org/officeDocument/2006/relationships/image" Target="../media/image40.png"/><Relationship Id="rId20" Type="http://schemas.openxmlformats.org/officeDocument/2006/relationships/image" Target="../media/image42.png"/><Relationship Id="rId1" Type="http://schemas.microsoft.com/office/2007/relationships/media" Target="../media/media1.wav"/><Relationship Id="rId6" Type="http://schemas.openxmlformats.org/officeDocument/2006/relationships/image" Target="../media/image35.png"/><Relationship Id="rId11" Type="http://schemas.microsoft.com/office/2007/relationships/hdphoto" Target="../media/hdphoto4.wdp"/><Relationship Id="rId24" Type="http://schemas.openxmlformats.org/officeDocument/2006/relationships/image" Target="../media/image45.png"/><Relationship Id="rId5" Type="http://schemas.openxmlformats.org/officeDocument/2006/relationships/image" Target="../media/image34.png"/><Relationship Id="rId15" Type="http://schemas.microsoft.com/office/2007/relationships/hdphoto" Target="../media/hdphoto6.wdp"/><Relationship Id="rId23" Type="http://schemas.openxmlformats.org/officeDocument/2006/relationships/image" Target="../media/image44.png"/><Relationship Id="rId10" Type="http://schemas.openxmlformats.org/officeDocument/2006/relationships/image" Target="../media/image37.png"/><Relationship Id="rId19" Type="http://schemas.microsoft.com/office/2007/relationships/hdphoto" Target="../media/hdphoto8.wdp"/><Relationship Id="rId4" Type="http://schemas.openxmlformats.org/officeDocument/2006/relationships/image" Target="../media/image33.jpeg"/><Relationship Id="rId9" Type="http://schemas.microsoft.com/office/2007/relationships/hdphoto" Target="../media/hdphoto3.wdp"/><Relationship Id="rId14" Type="http://schemas.openxmlformats.org/officeDocument/2006/relationships/image" Target="../media/image39.png"/><Relationship Id="rId22" Type="http://schemas.openxmlformats.org/officeDocument/2006/relationships/slide" Target="slide11.xml"/></Relationships>
</file>

<file path=ppt/slides/_rels/slide11.xml.rels><?xml version="1.0" encoding="UTF-8" standalone="yes"?>
<Relationships xmlns="http://schemas.openxmlformats.org/package/2006/relationships"><Relationship Id="rId8" Type="http://schemas.openxmlformats.org/officeDocument/2006/relationships/image" Target="../media/image50.png"/><Relationship Id="rId13" Type="http://schemas.openxmlformats.org/officeDocument/2006/relationships/image" Target="../media/image42.png"/><Relationship Id="rId18" Type="http://schemas.openxmlformats.org/officeDocument/2006/relationships/image" Target="../media/image57.png"/><Relationship Id="rId3" Type="http://schemas.openxmlformats.org/officeDocument/2006/relationships/slideLayout" Target="../slideLayouts/slideLayout6.xml"/><Relationship Id="rId7" Type="http://schemas.openxmlformats.org/officeDocument/2006/relationships/image" Target="../media/image49.GIF"/><Relationship Id="rId12" Type="http://schemas.openxmlformats.org/officeDocument/2006/relationships/image" Target="../media/image53.png"/><Relationship Id="rId17" Type="http://schemas.openxmlformats.org/officeDocument/2006/relationships/image" Target="../media/image56.png"/><Relationship Id="rId2" Type="http://schemas.openxmlformats.org/officeDocument/2006/relationships/audio" Target="../media/media2.mp3"/><Relationship Id="rId16" Type="http://schemas.openxmlformats.org/officeDocument/2006/relationships/image" Target="../media/image55.png"/><Relationship Id="rId20" Type="http://schemas.openxmlformats.org/officeDocument/2006/relationships/image" Target="../media/image46.png"/><Relationship Id="rId1" Type="http://schemas.microsoft.com/office/2007/relationships/media" Target="../media/media2.mp3"/><Relationship Id="rId6" Type="http://schemas.openxmlformats.org/officeDocument/2006/relationships/image" Target="../media/image48.png"/><Relationship Id="rId11" Type="http://schemas.microsoft.com/office/2007/relationships/hdphoto" Target="../media/hdphoto10.wdp"/><Relationship Id="rId5" Type="http://schemas.microsoft.com/office/2007/relationships/hdphoto" Target="../media/hdphoto9.wdp"/><Relationship Id="rId15" Type="http://schemas.openxmlformats.org/officeDocument/2006/relationships/image" Target="../media/image43.png"/><Relationship Id="rId10" Type="http://schemas.openxmlformats.org/officeDocument/2006/relationships/image" Target="../media/image52.png"/><Relationship Id="rId19" Type="http://schemas.openxmlformats.org/officeDocument/2006/relationships/image" Target="../media/image45.png"/><Relationship Id="rId4" Type="http://schemas.openxmlformats.org/officeDocument/2006/relationships/image" Target="../media/image47.jpeg"/><Relationship Id="rId9" Type="http://schemas.openxmlformats.org/officeDocument/2006/relationships/image" Target="../media/image51.png"/><Relationship Id="rId14" Type="http://schemas.openxmlformats.org/officeDocument/2006/relationships/image" Target="../media/image54.png"/></Relationships>
</file>

<file path=ppt/slides/_rels/slide12.xml.rels><?xml version="1.0" encoding="UTF-8" standalone="yes"?>
<Relationships xmlns="http://schemas.openxmlformats.org/package/2006/relationships"><Relationship Id="rId8" Type="http://schemas.openxmlformats.org/officeDocument/2006/relationships/image" Target="../media/image58.png"/><Relationship Id="rId13" Type="http://schemas.openxmlformats.org/officeDocument/2006/relationships/image" Target="../media/image53.png"/><Relationship Id="rId18" Type="http://schemas.openxmlformats.org/officeDocument/2006/relationships/image" Target="../media/image56.png"/><Relationship Id="rId3" Type="http://schemas.openxmlformats.org/officeDocument/2006/relationships/slideLayout" Target="../slideLayouts/slideLayout6.xml"/><Relationship Id="rId21" Type="http://schemas.openxmlformats.org/officeDocument/2006/relationships/image" Target="../media/image46.png"/><Relationship Id="rId7" Type="http://schemas.openxmlformats.org/officeDocument/2006/relationships/image" Target="../media/image50.png"/><Relationship Id="rId12" Type="http://schemas.openxmlformats.org/officeDocument/2006/relationships/image" Target="../media/image42.png"/><Relationship Id="rId17" Type="http://schemas.openxmlformats.org/officeDocument/2006/relationships/image" Target="../media/image60.png"/><Relationship Id="rId2" Type="http://schemas.openxmlformats.org/officeDocument/2006/relationships/audio" Target="../media/media2.mp3"/><Relationship Id="rId16" Type="http://schemas.openxmlformats.org/officeDocument/2006/relationships/image" Target="../media/image59.png"/><Relationship Id="rId20" Type="http://schemas.openxmlformats.org/officeDocument/2006/relationships/image" Target="../media/image45.png"/><Relationship Id="rId1" Type="http://schemas.microsoft.com/office/2007/relationships/media" Target="../media/media2.mp3"/><Relationship Id="rId6" Type="http://schemas.openxmlformats.org/officeDocument/2006/relationships/image" Target="../media/image49.GIF"/><Relationship Id="rId11" Type="http://schemas.microsoft.com/office/2007/relationships/hdphoto" Target="../media/hdphoto10.wdp"/><Relationship Id="rId5" Type="http://schemas.openxmlformats.org/officeDocument/2006/relationships/image" Target="../media/image48.png"/><Relationship Id="rId15" Type="http://schemas.openxmlformats.org/officeDocument/2006/relationships/image" Target="../media/image55.png"/><Relationship Id="rId10" Type="http://schemas.openxmlformats.org/officeDocument/2006/relationships/image" Target="../media/image52.png"/><Relationship Id="rId19" Type="http://schemas.openxmlformats.org/officeDocument/2006/relationships/image" Target="../media/image57.png"/><Relationship Id="rId4" Type="http://schemas.openxmlformats.org/officeDocument/2006/relationships/image" Target="../media/image33.jpeg"/><Relationship Id="rId9" Type="http://schemas.microsoft.com/office/2007/relationships/hdphoto" Target="../media/hdphoto11.wdp"/><Relationship Id="rId14" Type="http://schemas.openxmlformats.org/officeDocument/2006/relationships/image" Target="../media/image43.png"/></Relationships>
</file>

<file path=ppt/slides/_rels/slide13.xml.rels><?xml version="1.0" encoding="UTF-8" standalone="yes"?>
<Relationships xmlns="http://schemas.openxmlformats.org/package/2006/relationships"><Relationship Id="rId8" Type="http://schemas.openxmlformats.org/officeDocument/2006/relationships/image" Target="../media/image58.png"/><Relationship Id="rId13" Type="http://schemas.openxmlformats.org/officeDocument/2006/relationships/image" Target="../media/image53.png"/><Relationship Id="rId18" Type="http://schemas.openxmlformats.org/officeDocument/2006/relationships/image" Target="../media/image56.png"/><Relationship Id="rId3" Type="http://schemas.openxmlformats.org/officeDocument/2006/relationships/slideLayout" Target="../slideLayouts/slideLayout6.xml"/><Relationship Id="rId21" Type="http://schemas.openxmlformats.org/officeDocument/2006/relationships/image" Target="../media/image46.png"/><Relationship Id="rId7" Type="http://schemas.openxmlformats.org/officeDocument/2006/relationships/image" Target="../media/image50.png"/><Relationship Id="rId12" Type="http://schemas.openxmlformats.org/officeDocument/2006/relationships/image" Target="../media/image42.png"/><Relationship Id="rId17" Type="http://schemas.openxmlformats.org/officeDocument/2006/relationships/image" Target="../media/image60.png"/><Relationship Id="rId2" Type="http://schemas.openxmlformats.org/officeDocument/2006/relationships/audio" Target="../media/media2.mp3"/><Relationship Id="rId16" Type="http://schemas.openxmlformats.org/officeDocument/2006/relationships/image" Target="../media/image59.png"/><Relationship Id="rId20" Type="http://schemas.openxmlformats.org/officeDocument/2006/relationships/image" Target="../media/image45.png"/><Relationship Id="rId1" Type="http://schemas.microsoft.com/office/2007/relationships/media" Target="../media/media2.mp3"/><Relationship Id="rId6" Type="http://schemas.openxmlformats.org/officeDocument/2006/relationships/image" Target="../media/image49.GIF"/><Relationship Id="rId11" Type="http://schemas.microsoft.com/office/2007/relationships/hdphoto" Target="../media/hdphoto10.wdp"/><Relationship Id="rId5" Type="http://schemas.openxmlformats.org/officeDocument/2006/relationships/image" Target="../media/image48.png"/><Relationship Id="rId15" Type="http://schemas.openxmlformats.org/officeDocument/2006/relationships/image" Target="../media/image55.png"/><Relationship Id="rId10" Type="http://schemas.openxmlformats.org/officeDocument/2006/relationships/image" Target="../media/image52.png"/><Relationship Id="rId19" Type="http://schemas.openxmlformats.org/officeDocument/2006/relationships/image" Target="../media/image57.png"/><Relationship Id="rId4" Type="http://schemas.openxmlformats.org/officeDocument/2006/relationships/image" Target="../media/image33.jpeg"/><Relationship Id="rId9" Type="http://schemas.microsoft.com/office/2007/relationships/hdphoto" Target="../media/hdphoto11.wdp"/><Relationship Id="rId14" Type="http://schemas.openxmlformats.org/officeDocument/2006/relationships/image" Target="../media/image43.png"/></Relationships>
</file>

<file path=ppt/slides/_rels/slide14.xml.rels><?xml version="1.0" encoding="UTF-8" standalone="yes"?>
<Relationships xmlns="http://schemas.openxmlformats.org/package/2006/relationships"><Relationship Id="rId8" Type="http://schemas.openxmlformats.org/officeDocument/2006/relationships/image" Target="../media/image50.png"/><Relationship Id="rId13" Type="http://schemas.openxmlformats.org/officeDocument/2006/relationships/image" Target="../media/image42.png"/><Relationship Id="rId18" Type="http://schemas.openxmlformats.org/officeDocument/2006/relationships/image" Target="../media/image57.png"/><Relationship Id="rId3" Type="http://schemas.openxmlformats.org/officeDocument/2006/relationships/slideLayout" Target="../slideLayouts/slideLayout6.xml"/><Relationship Id="rId7" Type="http://schemas.openxmlformats.org/officeDocument/2006/relationships/image" Target="../media/image49.GIF"/><Relationship Id="rId12" Type="http://schemas.openxmlformats.org/officeDocument/2006/relationships/image" Target="../media/image53.png"/><Relationship Id="rId17" Type="http://schemas.openxmlformats.org/officeDocument/2006/relationships/image" Target="../media/image56.png"/><Relationship Id="rId2" Type="http://schemas.openxmlformats.org/officeDocument/2006/relationships/audio" Target="../media/media2.mp3"/><Relationship Id="rId16" Type="http://schemas.openxmlformats.org/officeDocument/2006/relationships/image" Target="../media/image55.png"/><Relationship Id="rId20" Type="http://schemas.openxmlformats.org/officeDocument/2006/relationships/image" Target="../media/image46.png"/><Relationship Id="rId1" Type="http://schemas.microsoft.com/office/2007/relationships/media" Target="../media/media2.mp3"/><Relationship Id="rId6" Type="http://schemas.openxmlformats.org/officeDocument/2006/relationships/image" Target="../media/image48.png"/><Relationship Id="rId11" Type="http://schemas.microsoft.com/office/2007/relationships/hdphoto" Target="../media/hdphoto10.wdp"/><Relationship Id="rId5" Type="http://schemas.microsoft.com/office/2007/relationships/hdphoto" Target="../media/hdphoto9.wdp"/><Relationship Id="rId15" Type="http://schemas.openxmlformats.org/officeDocument/2006/relationships/image" Target="../media/image43.png"/><Relationship Id="rId10" Type="http://schemas.openxmlformats.org/officeDocument/2006/relationships/image" Target="../media/image52.png"/><Relationship Id="rId19" Type="http://schemas.openxmlformats.org/officeDocument/2006/relationships/image" Target="../media/image45.png"/><Relationship Id="rId4" Type="http://schemas.openxmlformats.org/officeDocument/2006/relationships/image" Target="../media/image47.jpeg"/><Relationship Id="rId9" Type="http://schemas.openxmlformats.org/officeDocument/2006/relationships/image" Target="../media/image51.png"/><Relationship Id="rId14" Type="http://schemas.openxmlformats.org/officeDocument/2006/relationships/image" Target="../media/image54.png"/></Relationships>
</file>

<file path=ppt/slides/_rels/slide15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5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" name="Rectangle 6">
            <a:extLst>
              <a:ext uri="{FF2B5EF4-FFF2-40B4-BE49-F238E27FC236}">
                <a16:creationId xmlns:a16="http://schemas.microsoft.com/office/drawing/2014/main" id="{EAAC7166-F503-422D-BDE1-A83D50999971}"/>
              </a:ext>
            </a:extLst>
          </p:cNvPr>
          <p:cNvSpPr/>
          <p:nvPr/>
        </p:nvSpPr>
        <p:spPr>
          <a:xfrm>
            <a:off x="9975700" y="242979"/>
            <a:ext cx="2034531" cy="707886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en-US" sz="4000" i="0" u="none" strike="noStrike" kern="1200" cap="none" spc="0" normalizeH="0" baseline="0" noProof="0" dirty="0">
                <a:ln>
                  <a:noFill/>
                </a:ln>
                <a:solidFill>
                  <a:prstClr val="white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uLnTx/>
                <a:uFillTx/>
                <a:latin typeface="UTM Avo"/>
                <a:ea typeface="Cambria Math" panose="02040503050406030204" pitchFamily="18" charset="0"/>
                <a:cs typeface="+mn-cs"/>
              </a:rPr>
              <a:t>TOÁN 1</a:t>
            </a:r>
          </a:p>
        </p:txBody>
      </p:sp>
      <p:sp>
        <p:nvSpPr>
          <p:cNvPr id="10" name="Google Shape;54;p1">
            <a:extLst>
              <a:ext uri="{FF2B5EF4-FFF2-40B4-BE49-F238E27FC236}">
                <a16:creationId xmlns:a16="http://schemas.microsoft.com/office/drawing/2014/main" id="{53DE932C-97F4-4C5F-AB8E-16439751F019}"/>
              </a:ext>
            </a:extLst>
          </p:cNvPr>
          <p:cNvSpPr txBox="1">
            <a:spLocks noGrp="1"/>
          </p:cNvSpPr>
          <p:nvPr>
            <p:ph type="ctrTitle" idx="4294967295"/>
          </p:nvPr>
        </p:nvSpPr>
        <p:spPr>
          <a:xfrm>
            <a:off x="181769" y="1740757"/>
            <a:ext cx="11828462" cy="2467154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b" anchorCtr="0">
            <a:noAutofit/>
          </a:bodyPr>
          <a:lstStyle/>
          <a:p>
            <a:pPr marL="0" lvl="0" indent="0" algn="ctr" rt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990"/>
              <a:buFont typeface="Arial"/>
              <a:buNone/>
            </a:pPr>
            <a:r>
              <a:rPr lang="en-US" sz="5200" b="1" dirty="0" err="1">
                <a:solidFill>
                  <a:srgbClr val="002060"/>
                </a:solidFill>
                <a:latin typeface="UTM Avo" panose="02040603050506020204" pitchFamily="18" charset="0"/>
              </a:rPr>
              <a:t>Tuần</a:t>
            </a:r>
            <a:r>
              <a:rPr lang="en-US" sz="5200" b="1" dirty="0">
                <a:solidFill>
                  <a:srgbClr val="002060"/>
                </a:solidFill>
                <a:latin typeface="UTM Avo" panose="02040603050506020204" pitchFamily="18" charset="0"/>
              </a:rPr>
              <a:t> 23</a:t>
            </a:r>
            <a:endParaRPr sz="5200" b="1" dirty="0">
              <a:solidFill>
                <a:srgbClr val="002060"/>
              </a:solidFill>
              <a:latin typeface="UTM Avo" panose="02040603050506020204" pitchFamily="18" charset="0"/>
            </a:endParaRPr>
          </a:p>
          <a:p>
            <a:pPr algn="ctr">
              <a:lnSpc>
                <a:spcPct val="150000"/>
              </a:lnSpc>
              <a:buSzPts val="990"/>
            </a:pPr>
            <a:r>
              <a:rPr lang="en-US" sz="5200" b="1" dirty="0" err="1">
                <a:solidFill>
                  <a:srgbClr val="FF0000"/>
                </a:solidFill>
                <a:latin typeface="UTM Avo" panose="02040603050506020204" pitchFamily="18" charset="0"/>
              </a:rPr>
              <a:t>Bài</a:t>
            </a:r>
            <a:r>
              <a:rPr lang="en-US" sz="5200" b="1" dirty="0">
                <a:solidFill>
                  <a:srgbClr val="FF0000"/>
                </a:solidFill>
                <a:latin typeface="UTM Avo" panose="02040603050506020204" pitchFamily="18" charset="0"/>
              </a:rPr>
              <a:t> 48: </a:t>
            </a:r>
            <a:r>
              <a:rPr lang="en-US" sz="5200" b="1" dirty="0" err="1">
                <a:solidFill>
                  <a:srgbClr val="FF0000"/>
                </a:solidFill>
                <a:latin typeface="UTM Avo" panose="02040603050506020204" pitchFamily="18" charset="0"/>
              </a:rPr>
              <a:t>Luyện</a:t>
            </a:r>
            <a:r>
              <a:rPr lang="en-US" sz="5200" b="1" dirty="0">
                <a:solidFill>
                  <a:srgbClr val="FF0000"/>
                </a:solidFill>
                <a:latin typeface="UTM Avo" panose="02040603050506020204" pitchFamily="18" charset="0"/>
              </a:rPr>
              <a:t> </a:t>
            </a:r>
            <a:r>
              <a:rPr lang="en-US" sz="5200" b="1" dirty="0" err="1">
                <a:solidFill>
                  <a:srgbClr val="FF0000"/>
                </a:solidFill>
                <a:latin typeface="UTM Avo" panose="02040603050506020204" pitchFamily="18" charset="0"/>
              </a:rPr>
              <a:t>tập</a:t>
            </a:r>
            <a:endParaRPr sz="5200" b="1" dirty="0">
              <a:solidFill>
                <a:srgbClr val="FF0000"/>
              </a:solidFill>
              <a:latin typeface="UTM Avo" panose="02040603050506020204" pitchFamily="18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3470105731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p14:dur="10"/>
    </mc:Choice>
    <mc:Fallback xmlns="">
      <p:transition/>
    </mc:Fallback>
  </mc:AlternateContent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Picture 1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430530"/>
            <a:ext cx="12192000" cy="6427470"/>
          </a:xfrm>
          <a:prstGeom prst="rect">
            <a:avLst/>
          </a:prstGeom>
        </p:spPr>
      </p:pic>
      <p:sp>
        <p:nvSpPr>
          <p:cNvPr id="3" name="TextBox 2"/>
          <p:cNvSpPr txBox="1"/>
          <p:nvPr/>
        </p:nvSpPr>
        <p:spPr>
          <a:xfrm>
            <a:off x="1905002" y="789265"/>
            <a:ext cx="7992894" cy="707886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vi-VN" altLang="en-US" sz="4000" dirty="0" err="1">
                <a:solidFill>
                  <a:srgbClr val="0070C0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1.</a:t>
            </a:r>
            <a:r>
              <a:rPr lang="en-US" sz="4000" dirty="0" err="1">
                <a:solidFill>
                  <a:srgbClr val="0070C0"/>
                </a:solidFill>
                <a:latin typeface="UTM Avo" panose="02040603050506020204" pitchFamily="18" charset="0"/>
                <a:cs typeface="Arial" panose="020B0604020202020204" pitchFamily="34" charset="0"/>
              </a:rPr>
              <a:t>Điền</a:t>
            </a:r>
            <a:r>
              <a:rPr lang="en-US" sz="4000" dirty="0">
                <a:solidFill>
                  <a:srgbClr val="0070C0"/>
                </a:solidFill>
                <a:latin typeface="UTM Avo" panose="02040603050506020204" pitchFamily="18" charset="0"/>
                <a:cs typeface="Arial" panose="020B0604020202020204" pitchFamily="34" charset="0"/>
              </a:rPr>
              <a:t> </a:t>
            </a:r>
            <a:r>
              <a:rPr lang="en-US" sz="4000" dirty="0" err="1">
                <a:solidFill>
                  <a:srgbClr val="0070C0"/>
                </a:solidFill>
                <a:latin typeface="UTM Avo" panose="02040603050506020204" pitchFamily="18" charset="0"/>
                <a:cs typeface="Arial" panose="020B0604020202020204" pitchFamily="34" charset="0"/>
              </a:rPr>
              <a:t>số</a:t>
            </a:r>
            <a:r>
              <a:rPr lang="en-US" sz="4000" dirty="0">
                <a:solidFill>
                  <a:srgbClr val="0070C0"/>
                </a:solidFill>
                <a:latin typeface="UTM Avo" panose="02040603050506020204" pitchFamily="18" charset="0"/>
                <a:cs typeface="Arial" panose="020B0604020202020204" pitchFamily="34" charset="0"/>
              </a:rPr>
              <a:t> </a:t>
            </a:r>
            <a:r>
              <a:rPr lang="en-US" sz="4000" dirty="0" err="1">
                <a:solidFill>
                  <a:srgbClr val="0070C0"/>
                </a:solidFill>
                <a:latin typeface="UTM Avo" panose="02040603050506020204" pitchFamily="18" charset="0"/>
                <a:cs typeface="Arial" panose="020B0604020202020204" pitchFamily="34" charset="0"/>
              </a:rPr>
              <a:t>thích</a:t>
            </a:r>
            <a:r>
              <a:rPr lang="en-US" sz="4000" dirty="0">
                <a:solidFill>
                  <a:srgbClr val="0070C0"/>
                </a:solidFill>
                <a:latin typeface="UTM Avo" panose="02040603050506020204" pitchFamily="18" charset="0"/>
                <a:cs typeface="Arial" panose="020B0604020202020204" pitchFamily="34" charset="0"/>
              </a:rPr>
              <a:t> </a:t>
            </a:r>
            <a:r>
              <a:rPr lang="en-US" sz="4000" dirty="0" err="1">
                <a:solidFill>
                  <a:srgbClr val="0070C0"/>
                </a:solidFill>
                <a:latin typeface="UTM Avo" panose="02040603050506020204" pitchFamily="18" charset="0"/>
                <a:cs typeface="Arial" panose="020B0604020202020204" pitchFamily="34" charset="0"/>
              </a:rPr>
              <a:t>hợp</a:t>
            </a:r>
            <a:r>
              <a:rPr lang="en-US" sz="4000" dirty="0">
                <a:solidFill>
                  <a:srgbClr val="0070C0"/>
                </a:solidFill>
                <a:latin typeface="UTM Avo" panose="02040603050506020204" pitchFamily="18" charset="0"/>
                <a:cs typeface="Arial" panose="020B0604020202020204" pitchFamily="34" charset="0"/>
              </a:rPr>
              <a:t> </a:t>
            </a:r>
            <a:r>
              <a:rPr lang="en-US" sz="4000" dirty="0" err="1">
                <a:solidFill>
                  <a:srgbClr val="0070C0"/>
                </a:solidFill>
                <a:latin typeface="UTM Avo" panose="02040603050506020204" pitchFamily="18" charset="0"/>
                <a:cs typeface="Arial" panose="020B0604020202020204" pitchFamily="34" charset="0"/>
              </a:rPr>
              <a:t>vào</a:t>
            </a:r>
            <a:r>
              <a:rPr lang="en-US" sz="4000" dirty="0">
                <a:solidFill>
                  <a:srgbClr val="0070C0"/>
                </a:solidFill>
                <a:latin typeface="UTM Avo" panose="02040603050506020204" pitchFamily="18" charset="0"/>
                <a:cs typeface="Arial" panose="020B0604020202020204" pitchFamily="34" charset="0"/>
              </a:rPr>
              <a:t> ô </a:t>
            </a:r>
            <a:r>
              <a:rPr lang="en-US" sz="4000" dirty="0" err="1">
                <a:solidFill>
                  <a:srgbClr val="0070C0"/>
                </a:solidFill>
                <a:latin typeface="UTM Avo" panose="02040603050506020204" pitchFamily="18" charset="0"/>
                <a:cs typeface="Arial" panose="020B0604020202020204" pitchFamily="34" charset="0"/>
              </a:rPr>
              <a:t>trống</a:t>
            </a:r>
          </a:p>
        </p:txBody>
      </p:sp>
      <p:pic>
        <p:nvPicPr>
          <p:cNvPr id="1026" name="Picture 2"/>
          <p:cNvPicPr>
            <a:picLocks noChangeAspect="1" noChangeArrowheads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587377" y="2046605"/>
            <a:ext cx="5257800" cy="3505200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pic>
      <p:sp>
        <p:nvSpPr>
          <p:cNvPr id="6" name="Rectangle 5"/>
          <p:cNvSpPr/>
          <p:nvPr/>
        </p:nvSpPr>
        <p:spPr>
          <a:xfrm>
            <a:off x="1193801" y="4643120"/>
            <a:ext cx="787399" cy="762000"/>
          </a:xfrm>
          <a:prstGeom prst="rect">
            <a:avLst/>
          </a:prstGeom>
          <a:ln w="28575">
            <a:solidFill>
              <a:srgbClr val="C00000"/>
            </a:solidFill>
          </a:ln>
        </p:spPr>
        <p:style>
          <a:lnRef idx="2">
            <a:schemeClr val="accent1"/>
          </a:lnRef>
          <a:fillRef idx="1">
            <a:schemeClr val="lt1"/>
          </a:fillRef>
          <a:effectRef idx="0">
            <a:schemeClr val="accent1"/>
          </a:effectRef>
          <a:fontRef idx="minor">
            <a:schemeClr val="dk1"/>
          </a:fontRef>
        </p:style>
        <p:txBody>
          <a:bodyPr rtlCol="0" anchor="ctr"/>
          <a:lstStyle/>
          <a:p>
            <a:pPr algn="ctr"/>
            <a:r>
              <a:rPr lang="en-US" sz="3800" b="1" dirty="0">
                <a:latin typeface="UTM Avo" panose="02040603050506020204" pitchFamily="18" charset="0"/>
                <a:cs typeface="Arial" panose="020B0604020202020204" pitchFamily="34" charset="0"/>
              </a:rPr>
              <a:t>41</a:t>
            </a:r>
          </a:p>
        </p:txBody>
      </p:sp>
      <p:sp>
        <p:nvSpPr>
          <p:cNvPr id="8" name="Rectangle 7"/>
          <p:cNvSpPr/>
          <p:nvPr/>
        </p:nvSpPr>
        <p:spPr>
          <a:xfrm>
            <a:off x="2753609" y="3401695"/>
            <a:ext cx="1385078" cy="838200"/>
          </a:xfrm>
          <a:prstGeom prst="rect">
            <a:avLst/>
          </a:prstGeom>
          <a:ln w="28575">
            <a:solidFill>
              <a:srgbClr val="00B0F0"/>
            </a:solidFill>
          </a:ln>
        </p:spPr>
        <p:style>
          <a:lnRef idx="2">
            <a:schemeClr val="accent2"/>
          </a:lnRef>
          <a:fillRef idx="1">
            <a:schemeClr val="lt1"/>
          </a:fillRef>
          <a:effectRef idx="0">
            <a:schemeClr val="accent2"/>
          </a:effectRef>
          <a:fontRef idx="minor">
            <a:schemeClr val="dk1"/>
          </a:fontRef>
        </p:style>
        <p:txBody>
          <a:bodyPr rtlCol="0" anchor="ctr"/>
          <a:lstStyle/>
          <a:p>
            <a:pPr algn="ctr"/>
            <a:r>
              <a:rPr lang="en-US" sz="3800" b="1" dirty="0">
                <a:latin typeface="UTM Avo" panose="02040603050506020204" pitchFamily="18" charset="0"/>
                <a:cs typeface="Arial" panose="020B0604020202020204" pitchFamily="34" charset="0"/>
              </a:rPr>
              <a:t>4</a:t>
            </a:r>
          </a:p>
        </p:txBody>
      </p:sp>
      <p:sp>
        <p:nvSpPr>
          <p:cNvPr id="10" name="Rectangle 9"/>
          <p:cNvSpPr/>
          <p:nvPr/>
        </p:nvSpPr>
        <p:spPr>
          <a:xfrm>
            <a:off x="4160601" y="3398520"/>
            <a:ext cx="1385078" cy="838200"/>
          </a:xfrm>
          <a:prstGeom prst="rect">
            <a:avLst/>
          </a:prstGeom>
          <a:ln w="28575">
            <a:solidFill>
              <a:srgbClr val="00B0F0"/>
            </a:solidFill>
          </a:ln>
        </p:spPr>
        <p:style>
          <a:lnRef idx="2">
            <a:schemeClr val="accent2"/>
          </a:lnRef>
          <a:fillRef idx="1">
            <a:schemeClr val="lt1"/>
          </a:fillRef>
          <a:effectRef idx="0">
            <a:schemeClr val="accent2"/>
          </a:effectRef>
          <a:fontRef idx="minor">
            <a:schemeClr val="dk1"/>
          </a:fontRef>
        </p:style>
        <p:txBody>
          <a:bodyPr rtlCol="0" anchor="ctr"/>
          <a:lstStyle/>
          <a:p>
            <a:pPr algn="ctr"/>
            <a:r>
              <a:rPr lang="en-US" sz="3800" b="1" dirty="0">
                <a:latin typeface="UTM Avo" panose="02040603050506020204" pitchFamily="18" charset="0"/>
                <a:cs typeface="Arial" panose="020B0604020202020204" pitchFamily="34" charset="0"/>
              </a:rPr>
              <a:t>1</a:t>
            </a:r>
          </a:p>
        </p:txBody>
      </p:sp>
      <p:pic>
        <p:nvPicPr>
          <p:cNvPr id="1027" name="Picture 3"/>
          <p:cNvPicPr>
            <a:picLocks noChangeAspect="1" noChangeArrowheads="1"/>
          </p:cNvPicPr>
          <p:nvPr/>
        </p:nvPicPr>
        <p:blipFill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6425405" y="2313214"/>
            <a:ext cx="5697537" cy="3238500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pic>
      <p:sp>
        <p:nvSpPr>
          <p:cNvPr id="12" name="Rectangle 11"/>
          <p:cNvSpPr/>
          <p:nvPr/>
        </p:nvSpPr>
        <p:spPr>
          <a:xfrm>
            <a:off x="7391400" y="4713514"/>
            <a:ext cx="787399" cy="762000"/>
          </a:xfrm>
          <a:prstGeom prst="rect">
            <a:avLst/>
          </a:prstGeom>
          <a:ln w="28575">
            <a:solidFill>
              <a:srgbClr val="C00000"/>
            </a:solidFill>
          </a:ln>
        </p:spPr>
        <p:style>
          <a:lnRef idx="2">
            <a:schemeClr val="accent1"/>
          </a:lnRef>
          <a:fillRef idx="1">
            <a:schemeClr val="lt1"/>
          </a:fillRef>
          <a:effectRef idx="0">
            <a:schemeClr val="accent1"/>
          </a:effectRef>
          <a:fontRef idx="minor">
            <a:schemeClr val="dk1"/>
          </a:fontRef>
        </p:style>
        <p:txBody>
          <a:bodyPr rtlCol="0" anchor="ctr"/>
          <a:lstStyle/>
          <a:p>
            <a:pPr algn="ctr"/>
            <a:r>
              <a:rPr lang="en-US" sz="3800" b="1" dirty="0">
                <a:latin typeface="UTM Avo" panose="02040603050506020204" pitchFamily="18" charset="0"/>
                <a:cs typeface="Arial" panose="020B0604020202020204" pitchFamily="34" charset="0"/>
              </a:rPr>
              <a:t>64</a:t>
            </a:r>
          </a:p>
        </p:txBody>
      </p:sp>
      <p:sp>
        <p:nvSpPr>
          <p:cNvPr id="13" name="Rectangle 12"/>
          <p:cNvSpPr/>
          <p:nvPr/>
        </p:nvSpPr>
        <p:spPr>
          <a:xfrm>
            <a:off x="9156013" y="3569770"/>
            <a:ext cx="1311165" cy="781250"/>
          </a:xfrm>
          <a:prstGeom prst="rect">
            <a:avLst/>
          </a:prstGeom>
          <a:ln w="28575">
            <a:solidFill>
              <a:srgbClr val="00B0F0"/>
            </a:solidFill>
          </a:ln>
        </p:spPr>
        <p:style>
          <a:lnRef idx="2">
            <a:schemeClr val="accent2"/>
          </a:lnRef>
          <a:fillRef idx="1">
            <a:schemeClr val="lt1"/>
          </a:fillRef>
          <a:effectRef idx="0">
            <a:schemeClr val="accent2"/>
          </a:effectRef>
          <a:fontRef idx="minor">
            <a:schemeClr val="dk1"/>
          </a:fontRef>
        </p:style>
        <p:txBody>
          <a:bodyPr rtlCol="0" anchor="ctr"/>
          <a:lstStyle/>
          <a:p>
            <a:pPr algn="ctr"/>
            <a:r>
              <a:rPr lang="en-US" sz="3800" b="1" dirty="0">
                <a:latin typeface="UTM Avo" panose="02040603050506020204" pitchFamily="18" charset="0"/>
                <a:cs typeface="Arial" panose="020B0604020202020204" pitchFamily="34" charset="0"/>
              </a:rPr>
              <a:t>6</a:t>
            </a:r>
          </a:p>
        </p:txBody>
      </p:sp>
      <p:sp>
        <p:nvSpPr>
          <p:cNvPr id="9" name="TextBox 8"/>
          <p:cNvSpPr txBox="1"/>
          <p:nvPr/>
        </p:nvSpPr>
        <p:spPr>
          <a:xfrm>
            <a:off x="381001" y="1612615"/>
            <a:ext cx="615874" cy="584775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sz="3200" dirty="0">
                <a:latin typeface="UTM Avo" panose="02040603050506020204" pitchFamily="18" charset="0"/>
                <a:cs typeface="Arial" panose="020B0604020202020204" pitchFamily="34" charset="0"/>
              </a:rPr>
              <a:t>a)</a:t>
            </a:r>
          </a:p>
        </p:txBody>
      </p:sp>
      <p:sp>
        <p:nvSpPr>
          <p:cNvPr id="17" name="TextBox 16"/>
          <p:cNvSpPr txBox="1"/>
          <p:nvPr/>
        </p:nvSpPr>
        <p:spPr>
          <a:xfrm>
            <a:off x="6324602" y="1612615"/>
            <a:ext cx="615874" cy="584775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sz="3200" dirty="0">
                <a:latin typeface="UTM Avo" panose="02040603050506020204" pitchFamily="18" charset="0"/>
                <a:cs typeface="Arial" panose="020B0604020202020204" pitchFamily="34" charset="0"/>
              </a:rPr>
              <a:t>b)</a:t>
            </a:r>
          </a:p>
        </p:txBody>
      </p:sp>
      <p:sp>
        <p:nvSpPr>
          <p:cNvPr id="18" name="Rectangle 17"/>
          <p:cNvSpPr/>
          <p:nvPr/>
        </p:nvSpPr>
        <p:spPr>
          <a:xfrm>
            <a:off x="10467175" y="3564699"/>
            <a:ext cx="1328585" cy="781250"/>
          </a:xfrm>
          <a:prstGeom prst="rect">
            <a:avLst/>
          </a:prstGeom>
          <a:ln w="28575">
            <a:solidFill>
              <a:srgbClr val="00B0F0"/>
            </a:solidFill>
          </a:ln>
        </p:spPr>
        <p:style>
          <a:lnRef idx="2">
            <a:schemeClr val="accent2"/>
          </a:lnRef>
          <a:fillRef idx="1">
            <a:schemeClr val="lt1"/>
          </a:fillRef>
          <a:effectRef idx="0">
            <a:schemeClr val="accent2"/>
          </a:effectRef>
          <a:fontRef idx="minor">
            <a:schemeClr val="dk1"/>
          </a:fontRef>
        </p:style>
        <p:txBody>
          <a:bodyPr rtlCol="0" anchor="ctr"/>
          <a:lstStyle/>
          <a:p>
            <a:pPr algn="ctr"/>
            <a:r>
              <a:rPr lang="en-US" sz="3800" b="1" dirty="0">
                <a:latin typeface="UTM Avo" panose="02040603050506020204" pitchFamily="18" charset="0"/>
                <a:cs typeface="Arial" panose="020B0604020202020204" pitchFamily="34" charset="0"/>
              </a:rPr>
              <a:t>4</a:t>
            </a:r>
          </a:p>
        </p:txBody>
      </p:sp>
    </p:spTree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6" presetClass="entr" presetSubtype="16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2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circle(in)">
                                      <p:cBhvr>
                                        <p:cTn id="7" dur="2000"/>
                                        <p:tgtEl>
                                          <p:spTgt spid="102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8" presetID="6" presetClass="entr" presetSubtype="16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circle(in)">
                                      <p:cBhvr>
                                        <p:cTn id="10" dur="2000"/>
                                        <p:tgtEl>
                                          <p:spTgt spid="9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1" fill="hold">
                            <p:stCondLst>
                              <p:cond delay="2000"/>
                            </p:stCondLst>
                            <p:childTnLst>
                              <p:par>
                                <p:cTn id="12" presetID="6" presetClass="entr" presetSubtype="16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2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circle(in)">
                                      <p:cBhvr>
                                        <p:cTn id="14" dur="2000"/>
                                        <p:tgtEl>
                                          <p:spTgt spid="1027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5" presetID="6" presetClass="entr" presetSubtype="16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circle(in)">
                                      <p:cBhvr>
                                        <p:cTn id="17" dur="2000"/>
                                        <p:tgtEl>
                                          <p:spTgt spid="17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8" fill="hold">
                      <p:stCondLst>
                        <p:cond delay="indefinite"/>
                      </p:stCondLst>
                      <p:childTnLst>
                        <p:par>
                          <p:cTn id="19" fill="hold">
                            <p:stCondLst>
                              <p:cond delay="0"/>
                            </p:stCondLst>
                            <p:childTnLst>
                              <p:par>
                                <p:cTn id="20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2" dur="500"/>
                                        <p:tgtEl>
                                          <p:spTgt spid="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3" fill="hold">
                      <p:stCondLst>
                        <p:cond delay="indefinite"/>
                      </p:stCondLst>
                      <p:childTnLst>
                        <p:par>
                          <p:cTn id="24" fill="hold">
                            <p:stCondLst>
                              <p:cond delay="0"/>
                            </p:stCondLst>
                            <p:childTnLst>
                              <p:par>
                                <p:cTn id="25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7" dur="500"/>
                                        <p:tgtEl>
                                          <p:spTgt spid="8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28" presetID="10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30" dur="500"/>
                                        <p:tgtEl>
                                          <p:spTgt spid="10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1" fill="hold">
                      <p:stCondLst>
                        <p:cond delay="indefinite"/>
                      </p:stCondLst>
                      <p:childTnLst>
                        <p:par>
                          <p:cTn id="32" fill="hold">
                            <p:stCondLst>
                              <p:cond delay="0"/>
                            </p:stCondLst>
                            <p:childTnLst>
                              <p:par>
                                <p:cTn id="33" presetID="16" presetClass="entr" presetSubtype="21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arn(inVertical)">
                                      <p:cBhvr>
                                        <p:cTn id="35" dur="500"/>
                                        <p:tgtEl>
                                          <p:spTgt spid="1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6" fill="hold">
                      <p:stCondLst>
                        <p:cond delay="indefinite"/>
                      </p:stCondLst>
                      <p:childTnLst>
                        <p:par>
                          <p:cTn id="37" fill="hold">
                            <p:stCondLst>
                              <p:cond delay="0"/>
                            </p:stCondLst>
                            <p:childTnLst>
                              <p:par>
                                <p:cTn id="38" presetID="16" presetClass="entr" presetSubtype="21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arn(inVertical)">
                                      <p:cBhvr>
                                        <p:cTn id="40" dur="500"/>
                                        <p:tgtEl>
                                          <p:spTgt spid="18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41" presetID="16" presetClass="entr" presetSubtype="21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arn(inVertical)">
                                      <p:cBhvr>
                                        <p:cTn id="43" dur="500"/>
                                        <p:tgtEl>
                                          <p:spTgt spid="1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6" grpId="0" bldLvl="0" animBg="1"/>
      <p:bldP spid="8" grpId="0" bldLvl="0" animBg="1"/>
      <p:bldP spid="10" grpId="0" bldLvl="0" animBg="1"/>
      <p:bldP spid="12" grpId="0" bldLvl="0" animBg="1"/>
      <p:bldP spid="13" grpId="0" bldLvl="0" animBg="1"/>
      <p:bldP spid="9" grpId="0"/>
      <p:bldP spid="17" grpId="0"/>
      <p:bldP spid="18" grpId="0" bldLvl="0" animBg="1"/>
    </p:bldLst>
  </p:timing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Picture 1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430530"/>
            <a:ext cx="12192000" cy="6427470"/>
          </a:xfrm>
          <a:prstGeom prst="rect">
            <a:avLst/>
          </a:prstGeom>
        </p:spPr>
      </p:pic>
      <p:pic>
        <p:nvPicPr>
          <p:cNvPr id="2050" name="Picture 2"/>
          <p:cNvPicPr>
            <a:picLocks noChangeAspect="1" noChangeArrowheads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6379224" y="2131742"/>
            <a:ext cx="5588315" cy="3488473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pic>
      <p:pic>
        <p:nvPicPr>
          <p:cNvPr id="2051" name="Picture 3"/>
          <p:cNvPicPr>
            <a:picLocks noChangeAspect="1" noChangeArrowheads="1"/>
          </p:cNvPicPr>
          <p:nvPr/>
        </p:nvPicPr>
        <p:blipFill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500487" y="2131742"/>
            <a:ext cx="5138312" cy="3354658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pic>
      <p:sp>
        <p:nvSpPr>
          <p:cNvPr id="6" name="Rectangle 5"/>
          <p:cNvSpPr/>
          <p:nvPr/>
        </p:nvSpPr>
        <p:spPr>
          <a:xfrm>
            <a:off x="1111102" y="4646420"/>
            <a:ext cx="856612" cy="762000"/>
          </a:xfrm>
          <a:prstGeom prst="rect">
            <a:avLst/>
          </a:prstGeom>
          <a:ln w="28575">
            <a:solidFill>
              <a:srgbClr val="C00000"/>
            </a:solidFill>
          </a:ln>
        </p:spPr>
        <p:style>
          <a:lnRef idx="2">
            <a:schemeClr val="accent1"/>
          </a:lnRef>
          <a:fillRef idx="1">
            <a:schemeClr val="lt1"/>
          </a:fillRef>
          <a:effectRef idx="0">
            <a:schemeClr val="accent1"/>
          </a:effectRef>
          <a:fontRef idx="minor">
            <a:schemeClr val="dk1"/>
          </a:fontRef>
        </p:style>
        <p:txBody>
          <a:bodyPr rtlCol="0" anchor="ctr"/>
          <a:lstStyle/>
          <a:p>
            <a:pPr algn="ctr"/>
            <a:r>
              <a:rPr lang="en-US" sz="3800" b="1" dirty="0">
                <a:solidFill>
                  <a:srgbClr val="000000"/>
                </a:solidFill>
                <a:latin typeface="UTM Avo" panose="02040603050506020204" pitchFamily="18" charset="0"/>
                <a:cs typeface="Arial" panose="020B0604020202020204" pitchFamily="34" charset="0"/>
              </a:rPr>
              <a:t>50</a:t>
            </a:r>
          </a:p>
        </p:txBody>
      </p:sp>
      <p:sp>
        <p:nvSpPr>
          <p:cNvPr id="8" name="Rectangle 7"/>
          <p:cNvSpPr/>
          <p:nvPr/>
        </p:nvSpPr>
        <p:spPr>
          <a:xfrm>
            <a:off x="2667001" y="3401750"/>
            <a:ext cx="1402973" cy="789258"/>
          </a:xfrm>
          <a:prstGeom prst="rect">
            <a:avLst/>
          </a:prstGeom>
          <a:ln w="28575">
            <a:solidFill>
              <a:srgbClr val="00B0F0"/>
            </a:solidFill>
          </a:ln>
        </p:spPr>
        <p:style>
          <a:lnRef idx="2">
            <a:schemeClr val="accent2"/>
          </a:lnRef>
          <a:fillRef idx="1">
            <a:schemeClr val="lt1"/>
          </a:fillRef>
          <a:effectRef idx="0">
            <a:schemeClr val="accent2"/>
          </a:effectRef>
          <a:fontRef idx="minor">
            <a:schemeClr val="dk1"/>
          </a:fontRef>
        </p:style>
        <p:txBody>
          <a:bodyPr rtlCol="0" anchor="ctr"/>
          <a:lstStyle/>
          <a:p>
            <a:pPr algn="ctr"/>
            <a:r>
              <a:rPr lang="en-US" sz="3800" b="1" dirty="0">
                <a:solidFill>
                  <a:srgbClr val="000000"/>
                </a:solidFill>
                <a:latin typeface="UTM Avo" panose="02040603050506020204" pitchFamily="18" charset="0"/>
                <a:cs typeface="Arial" panose="020B0604020202020204" pitchFamily="34" charset="0"/>
              </a:rPr>
              <a:t>5</a:t>
            </a:r>
          </a:p>
        </p:txBody>
      </p:sp>
      <p:sp>
        <p:nvSpPr>
          <p:cNvPr id="12" name="Rectangle 11"/>
          <p:cNvSpPr/>
          <p:nvPr/>
        </p:nvSpPr>
        <p:spPr>
          <a:xfrm>
            <a:off x="7163288" y="4746781"/>
            <a:ext cx="856612" cy="762000"/>
          </a:xfrm>
          <a:prstGeom prst="rect">
            <a:avLst/>
          </a:prstGeom>
          <a:ln w="28575">
            <a:solidFill>
              <a:srgbClr val="C00000"/>
            </a:solidFill>
          </a:ln>
        </p:spPr>
        <p:style>
          <a:lnRef idx="2">
            <a:schemeClr val="accent1"/>
          </a:lnRef>
          <a:fillRef idx="1">
            <a:schemeClr val="lt1"/>
          </a:fillRef>
          <a:effectRef idx="0">
            <a:schemeClr val="accent1"/>
          </a:effectRef>
          <a:fontRef idx="minor">
            <a:schemeClr val="dk1"/>
          </a:fontRef>
        </p:style>
        <p:txBody>
          <a:bodyPr rtlCol="0" anchor="ctr"/>
          <a:lstStyle/>
          <a:p>
            <a:pPr algn="ctr"/>
            <a:r>
              <a:rPr lang="en-US" sz="3800" b="1" dirty="0">
                <a:solidFill>
                  <a:srgbClr val="000000"/>
                </a:solidFill>
                <a:latin typeface="UTM Avo" panose="02040603050506020204" pitchFamily="18" charset="0"/>
                <a:cs typeface="Arial" panose="020B0604020202020204" pitchFamily="34" charset="0"/>
              </a:rPr>
              <a:t>57</a:t>
            </a:r>
          </a:p>
        </p:txBody>
      </p:sp>
      <p:sp>
        <p:nvSpPr>
          <p:cNvPr id="13" name="Rectangle 12"/>
          <p:cNvSpPr/>
          <p:nvPr/>
        </p:nvSpPr>
        <p:spPr>
          <a:xfrm>
            <a:off x="9004631" y="3517265"/>
            <a:ext cx="1396008" cy="781250"/>
          </a:xfrm>
          <a:prstGeom prst="rect">
            <a:avLst/>
          </a:prstGeom>
          <a:ln w="28575">
            <a:solidFill>
              <a:srgbClr val="00B0F0"/>
            </a:solidFill>
          </a:ln>
        </p:spPr>
        <p:style>
          <a:lnRef idx="2">
            <a:schemeClr val="accent2"/>
          </a:lnRef>
          <a:fillRef idx="1">
            <a:schemeClr val="lt1"/>
          </a:fillRef>
          <a:effectRef idx="0">
            <a:schemeClr val="accent2"/>
          </a:effectRef>
          <a:fontRef idx="minor">
            <a:schemeClr val="dk1"/>
          </a:fontRef>
        </p:style>
        <p:txBody>
          <a:bodyPr rtlCol="0" anchor="ctr"/>
          <a:lstStyle/>
          <a:p>
            <a:pPr algn="ctr"/>
            <a:r>
              <a:rPr lang="en-US" sz="3800" b="1" dirty="0">
                <a:solidFill>
                  <a:srgbClr val="000000"/>
                </a:solidFill>
                <a:latin typeface="UTM Avo" panose="02040603050506020204" pitchFamily="18" charset="0"/>
                <a:cs typeface="Arial" panose="020B0604020202020204" pitchFamily="34" charset="0"/>
              </a:rPr>
              <a:t>5</a:t>
            </a:r>
          </a:p>
        </p:txBody>
      </p:sp>
      <p:sp>
        <p:nvSpPr>
          <p:cNvPr id="9" name="TextBox 8"/>
          <p:cNvSpPr txBox="1"/>
          <p:nvPr/>
        </p:nvSpPr>
        <p:spPr>
          <a:xfrm>
            <a:off x="509655" y="1548177"/>
            <a:ext cx="601447" cy="584775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sz="3200" dirty="0">
                <a:solidFill>
                  <a:srgbClr val="000000"/>
                </a:solidFill>
                <a:latin typeface="UTM Avo" panose="02040603050506020204" pitchFamily="18" charset="0"/>
                <a:cs typeface="Arial" panose="020B0604020202020204" pitchFamily="34" charset="0"/>
              </a:rPr>
              <a:t>c)</a:t>
            </a:r>
          </a:p>
        </p:txBody>
      </p:sp>
      <p:sp>
        <p:nvSpPr>
          <p:cNvPr id="17" name="TextBox 16"/>
          <p:cNvSpPr txBox="1"/>
          <p:nvPr/>
        </p:nvSpPr>
        <p:spPr>
          <a:xfrm>
            <a:off x="6379224" y="1526445"/>
            <a:ext cx="615874" cy="584775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sz="3200" dirty="0">
                <a:solidFill>
                  <a:srgbClr val="000000"/>
                </a:solidFill>
                <a:latin typeface="UTM Avo" panose="02040603050506020204" pitchFamily="18" charset="0"/>
                <a:cs typeface="Arial" panose="020B0604020202020204" pitchFamily="34" charset="0"/>
              </a:rPr>
              <a:t>d)</a:t>
            </a:r>
          </a:p>
        </p:txBody>
      </p:sp>
      <p:sp>
        <p:nvSpPr>
          <p:cNvPr id="18" name="Rectangle 17"/>
          <p:cNvSpPr/>
          <p:nvPr/>
        </p:nvSpPr>
        <p:spPr>
          <a:xfrm>
            <a:off x="10400639" y="3517264"/>
            <a:ext cx="1328585" cy="781250"/>
          </a:xfrm>
          <a:prstGeom prst="rect">
            <a:avLst/>
          </a:prstGeom>
          <a:ln w="28575">
            <a:solidFill>
              <a:srgbClr val="00B0F0"/>
            </a:solidFill>
          </a:ln>
        </p:spPr>
        <p:style>
          <a:lnRef idx="2">
            <a:schemeClr val="accent2"/>
          </a:lnRef>
          <a:fillRef idx="1">
            <a:schemeClr val="lt1"/>
          </a:fillRef>
          <a:effectRef idx="0">
            <a:schemeClr val="accent2"/>
          </a:effectRef>
          <a:fontRef idx="minor">
            <a:schemeClr val="dk1"/>
          </a:fontRef>
        </p:style>
        <p:txBody>
          <a:bodyPr rtlCol="0" anchor="ctr"/>
          <a:lstStyle/>
          <a:p>
            <a:pPr algn="ctr"/>
            <a:r>
              <a:rPr lang="en-US" sz="3800" b="1" dirty="0">
                <a:solidFill>
                  <a:srgbClr val="000000"/>
                </a:solidFill>
                <a:latin typeface="UTM Avo" panose="02040603050506020204" pitchFamily="18" charset="0"/>
                <a:cs typeface="Arial" panose="020B0604020202020204" pitchFamily="34" charset="0"/>
              </a:rPr>
              <a:t>7</a:t>
            </a:r>
          </a:p>
        </p:txBody>
      </p:sp>
      <p:sp>
        <p:nvSpPr>
          <p:cNvPr id="19" name="Rectangle 18"/>
          <p:cNvSpPr/>
          <p:nvPr/>
        </p:nvSpPr>
        <p:spPr>
          <a:xfrm>
            <a:off x="4089400" y="3403601"/>
            <a:ext cx="1402973" cy="789258"/>
          </a:xfrm>
          <a:prstGeom prst="rect">
            <a:avLst/>
          </a:prstGeom>
          <a:ln w="28575">
            <a:solidFill>
              <a:srgbClr val="00B0F0"/>
            </a:solidFill>
          </a:ln>
        </p:spPr>
        <p:style>
          <a:lnRef idx="2">
            <a:schemeClr val="accent2"/>
          </a:lnRef>
          <a:fillRef idx="1">
            <a:schemeClr val="lt1"/>
          </a:fillRef>
          <a:effectRef idx="0">
            <a:schemeClr val="accent2"/>
          </a:effectRef>
          <a:fontRef idx="minor">
            <a:schemeClr val="dk1"/>
          </a:fontRef>
        </p:style>
        <p:txBody>
          <a:bodyPr rtlCol="0" anchor="ctr"/>
          <a:lstStyle/>
          <a:p>
            <a:pPr algn="ctr"/>
            <a:r>
              <a:rPr lang="en-US" sz="3800" b="1" dirty="0">
                <a:solidFill>
                  <a:srgbClr val="000000"/>
                </a:solidFill>
                <a:latin typeface="UTM Avo" panose="02040603050506020204" pitchFamily="18" charset="0"/>
                <a:cs typeface="Arial" panose="020B0604020202020204" pitchFamily="34" charset="0"/>
              </a:rPr>
              <a:t>0</a:t>
            </a:r>
          </a:p>
        </p:txBody>
      </p:sp>
    </p:spTree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6" presetClass="entr" presetSubtype="21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arn(inVertical)">
                                      <p:cBhvr>
                                        <p:cTn id="7" dur="500"/>
                                        <p:tgtEl>
                                          <p:spTgt spid="9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8" presetID="16" presetClass="entr" presetSubtype="21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05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arn(inVertical)">
                                      <p:cBhvr>
                                        <p:cTn id="10" dur="500"/>
                                        <p:tgtEl>
                                          <p:spTgt spid="2051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1" fill="hold">
                            <p:stCondLst>
                              <p:cond delay="500"/>
                            </p:stCondLst>
                            <p:childTnLst>
                              <p:par>
                                <p:cTn id="12" presetID="16" presetClass="entr" presetSubtype="21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arn(inVertical)">
                                      <p:cBhvr>
                                        <p:cTn id="14" dur="500"/>
                                        <p:tgtEl>
                                          <p:spTgt spid="17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5" presetID="16" presetClass="entr" presetSubtype="21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05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arn(inVertical)">
                                      <p:cBhvr>
                                        <p:cTn id="17" dur="500"/>
                                        <p:tgtEl>
                                          <p:spTgt spid="2050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8" fill="hold">
                      <p:stCondLst>
                        <p:cond delay="indefinite"/>
                      </p:stCondLst>
                      <p:childTnLst>
                        <p:par>
                          <p:cTn id="19" fill="hold">
                            <p:stCondLst>
                              <p:cond delay="0"/>
                            </p:stCondLst>
                            <p:childTnLst>
                              <p:par>
                                <p:cTn id="20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2" dur="500"/>
                                        <p:tgtEl>
                                          <p:spTgt spid="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3" fill="hold">
                      <p:stCondLst>
                        <p:cond delay="indefinite"/>
                      </p:stCondLst>
                      <p:childTnLst>
                        <p:par>
                          <p:cTn id="24" fill="hold">
                            <p:stCondLst>
                              <p:cond delay="0"/>
                            </p:stCondLst>
                            <p:childTnLst>
                              <p:par>
                                <p:cTn id="25" presetID="14" presetClass="entr" presetSubtype="1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randombar(horizontal)">
                                      <p:cBhvr>
                                        <p:cTn id="27" dur="500"/>
                                        <p:tgtEl>
                                          <p:spTgt spid="8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28" fill="hold">
                            <p:stCondLst>
                              <p:cond delay="500"/>
                            </p:stCondLst>
                            <p:childTnLst>
                              <p:par>
                                <p:cTn id="29" presetID="14" presetClass="entr" presetSubtype="10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randombar(horizontal)">
                                      <p:cBhvr>
                                        <p:cTn id="31" dur="500"/>
                                        <p:tgtEl>
                                          <p:spTgt spid="19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2" fill="hold">
                      <p:stCondLst>
                        <p:cond delay="indefinite"/>
                      </p:stCondLst>
                      <p:childTnLst>
                        <p:par>
                          <p:cTn id="33" fill="hold">
                            <p:stCondLst>
                              <p:cond delay="0"/>
                            </p:stCondLst>
                            <p:childTnLst>
                              <p:par>
                                <p:cTn id="34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36" dur="500"/>
                                        <p:tgtEl>
                                          <p:spTgt spid="1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7" fill="hold">
                      <p:stCondLst>
                        <p:cond delay="indefinite"/>
                      </p:stCondLst>
                      <p:childTnLst>
                        <p:par>
                          <p:cTn id="38" fill="hold">
                            <p:stCondLst>
                              <p:cond delay="0"/>
                            </p:stCondLst>
                            <p:childTnLst>
                              <p:par>
                                <p:cTn id="39" presetID="14" presetClass="entr" presetSubtype="1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randombar(horizontal)">
                                      <p:cBhvr>
                                        <p:cTn id="41" dur="500"/>
                                        <p:tgtEl>
                                          <p:spTgt spid="1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42" fill="hold">
                            <p:stCondLst>
                              <p:cond delay="500"/>
                            </p:stCondLst>
                            <p:childTnLst>
                              <p:par>
                                <p:cTn id="43" presetID="14" presetClass="entr" presetSubtype="10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randombar(horizontal)">
                                      <p:cBhvr>
                                        <p:cTn id="45" dur="500"/>
                                        <p:tgtEl>
                                          <p:spTgt spid="18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6" grpId="0" bldLvl="0" animBg="1"/>
      <p:bldP spid="8" grpId="0" bldLvl="0" animBg="1"/>
      <p:bldP spid="12" grpId="0" bldLvl="0" animBg="1"/>
      <p:bldP spid="13" grpId="0" bldLvl="0" animBg="1"/>
      <p:bldP spid="9" grpId="0"/>
      <p:bldP spid="17" grpId="0"/>
      <p:bldP spid="18" grpId="0" bldLvl="0" animBg="1"/>
      <p:bldP spid="19" grpId="0" bldLvl="0" animBg="1"/>
    </p:bldLst>
  </p:timing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4" name="图片 2"/>
          <p:cNvPicPr>
            <a:picLocks noChangeAspect="1"/>
          </p:cNvPicPr>
          <p:nvPr/>
        </p:nvPicPr>
        <p:blipFill rotWithShape="1"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t="417" r="6" b="20516"/>
          <a:stretch>
            <a:fillRect/>
          </a:stretch>
        </p:blipFill>
        <p:spPr>
          <a:xfrm>
            <a:off x="103084" y="10"/>
            <a:ext cx="12191980" cy="6857990"/>
          </a:xfrm>
          <a:prstGeom prst="rect">
            <a:avLst/>
          </a:prstGeom>
        </p:spPr>
      </p:pic>
      <p:sp>
        <p:nvSpPr>
          <p:cNvPr id="3" name="Rectangle: Rounded Corners 2"/>
          <p:cNvSpPr/>
          <p:nvPr/>
        </p:nvSpPr>
        <p:spPr>
          <a:xfrm>
            <a:off x="4876802" y="666052"/>
            <a:ext cx="6920667" cy="1038226"/>
          </a:xfrm>
          <a:prstGeom prst="roundRect">
            <a:avLst/>
          </a:prstGeom>
        </p:spPr>
        <p:style>
          <a:lnRef idx="0">
            <a:schemeClr val="accent2"/>
          </a:lnRef>
          <a:fillRef idx="3">
            <a:schemeClr val="accent2"/>
          </a:fillRef>
          <a:effectRef idx="3">
            <a:schemeClr val="accent2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SG" sz="3200" b="1" dirty="0" err="1">
                <a:solidFill>
                  <a:srgbClr val="FFFFFF"/>
                </a:solidFill>
                <a:latin typeface="UTM Avo" panose="02040603050506020204" pitchFamily="18" charset="0"/>
                <a:cs typeface="Times New Roman" panose="02020603050405020304" pitchFamily="18" charset="0"/>
              </a:rPr>
              <a:t>Số</a:t>
            </a:r>
            <a:r>
              <a:rPr lang="en-SG" sz="3200" b="1" dirty="0">
                <a:solidFill>
                  <a:srgbClr val="FFFFFF"/>
                </a:solidFill>
                <a:latin typeface="UTM Avo" panose="02040603050506020204" pitchFamily="18" charset="0"/>
                <a:cs typeface="Times New Roman" panose="02020603050405020304" pitchFamily="18" charset="0"/>
              </a:rPr>
              <a:t> 27 </a:t>
            </a:r>
            <a:r>
              <a:rPr lang="en-SG" sz="3200" b="1" dirty="0" err="1">
                <a:solidFill>
                  <a:srgbClr val="FFFFFF"/>
                </a:solidFill>
                <a:latin typeface="UTM Avo" panose="02040603050506020204" pitchFamily="18" charset="0"/>
                <a:cs typeface="Times New Roman" panose="02020603050405020304" pitchFamily="18" charset="0"/>
              </a:rPr>
              <a:t>gồm</a:t>
            </a:r>
            <a:r>
              <a:rPr lang="en-SG" sz="3200" b="1" dirty="0">
                <a:solidFill>
                  <a:srgbClr val="FFFFFF"/>
                </a:solidFill>
                <a:latin typeface="UTM Avo" panose="02040603050506020204" pitchFamily="18" charset="0"/>
                <a:cs typeface="Times New Roman" panose="02020603050405020304" pitchFamily="18" charset="0"/>
              </a:rPr>
              <a:t> </a:t>
            </a:r>
            <a:r>
              <a:rPr lang="en-SG" sz="3200" b="1" dirty="0" err="1">
                <a:solidFill>
                  <a:srgbClr val="FFFFFF"/>
                </a:solidFill>
                <a:latin typeface="UTM Avo" panose="02040603050506020204" pitchFamily="18" charset="0"/>
                <a:cs typeface="Times New Roman" panose="02020603050405020304" pitchFamily="18" charset="0"/>
              </a:rPr>
              <a:t>mấy</a:t>
            </a:r>
            <a:r>
              <a:rPr lang="en-SG" sz="3200" b="1" dirty="0">
                <a:solidFill>
                  <a:srgbClr val="FFFFFF"/>
                </a:solidFill>
                <a:latin typeface="UTM Avo" panose="02040603050506020204" pitchFamily="18" charset="0"/>
                <a:cs typeface="Times New Roman" panose="02020603050405020304" pitchFamily="18" charset="0"/>
              </a:rPr>
              <a:t> </a:t>
            </a:r>
            <a:r>
              <a:rPr lang="en-SG" sz="3200" b="1" dirty="0" err="1">
                <a:solidFill>
                  <a:srgbClr val="FFFFFF"/>
                </a:solidFill>
                <a:latin typeface="UTM Avo" panose="02040603050506020204" pitchFamily="18" charset="0"/>
                <a:cs typeface="Times New Roman" panose="02020603050405020304" pitchFamily="18" charset="0"/>
              </a:rPr>
              <a:t>chục</a:t>
            </a:r>
            <a:r>
              <a:rPr lang="en-SG" sz="3200" b="1" dirty="0">
                <a:solidFill>
                  <a:srgbClr val="FFFFFF"/>
                </a:solidFill>
                <a:latin typeface="UTM Avo" panose="02040603050506020204" pitchFamily="18" charset="0"/>
                <a:cs typeface="Times New Roman" panose="02020603050405020304" pitchFamily="18" charset="0"/>
              </a:rPr>
              <a:t> </a:t>
            </a:r>
            <a:r>
              <a:rPr lang="en-SG" sz="3200" b="1" dirty="0" err="1">
                <a:solidFill>
                  <a:srgbClr val="FFFFFF"/>
                </a:solidFill>
                <a:latin typeface="UTM Avo" panose="02040603050506020204" pitchFamily="18" charset="0"/>
                <a:cs typeface="Times New Roman" panose="02020603050405020304" pitchFamily="18" charset="0"/>
              </a:rPr>
              <a:t>và</a:t>
            </a:r>
            <a:r>
              <a:rPr lang="en-SG" sz="3200" b="1" dirty="0">
                <a:solidFill>
                  <a:srgbClr val="FFFFFF"/>
                </a:solidFill>
                <a:latin typeface="UTM Avo" panose="02040603050506020204" pitchFamily="18" charset="0"/>
                <a:cs typeface="Times New Roman" panose="02020603050405020304" pitchFamily="18" charset="0"/>
              </a:rPr>
              <a:t> </a:t>
            </a:r>
            <a:r>
              <a:rPr lang="en-SG" sz="3200" b="1" dirty="0" err="1">
                <a:solidFill>
                  <a:srgbClr val="FFFFFF"/>
                </a:solidFill>
                <a:latin typeface="UTM Avo" panose="02040603050506020204" pitchFamily="18" charset="0"/>
                <a:cs typeface="Times New Roman" panose="02020603050405020304" pitchFamily="18" charset="0"/>
              </a:rPr>
              <a:t>mấy</a:t>
            </a:r>
            <a:r>
              <a:rPr lang="en-SG" sz="3200" b="1" dirty="0">
                <a:solidFill>
                  <a:srgbClr val="FFFFFF"/>
                </a:solidFill>
                <a:latin typeface="UTM Avo" panose="02040603050506020204" pitchFamily="18" charset="0"/>
                <a:cs typeface="Times New Roman" panose="02020603050405020304" pitchFamily="18" charset="0"/>
              </a:rPr>
              <a:t> </a:t>
            </a:r>
            <a:r>
              <a:rPr lang="en-SG" sz="3200" b="1" dirty="0" err="1">
                <a:solidFill>
                  <a:srgbClr val="FFFFFF"/>
                </a:solidFill>
                <a:latin typeface="UTM Avo" panose="02040603050506020204" pitchFamily="18" charset="0"/>
                <a:cs typeface="Times New Roman" panose="02020603050405020304" pitchFamily="18" charset="0"/>
              </a:rPr>
              <a:t>đơn</a:t>
            </a:r>
            <a:r>
              <a:rPr lang="en-SG" sz="3200" b="1" dirty="0">
                <a:solidFill>
                  <a:srgbClr val="FFFFFF"/>
                </a:solidFill>
                <a:latin typeface="UTM Avo" panose="02040603050506020204" pitchFamily="18" charset="0"/>
                <a:cs typeface="Times New Roman" panose="02020603050405020304" pitchFamily="18" charset="0"/>
              </a:rPr>
              <a:t> </a:t>
            </a:r>
            <a:r>
              <a:rPr lang="en-SG" sz="3200" b="1" dirty="0" err="1">
                <a:solidFill>
                  <a:srgbClr val="FFFFFF"/>
                </a:solidFill>
                <a:latin typeface="UTM Avo" panose="02040603050506020204" pitchFamily="18" charset="0"/>
                <a:cs typeface="Times New Roman" panose="02020603050405020304" pitchFamily="18" charset="0"/>
              </a:rPr>
              <a:t>vị</a:t>
            </a:r>
            <a:r>
              <a:rPr lang="en-SG" sz="3200" b="1" dirty="0">
                <a:solidFill>
                  <a:srgbClr val="FFFFFF"/>
                </a:solidFill>
                <a:latin typeface="UTM Avo" panose="02040603050506020204" pitchFamily="18" charset="0"/>
                <a:cs typeface="Times New Roman" panose="02020603050405020304" pitchFamily="18" charset="0"/>
              </a:rPr>
              <a:t>?</a:t>
            </a:r>
            <a:endParaRPr lang="en-SG" sz="3200" dirty="0">
              <a:solidFill>
                <a:srgbClr val="FFFFFF"/>
              </a:solidFill>
              <a:latin typeface="UTM Avo" panose="02040603050506020204" pitchFamily="18" charset="0"/>
            </a:endParaRPr>
          </a:p>
        </p:txBody>
      </p:sp>
      <p:sp>
        <p:nvSpPr>
          <p:cNvPr id="10" name="Rectangle: Rounded Corners 9"/>
          <p:cNvSpPr/>
          <p:nvPr/>
        </p:nvSpPr>
        <p:spPr>
          <a:xfrm>
            <a:off x="4906808" y="2514600"/>
            <a:ext cx="6844466" cy="1038226"/>
          </a:xfrm>
          <a:prstGeom prst="roundRect">
            <a:avLst/>
          </a:prstGeom>
        </p:spPr>
        <p:style>
          <a:lnRef idx="0">
            <a:schemeClr val="accent2"/>
          </a:lnRef>
          <a:fillRef idx="3">
            <a:schemeClr val="accent2"/>
          </a:fillRef>
          <a:effectRef idx="3">
            <a:schemeClr val="accent2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SG" sz="3200" b="1" dirty="0" err="1">
                <a:solidFill>
                  <a:srgbClr val="FFFFFF"/>
                </a:solidFill>
                <a:latin typeface="UTM Avo" panose="02040603050506020204" pitchFamily="18" charset="0"/>
                <a:cs typeface="Times New Roman" panose="02020603050405020304" pitchFamily="18" charset="0"/>
              </a:rPr>
              <a:t>Số</a:t>
            </a:r>
            <a:r>
              <a:rPr lang="en-SG" sz="3200" b="1" dirty="0">
                <a:solidFill>
                  <a:srgbClr val="FFFFFF"/>
                </a:solidFill>
                <a:latin typeface="UTM Avo" panose="02040603050506020204" pitchFamily="18" charset="0"/>
                <a:cs typeface="Times New Roman" panose="02020603050405020304" pitchFamily="18" charset="0"/>
              </a:rPr>
              <a:t> 63 </a:t>
            </a:r>
            <a:r>
              <a:rPr lang="en-SG" sz="3200" b="1" dirty="0" err="1">
                <a:solidFill>
                  <a:srgbClr val="FFFFFF"/>
                </a:solidFill>
                <a:latin typeface="UTM Avo" panose="02040603050506020204" pitchFamily="18" charset="0"/>
                <a:cs typeface="Times New Roman" panose="02020603050405020304" pitchFamily="18" charset="0"/>
              </a:rPr>
              <a:t>gồm</a:t>
            </a:r>
            <a:r>
              <a:rPr lang="en-SG" sz="3200" b="1" dirty="0">
                <a:solidFill>
                  <a:srgbClr val="FFFFFF"/>
                </a:solidFill>
                <a:latin typeface="UTM Avo" panose="02040603050506020204" pitchFamily="18" charset="0"/>
                <a:cs typeface="Times New Roman" panose="02020603050405020304" pitchFamily="18" charset="0"/>
              </a:rPr>
              <a:t> </a:t>
            </a:r>
            <a:r>
              <a:rPr lang="en-SG" sz="3200" b="1" dirty="0" err="1">
                <a:solidFill>
                  <a:srgbClr val="FFFFFF"/>
                </a:solidFill>
                <a:latin typeface="UTM Avo" panose="02040603050506020204" pitchFamily="18" charset="0"/>
                <a:cs typeface="Times New Roman" panose="02020603050405020304" pitchFamily="18" charset="0"/>
              </a:rPr>
              <a:t>mấy</a:t>
            </a:r>
            <a:r>
              <a:rPr lang="en-SG" sz="3200" b="1" dirty="0">
                <a:solidFill>
                  <a:srgbClr val="FFFFFF"/>
                </a:solidFill>
                <a:latin typeface="UTM Avo" panose="02040603050506020204" pitchFamily="18" charset="0"/>
                <a:cs typeface="Times New Roman" panose="02020603050405020304" pitchFamily="18" charset="0"/>
              </a:rPr>
              <a:t> </a:t>
            </a:r>
            <a:r>
              <a:rPr lang="en-SG" sz="3200" b="1" dirty="0" err="1">
                <a:solidFill>
                  <a:srgbClr val="FFFFFF"/>
                </a:solidFill>
                <a:latin typeface="UTM Avo" panose="02040603050506020204" pitchFamily="18" charset="0"/>
                <a:cs typeface="Times New Roman" panose="02020603050405020304" pitchFamily="18" charset="0"/>
              </a:rPr>
              <a:t>chục</a:t>
            </a:r>
            <a:r>
              <a:rPr lang="en-SG" sz="3200" b="1" dirty="0">
                <a:solidFill>
                  <a:srgbClr val="FFFFFF"/>
                </a:solidFill>
                <a:latin typeface="UTM Avo" panose="02040603050506020204" pitchFamily="18" charset="0"/>
                <a:cs typeface="Times New Roman" panose="02020603050405020304" pitchFamily="18" charset="0"/>
              </a:rPr>
              <a:t> </a:t>
            </a:r>
            <a:r>
              <a:rPr lang="en-SG" sz="3200" b="1" dirty="0" err="1">
                <a:solidFill>
                  <a:srgbClr val="FFFFFF"/>
                </a:solidFill>
                <a:latin typeface="UTM Avo" panose="02040603050506020204" pitchFamily="18" charset="0"/>
                <a:cs typeface="Times New Roman" panose="02020603050405020304" pitchFamily="18" charset="0"/>
              </a:rPr>
              <a:t>và</a:t>
            </a:r>
            <a:r>
              <a:rPr lang="en-SG" sz="3200" b="1" dirty="0">
                <a:solidFill>
                  <a:srgbClr val="FFFFFF"/>
                </a:solidFill>
                <a:latin typeface="UTM Avo" panose="02040603050506020204" pitchFamily="18" charset="0"/>
                <a:cs typeface="Times New Roman" panose="02020603050405020304" pitchFamily="18" charset="0"/>
              </a:rPr>
              <a:t> </a:t>
            </a:r>
            <a:r>
              <a:rPr lang="en-SG" sz="3200" b="1" dirty="0" err="1">
                <a:solidFill>
                  <a:srgbClr val="FFFFFF"/>
                </a:solidFill>
                <a:latin typeface="UTM Avo" panose="02040603050506020204" pitchFamily="18" charset="0"/>
                <a:cs typeface="Times New Roman" panose="02020603050405020304" pitchFamily="18" charset="0"/>
              </a:rPr>
              <a:t>mấy</a:t>
            </a:r>
            <a:r>
              <a:rPr lang="en-SG" sz="3200" b="1" dirty="0">
                <a:solidFill>
                  <a:srgbClr val="FFFFFF"/>
                </a:solidFill>
                <a:latin typeface="UTM Avo" panose="02040603050506020204" pitchFamily="18" charset="0"/>
                <a:cs typeface="Times New Roman" panose="02020603050405020304" pitchFamily="18" charset="0"/>
              </a:rPr>
              <a:t> </a:t>
            </a:r>
            <a:r>
              <a:rPr lang="en-SG" sz="3200" b="1" dirty="0" err="1">
                <a:solidFill>
                  <a:srgbClr val="FFFFFF"/>
                </a:solidFill>
                <a:latin typeface="UTM Avo" panose="02040603050506020204" pitchFamily="18" charset="0"/>
                <a:cs typeface="Times New Roman" panose="02020603050405020304" pitchFamily="18" charset="0"/>
              </a:rPr>
              <a:t>đơn</a:t>
            </a:r>
            <a:r>
              <a:rPr lang="en-SG" sz="3200" b="1" dirty="0">
                <a:solidFill>
                  <a:srgbClr val="FFFFFF"/>
                </a:solidFill>
                <a:latin typeface="UTM Avo" panose="02040603050506020204" pitchFamily="18" charset="0"/>
                <a:cs typeface="Times New Roman" panose="02020603050405020304" pitchFamily="18" charset="0"/>
              </a:rPr>
              <a:t> </a:t>
            </a:r>
            <a:r>
              <a:rPr lang="en-SG" sz="3200" b="1" dirty="0" err="1">
                <a:solidFill>
                  <a:srgbClr val="FFFFFF"/>
                </a:solidFill>
                <a:latin typeface="UTM Avo" panose="02040603050506020204" pitchFamily="18" charset="0"/>
                <a:cs typeface="Times New Roman" panose="02020603050405020304" pitchFamily="18" charset="0"/>
              </a:rPr>
              <a:t>vị</a:t>
            </a:r>
            <a:r>
              <a:rPr lang="en-SG" sz="3200" b="1" dirty="0">
                <a:solidFill>
                  <a:srgbClr val="FFFFFF"/>
                </a:solidFill>
                <a:latin typeface="UTM Avo" panose="02040603050506020204" pitchFamily="18" charset="0"/>
                <a:cs typeface="Times New Roman" panose="02020603050405020304" pitchFamily="18" charset="0"/>
              </a:rPr>
              <a:t>?</a:t>
            </a:r>
            <a:endParaRPr lang="en-SG" sz="3200" dirty="0">
              <a:solidFill>
                <a:srgbClr val="FFFFFF"/>
              </a:solidFill>
              <a:latin typeface="UTM Avo" panose="02040603050506020204" pitchFamily="18" charset="0"/>
            </a:endParaRPr>
          </a:p>
        </p:txBody>
      </p:sp>
      <p:sp>
        <p:nvSpPr>
          <p:cNvPr id="11" name="Rectangle: Rounded Corners 10"/>
          <p:cNvSpPr/>
          <p:nvPr/>
        </p:nvSpPr>
        <p:spPr>
          <a:xfrm>
            <a:off x="4994180" y="4348976"/>
            <a:ext cx="6876551" cy="1038226"/>
          </a:xfrm>
          <a:prstGeom prst="roundRect">
            <a:avLst/>
          </a:prstGeom>
        </p:spPr>
        <p:style>
          <a:lnRef idx="0">
            <a:schemeClr val="accent2"/>
          </a:lnRef>
          <a:fillRef idx="3">
            <a:schemeClr val="accent2"/>
          </a:fillRef>
          <a:effectRef idx="3">
            <a:schemeClr val="accent2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SG" sz="3200" b="1" dirty="0" err="1">
                <a:solidFill>
                  <a:srgbClr val="FFFFFF"/>
                </a:solidFill>
                <a:latin typeface="UTM Avo" panose="02040603050506020204" pitchFamily="18" charset="0"/>
                <a:cs typeface="Times New Roman" panose="02020603050405020304" pitchFamily="18" charset="0"/>
              </a:rPr>
              <a:t>Số</a:t>
            </a:r>
            <a:r>
              <a:rPr lang="en-SG" sz="3200" b="1" dirty="0">
                <a:solidFill>
                  <a:srgbClr val="FFFFFF"/>
                </a:solidFill>
                <a:latin typeface="UTM Avo" panose="02040603050506020204" pitchFamily="18" charset="0"/>
                <a:cs typeface="Times New Roman" panose="02020603050405020304" pitchFamily="18" charset="0"/>
              </a:rPr>
              <a:t> 90 </a:t>
            </a:r>
            <a:r>
              <a:rPr lang="en-SG" sz="3200" b="1" dirty="0" err="1">
                <a:solidFill>
                  <a:srgbClr val="FFFFFF"/>
                </a:solidFill>
                <a:latin typeface="UTM Avo" panose="02040603050506020204" pitchFamily="18" charset="0"/>
                <a:cs typeface="Times New Roman" panose="02020603050405020304" pitchFamily="18" charset="0"/>
              </a:rPr>
              <a:t>gồm</a:t>
            </a:r>
            <a:r>
              <a:rPr lang="en-SG" sz="3200" b="1" dirty="0">
                <a:solidFill>
                  <a:srgbClr val="FFFFFF"/>
                </a:solidFill>
                <a:latin typeface="UTM Avo" panose="02040603050506020204" pitchFamily="18" charset="0"/>
                <a:cs typeface="Times New Roman" panose="02020603050405020304" pitchFamily="18" charset="0"/>
              </a:rPr>
              <a:t> </a:t>
            </a:r>
            <a:r>
              <a:rPr lang="en-SG" sz="3200" b="1" dirty="0" err="1">
                <a:solidFill>
                  <a:srgbClr val="FFFFFF"/>
                </a:solidFill>
                <a:latin typeface="UTM Avo" panose="02040603050506020204" pitchFamily="18" charset="0"/>
                <a:cs typeface="Times New Roman" panose="02020603050405020304" pitchFamily="18" charset="0"/>
              </a:rPr>
              <a:t>mấy</a:t>
            </a:r>
            <a:r>
              <a:rPr lang="en-SG" sz="3200" b="1" dirty="0">
                <a:solidFill>
                  <a:srgbClr val="FFFFFF"/>
                </a:solidFill>
                <a:latin typeface="UTM Avo" panose="02040603050506020204" pitchFamily="18" charset="0"/>
                <a:cs typeface="Times New Roman" panose="02020603050405020304" pitchFamily="18" charset="0"/>
              </a:rPr>
              <a:t> </a:t>
            </a:r>
            <a:r>
              <a:rPr lang="en-SG" sz="3200" b="1" dirty="0" err="1">
                <a:solidFill>
                  <a:srgbClr val="FFFFFF"/>
                </a:solidFill>
                <a:latin typeface="UTM Avo" panose="02040603050506020204" pitchFamily="18" charset="0"/>
                <a:cs typeface="Times New Roman" panose="02020603050405020304" pitchFamily="18" charset="0"/>
              </a:rPr>
              <a:t>chục</a:t>
            </a:r>
            <a:r>
              <a:rPr lang="en-SG" sz="3200" b="1" dirty="0">
                <a:solidFill>
                  <a:srgbClr val="FFFFFF"/>
                </a:solidFill>
                <a:latin typeface="UTM Avo" panose="02040603050506020204" pitchFamily="18" charset="0"/>
                <a:cs typeface="Times New Roman" panose="02020603050405020304" pitchFamily="18" charset="0"/>
              </a:rPr>
              <a:t> </a:t>
            </a:r>
            <a:r>
              <a:rPr lang="en-SG" sz="3200" b="1" dirty="0" err="1">
                <a:solidFill>
                  <a:srgbClr val="FFFFFF"/>
                </a:solidFill>
                <a:latin typeface="UTM Avo" panose="02040603050506020204" pitchFamily="18" charset="0"/>
                <a:cs typeface="Times New Roman" panose="02020603050405020304" pitchFamily="18" charset="0"/>
              </a:rPr>
              <a:t>và</a:t>
            </a:r>
            <a:r>
              <a:rPr lang="en-SG" sz="3200" b="1" dirty="0">
                <a:solidFill>
                  <a:srgbClr val="FFFFFF"/>
                </a:solidFill>
                <a:latin typeface="UTM Avo" panose="02040603050506020204" pitchFamily="18" charset="0"/>
                <a:cs typeface="Times New Roman" panose="02020603050405020304" pitchFamily="18" charset="0"/>
              </a:rPr>
              <a:t> </a:t>
            </a:r>
            <a:r>
              <a:rPr lang="en-SG" sz="3200" b="1" dirty="0" err="1">
                <a:solidFill>
                  <a:srgbClr val="FFFFFF"/>
                </a:solidFill>
                <a:latin typeface="UTM Avo" panose="02040603050506020204" pitchFamily="18" charset="0"/>
                <a:cs typeface="Times New Roman" panose="02020603050405020304" pitchFamily="18" charset="0"/>
              </a:rPr>
              <a:t>mấy</a:t>
            </a:r>
            <a:r>
              <a:rPr lang="en-SG" sz="3200" b="1" dirty="0">
                <a:solidFill>
                  <a:srgbClr val="FFFFFF"/>
                </a:solidFill>
                <a:latin typeface="UTM Avo" panose="02040603050506020204" pitchFamily="18" charset="0"/>
                <a:cs typeface="Times New Roman" panose="02020603050405020304" pitchFamily="18" charset="0"/>
              </a:rPr>
              <a:t> </a:t>
            </a:r>
            <a:r>
              <a:rPr lang="en-SG" sz="3200" b="1" dirty="0" err="1">
                <a:solidFill>
                  <a:srgbClr val="FFFFFF"/>
                </a:solidFill>
                <a:latin typeface="UTM Avo" panose="02040603050506020204" pitchFamily="18" charset="0"/>
                <a:cs typeface="Times New Roman" panose="02020603050405020304" pitchFamily="18" charset="0"/>
              </a:rPr>
              <a:t>đơn</a:t>
            </a:r>
            <a:r>
              <a:rPr lang="en-SG" sz="3200" b="1" dirty="0">
                <a:solidFill>
                  <a:srgbClr val="FFFFFF"/>
                </a:solidFill>
                <a:latin typeface="UTM Avo" panose="02040603050506020204" pitchFamily="18" charset="0"/>
                <a:cs typeface="Times New Roman" panose="02020603050405020304" pitchFamily="18" charset="0"/>
              </a:rPr>
              <a:t> </a:t>
            </a:r>
            <a:r>
              <a:rPr lang="en-SG" sz="3200" b="1" dirty="0" err="1">
                <a:solidFill>
                  <a:srgbClr val="FFFFFF"/>
                </a:solidFill>
                <a:latin typeface="UTM Avo" panose="02040603050506020204" pitchFamily="18" charset="0"/>
                <a:cs typeface="Times New Roman" panose="02020603050405020304" pitchFamily="18" charset="0"/>
              </a:rPr>
              <a:t>vị</a:t>
            </a:r>
            <a:r>
              <a:rPr lang="en-SG" sz="3200" b="1" dirty="0">
                <a:solidFill>
                  <a:srgbClr val="FFFFFF"/>
                </a:solidFill>
                <a:latin typeface="UTM Avo" panose="02040603050506020204" pitchFamily="18" charset="0"/>
                <a:cs typeface="Times New Roman" panose="02020603050405020304" pitchFamily="18" charset="0"/>
              </a:rPr>
              <a:t>?</a:t>
            </a:r>
            <a:endParaRPr lang="en-SG" sz="3200" dirty="0">
              <a:solidFill>
                <a:srgbClr val="FFFFFF"/>
              </a:solidFill>
              <a:latin typeface="UTM Avo" panose="02040603050506020204" pitchFamily="18" charset="0"/>
            </a:endParaRPr>
          </a:p>
        </p:txBody>
      </p:sp>
      <p:sp>
        <p:nvSpPr>
          <p:cNvPr id="7" name="Rectangle: Rounded Corners 2"/>
          <p:cNvSpPr/>
          <p:nvPr/>
        </p:nvSpPr>
        <p:spPr>
          <a:xfrm>
            <a:off x="4876801" y="645732"/>
            <a:ext cx="6920667" cy="1038226"/>
          </a:xfrm>
          <a:prstGeom prst="roundRect">
            <a:avLst/>
          </a:prstGeom>
          <a:solidFill>
            <a:srgbClr val="EA0075"/>
          </a:solidFill>
        </p:spPr>
        <p:style>
          <a:lnRef idx="0">
            <a:schemeClr val="accent2"/>
          </a:lnRef>
          <a:fillRef idx="3">
            <a:schemeClr val="accent2"/>
          </a:fillRef>
          <a:effectRef idx="3">
            <a:schemeClr val="accent2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SG" sz="3200" b="1" dirty="0" err="1">
                <a:solidFill>
                  <a:srgbClr val="FFFFFF"/>
                </a:solidFill>
                <a:latin typeface="UTM Avo" panose="02040603050506020204" pitchFamily="18" charset="0"/>
                <a:cs typeface="Times New Roman" panose="02020603050405020304" pitchFamily="18" charset="0"/>
              </a:rPr>
              <a:t>Số</a:t>
            </a:r>
            <a:r>
              <a:rPr lang="en-SG" sz="3200" b="1" dirty="0">
                <a:solidFill>
                  <a:srgbClr val="FFFFFF"/>
                </a:solidFill>
                <a:latin typeface="UTM Avo" panose="02040603050506020204" pitchFamily="18" charset="0"/>
                <a:cs typeface="Times New Roman" panose="02020603050405020304" pitchFamily="18" charset="0"/>
              </a:rPr>
              <a:t> 27 </a:t>
            </a:r>
            <a:r>
              <a:rPr lang="en-SG" sz="3200" b="1" dirty="0" err="1">
                <a:solidFill>
                  <a:srgbClr val="FFFFFF"/>
                </a:solidFill>
                <a:latin typeface="UTM Avo" panose="02040603050506020204" pitchFamily="18" charset="0"/>
                <a:cs typeface="Times New Roman" panose="02020603050405020304" pitchFamily="18" charset="0"/>
              </a:rPr>
              <a:t>gồm</a:t>
            </a:r>
            <a:r>
              <a:rPr lang="en-SG" sz="3200" b="1" dirty="0">
                <a:solidFill>
                  <a:srgbClr val="FFFFFF"/>
                </a:solidFill>
                <a:latin typeface="UTM Avo" panose="02040603050506020204" pitchFamily="18" charset="0"/>
                <a:cs typeface="Times New Roman" panose="02020603050405020304" pitchFamily="18" charset="0"/>
              </a:rPr>
              <a:t> 2 </a:t>
            </a:r>
            <a:r>
              <a:rPr lang="en-SG" sz="3200" b="1" dirty="0" err="1">
                <a:solidFill>
                  <a:srgbClr val="FFFFFF"/>
                </a:solidFill>
                <a:latin typeface="UTM Avo" panose="02040603050506020204" pitchFamily="18" charset="0"/>
                <a:cs typeface="Times New Roman" panose="02020603050405020304" pitchFamily="18" charset="0"/>
              </a:rPr>
              <a:t>chục</a:t>
            </a:r>
            <a:r>
              <a:rPr lang="en-SG" sz="3200" b="1" dirty="0">
                <a:solidFill>
                  <a:srgbClr val="FFFFFF"/>
                </a:solidFill>
                <a:latin typeface="UTM Avo" panose="02040603050506020204" pitchFamily="18" charset="0"/>
                <a:cs typeface="Times New Roman" panose="02020603050405020304" pitchFamily="18" charset="0"/>
              </a:rPr>
              <a:t> </a:t>
            </a:r>
            <a:r>
              <a:rPr lang="en-SG" sz="3200" b="1" dirty="0" err="1">
                <a:solidFill>
                  <a:srgbClr val="FFFFFF"/>
                </a:solidFill>
                <a:latin typeface="UTM Avo" panose="02040603050506020204" pitchFamily="18" charset="0"/>
                <a:cs typeface="Times New Roman" panose="02020603050405020304" pitchFamily="18" charset="0"/>
              </a:rPr>
              <a:t>và</a:t>
            </a:r>
            <a:r>
              <a:rPr lang="en-SG" sz="3200" b="1" dirty="0">
                <a:solidFill>
                  <a:srgbClr val="FFFFFF"/>
                </a:solidFill>
                <a:latin typeface="UTM Avo" panose="02040603050506020204" pitchFamily="18" charset="0"/>
                <a:cs typeface="Times New Roman" panose="02020603050405020304" pitchFamily="18" charset="0"/>
              </a:rPr>
              <a:t> 7 </a:t>
            </a:r>
            <a:r>
              <a:rPr lang="en-SG" sz="3200" b="1" dirty="0" err="1">
                <a:solidFill>
                  <a:srgbClr val="FFFFFF"/>
                </a:solidFill>
                <a:latin typeface="UTM Avo" panose="02040603050506020204" pitchFamily="18" charset="0"/>
                <a:cs typeface="Times New Roman" panose="02020603050405020304" pitchFamily="18" charset="0"/>
              </a:rPr>
              <a:t>đơn</a:t>
            </a:r>
            <a:r>
              <a:rPr lang="en-SG" sz="3200" b="1" dirty="0">
                <a:solidFill>
                  <a:srgbClr val="FFFFFF"/>
                </a:solidFill>
                <a:latin typeface="UTM Avo" panose="02040603050506020204" pitchFamily="18" charset="0"/>
                <a:cs typeface="Times New Roman" panose="02020603050405020304" pitchFamily="18" charset="0"/>
              </a:rPr>
              <a:t> </a:t>
            </a:r>
            <a:r>
              <a:rPr lang="en-SG" sz="3200" b="1" dirty="0" err="1">
                <a:solidFill>
                  <a:srgbClr val="FFFFFF"/>
                </a:solidFill>
                <a:latin typeface="UTM Avo" panose="02040603050506020204" pitchFamily="18" charset="0"/>
                <a:cs typeface="Times New Roman" panose="02020603050405020304" pitchFamily="18" charset="0"/>
              </a:rPr>
              <a:t>vị</a:t>
            </a:r>
            <a:endParaRPr lang="en-SG" sz="3200" dirty="0">
              <a:solidFill>
                <a:srgbClr val="FFFFFF"/>
              </a:solidFill>
              <a:latin typeface="UTM Avo" panose="02040603050506020204" pitchFamily="18" charset="0"/>
            </a:endParaRPr>
          </a:p>
        </p:txBody>
      </p:sp>
      <p:sp>
        <p:nvSpPr>
          <p:cNvPr id="8" name="Rectangle: Rounded Corners 2"/>
          <p:cNvSpPr/>
          <p:nvPr/>
        </p:nvSpPr>
        <p:spPr>
          <a:xfrm>
            <a:off x="4824879" y="2507615"/>
            <a:ext cx="6920667" cy="1038226"/>
          </a:xfrm>
          <a:prstGeom prst="roundRect">
            <a:avLst/>
          </a:prstGeom>
          <a:solidFill>
            <a:srgbClr val="EA0075"/>
          </a:solidFill>
        </p:spPr>
        <p:style>
          <a:lnRef idx="0">
            <a:schemeClr val="accent2"/>
          </a:lnRef>
          <a:fillRef idx="3">
            <a:schemeClr val="accent2"/>
          </a:fillRef>
          <a:effectRef idx="3">
            <a:schemeClr val="accent2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SG" sz="3200" b="1" dirty="0" err="1">
                <a:solidFill>
                  <a:srgbClr val="FFFFFF"/>
                </a:solidFill>
                <a:latin typeface="UTM Avo" panose="02040603050506020204" pitchFamily="18" charset="0"/>
                <a:cs typeface="Times New Roman" panose="02020603050405020304" pitchFamily="18" charset="0"/>
              </a:rPr>
              <a:t>Số</a:t>
            </a:r>
            <a:r>
              <a:rPr lang="en-SG" sz="3200" b="1" dirty="0">
                <a:solidFill>
                  <a:srgbClr val="FFFFFF"/>
                </a:solidFill>
                <a:latin typeface="UTM Avo" panose="02040603050506020204" pitchFamily="18" charset="0"/>
                <a:cs typeface="Times New Roman" panose="02020603050405020304" pitchFamily="18" charset="0"/>
              </a:rPr>
              <a:t> 63 </a:t>
            </a:r>
            <a:r>
              <a:rPr lang="en-SG" sz="3200" b="1" dirty="0" err="1">
                <a:solidFill>
                  <a:srgbClr val="FFFFFF"/>
                </a:solidFill>
                <a:latin typeface="UTM Avo" panose="02040603050506020204" pitchFamily="18" charset="0"/>
                <a:cs typeface="Times New Roman" panose="02020603050405020304" pitchFamily="18" charset="0"/>
              </a:rPr>
              <a:t>gồm</a:t>
            </a:r>
            <a:r>
              <a:rPr lang="en-SG" sz="3200" b="1" dirty="0">
                <a:solidFill>
                  <a:srgbClr val="FFFFFF"/>
                </a:solidFill>
                <a:latin typeface="UTM Avo" panose="02040603050506020204" pitchFamily="18" charset="0"/>
                <a:cs typeface="Times New Roman" panose="02020603050405020304" pitchFamily="18" charset="0"/>
              </a:rPr>
              <a:t> 6 </a:t>
            </a:r>
            <a:r>
              <a:rPr lang="en-SG" sz="3200" b="1" dirty="0" err="1">
                <a:solidFill>
                  <a:srgbClr val="FFFFFF"/>
                </a:solidFill>
                <a:latin typeface="UTM Avo" panose="02040603050506020204" pitchFamily="18" charset="0"/>
                <a:cs typeface="Times New Roman" panose="02020603050405020304" pitchFamily="18" charset="0"/>
              </a:rPr>
              <a:t>chục</a:t>
            </a:r>
            <a:r>
              <a:rPr lang="en-SG" sz="3200" b="1" dirty="0">
                <a:solidFill>
                  <a:srgbClr val="FFFFFF"/>
                </a:solidFill>
                <a:latin typeface="UTM Avo" panose="02040603050506020204" pitchFamily="18" charset="0"/>
                <a:cs typeface="Times New Roman" panose="02020603050405020304" pitchFamily="18" charset="0"/>
              </a:rPr>
              <a:t> </a:t>
            </a:r>
            <a:r>
              <a:rPr lang="en-SG" sz="3200" b="1" dirty="0" err="1">
                <a:solidFill>
                  <a:srgbClr val="FFFFFF"/>
                </a:solidFill>
                <a:latin typeface="UTM Avo" panose="02040603050506020204" pitchFamily="18" charset="0"/>
                <a:cs typeface="Times New Roman" panose="02020603050405020304" pitchFamily="18" charset="0"/>
              </a:rPr>
              <a:t>và</a:t>
            </a:r>
            <a:r>
              <a:rPr lang="en-SG" sz="3200" b="1" dirty="0">
                <a:solidFill>
                  <a:srgbClr val="FFFFFF"/>
                </a:solidFill>
                <a:latin typeface="UTM Avo" panose="02040603050506020204" pitchFamily="18" charset="0"/>
                <a:cs typeface="Times New Roman" panose="02020603050405020304" pitchFamily="18" charset="0"/>
              </a:rPr>
              <a:t> 3 </a:t>
            </a:r>
            <a:r>
              <a:rPr lang="en-SG" sz="3200" b="1" dirty="0" err="1">
                <a:solidFill>
                  <a:srgbClr val="FFFFFF"/>
                </a:solidFill>
                <a:latin typeface="UTM Avo" panose="02040603050506020204" pitchFamily="18" charset="0"/>
                <a:cs typeface="Times New Roman" panose="02020603050405020304" pitchFamily="18" charset="0"/>
              </a:rPr>
              <a:t>đơn</a:t>
            </a:r>
            <a:r>
              <a:rPr lang="en-SG" sz="3200" b="1" dirty="0">
                <a:solidFill>
                  <a:srgbClr val="FFFFFF"/>
                </a:solidFill>
                <a:latin typeface="UTM Avo" panose="02040603050506020204" pitchFamily="18" charset="0"/>
                <a:cs typeface="Times New Roman" panose="02020603050405020304" pitchFamily="18" charset="0"/>
              </a:rPr>
              <a:t> </a:t>
            </a:r>
            <a:r>
              <a:rPr lang="en-SG" sz="3200" b="1" dirty="0" err="1">
                <a:solidFill>
                  <a:srgbClr val="FFFFFF"/>
                </a:solidFill>
                <a:latin typeface="UTM Avo" panose="02040603050506020204" pitchFamily="18" charset="0"/>
                <a:cs typeface="Times New Roman" panose="02020603050405020304" pitchFamily="18" charset="0"/>
              </a:rPr>
              <a:t>vị</a:t>
            </a:r>
            <a:endParaRPr lang="en-SG" sz="3200" dirty="0">
              <a:solidFill>
                <a:srgbClr val="FFFFFF"/>
              </a:solidFill>
              <a:latin typeface="UTM Avo" panose="02040603050506020204" pitchFamily="18" charset="0"/>
            </a:endParaRPr>
          </a:p>
        </p:txBody>
      </p:sp>
      <p:sp>
        <p:nvSpPr>
          <p:cNvPr id="9" name="Rectangle: Rounded Corners 2"/>
          <p:cNvSpPr/>
          <p:nvPr/>
        </p:nvSpPr>
        <p:spPr>
          <a:xfrm>
            <a:off x="4972121" y="4348976"/>
            <a:ext cx="6920667" cy="1038226"/>
          </a:xfrm>
          <a:prstGeom prst="roundRect">
            <a:avLst/>
          </a:prstGeom>
          <a:solidFill>
            <a:srgbClr val="EA0075"/>
          </a:solidFill>
        </p:spPr>
        <p:style>
          <a:lnRef idx="0">
            <a:schemeClr val="accent2"/>
          </a:lnRef>
          <a:fillRef idx="3">
            <a:schemeClr val="accent2"/>
          </a:fillRef>
          <a:effectRef idx="3">
            <a:schemeClr val="accent2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SG" sz="3200" b="1" dirty="0" err="1">
                <a:solidFill>
                  <a:srgbClr val="FFFFFF"/>
                </a:solidFill>
                <a:latin typeface="UTM Avo" panose="02040603050506020204" pitchFamily="18" charset="0"/>
                <a:cs typeface="Times New Roman" panose="02020603050405020304" pitchFamily="18" charset="0"/>
              </a:rPr>
              <a:t>Số</a:t>
            </a:r>
            <a:r>
              <a:rPr lang="en-SG" sz="3200" b="1" dirty="0">
                <a:solidFill>
                  <a:srgbClr val="FFFFFF"/>
                </a:solidFill>
                <a:latin typeface="UTM Avo" panose="02040603050506020204" pitchFamily="18" charset="0"/>
                <a:cs typeface="Times New Roman" panose="02020603050405020304" pitchFamily="18" charset="0"/>
              </a:rPr>
              <a:t> 90 </a:t>
            </a:r>
            <a:r>
              <a:rPr lang="en-SG" sz="3200" b="1" dirty="0" err="1">
                <a:solidFill>
                  <a:srgbClr val="FFFFFF"/>
                </a:solidFill>
                <a:latin typeface="UTM Avo" panose="02040603050506020204" pitchFamily="18" charset="0"/>
                <a:cs typeface="Times New Roman" panose="02020603050405020304" pitchFamily="18" charset="0"/>
              </a:rPr>
              <a:t>gồm</a:t>
            </a:r>
            <a:r>
              <a:rPr lang="en-SG" sz="3200" b="1" dirty="0">
                <a:solidFill>
                  <a:srgbClr val="FFFFFF"/>
                </a:solidFill>
                <a:latin typeface="UTM Avo" panose="02040603050506020204" pitchFamily="18" charset="0"/>
                <a:cs typeface="Times New Roman" panose="02020603050405020304" pitchFamily="18" charset="0"/>
              </a:rPr>
              <a:t> 9 </a:t>
            </a:r>
            <a:r>
              <a:rPr lang="en-SG" sz="3200" b="1" dirty="0" err="1">
                <a:solidFill>
                  <a:srgbClr val="FFFFFF"/>
                </a:solidFill>
                <a:latin typeface="UTM Avo" panose="02040603050506020204" pitchFamily="18" charset="0"/>
                <a:cs typeface="Times New Roman" panose="02020603050405020304" pitchFamily="18" charset="0"/>
              </a:rPr>
              <a:t>chục</a:t>
            </a:r>
            <a:r>
              <a:rPr lang="en-SG" sz="3200" b="1" dirty="0">
                <a:solidFill>
                  <a:srgbClr val="FFFFFF"/>
                </a:solidFill>
                <a:latin typeface="UTM Avo" panose="02040603050506020204" pitchFamily="18" charset="0"/>
                <a:cs typeface="Times New Roman" panose="02020603050405020304" pitchFamily="18" charset="0"/>
              </a:rPr>
              <a:t> </a:t>
            </a:r>
            <a:r>
              <a:rPr lang="en-SG" sz="3200" b="1" dirty="0" err="1">
                <a:solidFill>
                  <a:srgbClr val="FFFFFF"/>
                </a:solidFill>
                <a:latin typeface="UTM Avo" panose="02040603050506020204" pitchFamily="18" charset="0"/>
                <a:cs typeface="Times New Roman" panose="02020603050405020304" pitchFamily="18" charset="0"/>
              </a:rPr>
              <a:t>và</a:t>
            </a:r>
            <a:r>
              <a:rPr lang="en-SG" sz="3200" b="1" dirty="0">
                <a:solidFill>
                  <a:srgbClr val="FFFFFF"/>
                </a:solidFill>
                <a:latin typeface="UTM Avo" panose="02040603050506020204" pitchFamily="18" charset="0"/>
                <a:cs typeface="Times New Roman" panose="02020603050405020304" pitchFamily="18" charset="0"/>
              </a:rPr>
              <a:t> 0 </a:t>
            </a:r>
            <a:r>
              <a:rPr lang="en-SG" sz="3200" b="1" dirty="0" err="1">
                <a:solidFill>
                  <a:srgbClr val="FFFFFF"/>
                </a:solidFill>
                <a:latin typeface="UTM Avo" panose="02040603050506020204" pitchFamily="18" charset="0"/>
                <a:cs typeface="Times New Roman" panose="02020603050405020304" pitchFamily="18" charset="0"/>
              </a:rPr>
              <a:t>đơn</a:t>
            </a:r>
            <a:r>
              <a:rPr lang="en-SG" sz="3200" b="1" dirty="0">
                <a:solidFill>
                  <a:srgbClr val="FFFFFF"/>
                </a:solidFill>
                <a:latin typeface="UTM Avo" panose="02040603050506020204" pitchFamily="18" charset="0"/>
                <a:cs typeface="Times New Roman" panose="02020603050405020304" pitchFamily="18" charset="0"/>
              </a:rPr>
              <a:t> </a:t>
            </a:r>
            <a:r>
              <a:rPr lang="en-SG" sz="3200" b="1" dirty="0" err="1">
                <a:solidFill>
                  <a:srgbClr val="FFFFFF"/>
                </a:solidFill>
                <a:latin typeface="UTM Avo" panose="02040603050506020204" pitchFamily="18" charset="0"/>
                <a:cs typeface="Times New Roman" panose="02020603050405020304" pitchFamily="18" charset="0"/>
              </a:rPr>
              <a:t>vị</a:t>
            </a:r>
            <a:endParaRPr lang="en-SG" sz="3200" dirty="0">
              <a:solidFill>
                <a:srgbClr val="FFFFFF"/>
              </a:solidFill>
              <a:latin typeface="UTM Avo" panose="02040603050506020204" pitchFamily="18" charset="0"/>
            </a:endParaRPr>
          </a:p>
        </p:txBody>
      </p:sp>
      <p:sp>
        <p:nvSpPr>
          <p:cNvPr id="2" name="TextBox 2"/>
          <p:cNvSpPr txBox="1"/>
          <p:nvPr/>
        </p:nvSpPr>
        <p:spPr>
          <a:xfrm>
            <a:off x="157482" y="645120"/>
            <a:ext cx="4324197" cy="707886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altLang="en-US" sz="4000" dirty="0">
                <a:solidFill>
                  <a:srgbClr val="0070C0"/>
                </a:solidFill>
                <a:latin typeface="UTM Avo" panose="02040603050506020204" pitchFamily="18" charset="0"/>
                <a:cs typeface="Arial" panose="020B0604020202020204" pitchFamily="34" charset="0"/>
              </a:rPr>
              <a:t>2. </a:t>
            </a:r>
            <a:r>
              <a:rPr lang="en-US" altLang="en-US" sz="4000" dirty="0" err="1">
                <a:solidFill>
                  <a:srgbClr val="0070C0"/>
                </a:solidFill>
                <a:latin typeface="UTM Avo" panose="02040603050506020204" pitchFamily="18" charset="0"/>
                <a:cs typeface="Arial" panose="020B0604020202020204" pitchFamily="34" charset="0"/>
              </a:rPr>
              <a:t>Trả</a:t>
            </a:r>
            <a:r>
              <a:rPr lang="en-US" altLang="en-US" sz="4000" dirty="0">
                <a:solidFill>
                  <a:srgbClr val="0070C0"/>
                </a:solidFill>
                <a:latin typeface="UTM Avo" panose="02040603050506020204" pitchFamily="18" charset="0"/>
                <a:cs typeface="Arial" panose="020B0604020202020204" pitchFamily="34" charset="0"/>
              </a:rPr>
              <a:t> </a:t>
            </a:r>
            <a:r>
              <a:rPr lang="en-US" altLang="en-US" sz="4000" dirty="0" err="1">
                <a:solidFill>
                  <a:srgbClr val="0070C0"/>
                </a:solidFill>
                <a:latin typeface="UTM Avo" panose="02040603050506020204" pitchFamily="18" charset="0"/>
                <a:cs typeface="Arial" panose="020B0604020202020204" pitchFamily="34" charset="0"/>
              </a:rPr>
              <a:t>lời</a:t>
            </a:r>
            <a:r>
              <a:rPr lang="en-US" altLang="en-US" sz="4000" dirty="0">
                <a:solidFill>
                  <a:srgbClr val="0070C0"/>
                </a:solidFill>
                <a:latin typeface="UTM Avo" panose="02040603050506020204" pitchFamily="18" charset="0"/>
                <a:cs typeface="Arial" panose="020B0604020202020204" pitchFamily="34" charset="0"/>
              </a:rPr>
              <a:t> </a:t>
            </a:r>
            <a:r>
              <a:rPr lang="en-US" altLang="en-US" sz="4000" dirty="0" err="1">
                <a:solidFill>
                  <a:srgbClr val="0070C0"/>
                </a:solidFill>
                <a:latin typeface="UTM Avo" panose="02040603050506020204" pitchFamily="18" charset="0"/>
                <a:cs typeface="Arial" panose="020B0604020202020204" pitchFamily="34" charset="0"/>
              </a:rPr>
              <a:t>câu</a:t>
            </a:r>
            <a:r>
              <a:rPr lang="en-US" altLang="en-US" sz="4000" dirty="0">
                <a:solidFill>
                  <a:srgbClr val="0070C0"/>
                </a:solidFill>
                <a:latin typeface="UTM Avo" panose="02040603050506020204" pitchFamily="18" charset="0"/>
                <a:cs typeface="Arial" panose="020B0604020202020204" pitchFamily="34" charset="0"/>
              </a:rPr>
              <a:t> </a:t>
            </a:r>
            <a:r>
              <a:rPr lang="en-US" altLang="en-US" sz="4000" dirty="0" err="1">
                <a:solidFill>
                  <a:srgbClr val="0070C0"/>
                </a:solidFill>
                <a:latin typeface="UTM Avo" panose="02040603050506020204" pitchFamily="18" charset="0"/>
                <a:cs typeface="Arial" panose="020B0604020202020204" pitchFamily="34" charset="0"/>
              </a:rPr>
              <a:t>hỏi</a:t>
            </a:r>
            <a:r>
              <a:rPr lang="en-US" altLang="en-US" sz="4000" dirty="0">
                <a:solidFill>
                  <a:srgbClr val="0070C0"/>
                </a:solidFill>
                <a:latin typeface="UTM Avo" panose="02040603050506020204" pitchFamily="18" charset="0"/>
                <a:cs typeface="Arial" panose="020B0604020202020204" pitchFamily="34" charset="0"/>
              </a:rPr>
              <a:t>:</a:t>
            </a:r>
            <a:endParaRPr lang="vi-VN" altLang="en-US" sz="4000" dirty="0" err="1">
              <a:solidFill>
                <a:srgbClr val="0070C0"/>
              </a:solidFill>
              <a:latin typeface="Arial" panose="020B0604020202020204" pitchFamily="34" charset="0"/>
              <a:cs typeface="Arial" panose="020B0604020202020204" pitchFamily="34" charset="0"/>
            </a:endParaRPr>
          </a:p>
        </p:txBody>
      </p:sp>
    </p:spTree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" presetClass="entr" presetSubtype="4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7" dur="500" fill="hold"/>
                                        <p:tgtEl>
                                          <p:spTgt spid="3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8" dur="500" fill="hold"/>
                                        <p:tgtEl>
                                          <p:spTgt spid="3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9" fill="hold">
                      <p:stCondLst>
                        <p:cond delay="indefinite"/>
                      </p:stCondLst>
                      <p:childTnLst>
                        <p:par>
                          <p:cTn id="10" fill="hold">
                            <p:stCondLst>
                              <p:cond delay="0"/>
                            </p:stCondLst>
                            <p:childTnLst>
                              <p:par>
                                <p:cTn id="11" presetID="10" presetClass="exit" presetSubtype="0" fill="hold" grpId="1" nodeType="clickEffect">
                                  <p:stCondLst>
                                    <p:cond delay="0"/>
                                  </p:stCondLst>
                                  <p:childTnLst>
                                    <p:animEffect transition="out" filter="fade">
                                      <p:cBhvr>
                                        <p:cTn id="12" dur="500"/>
                                        <p:tgtEl>
                                          <p:spTgt spid="3"/>
                                        </p:tgtEl>
                                      </p:cBhvr>
                                    </p:animEffect>
                                    <p:set>
                                      <p:cBhvr>
                                        <p:cTn id="13" dur="1" fill="hold">
                                          <p:stCondLst>
                                            <p:cond delay="499"/>
                                          </p:stCondLst>
                                        </p:cTn>
                                        <p:tgtEl>
                                          <p:spTgt spid="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14" presetID="16" presetClass="entr" presetSubtype="21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arn(inVertical)">
                                      <p:cBhvr>
                                        <p:cTn id="16" dur="500"/>
                                        <p:tgtEl>
                                          <p:spTgt spid="7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7" fill="hold">
                      <p:stCondLst>
                        <p:cond delay="indefinite"/>
                      </p:stCondLst>
                      <p:childTnLst>
                        <p:par>
                          <p:cTn id="18" fill="hold">
                            <p:stCondLst>
                              <p:cond delay="0"/>
                            </p:stCondLst>
                            <p:childTnLst>
                              <p:par>
                                <p:cTn id="19" presetID="42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1" dur="1000"/>
                                        <p:tgtEl>
                                          <p:spTgt spid="10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22" dur="1000" fill="hold"/>
                                        <p:tgtEl>
                                          <p:spTgt spid="10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3" dur="1000" fill="hold"/>
                                        <p:tgtEl>
                                          <p:spTgt spid="10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4" fill="hold">
                      <p:stCondLst>
                        <p:cond delay="indefinite"/>
                      </p:stCondLst>
                      <p:childTnLst>
                        <p:par>
                          <p:cTn id="25" fill="hold">
                            <p:stCondLst>
                              <p:cond delay="0"/>
                            </p:stCondLst>
                            <p:childTnLst>
                              <p:par>
                                <p:cTn id="26" presetID="10" presetClass="exit" presetSubtype="0" fill="hold" grpId="1" nodeType="clickEffect">
                                  <p:stCondLst>
                                    <p:cond delay="0"/>
                                  </p:stCondLst>
                                  <p:childTnLst>
                                    <p:animEffect transition="out" filter="fade">
                                      <p:cBhvr>
                                        <p:cTn id="27" dur="500"/>
                                        <p:tgtEl>
                                          <p:spTgt spid="10"/>
                                        </p:tgtEl>
                                      </p:cBhvr>
                                    </p:animEffect>
                                    <p:set>
                                      <p:cBhvr>
                                        <p:cTn id="28" dur="1" fill="hold">
                                          <p:stCondLst>
                                            <p:cond delay="499"/>
                                          </p:stCondLst>
                                        </p:cTn>
                                        <p:tgtEl>
                                          <p:spTgt spid="1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29" presetID="22" presetClass="entr" presetSubtype="4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down)">
                                      <p:cBhvr>
                                        <p:cTn id="31" dur="500"/>
                                        <p:tgtEl>
                                          <p:spTgt spid="8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2" fill="hold">
                      <p:stCondLst>
                        <p:cond delay="indefinite"/>
                      </p:stCondLst>
                      <p:childTnLst>
                        <p:par>
                          <p:cTn id="33" fill="hold">
                            <p:stCondLst>
                              <p:cond delay="0"/>
                            </p:stCondLst>
                            <p:childTnLst>
                              <p:par>
                                <p:cTn id="34" presetID="42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36" dur="1000"/>
                                        <p:tgtEl>
                                          <p:spTgt spid="11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37" dur="1000" fill="hold"/>
                                        <p:tgtEl>
                                          <p:spTgt spid="11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38" dur="1000" fill="hold"/>
                                        <p:tgtEl>
                                          <p:spTgt spid="11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9" fill="hold">
                      <p:stCondLst>
                        <p:cond delay="indefinite"/>
                      </p:stCondLst>
                      <p:childTnLst>
                        <p:par>
                          <p:cTn id="40" fill="hold">
                            <p:stCondLst>
                              <p:cond delay="0"/>
                            </p:stCondLst>
                            <p:childTnLst>
                              <p:par>
                                <p:cTn id="41" presetID="10" presetClass="exit" presetSubtype="0" fill="hold" grpId="1" nodeType="clickEffect">
                                  <p:stCondLst>
                                    <p:cond delay="0"/>
                                  </p:stCondLst>
                                  <p:childTnLst>
                                    <p:animEffect transition="out" filter="fade">
                                      <p:cBhvr>
                                        <p:cTn id="42" dur="500"/>
                                        <p:tgtEl>
                                          <p:spTgt spid="11"/>
                                        </p:tgtEl>
                                      </p:cBhvr>
                                    </p:animEffect>
                                    <p:set>
                                      <p:cBhvr>
                                        <p:cTn id="43" dur="1" fill="hold">
                                          <p:stCondLst>
                                            <p:cond delay="499"/>
                                          </p:stCondLst>
                                        </p:cTn>
                                        <p:tgtEl>
                                          <p:spTgt spid="1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44" presetID="16" presetClass="entr" presetSubtype="21" fill="hold" grpId="1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arn(inVertical)">
                                      <p:cBhvr>
                                        <p:cTn id="46" dur="500"/>
                                        <p:tgtEl>
                                          <p:spTgt spid="9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3" grpId="0" bldLvl="0" animBg="1"/>
      <p:bldP spid="3" grpId="1" bldLvl="0" animBg="1"/>
      <p:bldP spid="10" grpId="0" bldLvl="0" animBg="1"/>
      <p:bldP spid="10" grpId="1" bldLvl="0" animBg="1"/>
      <p:bldP spid="11" grpId="0" bldLvl="0" animBg="1"/>
      <p:bldP spid="11" grpId="1" bldLvl="0" animBg="1"/>
      <p:bldP spid="7" grpId="0" bldLvl="0" animBg="1"/>
      <p:bldP spid="8" grpId="0" bldLvl="0" animBg="1"/>
      <p:bldP spid="9" grpId="1" bldLvl="0" animBg="1"/>
    </p:bldLst>
  </p:timing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Content Placeholder 1"/>
          <p:cNvPicPr>
            <a:picLocks noGrp="1" noChangeAspect="1"/>
          </p:cNvPicPr>
          <p:nvPr>
            <p:ph idx="4294967295"/>
          </p:nvPr>
        </p:nvPicPr>
        <p:blipFill>
          <a:blip r:embed="rId2"/>
          <a:stretch>
            <a:fillRect/>
          </a:stretch>
        </p:blipFill>
        <p:spPr>
          <a:xfrm>
            <a:off x="0" y="431800"/>
            <a:ext cx="12192000" cy="6426200"/>
          </a:xfrm>
          <a:prstGeom prst="rect">
            <a:avLst/>
          </a:prstGeom>
        </p:spPr>
      </p:pic>
      <p:pic>
        <p:nvPicPr>
          <p:cNvPr id="4098" name="Picture 2"/>
          <p:cNvPicPr>
            <a:picLocks noChangeAspect="1" noChangeArrowheads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/>
        </p:blipFill>
        <p:spPr bwMode="auto">
          <a:xfrm>
            <a:off x="655340" y="1889253"/>
            <a:ext cx="11176085" cy="3699625"/>
          </a:xfrm>
          <a:prstGeom prst="roundRect">
            <a:avLst>
              <a:gd name="adj" fmla="val 4167"/>
            </a:avLst>
          </a:prstGeom>
          <a:solidFill>
            <a:srgbClr val="FFFFFF"/>
          </a:solidFill>
          <a:ln w="76200" cap="sq">
            <a:solidFill>
              <a:srgbClr val="EAEAEA"/>
            </a:solidFill>
            <a:miter lim="800000"/>
          </a:ln>
          <a:effectLst>
            <a:reflection blurRad="12700" stA="33000" endPos="28000" dist="5000" dir="5400000" sy="-100000" algn="bl" rotWithShape="0"/>
          </a:effectLst>
          <a:extLs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pic>
      <p:sp>
        <p:nvSpPr>
          <p:cNvPr id="3" name="Rectangle 2"/>
          <p:cNvSpPr/>
          <p:nvPr/>
        </p:nvSpPr>
        <p:spPr>
          <a:xfrm>
            <a:off x="2247899" y="4705103"/>
            <a:ext cx="711201" cy="590797"/>
          </a:xfrm>
          <a:prstGeom prst="rect">
            <a:avLst/>
          </a:prstGeom>
          <a:ln w="28575">
            <a:noFill/>
          </a:ln>
        </p:spPr>
        <p:style>
          <a:lnRef idx="2">
            <a:schemeClr val="accent5"/>
          </a:lnRef>
          <a:fillRef idx="1">
            <a:schemeClr val="lt1"/>
          </a:fillRef>
          <a:effectRef idx="0">
            <a:schemeClr val="accent5"/>
          </a:effectRef>
          <a:fontRef idx="minor">
            <a:schemeClr val="dk1"/>
          </a:fontRef>
        </p:style>
        <p:txBody>
          <a:bodyPr rtlCol="0" anchor="ctr"/>
          <a:lstStyle/>
          <a:p>
            <a:pPr algn="ctr"/>
            <a:r>
              <a:rPr lang="en-US" sz="3600" dirty="0">
                <a:solidFill>
                  <a:srgbClr val="FF0000"/>
                </a:solidFill>
                <a:latin typeface="UTM Avo" panose="02040603050506020204" pitchFamily="18" charset="0"/>
              </a:rPr>
              <a:t>5</a:t>
            </a:r>
          </a:p>
        </p:txBody>
      </p:sp>
      <p:sp>
        <p:nvSpPr>
          <p:cNvPr id="9" name="Rectangle 8"/>
          <p:cNvSpPr/>
          <p:nvPr/>
        </p:nvSpPr>
        <p:spPr>
          <a:xfrm>
            <a:off x="5744237" y="4705103"/>
            <a:ext cx="855925" cy="590797"/>
          </a:xfrm>
          <a:prstGeom prst="rect">
            <a:avLst/>
          </a:prstGeom>
          <a:ln w="28575">
            <a:noFill/>
          </a:ln>
        </p:spPr>
        <p:style>
          <a:lnRef idx="2">
            <a:schemeClr val="accent5"/>
          </a:lnRef>
          <a:fillRef idx="1">
            <a:schemeClr val="lt1"/>
          </a:fillRef>
          <a:effectRef idx="0">
            <a:schemeClr val="accent5"/>
          </a:effectRef>
          <a:fontRef idx="minor">
            <a:schemeClr val="dk1"/>
          </a:fontRef>
        </p:style>
        <p:txBody>
          <a:bodyPr rtlCol="0" anchor="ctr"/>
          <a:lstStyle/>
          <a:p>
            <a:pPr algn="ctr"/>
            <a:r>
              <a:rPr lang="en-US" sz="3600" dirty="0">
                <a:solidFill>
                  <a:srgbClr val="FF0000"/>
                </a:solidFill>
                <a:latin typeface="UTM Avo" panose="02040603050506020204" pitchFamily="18" charset="0"/>
              </a:rPr>
              <a:t>2</a:t>
            </a:r>
          </a:p>
        </p:txBody>
      </p:sp>
      <p:sp>
        <p:nvSpPr>
          <p:cNvPr id="10" name="Rectangle 9"/>
          <p:cNvSpPr/>
          <p:nvPr/>
        </p:nvSpPr>
        <p:spPr>
          <a:xfrm>
            <a:off x="9181129" y="3389564"/>
            <a:ext cx="1010301" cy="614044"/>
          </a:xfrm>
          <a:prstGeom prst="rect">
            <a:avLst/>
          </a:prstGeom>
          <a:ln w="28575">
            <a:noFill/>
          </a:ln>
        </p:spPr>
        <p:style>
          <a:lnRef idx="2">
            <a:schemeClr val="accent5"/>
          </a:lnRef>
          <a:fillRef idx="1">
            <a:schemeClr val="lt1"/>
          </a:fillRef>
          <a:effectRef idx="0">
            <a:schemeClr val="accent5"/>
          </a:effectRef>
          <a:fontRef idx="minor">
            <a:schemeClr val="dk1"/>
          </a:fontRef>
        </p:style>
        <p:txBody>
          <a:bodyPr rtlCol="0" anchor="ctr"/>
          <a:lstStyle/>
          <a:p>
            <a:pPr algn="ctr"/>
            <a:r>
              <a:rPr lang="en-US" sz="3600" dirty="0">
                <a:solidFill>
                  <a:srgbClr val="FF0000"/>
                </a:solidFill>
                <a:latin typeface="UTM Avo" panose="02040603050506020204" pitchFamily="18" charset="0"/>
              </a:rPr>
              <a:t>46</a:t>
            </a:r>
          </a:p>
        </p:txBody>
      </p:sp>
      <p:sp>
        <p:nvSpPr>
          <p:cNvPr id="11" name="Rectangle 10"/>
          <p:cNvSpPr/>
          <p:nvPr/>
        </p:nvSpPr>
        <p:spPr>
          <a:xfrm>
            <a:off x="9247282" y="4085074"/>
            <a:ext cx="877993" cy="511109"/>
          </a:xfrm>
          <a:prstGeom prst="rect">
            <a:avLst/>
          </a:prstGeom>
          <a:ln w="28575">
            <a:noFill/>
          </a:ln>
        </p:spPr>
        <p:style>
          <a:lnRef idx="2">
            <a:schemeClr val="accent5"/>
          </a:lnRef>
          <a:fillRef idx="1">
            <a:schemeClr val="lt1"/>
          </a:fillRef>
          <a:effectRef idx="0">
            <a:schemeClr val="accent5"/>
          </a:effectRef>
          <a:fontRef idx="minor">
            <a:schemeClr val="dk1"/>
          </a:fontRef>
        </p:style>
        <p:txBody>
          <a:bodyPr rtlCol="0" anchor="ctr"/>
          <a:lstStyle/>
          <a:p>
            <a:pPr algn="ctr"/>
            <a:r>
              <a:rPr lang="en-US" sz="3600" dirty="0">
                <a:solidFill>
                  <a:srgbClr val="FF0000"/>
                </a:solidFill>
                <a:latin typeface="UTM Avo" panose="02040603050506020204" pitchFamily="18" charset="0"/>
              </a:rPr>
              <a:t>88</a:t>
            </a:r>
          </a:p>
        </p:txBody>
      </p:sp>
      <p:pic>
        <p:nvPicPr>
          <p:cNvPr id="5" name="Picture 4">
            <a:extLst>
              <a:ext uri="{FF2B5EF4-FFF2-40B4-BE49-F238E27FC236}">
                <a16:creationId xmlns:a16="http://schemas.microsoft.com/office/drawing/2014/main" id="{572F62BD-AF9B-4CD7-89AA-0B06F0ACC76A}"/>
              </a:ext>
            </a:extLst>
          </p:cNvPr>
          <p:cNvPicPr>
            <a:picLocks noChangeAspect="1"/>
          </p:cNvPicPr>
          <p:nvPr/>
        </p:nvPicPr>
        <p:blipFill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801874" y="884112"/>
            <a:ext cx="1893825" cy="923675"/>
          </a:xfrm>
          <a:prstGeom prst="rect">
            <a:avLst/>
          </a:prstGeom>
        </p:spPr>
      </p:pic>
    </p:spTree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500"/>
                                        <p:tgtEl>
                                          <p:spTgt spid="10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8" fill="hold">
                      <p:stCondLst>
                        <p:cond delay="indefinite"/>
                      </p:stCondLst>
                      <p:childTnLst>
                        <p:par>
                          <p:cTn id="9" fill="hold">
                            <p:stCondLst>
                              <p:cond delay="0"/>
                            </p:stCondLst>
                            <p:childTnLst>
                              <p:par>
                                <p:cTn id="10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2" dur="500"/>
                                        <p:tgtEl>
                                          <p:spTgt spid="11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3" fill="hold">
                      <p:stCondLst>
                        <p:cond delay="indefinite"/>
                      </p:stCondLst>
                      <p:childTnLst>
                        <p:par>
                          <p:cTn id="14" fill="hold">
                            <p:stCondLst>
                              <p:cond delay="0"/>
                            </p:stCondLst>
                            <p:childTnLst>
                              <p:par>
                                <p:cTn id="15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7" dur="500"/>
                                        <p:tgtEl>
                                          <p:spTgt spid="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8" fill="hold">
                      <p:stCondLst>
                        <p:cond delay="indefinite"/>
                      </p:stCondLst>
                      <p:childTnLst>
                        <p:par>
                          <p:cTn id="19" fill="hold">
                            <p:stCondLst>
                              <p:cond delay="0"/>
                            </p:stCondLst>
                            <p:childTnLst>
                              <p:par>
                                <p:cTn id="20" presetID="22" presetClass="entr" presetSubtype="4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down)">
                                      <p:cBhvr>
                                        <p:cTn id="22" dur="500"/>
                                        <p:tgtEl>
                                          <p:spTgt spid="9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3" grpId="0" bldLvl="0" animBg="1"/>
      <p:bldP spid="9" grpId="0" bldLvl="0" animBg="1"/>
      <p:bldP spid="10" grpId="0" bldLvl="0" animBg="1"/>
      <p:bldP spid="11" grpId="0" bldLvl="0" animBg="1"/>
    </p:bldLst>
  </p:timing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TextBox 2"/>
          <p:cNvSpPr txBox="1"/>
          <p:nvPr/>
        </p:nvSpPr>
        <p:spPr>
          <a:xfrm>
            <a:off x="504188" y="525415"/>
            <a:ext cx="8690612" cy="707886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defTabSz="914400"/>
            <a:r>
              <a:rPr lang="vi-VN" altLang="en-US" sz="4000" b="1" dirty="0" err="1">
                <a:solidFill>
                  <a:srgbClr val="FF0000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3. </a:t>
            </a:r>
            <a:r>
              <a:rPr lang="en-US" sz="4000" b="1" dirty="0" err="1">
                <a:solidFill>
                  <a:srgbClr val="FF0000"/>
                </a:solidFill>
                <a:latin typeface="UTM Avo" panose="02040603050506020204" pitchFamily="18" charset="0"/>
                <a:cs typeface="Arial" panose="020B0604020202020204" pitchFamily="34" charset="0"/>
              </a:rPr>
              <a:t>Trò</a:t>
            </a:r>
            <a:r>
              <a:rPr lang="en-US" sz="4000" b="1" dirty="0">
                <a:solidFill>
                  <a:srgbClr val="FF0000"/>
                </a:solidFill>
                <a:latin typeface="UTM Avo" panose="02040603050506020204" pitchFamily="18" charset="0"/>
                <a:cs typeface="Arial" panose="020B0604020202020204" pitchFamily="34" charset="0"/>
              </a:rPr>
              <a:t> </a:t>
            </a:r>
            <a:r>
              <a:rPr lang="en-US" sz="4000" b="1" dirty="0" err="1">
                <a:solidFill>
                  <a:srgbClr val="FF0000"/>
                </a:solidFill>
                <a:latin typeface="UTM Avo" panose="02040603050506020204" pitchFamily="18" charset="0"/>
                <a:cs typeface="Arial" panose="020B0604020202020204" pitchFamily="34" charset="0"/>
              </a:rPr>
              <a:t>chơi</a:t>
            </a:r>
            <a:r>
              <a:rPr lang="en-US" sz="4000" b="1" dirty="0">
                <a:solidFill>
                  <a:srgbClr val="FF0000"/>
                </a:solidFill>
                <a:latin typeface="UTM Avo" panose="02040603050506020204" pitchFamily="18" charset="0"/>
                <a:cs typeface="Arial" panose="020B0604020202020204" pitchFamily="34" charset="0"/>
              </a:rPr>
              <a:t>: </a:t>
            </a:r>
            <a:r>
              <a:rPr lang="vi-VN" altLang="en-US" sz="4000" b="1" dirty="0">
                <a:solidFill>
                  <a:srgbClr val="FF0000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“</a:t>
            </a:r>
            <a:r>
              <a:rPr lang="en-US" sz="4000" b="1" dirty="0">
                <a:solidFill>
                  <a:srgbClr val="FF0000"/>
                </a:solidFill>
                <a:latin typeface="UTM Avo" panose="02040603050506020204" pitchFamily="18" charset="0"/>
                <a:cs typeface="Arial" panose="020B0604020202020204" pitchFamily="34" charset="0"/>
              </a:rPr>
              <a:t> </a:t>
            </a:r>
            <a:r>
              <a:rPr lang="en-US" sz="4000" b="1" dirty="0" err="1">
                <a:solidFill>
                  <a:srgbClr val="FF0000"/>
                </a:solidFill>
                <a:latin typeface="UTM Avo" panose="02040603050506020204" pitchFamily="18" charset="0"/>
                <a:cs typeface="Arial" panose="020B0604020202020204" pitchFamily="34" charset="0"/>
              </a:rPr>
              <a:t>Tìm</a:t>
            </a:r>
            <a:r>
              <a:rPr lang="en-US" sz="4000" b="1" dirty="0">
                <a:solidFill>
                  <a:srgbClr val="FF0000"/>
                </a:solidFill>
                <a:latin typeface="UTM Avo" panose="02040603050506020204" pitchFamily="18" charset="0"/>
                <a:cs typeface="Arial" panose="020B0604020202020204" pitchFamily="34" charset="0"/>
              </a:rPr>
              <a:t> </a:t>
            </a:r>
            <a:r>
              <a:rPr lang="en-US" sz="4000" b="1" dirty="0" err="1">
                <a:solidFill>
                  <a:srgbClr val="FF0000"/>
                </a:solidFill>
                <a:latin typeface="UTM Avo" panose="02040603050506020204" pitchFamily="18" charset="0"/>
                <a:cs typeface="Arial" panose="020B0604020202020204" pitchFamily="34" charset="0"/>
              </a:rPr>
              <a:t>số</a:t>
            </a:r>
            <a:r>
              <a:rPr lang="en-US" sz="4000" b="1" dirty="0">
                <a:solidFill>
                  <a:srgbClr val="FF0000"/>
                </a:solidFill>
                <a:latin typeface="UTM Avo" panose="02040603050506020204" pitchFamily="18" charset="0"/>
                <a:cs typeface="Arial" panose="020B0604020202020204" pitchFamily="34" charset="0"/>
              </a:rPr>
              <a:t> </a:t>
            </a:r>
            <a:r>
              <a:rPr lang="en-US" sz="4000" b="1" dirty="0" err="1">
                <a:solidFill>
                  <a:srgbClr val="FF0000"/>
                </a:solidFill>
                <a:latin typeface="UTM Avo" panose="02040603050506020204" pitchFamily="18" charset="0"/>
                <a:cs typeface="Arial" panose="020B0604020202020204" pitchFamily="34" charset="0"/>
              </a:rPr>
              <a:t>thích</a:t>
            </a:r>
            <a:r>
              <a:rPr lang="en-US" sz="4000" b="1" dirty="0">
                <a:solidFill>
                  <a:srgbClr val="FF0000"/>
                </a:solidFill>
                <a:latin typeface="UTM Avo" panose="02040603050506020204" pitchFamily="18" charset="0"/>
                <a:cs typeface="Arial" panose="020B0604020202020204" pitchFamily="34" charset="0"/>
              </a:rPr>
              <a:t> </a:t>
            </a:r>
            <a:r>
              <a:rPr lang="en-US" sz="4000" b="1" dirty="0" err="1">
                <a:solidFill>
                  <a:srgbClr val="FF0000"/>
                </a:solidFill>
                <a:latin typeface="UTM Avo" panose="02040603050506020204" pitchFamily="18" charset="0"/>
                <a:cs typeface="Arial" panose="020B0604020202020204" pitchFamily="34" charset="0"/>
              </a:rPr>
              <a:t>hợp</a:t>
            </a:r>
            <a:r>
              <a:rPr lang="vi-VN" altLang="en-US" sz="4000" b="1" dirty="0" err="1">
                <a:solidFill>
                  <a:srgbClr val="FF0000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”</a:t>
            </a:r>
          </a:p>
        </p:txBody>
      </p:sp>
      <p:pic>
        <p:nvPicPr>
          <p:cNvPr id="3075" name="Picture 3"/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183268" y="1233301"/>
            <a:ext cx="11825464" cy="5248276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pic>
    </p:spTree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1" presetClass="entr" presetSubtype="1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07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heel(1)">
                                      <p:cBhvr>
                                        <p:cTn id="7" dur="2000"/>
                                        <p:tgtEl>
                                          <p:spTgt spid="307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9" name="图片 8"/>
          <p:cNvPicPr>
            <a:picLocks noChangeAspect="1"/>
          </p:cNvPicPr>
          <p:nvPr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 flipH="1">
            <a:off x="9548495" y="3872865"/>
            <a:ext cx="2643505" cy="3171190"/>
          </a:xfrm>
          <a:prstGeom prst="rect">
            <a:avLst/>
          </a:prstGeom>
        </p:spPr>
      </p:pic>
      <p:grpSp>
        <p:nvGrpSpPr>
          <p:cNvPr id="34" name="Group 33"/>
          <p:cNvGrpSpPr/>
          <p:nvPr/>
        </p:nvGrpSpPr>
        <p:grpSpPr>
          <a:xfrm>
            <a:off x="2315845" y="1448435"/>
            <a:ext cx="2816860" cy="1878330"/>
            <a:chOff x="3647" y="2254"/>
            <a:chExt cx="4436" cy="2958"/>
          </a:xfrm>
        </p:grpSpPr>
        <p:grpSp>
          <p:nvGrpSpPr>
            <p:cNvPr id="18" name="组合 17"/>
            <p:cNvGrpSpPr/>
            <p:nvPr/>
          </p:nvGrpSpPr>
          <p:grpSpPr>
            <a:xfrm>
              <a:off x="3647" y="2254"/>
              <a:ext cx="4437" cy="2958"/>
              <a:chOff x="2316000" y="1431475"/>
              <a:chExt cx="7560000" cy="4680000"/>
            </a:xfrm>
          </p:grpSpPr>
          <p:sp>
            <p:nvSpPr>
              <p:cNvPr id="17" name="云形 16"/>
              <p:cNvSpPr/>
              <p:nvPr/>
            </p:nvSpPr>
            <p:spPr>
              <a:xfrm>
                <a:off x="2316000" y="1431475"/>
                <a:ext cx="7560000" cy="4680000"/>
              </a:xfrm>
              <a:prstGeom prst="cloud">
                <a:avLst/>
              </a:prstGeom>
              <a:noFill/>
              <a:ln w="76200">
                <a:solidFill>
                  <a:schemeClr val="bg1"/>
                </a:solidFill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zh-CN" altLang="en-US">
                  <a:latin typeface="UTM Avo" panose="02040603050506020204" pitchFamily="18" charset="0"/>
                </a:endParaRPr>
              </a:p>
            </p:txBody>
          </p:sp>
          <p:sp>
            <p:nvSpPr>
              <p:cNvPr id="13" name="云形 12"/>
              <p:cNvSpPr/>
              <p:nvPr/>
            </p:nvSpPr>
            <p:spPr>
              <a:xfrm>
                <a:off x="2496000" y="1611475"/>
                <a:ext cx="7200000" cy="4320000"/>
              </a:xfrm>
              <a:prstGeom prst="cloud">
                <a:avLst/>
              </a:prstGeom>
              <a:solidFill>
                <a:srgbClr val="D2EBF6"/>
              </a:solidFill>
              <a:ln>
                <a:noFill/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zh-CN" altLang="en-US">
                  <a:latin typeface="UTM Avo" panose="02040603050506020204" pitchFamily="18" charset="0"/>
                </a:endParaRPr>
              </a:p>
            </p:txBody>
          </p:sp>
          <p:sp>
            <p:nvSpPr>
              <p:cNvPr id="16" name="云形 15"/>
              <p:cNvSpPr/>
              <p:nvPr/>
            </p:nvSpPr>
            <p:spPr>
              <a:xfrm>
                <a:off x="2676000" y="1791475"/>
                <a:ext cx="6840000" cy="3960000"/>
              </a:xfrm>
              <a:prstGeom prst="cloud">
                <a:avLst/>
              </a:prstGeom>
              <a:noFill/>
              <a:ln w="28575">
                <a:solidFill>
                  <a:schemeClr val="bg1"/>
                </a:solidFill>
                <a:prstDash val="dash"/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zh-CN" altLang="en-US">
                  <a:latin typeface="UTM Avo" panose="02040603050506020204" pitchFamily="18" charset="0"/>
                </a:endParaRPr>
              </a:p>
            </p:txBody>
          </p:sp>
        </p:grpSp>
        <p:sp>
          <p:nvSpPr>
            <p:cNvPr id="3" name="Text Box 2"/>
            <p:cNvSpPr txBox="1"/>
            <p:nvPr/>
          </p:nvSpPr>
          <p:spPr>
            <a:xfrm>
              <a:off x="5035" y="3111"/>
              <a:ext cx="2054" cy="1452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r>
                <a:rPr lang="en-US" altLang="en-US" sz="5400" b="1" dirty="0">
                  <a:solidFill>
                    <a:srgbClr val="FF0000"/>
                  </a:solidFill>
                  <a:latin typeface="UTM Avo" panose="02040603050506020204" pitchFamily="18" charset="0"/>
                </a:rPr>
                <a:t>15</a:t>
              </a:r>
              <a:endParaRPr lang="vi-VN" altLang="en-US" sz="5400" b="1" dirty="0">
                <a:solidFill>
                  <a:srgbClr val="FF0000"/>
                </a:solidFill>
              </a:endParaRPr>
            </a:p>
          </p:txBody>
        </p:sp>
      </p:grpSp>
      <p:grpSp>
        <p:nvGrpSpPr>
          <p:cNvPr id="11" name="Group 10"/>
          <p:cNvGrpSpPr/>
          <p:nvPr/>
        </p:nvGrpSpPr>
        <p:grpSpPr>
          <a:xfrm>
            <a:off x="8867775" y="1919605"/>
            <a:ext cx="2817495" cy="1878330"/>
            <a:chOff x="3630" y="2237"/>
            <a:chExt cx="4437" cy="2958"/>
          </a:xfrm>
        </p:grpSpPr>
        <p:grpSp>
          <p:nvGrpSpPr>
            <p:cNvPr id="12" name="组合 17"/>
            <p:cNvGrpSpPr/>
            <p:nvPr/>
          </p:nvGrpSpPr>
          <p:grpSpPr>
            <a:xfrm>
              <a:off x="3630" y="2237"/>
              <a:ext cx="4437" cy="2958"/>
              <a:chOff x="2316000" y="1431475"/>
              <a:chExt cx="7560000" cy="4680000"/>
            </a:xfrm>
          </p:grpSpPr>
          <p:sp>
            <p:nvSpPr>
              <p:cNvPr id="14" name="云形 16"/>
              <p:cNvSpPr/>
              <p:nvPr/>
            </p:nvSpPr>
            <p:spPr>
              <a:xfrm>
                <a:off x="2316000" y="1431475"/>
                <a:ext cx="7560000" cy="4680000"/>
              </a:xfrm>
              <a:prstGeom prst="cloud">
                <a:avLst/>
              </a:prstGeom>
              <a:noFill/>
              <a:ln w="76200">
                <a:solidFill>
                  <a:schemeClr val="bg1"/>
                </a:solidFill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zh-CN" altLang="en-US">
                  <a:latin typeface="UTM Avo" panose="02040603050506020204" pitchFamily="18" charset="0"/>
                </a:endParaRPr>
              </a:p>
            </p:txBody>
          </p:sp>
          <p:sp>
            <p:nvSpPr>
              <p:cNvPr id="15" name="云形 12"/>
              <p:cNvSpPr/>
              <p:nvPr/>
            </p:nvSpPr>
            <p:spPr>
              <a:xfrm>
                <a:off x="2496000" y="1611475"/>
                <a:ext cx="7200000" cy="4320000"/>
              </a:xfrm>
              <a:prstGeom prst="cloud">
                <a:avLst/>
              </a:prstGeom>
              <a:solidFill>
                <a:srgbClr val="D2EBF6"/>
              </a:solidFill>
              <a:ln>
                <a:noFill/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zh-CN" altLang="en-US">
                  <a:latin typeface="UTM Avo" panose="02040603050506020204" pitchFamily="18" charset="0"/>
                </a:endParaRPr>
              </a:p>
            </p:txBody>
          </p:sp>
          <p:sp>
            <p:nvSpPr>
              <p:cNvPr id="19" name="云形 15"/>
              <p:cNvSpPr/>
              <p:nvPr/>
            </p:nvSpPr>
            <p:spPr>
              <a:xfrm>
                <a:off x="2676000" y="1791475"/>
                <a:ext cx="6840000" cy="3960000"/>
              </a:xfrm>
              <a:prstGeom prst="cloud">
                <a:avLst/>
              </a:prstGeom>
              <a:noFill/>
              <a:ln w="28575">
                <a:solidFill>
                  <a:schemeClr val="bg1"/>
                </a:solidFill>
                <a:prstDash val="dash"/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zh-CN" altLang="en-US">
                  <a:latin typeface="UTM Avo" panose="02040603050506020204" pitchFamily="18" charset="0"/>
                </a:endParaRPr>
              </a:p>
            </p:txBody>
          </p:sp>
        </p:grpSp>
        <p:sp>
          <p:nvSpPr>
            <p:cNvPr id="20" name="Text Box 19"/>
            <p:cNvSpPr txBox="1"/>
            <p:nvPr/>
          </p:nvSpPr>
          <p:spPr>
            <a:xfrm>
              <a:off x="5018" y="3094"/>
              <a:ext cx="2054" cy="1452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r>
                <a:rPr lang="en-US" altLang="en-US" sz="5400" b="1" dirty="0">
                  <a:solidFill>
                    <a:srgbClr val="00B050"/>
                  </a:solidFill>
                  <a:latin typeface="UTM Avo" panose="02040603050506020204" pitchFamily="18" charset="0"/>
                </a:rPr>
                <a:t>82</a:t>
              </a:r>
              <a:endParaRPr lang="vi-VN" altLang="en-US" sz="5400" b="1" dirty="0">
                <a:solidFill>
                  <a:srgbClr val="00B050"/>
                </a:solidFill>
              </a:endParaRPr>
            </a:p>
          </p:txBody>
        </p:sp>
      </p:grpSp>
      <p:grpSp>
        <p:nvGrpSpPr>
          <p:cNvPr id="22" name="Group 21"/>
          <p:cNvGrpSpPr/>
          <p:nvPr/>
        </p:nvGrpSpPr>
        <p:grpSpPr>
          <a:xfrm>
            <a:off x="5066030" y="3109595"/>
            <a:ext cx="2817495" cy="1878330"/>
            <a:chOff x="3630" y="2237"/>
            <a:chExt cx="4437" cy="2958"/>
          </a:xfrm>
        </p:grpSpPr>
        <p:grpSp>
          <p:nvGrpSpPr>
            <p:cNvPr id="23" name="组合 17"/>
            <p:cNvGrpSpPr/>
            <p:nvPr/>
          </p:nvGrpSpPr>
          <p:grpSpPr>
            <a:xfrm>
              <a:off x="3630" y="2237"/>
              <a:ext cx="4437" cy="2958"/>
              <a:chOff x="2316000" y="1431475"/>
              <a:chExt cx="7560000" cy="4680000"/>
            </a:xfrm>
          </p:grpSpPr>
          <p:sp>
            <p:nvSpPr>
              <p:cNvPr id="24" name="云形 16"/>
              <p:cNvSpPr/>
              <p:nvPr/>
            </p:nvSpPr>
            <p:spPr>
              <a:xfrm>
                <a:off x="2316000" y="1431475"/>
                <a:ext cx="7560000" cy="4680000"/>
              </a:xfrm>
              <a:prstGeom prst="cloud">
                <a:avLst/>
              </a:prstGeom>
              <a:noFill/>
              <a:ln w="76200">
                <a:solidFill>
                  <a:schemeClr val="bg1"/>
                </a:solidFill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zh-CN" altLang="en-US">
                  <a:latin typeface="UTM Avo" panose="02040603050506020204" pitchFamily="18" charset="0"/>
                </a:endParaRPr>
              </a:p>
            </p:txBody>
          </p:sp>
          <p:sp>
            <p:nvSpPr>
              <p:cNvPr id="25" name="云形 12"/>
              <p:cNvSpPr/>
              <p:nvPr/>
            </p:nvSpPr>
            <p:spPr>
              <a:xfrm>
                <a:off x="2496000" y="1611475"/>
                <a:ext cx="7200000" cy="4320000"/>
              </a:xfrm>
              <a:prstGeom prst="cloud">
                <a:avLst/>
              </a:prstGeom>
              <a:solidFill>
                <a:srgbClr val="D2EBF6"/>
              </a:solidFill>
              <a:ln>
                <a:noFill/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zh-CN" altLang="en-US">
                  <a:latin typeface="UTM Avo" panose="02040603050506020204" pitchFamily="18" charset="0"/>
                </a:endParaRPr>
              </a:p>
            </p:txBody>
          </p:sp>
          <p:sp>
            <p:nvSpPr>
              <p:cNvPr id="26" name="云形 15"/>
              <p:cNvSpPr/>
              <p:nvPr/>
            </p:nvSpPr>
            <p:spPr>
              <a:xfrm>
                <a:off x="2676000" y="1791475"/>
                <a:ext cx="6840000" cy="3960000"/>
              </a:xfrm>
              <a:prstGeom prst="cloud">
                <a:avLst/>
              </a:prstGeom>
              <a:noFill/>
              <a:ln w="28575">
                <a:solidFill>
                  <a:schemeClr val="bg1"/>
                </a:solidFill>
                <a:prstDash val="dash"/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zh-CN" altLang="en-US">
                  <a:latin typeface="UTM Avo" panose="02040603050506020204" pitchFamily="18" charset="0"/>
                </a:endParaRPr>
              </a:p>
            </p:txBody>
          </p:sp>
        </p:grpSp>
        <p:sp>
          <p:nvSpPr>
            <p:cNvPr id="27" name="Text Box 26"/>
            <p:cNvSpPr txBox="1"/>
            <p:nvPr/>
          </p:nvSpPr>
          <p:spPr>
            <a:xfrm>
              <a:off x="5018" y="3094"/>
              <a:ext cx="2054" cy="1452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r>
                <a:rPr lang="en-US" altLang="en-US" sz="5400" b="1" dirty="0">
                  <a:solidFill>
                    <a:srgbClr val="0070C0"/>
                  </a:solidFill>
                  <a:latin typeface="UTM Avo" panose="02040603050506020204" pitchFamily="18" charset="0"/>
                </a:rPr>
                <a:t>43</a:t>
              </a:r>
              <a:endParaRPr lang="vi-VN" altLang="en-US" sz="5400" b="1" dirty="0">
                <a:solidFill>
                  <a:srgbClr val="0070C0"/>
                </a:solidFill>
              </a:endParaRPr>
            </a:p>
          </p:txBody>
        </p:sp>
      </p:grpSp>
      <p:grpSp>
        <p:nvGrpSpPr>
          <p:cNvPr id="28" name="Group 27"/>
          <p:cNvGrpSpPr/>
          <p:nvPr/>
        </p:nvGrpSpPr>
        <p:grpSpPr>
          <a:xfrm>
            <a:off x="5668010" y="671195"/>
            <a:ext cx="2817495" cy="1878330"/>
            <a:chOff x="3630" y="2237"/>
            <a:chExt cx="4437" cy="2958"/>
          </a:xfrm>
        </p:grpSpPr>
        <p:grpSp>
          <p:nvGrpSpPr>
            <p:cNvPr id="29" name="组合 17"/>
            <p:cNvGrpSpPr/>
            <p:nvPr/>
          </p:nvGrpSpPr>
          <p:grpSpPr>
            <a:xfrm>
              <a:off x="3630" y="2237"/>
              <a:ext cx="4437" cy="2958"/>
              <a:chOff x="2316000" y="1431475"/>
              <a:chExt cx="7560000" cy="4680000"/>
            </a:xfrm>
          </p:grpSpPr>
          <p:sp>
            <p:nvSpPr>
              <p:cNvPr id="30" name="云形 16"/>
              <p:cNvSpPr/>
              <p:nvPr/>
            </p:nvSpPr>
            <p:spPr>
              <a:xfrm>
                <a:off x="2316000" y="1431475"/>
                <a:ext cx="7560000" cy="4680000"/>
              </a:xfrm>
              <a:prstGeom prst="cloud">
                <a:avLst/>
              </a:prstGeom>
              <a:noFill/>
              <a:ln w="76200">
                <a:solidFill>
                  <a:schemeClr val="bg1"/>
                </a:solidFill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zh-CN" altLang="en-US">
                  <a:latin typeface="UTM Avo" panose="02040603050506020204" pitchFamily="18" charset="0"/>
                </a:endParaRPr>
              </a:p>
            </p:txBody>
          </p:sp>
          <p:sp>
            <p:nvSpPr>
              <p:cNvPr id="31" name="云形 12"/>
              <p:cNvSpPr/>
              <p:nvPr/>
            </p:nvSpPr>
            <p:spPr>
              <a:xfrm>
                <a:off x="2496000" y="1611475"/>
                <a:ext cx="7200000" cy="4320000"/>
              </a:xfrm>
              <a:prstGeom prst="cloud">
                <a:avLst/>
              </a:prstGeom>
              <a:solidFill>
                <a:srgbClr val="D2EBF6"/>
              </a:solidFill>
              <a:ln>
                <a:noFill/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zh-CN" altLang="en-US">
                  <a:latin typeface="UTM Avo" panose="02040603050506020204" pitchFamily="18" charset="0"/>
                </a:endParaRPr>
              </a:p>
            </p:txBody>
          </p:sp>
          <p:sp>
            <p:nvSpPr>
              <p:cNvPr id="32" name="云形 15"/>
              <p:cNvSpPr/>
              <p:nvPr/>
            </p:nvSpPr>
            <p:spPr>
              <a:xfrm>
                <a:off x="2676000" y="1791475"/>
                <a:ext cx="6840000" cy="3960000"/>
              </a:xfrm>
              <a:prstGeom prst="cloud">
                <a:avLst/>
              </a:prstGeom>
              <a:noFill/>
              <a:ln w="28575">
                <a:solidFill>
                  <a:schemeClr val="bg1"/>
                </a:solidFill>
                <a:prstDash val="dash"/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zh-CN" altLang="en-US">
                  <a:latin typeface="UTM Avo" panose="02040603050506020204" pitchFamily="18" charset="0"/>
                </a:endParaRPr>
              </a:p>
            </p:txBody>
          </p:sp>
        </p:grpSp>
        <p:sp>
          <p:nvSpPr>
            <p:cNvPr id="33" name="Text Box 32"/>
            <p:cNvSpPr txBox="1"/>
            <p:nvPr/>
          </p:nvSpPr>
          <p:spPr>
            <a:xfrm>
              <a:off x="5018" y="3094"/>
              <a:ext cx="2054" cy="1452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r>
                <a:rPr lang="en-US" altLang="en-US" sz="5400" b="1" dirty="0">
                  <a:solidFill>
                    <a:srgbClr val="FFC000"/>
                  </a:solidFill>
                  <a:latin typeface="UTM Avo" panose="02040603050506020204" pitchFamily="18" charset="0"/>
                </a:rPr>
                <a:t>33</a:t>
              </a:r>
              <a:endParaRPr lang="vi-VN" altLang="en-US" sz="5400" b="1" dirty="0">
                <a:solidFill>
                  <a:srgbClr val="FFC000"/>
                </a:solidFill>
              </a:endParaRPr>
            </a:p>
          </p:txBody>
        </p:sp>
      </p:grpSp>
      <p:pic>
        <p:nvPicPr>
          <p:cNvPr id="45" name="图片 44"/>
          <p:cNvPicPr>
            <a:picLocks noChangeAspect="1"/>
          </p:cNvPicPr>
          <p:nvPr/>
        </p:nvPicPr>
        <p:blipFill rotWithShape="1">
          <a:blip r:embed="rId3">
            <a:extLst>
              <a:ext uri="{BEBA8EAE-BF5A-486C-A8C5-ECC9F3942E4B}">
                <a14:imgProps xmlns:a14="http://schemas.microsoft.com/office/drawing/2010/main">
                  <a14:imgLayer r:embed="rId4">
                    <a14:imgEffect>
                      <a14:colorTemperature colorTemp="4700"/>
                    </a14:imgEffect>
                  </a14:imgLayer>
                </a14:imgProps>
              </a:ext>
              <a:ext uri="{28A0092B-C50C-407E-A947-70E740481C1C}">
                <a14:useLocalDpi xmlns:a14="http://schemas.microsoft.com/office/drawing/2010/main" val="0"/>
              </a:ext>
            </a:extLst>
          </a:blip>
          <a:srcRect r="67886" b="63203"/>
          <a:stretch>
            <a:fillRect/>
          </a:stretch>
        </p:blipFill>
        <p:spPr>
          <a:xfrm>
            <a:off x="0" y="418584"/>
            <a:ext cx="2538413" cy="2403889"/>
          </a:xfrm>
          <a:prstGeom prst="rect">
            <a:avLst/>
          </a:prstGeom>
        </p:spPr>
      </p:pic>
      <p:pic>
        <p:nvPicPr>
          <p:cNvPr id="35" name="图片 33"/>
          <p:cNvPicPr>
            <a:picLocks noChangeAspect="1"/>
          </p:cNvPicPr>
          <p:nvPr/>
        </p:nvPicPr>
        <p:blipFill rotWithShape="1">
          <a:blip r:embed="rId5">
            <a:extLst>
              <a:ext uri="{BEBA8EAE-BF5A-486C-A8C5-ECC9F3942E4B}">
                <a14:imgProps xmlns:a14="http://schemas.microsoft.com/office/drawing/2010/main">
                  <a14:imgLayer r:embed="rId4">
                    <a14:imgEffect>
                      <a14:colorTemperature colorTemp="4700"/>
                    </a14:imgEffect>
                  </a14:imgLayer>
                </a14:imgProps>
              </a:ext>
              <a:ext uri="{28A0092B-C50C-407E-A947-70E740481C1C}">
                <a14:useLocalDpi xmlns:a14="http://schemas.microsoft.com/office/drawing/2010/main" val="0"/>
              </a:ext>
            </a:extLst>
          </a:blip>
          <a:srcRect l="69689" b="63203"/>
          <a:stretch>
            <a:fillRect/>
          </a:stretch>
        </p:blipFill>
        <p:spPr>
          <a:xfrm>
            <a:off x="9660068" y="435258"/>
            <a:ext cx="2538413" cy="2799363"/>
          </a:xfrm>
          <a:prstGeom prst="rect">
            <a:avLst/>
          </a:prstGeom>
        </p:spPr>
      </p:pic>
      <p:pic>
        <p:nvPicPr>
          <p:cNvPr id="36" name="图片 2"/>
          <p:cNvPicPr>
            <a:picLocks noChangeAspect="1"/>
          </p:cNvPicPr>
          <p:nvPr/>
        </p:nvPicPr>
        <p:blipFill>
          <a:blip r:embed="rId6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-85852" y="4725501"/>
            <a:ext cx="3870640" cy="2060278"/>
          </a:xfrm>
          <a:prstGeom prst="rect">
            <a:avLst/>
          </a:prstGeom>
        </p:spPr>
      </p:pic>
      <p:pic>
        <p:nvPicPr>
          <p:cNvPr id="37" name="图片 4"/>
          <p:cNvPicPr>
            <a:picLocks noChangeAspect="1"/>
          </p:cNvPicPr>
          <p:nvPr/>
        </p:nvPicPr>
        <p:blipFill>
          <a:blip r:embed="rId7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4215129" y="5408748"/>
            <a:ext cx="2733534" cy="1449275"/>
          </a:xfrm>
          <a:prstGeom prst="rect">
            <a:avLst/>
          </a:prstGeom>
        </p:spPr>
      </p:pic>
    </p:spTree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9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7" dur="1000" fill="hold"/>
                                        <p:tgtEl>
                                          <p:spTgt spid="34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-.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8" dur="1000" fill="hold"/>
                                        <p:tgtEl>
                                          <p:spTgt spid="34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  <p:animEffect transition="in" filter="wipe(right)" prLst="gradientSize: 0.1">
                                      <p:cBhvr>
                                        <p:cTn id="9" dur="1000"/>
                                        <p:tgtEl>
                                          <p:spTgt spid="3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0" fill="hold">
                      <p:stCondLst>
                        <p:cond delay="indefinite"/>
                      </p:stCondLst>
                      <p:childTnLst>
                        <p:par>
                          <p:cTn id="11" fill="hold">
                            <p:stCondLst>
                              <p:cond delay="0"/>
                            </p:stCondLst>
                            <p:childTnLst>
                              <p:par>
                                <p:cTn id="12" presetID="5" presetClass="entr" presetSubtype="1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checkerboard(across)">
                                      <p:cBhvr>
                                        <p:cTn id="14" dur="500"/>
                                        <p:tgtEl>
                                          <p:spTgt spid="28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5" fill="hold">
                      <p:stCondLst>
                        <p:cond delay="indefinite"/>
                      </p:stCondLst>
                      <p:childTnLst>
                        <p:par>
                          <p:cTn id="16" fill="hold">
                            <p:stCondLst>
                              <p:cond delay="0"/>
                            </p:stCondLst>
                            <p:childTnLst>
                              <p:par>
                                <p:cTn id="17" presetID="14" presetClass="entr" presetSubtype="1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randombar(horizontal)">
                                      <p:cBhvr>
                                        <p:cTn id="19" dur="500"/>
                                        <p:tgtEl>
                                          <p:spTgt spid="11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0" fill="hold">
                      <p:stCondLst>
                        <p:cond delay="indefinite"/>
                      </p:stCondLst>
                      <p:childTnLst>
                        <p:par>
                          <p:cTn id="21" fill="hold">
                            <p:stCondLst>
                              <p:cond delay="0"/>
                            </p:stCondLst>
                            <p:childTnLst>
                              <p:par>
                                <p:cTn id="22" presetID="29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24" dur="1000" fill="hold"/>
                                        <p:tgtEl>
                                          <p:spTgt spid="22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-.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5" dur="1000" fill="hold"/>
                                        <p:tgtEl>
                                          <p:spTgt spid="22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  <p:animEffect transition="in" filter="wipe(right)" prLst="gradientSize: 0.1">
                                      <p:cBhvr>
                                        <p:cTn id="26" dur="1000"/>
                                        <p:tgtEl>
                                          <p:spTgt spid="2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TextBox 2"/>
          <p:cNvSpPr txBox="1"/>
          <p:nvPr/>
        </p:nvSpPr>
        <p:spPr>
          <a:xfrm>
            <a:off x="121362" y="480008"/>
            <a:ext cx="10521237" cy="707886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defTabSz="914400"/>
            <a:r>
              <a:rPr lang="en-US" sz="4000" b="1" dirty="0">
                <a:solidFill>
                  <a:srgbClr val="0070C0"/>
                </a:solidFill>
                <a:latin typeface="UTM Avo" panose="02040603050506020204" pitchFamily="18" charset="0"/>
                <a:cs typeface="Times New Roman" panose="02020603050405020304" pitchFamily="18" charset="0"/>
              </a:rPr>
              <a:t>5. </a:t>
            </a:r>
            <a:r>
              <a:rPr lang="en-US" sz="4000" b="1" dirty="0" err="1">
                <a:solidFill>
                  <a:srgbClr val="0070C0"/>
                </a:solidFill>
                <a:latin typeface="UTM Avo" panose="02040603050506020204" pitchFamily="18" charset="0"/>
                <a:cs typeface="Times New Roman" panose="02020603050405020304" pitchFamily="18" charset="0"/>
              </a:rPr>
              <a:t>Xem</a:t>
            </a:r>
            <a:r>
              <a:rPr lang="en-US" sz="4000" b="1" dirty="0">
                <a:solidFill>
                  <a:srgbClr val="0070C0"/>
                </a:solidFill>
                <a:latin typeface="UTM Avo" panose="02040603050506020204" pitchFamily="18" charset="0"/>
                <a:cs typeface="Times New Roman" panose="02020603050405020304" pitchFamily="18" charset="0"/>
              </a:rPr>
              <a:t> </a:t>
            </a:r>
            <a:r>
              <a:rPr lang="en-US" sz="4000" b="1" dirty="0" err="1">
                <a:solidFill>
                  <a:srgbClr val="0070C0"/>
                </a:solidFill>
                <a:latin typeface="UTM Avo" panose="02040603050506020204" pitchFamily="18" charset="0"/>
                <a:cs typeface="Times New Roman" panose="02020603050405020304" pitchFamily="18" charset="0"/>
              </a:rPr>
              <a:t>tranh</a:t>
            </a:r>
            <a:r>
              <a:rPr lang="en-US" sz="4000" b="1" dirty="0">
                <a:solidFill>
                  <a:srgbClr val="0070C0"/>
                </a:solidFill>
                <a:latin typeface="UTM Avo" panose="02040603050506020204" pitchFamily="18" charset="0"/>
                <a:cs typeface="Times New Roman" panose="02020603050405020304" pitchFamily="18" charset="0"/>
              </a:rPr>
              <a:t> </a:t>
            </a:r>
            <a:r>
              <a:rPr lang="en-US" sz="4000" b="1" dirty="0" err="1">
                <a:solidFill>
                  <a:srgbClr val="0070C0"/>
                </a:solidFill>
                <a:latin typeface="UTM Avo" panose="02040603050506020204" pitchFamily="18" charset="0"/>
                <a:cs typeface="Times New Roman" panose="02020603050405020304" pitchFamily="18" charset="0"/>
              </a:rPr>
              <a:t>rồi</a:t>
            </a:r>
            <a:r>
              <a:rPr lang="en-US" sz="4000" b="1" dirty="0">
                <a:solidFill>
                  <a:srgbClr val="0070C0"/>
                </a:solidFill>
                <a:latin typeface="UTM Avo" panose="02040603050506020204" pitchFamily="18" charset="0"/>
                <a:cs typeface="Times New Roman" panose="02020603050405020304" pitchFamily="18" charset="0"/>
              </a:rPr>
              <a:t> </a:t>
            </a:r>
            <a:r>
              <a:rPr lang="en-US" sz="4000" b="1" dirty="0" err="1">
                <a:solidFill>
                  <a:srgbClr val="0070C0"/>
                </a:solidFill>
                <a:latin typeface="UTM Avo" panose="02040603050506020204" pitchFamily="18" charset="0"/>
                <a:cs typeface="Times New Roman" panose="02020603050405020304" pitchFamily="18" charset="0"/>
              </a:rPr>
              <a:t>đếm</a:t>
            </a:r>
            <a:r>
              <a:rPr lang="en-US" sz="4000" b="1" dirty="0">
                <a:solidFill>
                  <a:srgbClr val="0070C0"/>
                </a:solidFill>
                <a:latin typeface="UTM Avo" panose="02040603050506020204" pitchFamily="18" charset="0"/>
                <a:cs typeface="Times New Roman" panose="02020603050405020304" pitchFamily="18" charset="0"/>
              </a:rPr>
              <a:t> </a:t>
            </a:r>
            <a:r>
              <a:rPr lang="en-US" sz="4000" b="1" dirty="0" err="1">
                <a:solidFill>
                  <a:srgbClr val="0070C0"/>
                </a:solidFill>
                <a:latin typeface="UTM Avo" panose="02040603050506020204" pitchFamily="18" charset="0"/>
                <a:cs typeface="Times New Roman" panose="02020603050405020304" pitchFamily="18" charset="0"/>
              </a:rPr>
              <a:t>số</a:t>
            </a:r>
            <a:r>
              <a:rPr lang="en-US" sz="4000" b="1" dirty="0">
                <a:solidFill>
                  <a:srgbClr val="0070C0"/>
                </a:solidFill>
                <a:latin typeface="UTM Avo" panose="02040603050506020204" pitchFamily="18" charset="0"/>
                <a:cs typeface="Times New Roman" panose="02020603050405020304" pitchFamily="18" charset="0"/>
              </a:rPr>
              <a:t> </a:t>
            </a:r>
            <a:r>
              <a:rPr lang="en-US" sz="4000" b="1" dirty="0" err="1">
                <a:solidFill>
                  <a:srgbClr val="0070C0"/>
                </a:solidFill>
                <a:latin typeface="UTM Avo" panose="02040603050506020204" pitchFamily="18" charset="0"/>
                <a:cs typeface="Times New Roman" panose="02020603050405020304" pitchFamily="18" charset="0"/>
              </a:rPr>
              <a:t>quả</a:t>
            </a:r>
            <a:r>
              <a:rPr lang="en-US" sz="4000" b="1" dirty="0">
                <a:solidFill>
                  <a:srgbClr val="0070C0"/>
                </a:solidFill>
                <a:latin typeface="UTM Avo" panose="02040603050506020204" pitchFamily="18" charset="0"/>
                <a:cs typeface="Times New Roman" panose="02020603050405020304" pitchFamily="18" charset="0"/>
              </a:rPr>
              <a:t> </a:t>
            </a:r>
            <a:r>
              <a:rPr lang="en-US" sz="4000" b="1" dirty="0" err="1">
                <a:solidFill>
                  <a:srgbClr val="0070C0"/>
                </a:solidFill>
                <a:latin typeface="UTM Avo" panose="02040603050506020204" pitchFamily="18" charset="0"/>
                <a:cs typeface="Times New Roman" panose="02020603050405020304" pitchFamily="18" charset="0"/>
              </a:rPr>
              <a:t>mỗi</a:t>
            </a:r>
            <a:r>
              <a:rPr lang="en-US" sz="4000" b="1" dirty="0">
                <a:solidFill>
                  <a:srgbClr val="0070C0"/>
                </a:solidFill>
                <a:latin typeface="UTM Avo" panose="02040603050506020204" pitchFamily="18" charset="0"/>
                <a:cs typeface="Times New Roman" panose="02020603050405020304" pitchFamily="18" charset="0"/>
              </a:rPr>
              <a:t> </a:t>
            </a:r>
            <a:r>
              <a:rPr lang="en-US" sz="4000" b="1" dirty="0" err="1">
                <a:solidFill>
                  <a:srgbClr val="0070C0"/>
                </a:solidFill>
                <a:latin typeface="UTM Avo" panose="02040603050506020204" pitchFamily="18" charset="0"/>
                <a:cs typeface="Times New Roman" panose="02020603050405020304" pitchFamily="18" charset="0"/>
              </a:rPr>
              <a:t>loại</a:t>
            </a:r>
            <a:r>
              <a:rPr lang="en-US" sz="4000" b="1" dirty="0">
                <a:solidFill>
                  <a:srgbClr val="0070C0"/>
                </a:solidFill>
                <a:latin typeface="UTM Avo" panose="02040603050506020204" pitchFamily="18" charset="0"/>
                <a:cs typeface="Times New Roman" panose="02020603050405020304" pitchFamily="18" charset="0"/>
              </a:rPr>
              <a:t>?</a:t>
            </a:r>
          </a:p>
        </p:txBody>
      </p:sp>
      <p:pic>
        <p:nvPicPr>
          <p:cNvPr id="5122" name="Picture 2"/>
          <p:cNvPicPr>
            <a:picLocks noChangeAspect="1" noChangeArrowheads="1"/>
          </p:cNvPicPr>
          <p:nvPr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/>
        </p:blipFill>
        <p:spPr bwMode="auto">
          <a:xfrm>
            <a:off x="2046775" y="1186815"/>
            <a:ext cx="8098450" cy="5671185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pic>
    </p:spTree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6" presetClass="entr" presetSubtype="21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arn(inVertical)">
                                      <p:cBhvr>
                                        <p:cTn id="7" dur="500"/>
                                        <p:tgtEl>
                                          <p:spTgt spid="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8" presetID="21" presetClass="entr" presetSubtype="1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12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heel(1)">
                                      <p:cBhvr>
                                        <p:cTn id="10" dur="2000"/>
                                        <p:tgtEl>
                                          <p:spTgt spid="512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3" grpId="0"/>
    </p:bldLst>
  </p:timing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00" name="Picture 99"/>
          <p:cNvPicPr/>
          <p:nvPr/>
        </p:nvPicPr>
        <p:blipFill>
          <a:blip r:embed="rId2">
            <a:clrChange>
              <a:clrFrom>
                <a:srgbClr val="FEFEFE"/>
              </a:clrFrom>
              <a:clrTo>
                <a:srgbClr val="FEFEFE">
                  <a:alpha val="0"/>
                </a:srgbClr>
              </a:clrTo>
            </a:clrChange>
          </a:blip>
          <a:srcRect l="9813" t="17500" r="12469" b="16453"/>
          <a:stretch>
            <a:fillRect/>
          </a:stretch>
        </p:blipFill>
        <p:spPr>
          <a:xfrm>
            <a:off x="1638935" y="1508125"/>
            <a:ext cx="3514090" cy="2607310"/>
          </a:xfrm>
          <a:prstGeom prst="rect">
            <a:avLst/>
          </a:prstGeom>
          <a:noFill/>
          <a:ln w="9525">
            <a:noFill/>
          </a:ln>
        </p:spPr>
      </p:pic>
      <p:grpSp>
        <p:nvGrpSpPr>
          <p:cNvPr id="8" name="Group 7"/>
          <p:cNvGrpSpPr/>
          <p:nvPr/>
        </p:nvGrpSpPr>
        <p:grpSpPr>
          <a:xfrm>
            <a:off x="4853305" y="1932940"/>
            <a:ext cx="2271395" cy="2255520"/>
            <a:chOff x="5815" y="1822"/>
            <a:chExt cx="3917" cy="4182"/>
          </a:xfrm>
        </p:grpSpPr>
        <p:pic>
          <p:nvPicPr>
            <p:cNvPr id="7" name="图片 2"/>
            <p:cNvPicPr>
              <a:picLocks noChangeAspect="1"/>
            </p:cNvPicPr>
            <p:nvPr/>
          </p:nvPicPr>
          <p:blipFill>
            <a:blip r:embed="rId3" cstate="print"/>
            <a:stretch>
              <a:fillRect/>
            </a:stretch>
          </p:blipFill>
          <p:spPr>
            <a:xfrm>
              <a:off x="5815" y="1822"/>
              <a:ext cx="3752" cy="4182"/>
            </a:xfrm>
            <a:prstGeom prst="rect">
              <a:avLst/>
            </a:prstGeom>
          </p:spPr>
        </p:pic>
        <p:sp>
          <p:nvSpPr>
            <p:cNvPr id="2" name="Text Box 1"/>
            <p:cNvSpPr txBox="1"/>
            <p:nvPr/>
          </p:nvSpPr>
          <p:spPr>
            <a:xfrm>
              <a:off x="6184" y="3045"/>
              <a:ext cx="3548" cy="1710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pPr algn="ctr"/>
              <a:r>
                <a:rPr lang="en-US" altLang="en-US" sz="5400" b="1" dirty="0">
                  <a:solidFill>
                    <a:srgbClr val="FF0000"/>
                  </a:solidFill>
                  <a:latin typeface="UTM Avo" panose="02040603050506020204" pitchFamily="18" charset="0"/>
                </a:rPr>
                <a:t>32</a:t>
              </a:r>
              <a:endParaRPr lang="vi-VN" altLang="en-US" sz="5400" b="1" dirty="0">
                <a:solidFill>
                  <a:srgbClr val="FF0000"/>
                </a:solidFill>
              </a:endParaRPr>
            </a:p>
          </p:txBody>
        </p:sp>
      </p:grpSp>
      <p:pic>
        <p:nvPicPr>
          <p:cNvPr id="101" name="Picture 100"/>
          <p:cNvPicPr/>
          <p:nvPr/>
        </p:nvPicPr>
        <p:blipFill>
          <a:blip r:embed="rId4">
            <a:clrChange>
              <a:clrFrom>
                <a:srgbClr val="FEFEFE"/>
              </a:clrFrom>
              <a:clrTo>
                <a:srgbClr val="FEFEFE">
                  <a:alpha val="0"/>
                </a:srgbClr>
              </a:clrTo>
            </a:clrChange>
          </a:blip>
          <a:srcRect l="11661" t="4601" r="11661" b="7859"/>
          <a:stretch>
            <a:fillRect/>
          </a:stretch>
        </p:blipFill>
        <p:spPr>
          <a:xfrm>
            <a:off x="7468870" y="522605"/>
            <a:ext cx="3048000" cy="2255520"/>
          </a:xfrm>
          <a:prstGeom prst="rect">
            <a:avLst/>
          </a:prstGeom>
          <a:noFill/>
          <a:ln w="9525">
            <a:noFill/>
          </a:ln>
        </p:spPr>
      </p:pic>
      <p:grpSp>
        <p:nvGrpSpPr>
          <p:cNvPr id="10" name="Group 9"/>
          <p:cNvGrpSpPr/>
          <p:nvPr/>
        </p:nvGrpSpPr>
        <p:grpSpPr>
          <a:xfrm>
            <a:off x="9723120" y="2516505"/>
            <a:ext cx="2252980" cy="1824990"/>
            <a:chOff x="14914" y="3670"/>
            <a:chExt cx="3548" cy="2874"/>
          </a:xfrm>
        </p:grpSpPr>
        <p:pic>
          <p:nvPicPr>
            <p:cNvPr id="9" name="图片 2"/>
            <p:cNvPicPr>
              <a:picLocks noChangeAspect="1"/>
            </p:cNvPicPr>
            <p:nvPr/>
          </p:nvPicPr>
          <p:blipFill>
            <a:blip r:embed="rId3" cstate="print"/>
            <a:stretch>
              <a:fillRect/>
            </a:stretch>
          </p:blipFill>
          <p:spPr>
            <a:xfrm>
              <a:off x="14914" y="3670"/>
              <a:ext cx="3313" cy="2874"/>
            </a:xfrm>
            <a:prstGeom prst="rect">
              <a:avLst/>
            </a:prstGeom>
          </p:spPr>
        </p:pic>
        <p:sp>
          <p:nvSpPr>
            <p:cNvPr id="3" name="Text Box 2"/>
            <p:cNvSpPr txBox="1"/>
            <p:nvPr/>
          </p:nvSpPr>
          <p:spPr>
            <a:xfrm>
              <a:off x="14914" y="4381"/>
              <a:ext cx="3548" cy="1452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pPr algn="ctr"/>
              <a:r>
                <a:rPr lang="en-US" altLang="en-US" sz="5400" b="1" dirty="0">
                  <a:solidFill>
                    <a:srgbClr val="00B050"/>
                  </a:solidFill>
                  <a:latin typeface="UTM Avo" panose="02040603050506020204" pitchFamily="18" charset="0"/>
                </a:rPr>
                <a:t>54</a:t>
              </a:r>
              <a:endParaRPr lang="vi-VN" altLang="en-US" sz="5400" b="1" dirty="0">
                <a:solidFill>
                  <a:srgbClr val="00B050"/>
                </a:solidFill>
              </a:endParaRPr>
            </a:p>
          </p:txBody>
        </p:sp>
      </p:grpSp>
      <p:pic>
        <p:nvPicPr>
          <p:cNvPr id="102" name="Picture 101"/>
          <p:cNvPicPr/>
          <p:nvPr/>
        </p:nvPicPr>
        <p:blipFill>
          <a:blip r:embed="rId5">
            <a:clrChange>
              <a:clrFrom>
                <a:srgbClr val="FEFEFE"/>
              </a:clrFrom>
              <a:clrTo>
                <a:srgbClr val="FEFEFE">
                  <a:alpha val="0"/>
                </a:srgbClr>
              </a:clrTo>
            </a:clrChange>
          </a:blip>
          <a:srcRect l="6974" r="5364" b="2570"/>
          <a:stretch>
            <a:fillRect/>
          </a:stretch>
        </p:blipFill>
        <p:spPr>
          <a:xfrm>
            <a:off x="139065" y="4563745"/>
            <a:ext cx="2475230" cy="2056765"/>
          </a:xfrm>
          <a:prstGeom prst="rect">
            <a:avLst/>
          </a:prstGeom>
          <a:noFill/>
          <a:ln w="9525">
            <a:noFill/>
          </a:ln>
        </p:spPr>
      </p:pic>
      <p:grpSp>
        <p:nvGrpSpPr>
          <p:cNvPr id="14" name="Group 13"/>
          <p:cNvGrpSpPr/>
          <p:nvPr/>
        </p:nvGrpSpPr>
        <p:grpSpPr>
          <a:xfrm>
            <a:off x="8718550" y="5251450"/>
            <a:ext cx="2296160" cy="1622425"/>
            <a:chOff x="13951" y="8097"/>
            <a:chExt cx="3616" cy="2555"/>
          </a:xfrm>
        </p:grpSpPr>
        <p:pic>
          <p:nvPicPr>
            <p:cNvPr id="13" name="图片 2"/>
            <p:cNvPicPr>
              <a:picLocks noChangeAspect="1"/>
            </p:cNvPicPr>
            <p:nvPr/>
          </p:nvPicPr>
          <p:blipFill>
            <a:blip r:embed="rId3" cstate="print"/>
            <a:stretch>
              <a:fillRect/>
            </a:stretch>
          </p:blipFill>
          <p:spPr>
            <a:xfrm>
              <a:off x="13951" y="8097"/>
              <a:ext cx="3357" cy="2555"/>
            </a:xfrm>
            <a:prstGeom prst="rect">
              <a:avLst/>
            </a:prstGeom>
          </p:spPr>
        </p:pic>
        <p:sp>
          <p:nvSpPr>
            <p:cNvPr id="4" name="Text Box 3"/>
            <p:cNvSpPr txBox="1"/>
            <p:nvPr/>
          </p:nvSpPr>
          <p:spPr>
            <a:xfrm>
              <a:off x="14019" y="8648"/>
              <a:ext cx="3548" cy="1452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pPr algn="ctr"/>
              <a:r>
                <a:rPr lang="en-US" altLang="en-US" sz="5400" b="1" dirty="0">
                  <a:solidFill>
                    <a:srgbClr val="FFC000"/>
                  </a:solidFill>
                  <a:latin typeface="UTM Avo" panose="02040603050506020204" pitchFamily="18" charset="0"/>
                </a:rPr>
                <a:t>70</a:t>
              </a:r>
              <a:endParaRPr lang="vi-VN" altLang="en-US" sz="5400" b="1" dirty="0">
                <a:solidFill>
                  <a:srgbClr val="FFC000"/>
                </a:solidFill>
              </a:endParaRPr>
            </a:p>
          </p:txBody>
        </p:sp>
      </p:grpSp>
      <p:pic>
        <p:nvPicPr>
          <p:cNvPr id="104" name="Picture 103"/>
          <p:cNvPicPr/>
          <p:nvPr/>
        </p:nvPicPr>
        <p:blipFill>
          <a:blip r:embed="rId6">
            <a:clrChange>
              <a:clrFrom>
                <a:srgbClr val="FEFEFE"/>
              </a:clrFrom>
              <a:clrTo>
                <a:srgbClr val="FEFEFE">
                  <a:alpha val="0"/>
                </a:srgbClr>
              </a:clrTo>
            </a:clrChange>
          </a:blip>
          <a:srcRect l="11472" t="4713" r="10685" b="5972"/>
          <a:stretch>
            <a:fillRect/>
          </a:stretch>
        </p:blipFill>
        <p:spPr>
          <a:xfrm>
            <a:off x="6697345" y="3996690"/>
            <a:ext cx="2039620" cy="2513965"/>
          </a:xfrm>
          <a:prstGeom prst="rect">
            <a:avLst/>
          </a:prstGeom>
          <a:noFill/>
          <a:ln w="9525">
            <a:noFill/>
          </a:ln>
        </p:spPr>
      </p:pic>
      <p:grpSp>
        <p:nvGrpSpPr>
          <p:cNvPr id="12" name="Group 11"/>
          <p:cNvGrpSpPr/>
          <p:nvPr/>
        </p:nvGrpSpPr>
        <p:grpSpPr>
          <a:xfrm>
            <a:off x="2686685" y="4735195"/>
            <a:ext cx="2308860" cy="2117090"/>
            <a:chOff x="4231" y="7457"/>
            <a:chExt cx="3636" cy="3334"/>
          </a:xfrm>
        </p:grpSpPr>
        <p:pic>
          <p:nvPicPr>
            <p:cNvPr id="11" name="图片 2"/>
            <p:cNvPicPr>
              <a:picLocks noChangeAspect="1"/>
            </p:cNvPicPr>
            <p:nvPr/>
          </p:nvPicPr>
          <p:blipFill>
            <a:blip r:embed="rId3" cstate="print"/>
            <a:stretch>
              <a:fillRect/>
            </a:stretch>
          </p:blipFill>
          <p:spPr>
            <a:xfrm>
              <a:off x="4231" y="7457"/>
              <a:ext cx="3411" cy="3334"/>
            </a:xfrm>
            <a:prstGeom prst="rect">
              <a:avLst/>
            </a:prstGeom>
          </p:spPr>
        </p:pic>
        <p:sp>
          <p:nvSpPr>
            <p:cNvPr id="5" name="Text Box 4"/>
            <p:cNvSpPr txBox="1"/>
            <p:nvPr/>
          </p:nvSpPr>
          <p:spPr>
            <a:xfrm>
              <a:off x="4319" y="8398"/>
              <a:ext cx="3548" cy="1452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pPr algn="ctr"/>
              <a:r>
                <a:rPr lang="en-US" altLang="en-US" sz="5400" b="1" dirty="0">
                  <a:solidFill>
                    <a:srgbClr val="0070C0"/>
                  </a:solidFill>
                  <a:latin typeface="UTM Avo" panose="02040603050506020204" pitchFamily="18" charset="0"/>
                </a:rPr>
                <a:t>50</a:t>
              </a:r>
              <a:endParaRPr lang="vi-VN" altLang="en-US" sz="5400" b="1" dirty="0">
                <a:solidFill>
                  <a:srgbClr val="0070C0"/>
                </a:solidFill>
              </a:endParaRPr>
            </a:p>
          </p:txBody>
        </p:sp>
      </p:grpSp>
      <p:pic>
        <p:nvPicPr>
          <p:cNvPr id="32" name="图片 31"/>
          <p:cNvPicPr>
            <a:picLocks noChangeAspect="1"/>
          </p:cNvPicPr>
          <p:nvPr/>
        </p:nvPicPr>
        <p:blipFill>
          <a:blip r:embed="rId7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-90170" y="245745"/>
            <a:ext cx="2275205" cy="1988820"/>
          </a:xfrm>
          <a:prstGeom prst="rect">
            <a:avLst/>
          </a:prstGeom>
        </p:spPr>
      </p:pic>
    </p:spTree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5" presetClass="entr" presetSubtype="1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checkerboard(across)">
                                      <p:cBhvr>
                                        <p:cTn id="7" dur="500"/>
                                        <p:tgtEl>
                                          <p:spTgt spid="100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8" fill="hold">
                      <p:stCondLst>
                        <p:cond delay="indefinite"/>
                      </p:stCondLst>
                      <p:childTnLst>
                        <p:par>
                          <p:cTn id="9" fill="hold">
                            <p:stCondLst>
                              <p:cond delay="0"/>
                            </p:stCondLst>
                            <p:childTnLst>
                              <p:par>
                                <p:cTn id="10" presetID="14" presetClass="entr" presetSubtype="1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randombar(horizontal)">
                                      <p:cBhvr>
                                        <p:cTn id="12" dur="500"/>
                                        <p:tgtEl>
                                          <p:spTgt spid="8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3" fill="hold">
                      <p:stCondLst>
                        <p:cond delay="indefinite"/>
                      </p:stCondLst>
                      <p:childTnLst>
                        <p:par>
                          <p:cTn id="14" fill="hold">
                            <p:stCondLst>
                              <p:cond delay="0"/>
                            </p:stCondLst>
                            <p:childTnLst>
                              <p:par>
                                <p:cTn id="15" presetID="29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17" dur="1000" fill="hold"/>
                                        <p:tgtEl>
                                          <p:spTgt spid="101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-.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8" dur="1000" fill="hold"/>
                                        <p:tgtEl>
                                          <p:spTgt spid="101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  <p:animEffect transition="in" filter="wipe(right)" prLst="gradientSize: 0.1">
                                      <p:cBhvr>
                                        <p:cTn id="19" dur="1000"/>
                                        <p:tgtEl>
                                          <p:spTgt spid="101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0" fill="hold">
                      <p:stCondLst>
                        <p:cond delay="indefinite"/>
                      </p:stCondLst>
                      <p:childTnLst>
                        <p:par>
                          <p:cTn id="21" fill="hold">
                            <p:stCondLst>
                              <p:cond delay="0"/>
                            </p:stCondLst>
                            <p:childTnLst>
                              <p:par>
                                <p:cTn id="22" presetID="5" presetClass="entr" presetSubtype="1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checkerboard(across)">
                                      <p:cBhvr>
                                        <p:cTn id="24" dur="500"/>
                                        <p:tgtEl>
                                          <p:spTgt spid="10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5" fill="hold">
                      <p:stCondLst>
                        <p:cond delay="indefinite"/>
                      </p:stCondLst>
                      <p:childTnLst>
                        <p:par>
                          <p:cTn id="26" fill="hold">
                            <p:stCondLst>
                              <p:cond delay="0"/>
                            </p:stCondLst>
                            <p:childTnLst>
                              <p:par>
                                <p:cTn id="27" presetID="14" presetClass="entr" presetSubtype="1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randombar(horizontal)">
                                      <p:cBhvr>
                                        <p:cTn id="29" dur="500"/>
                                        <p:tgtEl>
                                          <p:spTgt spid="10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0" fill="hold">
                      <p:stCondLst>
                        <p:cond delay="indefinite"/>
                      </p:stCondLst>
                      <p:childTnLst>
                        <p:par>
                          <p:cTn id="31" fill="hold">
                            <p:stCondLst>
                              <p:cond delay="0"/>
                            </p:stCondLst>
                            <p:childTnLst>
                              <p:par>
                                <p:cTn id="32" presetID="29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34" dur="1000" fill="hold"/>
                                        <p:tgtEl>
                                          <p:spTgt spid="12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-.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35" dur="1000" fill="hold"/>
                                        <p:tgtEl>
                                          <p:spTgt spid="12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  <p:animEffect transition="in" filter="wipe(right)" prLst="gradientSize: 0.1">
                                      <p:cBhvr>
                                        <p:cTn id="36" dur="1000"/>
                                        <p:tgtEl>
                                          <p:spTgt spid="1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7" fill="hold">
                      <p:stCondLst>
                        <p:cond delay="indefinite"/>
                      </p:stCondLst>
                      <p:childTnLst>
                        <p:par>
                          <p:cTn id="38" fill="hold">
                            <p:stCondLst>
                              <p:cond delay="0"/>
                            </p:stCondLst>
                            <p:childTnLst>
                              <p:par>
                                <p:cTn id="39" presetID="9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dissolve">
                                      <p:cBhvr>
                                        <p:cTn id="41" dur="500"/>
                                        <p:tgtEl>
                                          <p:spTgt spid="10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42" fill="hold">
                      <p:stCondLst>
                        <p:cond delay="indefinite"/>
                      </p:stCondLst>
                      <p:childTnLst>
                        <p:par>
                          <p:cTn id="43" fill="hold">
                            <p:stCondLst>
                              <p:cond delay="0"/>
                            </p:stCondLst>
                            <p:childTnLst>
                              <p:par>
                                <p:cTn id="44" presetID="14" presetClass="entr" presetSubtype="1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randombar(horizontal)">
                                      <p:cBhvr>
                                        <p:cTn id="46" dur="500"/>
                                        <p:tgtEl>
                                          <p:spTgt spid="1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3074" name="Picture 2" descr="C:\Users\ADMIN\Desktop\Bach tuyet\54774f4bc8287c7337fadd5fbb419da6.jpg"/>
          <p:cNvPicPr>
            <a:picLocks noChangeAspect="1" noChangeArrowheads="1"/>
          </p:cNvPicPr>
          <p:nvPr/>
        </p:nvPicPr>
        <p:blipFill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0" y="0"/>
            <a:ext cx="12192000" cy="6857999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3075" name="Picture 3" descr="C:\Users\ADMIN\Desktop\Bach tuyet\Snow_white_transparent.png"/>
          <p:cNvPicPr>
            <a:picLocks noChangeAspect="1" noChangeArrowheads="1"/>
          </p:cNvPicPr>
          <p:nvPr/>
        </p:nvPicPr>
        <p:blipFill>
          <a:blip r:embed="rId5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4978400" y="2722179"/>
            <a:ext cx="1243539" cy="2680235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3076" name="Picture 4" descr="C:\Users\ADMIN\Desktop\Bach tuyet\43ebd44d263606f876d42fd2f199ea61 (4).jpg"/>
          <p:cNvPicPr>
            <a:picLocks noChangeAspect="1" noChangeArrowheads="1"/>
          </p:cNvPicPr>
          <p:nvPr/>
        </p:nvPicPr>
        <p:blipFill>
          <a:blip r:embed="rId6" cstate="print">
            <a:extLst>
              <a:ext uri="{BEBA8EAE-BF5A-486C-A8C5-ECC9F3942E4B}">
                <a14:imgProps xmlns:a14="http://schemas.microsoft.com/office/drawing/2010/main">
                  <a14:imgLayer r:embed="rId7">
                    <a14:imgEffect>
                      <a14:backgroundRemoval t="0" b="100000" l="0" r="98837">
                        <a14:foregroundMark x1="40116" y1="26626" x2="70349" y2="59553"/>
                        <a14:foregroundMark x1="64535" y1="35366" x2="77035" y2="44715"/>
                        <a14:foregroundMark x1="45640" y1="16463" x2="28198" y2="36585"/>
                        <a14:foregroundMark x1="44186" y1="40244" x2="60174" y2="57724"/>
                        <a14:foregroundMark x1="67151" y1="58943" x2="86628" y2="57317"/>
                      </a14:backgroundRemoval>
                    </a14:imgEffect>
                  </a14:imgLayer>
                </a14:imgProps>
              </a:ex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 rot="338519">
            <a:off x="10592436" y="4662277"/>
            <a:ext cx="1880249" cy="2689195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3077" name="Picture 5" descr="C:\Users\ADMIN\Desktop\Bach tuyet\43ebd44d263606f876d42fd2f199ea61 (7).jpg"/>
          <p:cNvPicPr>
            <a:picLocks noChangeAspect="1" noChangeArrowheads="1"/>
          </p:cNvPicPr>
          <p:nvPr/>
        </p:nvPicPr>
        <p:blipFill>
          <a:blip r:embed="rId8" cstate="print">
            <a:extLst>
              <a:ext uri="{BEBA8EAE-BF5A-486C-A8C5-ECC9F3942E4B}">
                <a14:imgProps xmlns:a14="http://schemas.microsoft.com/office/drawing/2010/main">
                  <a14:imgLayer r:embed="rId9">
                    <a14:imgEffect>
                      <a14:backgroundRemoval t="0" b="100000" l="0" r="100000">
                        <a14:foregroundMark x1="36022" y1="32480" x2="72849" y2="41535"/>
                      </a14:backgroundRemoval>
                    </a14:imgEffect>
                  </a14:imgLayer>
                </a14:imgProps>
              </a:ex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 flipH="1">
            <a:off x="7148075" y="4667664"/>
            <a:ext cx="1913197" cy="2551999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3080" name="Picture 8" descr="C:\Users\ADMIN\Desktop\Bach tuyet\RjAwOTQ4MTUyNEI3QjJCRTc2RjA6ZDA1ZjJmYTY2MjBkNDYzY2ZlZDNiOTA1Y2YxYTk1NzA6Ojo6OjA=.png"/>
          <p:cNvPicPr>
            <a:picLocks noChangeAspect="1" noChangeArrowheads="1"/>
          </p:cNvPicPr>
          <p:nvPr/>
        </p:nvPicPr>
        <p:blipFill>
          <a:blip r:embed="rId10" cstate="print">
            <a:extLst>
              <a:ext uri="{BEBA8EAE-BF5A-486C-A8C5-ECC9F3942E4B}">
                <a14:imgProps xmlns:a14="http://schemas.microsoft.com/office/drawing/2010/main">
                  <a14:imgLayer r:embed="rId11">
                    <a14:imgEffect>
                      <a14:backgroundRemoval t="0" b="100000" l="0" r="100000">
                        <a14:foregroundMark x1="50431" y1="17647" x2="56466" y2="31120"/>
                        <a14:foregroundMark x1="79526" y1="14611" x2="53879" y2="29412"/>
                        <a14:foregroundMark x1="77586" y1="15180" x2="59914" y2="22960"/>
                        <a14:foregroundMark x1="53017" y1="6641" x2="44397" y2="25427"/>
                        <a14:foregroundMark x1="57328" y1="8918" x2="88793" y2="17837"/>
                        <a14:foregroundMark x1="54526" y1="6072" x2="66810" y2="9488"/>
                        <a14:foregroundMark x1="76509" y1="31499" x2="69397" y2="43643"/>
                        <a14:foregroundMark x1="95690" y1="16698" x2="76940" y2="10247"/>
                        <a14:foregroundMark x1="77586" y1="33776" x2="74353" y2="40417"/>
                      </a14:backgroundRemoval>
                    </a14:imgEffect>
                  </a14:imgLayer>
                </a14:imgProps>
              </a:ex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 rot="20593735">
            <a:off x="9011" y="4789835"/>
            <a:ext cx="2123621" cy="2411959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3081" name="Picture 9" descr="C:\Users\ADMIN\Desktop\Bach tuyet\43ebd44d263606f876d42fd2f199ea61 (2).jpg"/>
          <p:cNvPicPr>
            <a:picLocks noChangeAspect="1" noChangeArrowheads="1"/>
          </p:cNvPicPr>
          <p:nvPr/>
        </p:nvPicPr>
        <p:blipFill>
          <a:blip r:embed="rId12" cstate="print">
            <a:extLst>
              <a:ext uri="{BEBA8EAE-BF5A-486C-A8C5-ECC9F3942E4B}">
                <a14:imgProps xmlns:a14="http://schemas.microsoft.com/office/drawing/2010/main">
                  <a14:imgLayer r:embed="rId13">
                    <a14:imgEffect>
                      <a14:backgroundRemoval t="0" b="100000" l="0" r="100000">
                        <a14:foregroundMark x1="44267" y1="18935" x2="28800" y2="43984"/>
                        <a14:foregroundMark x1="27200" y1="21696" x2="14667" y2="33728"/>
                        <a14:foregroundMark x1="36533" y1="32150" x2="35467" y2="44576"/>
                        <a14:foregroundMark x1="32533" y1="42801" x2="63733" y2="38462"/>
                      </a14:backgroundRemoval>
                    </a14:imgEffect>
                  </a14:imgLayer>
                </a14:imgProps>
              </a:ex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 rot="20172978">
            <a:off x="7736843" y="4957293"/>
            <a:ext cx="1831975" cy="2476829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3082" name="Picture 10" descr="C:\Users\ADMIN\Desktop\Bach tuyet\43ebd44d263606f876d42fd2f199ea61 (3).jpg"/>
          <p:cNvPicPr>
            <a:picLocks noChangeAspect="1" noChangeArrowheads="1"/>
          </p:cNvPicPr>
          <p:nvPr/>
        </p:nvPicPr>
        <p:blipFill>
          <a:blip r:embed="rId14" cstate="print">
            <a:extLst>
              <a:ext uri="{BEBA8EAE-BF5A-486C-A8C5-ECC9F3942E4B}">
                <a14:imgProps xmlns:a14="http://schemas.microsoft.com/office/drawing/2010/main">
                  <a14:imgLayer r:embed="rId15">
                    <a14:imgEffect>
                      <a14:backgroundRemoval t="0" b="100000" l="0" r="100000">
                        <a14:foregroundMark x1="47640" y1="33252" x2="54382" y2="60391"/>
                      </a14:backgroundRemoval>
                    </a14:imgEffect>
                  </a14:imgLayer>
                </a14:imgProps>
              </a:ex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2082524" y="5232399"/>
            <a:ext cx="2212453" cy="2033468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3085" name="Picture 13" descr="C:\Users\ADMIN\Desktop\Bach tuyet\43ebd44d263606f876d42fd2f199ea61 (5).jpg"/>
          <p:cNvPicPr>
            <a:picLocks noChangeAspect="1" noChangeArrowheads="1"/>
          </p:cNvPicPr>
          <p:nvPr/>
        </p:nvPicPr>
        <p:blipFill>
          <a:blip r:embed="rId16" cstate="print">
            <a:extLst>
              <a:ext uri="{BEBA8EAE-BF5A-486C-A8C5-ECC9F3942E4B}">
                <a14:imgProps xmlns:a14="http://schemas.microsoft.com/office/drawing/2010/main">
                  <a14:imgLayer r:embed="rId17">
                    <a14:imgEffect>
                      <a14:backgroundRemoval t="0" b="100000" l="0" r="100000">
                        <a14:foregroundMark x1="50482" y1="26157" x2="67203" y2="63581"/>
                        <a14:foregroundMark x1="38907" y1="22133" x2="24116" y2="46680"/>
                      </a14:backgroundRemoval>
                    </a14:imgEffect>
                  </a14:imgLayer>
                </a14:imgProps>
              </a:ex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 rot="1608799">
            <a:off x="1408601" y="4577567"/>
            <a:ext cx="1656967" cy="2647951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3086" name="Picture 14" descr="C:\Users\ADMIN\Desktop\Bach tuyet\43ebd44d263606f876d42fd2f199ea61 (8).jpg"/>
          <p:cNvPicPr>
            <a:picLocks noChangeAspect="1" noChangeArrowheads="1"/>
          </p:cNvPicPr>
          <p:nvPr/>
        </p:nvPicPr>
        <p:blipFill>
          <a:blip r:embed="rId18" cstate="print">
            <a:extLst>
              <a:ext uri="{BEBA8EAE-BF5A-486C-A8C5-ECC9F3942E4B}">
                <a14:imgProps xmlns:a14="http://schemas.microsoft.com/office/drawing/2010/main">
                  <a14:imgLayer r:embed="rId19">
                    <a14:imgEffect>
                      <a14:backgroundRemoval t="0" b="100000" l="0" r="100000">
                        <a14:foregroundMark x1="53350" y1="9206" x2="64268" y2="52888"/>
                        <a14:foregroundMark x1="50372" y1="21841" x2="42432" y2="44585"/>
                        <a14:foregroundMark x1="38462" y1="36643" x2="57320" y2="45668"/>
                        <a14:foregroundMark x1="75682" y1="36282" x2="60298" y2="47834"/>
                        <a14:foregroundMark x1="71712" y1="29422" x2="76179" y2="37365"/>
                        <a14:foregroundMark x1="44417" y1="31949" x2="32506" y2="47112"/>
                        <a14:foregroundMark x1="35484" y1="33755" x2="44417" y2="42780"/>
                        <a14:foregroundMark x1="48387" y1="85740" x2="36476" y2="93321"/>
                        <a14:foregroundMark x1="46402" y1="14982" x2="37965" y2="30505"/>
                        <a14:foregroundMark x1="61787" y1="20397" x2="71216" y2="32310"/>
                        <a14:foregroundMark x1="50656" y1="20076" x2="55381" y2="26769"/>
                        <a14:foregroundMark x1="57743" y1="14532" x2="70341" y2="25048"/>
                      </a14:backgroundRemoval>
                    </a14:imgEffect>
                  </a14:imgLayer>
                </a14:imgProps>
              </a:ex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9448800" y="4363395"/>
            <a:ext cx="2111365" cy="2902472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17" name="Picture 12" descr="C:\Users\ADMIN\Desktop\Bach tuyet\511929473-photo-clip-tree.png"/>
          <p:cNvPicPr>
            <a:picLocks noChangeAspect="1" noChangeArrowheads="1"/>
          </p:cNvPicPr>
          <p:nvPr/>
        </p:nvPicPr>
        <p:blipFill>
          <a:blip r:embed="rId20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4775200" y="-2947963"/>
            <a:ext cx="9770739" cy="10307443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18" name="Picture 12" descr="C:\Users\ADMIN\Desktop\Bach tuyet\511929473-photo-clip-tree.png"/>
          <p:cNvPicPr>
            <a:picLocks noChangeAspect="1" noChangeArrowheads="1"/>
          </p:cNvPicPr>
          <p:nvPr/>
        </p:nvPicPr>
        <p:blipFill>
          <a:blip r:embed="rId20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-1219200" y="-2825161"/>
            <a:ext cx="6078553" cy="10307443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19" name="Picture 10" descr="C:\Users\ADMIN\Desktop\Tai nguyen thiet ke tro choi\Bảng gỗ\wooden-blank-sign-clipart-1.jpg"/>
          <p:cNvPicPr>
            <a:picLocks noChangeAspect="1" noChangeArrowheads="1"/>
          </p:cNvPicPr>
          <p:nvPr/>
        </p:nvPicPr>
        <p:blipFill>
          <a:blip r:embed="rId21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1784883" y="-1955800"/>
            <a:ext cx="9187917" cy="4079875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sp>
        <p:nvSpPr>
          <p:cNvPr id="20" name="TextBox 19"/>
          <p:cNvSpPr txBox="1"/>
          <p:nvPr/>
        </p:nvSpPr>
        <p:spPr>
          <a:xfrm>
            <a:off x="2644461" y="584200"/>
            <a:ext cx="7515539" cy="103505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en-US" sz="3065" dirty="0">
                <a:solidFill>
                  <a:schemeClr val="bg1"/>
                </a:solidFill>
                <a:latin typeface="UTM Avo" panose="02040603050506020204" pitchFamily="18" charset="0"/>
              </a:rPr>
              <a:t>CHƠI TRỐN TÌM </a:t>
            </a:r>
          </a:p>
          <a:p>
            <a:pPr algn="ctr"/>
            <a:r>
              <a:rPr lang="en-US" sz="3065" dirty="0">
                <a:solidFill>
                  <a:schemeClr val="bg1"/>
                </a:solidFill>
                <a:latin typeface="UTM Avo" panose="02040603050506020204" pitchFamily="18" charset="0"/>
              </a:rPr>
              <a:t>CÙNG BẠCH TUYẾT VÀ 7 CHÚ LÙN</a:t>
            </a:r>
          </a:p>
        </p:txBody>
      </p:sp>
      <p:pic>
        <p:nvPicPr>
          <p:cNvPr id="15" name="Picture 11" descr="C:\Users\ADMIN\Desktop\Tai nguyen thiet ke tro choi\Angry birds epic birds\1505573783630 (2).png">
            <a:hlinkClick r:id="rId22" action="ppaction://hlinksldjump"/>
          </p:cNvPr>
          <p:cNvPicPr>
            <a:picLocks noChangeAspect="1" noChangeArrowheads="1"/>
          </p:cNvPicPr>
          <p:nvPr/>
        </p:nvPicPr>
        <p:blipFill>
          <a:blip r:embed="rId23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5600169" y="5901541"/>
            <a:ext cx="1426197" cy="780844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2" name="Zen Garden In-Game - Laura Shigihara - NhacCuaTui.MP3">
            <a:hlinkClick r:id="" action="ppaction://media"/>
          </p:cNvPr>
          <p:cNvPicPr>
            <a:picLocks noChangeAspect="1"/>
          </p:cNvPicPr>
          <p:nvPr>
            <a:audioFile r:link="rId2"/>
            <p:extLst>
              <p:ext uri="{DAA4B4D4-6D71-4841-9C94-3DE7FCFB9230}">
                <p14:media xmlns:p14="http://schemas.microsoft.com/office/powerpoint/2010/main" r:embed="rId1"/>
              </p:ext>
            </p:extLst>
          </p:nvPr>
        </p:nvPicPr>
        <p:blipFill>
          <a:blip r:embed="rId24"/>
          <a:stretch>
            <a:fillRect/>
          </a:stretch>
        </p:blipFill>
        <p:spPr>
          <a:xfrm>
            <a:off x="12903200" y="6006875"/>
            <a:ext cx="812800" cy="812800"/>
          </a:xfrm>
          <a:prstGeom prst="rect">
            <a:avLst/>
          </a:prstGeom>
        </p:spPr>
      </p:pic>
      <p:pic>
        <p:nvPicPr>
          <p:cNvPr id="3" name="Picture 2" descr="powerpoint-07"/>
          <p:cNvPicPr>
            <a:picLocks noChangeAspect="1"/>
          </p:cNvPicPr>
          <p:nvPr/>
        </p:nvPicPr>
        <p:blipFill>
          <a:blip r:embed="rId25"/>
          <a:stretch>
            <a:fillRect/>
          </a:stretch>
        </p:blipFill>
        <p:spPr>
          <a:xfrm>
            <a:off x="249555" y="239395"/>
            <a:ext cx="1833245" cy="795020"/>
          </a:xfrm>
          <a:prstGeom prst="rect">
            <a:avLst/>
          </a:prstGeom>
        </p:spPr>
      </p:pic>
    </p:spTree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mediacall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cmd type="call" cmd="playFrom(0.0)">
                                      <p:cBhvr>
                                        <p:cTn id="6" dur="1" fill="hold"/>
                                        <p:tgtEl>
                                          <p:spTgt spid="2"/>
                                        </p:tgtEl>
                                      </p:cBhvr>
                                    </p:cmd>
                                  </p:childTnLst>
                                </p:cTn>
                              </p:par>
                              <p:par>
                                <p:cTn id="7" presetID="47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9" dur="1000"/>
                                        <p:tgtEl>
                                          <p:spTgt spid="19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10" dur="1000" fill="hold"/>
                                        <p:tgtEl>
                                          <p:spTgt spid="19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1" dur="1000" fill="hold"/>
                                        <p:tgtEl>
                                          <p:spTgt spid="19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-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12" presetID="47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4" dur="1000"/>
                                        <p:tgtEl>
                                          <p:spTgt spid="20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15" dur="1000" fill="hold"/>
                                        <p:tgtEl>
                                          <p:spTgt spid="20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6" dur="1000" fill="hold"/>
                                        <p:tgtEl>
                                          <p:spTgt spid="20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-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7" fill="hold">
                            <p:stCondLst>
                              <p:cond delay="0"/>
                            </p:stCondLst>
                            <p:childTnLst>
                              <p:par>
                                <p:cTn id="18" presetID="10" presetClass="entr" presetSubtype="0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0" dur="500"/>
                                        <p:tgtEl>
                                          <p:spTgt spid="1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  <p:audio>
              <p:cMediaNode vol="80000" numSld="50">
                <p:cTn id="21" repeatCount="indefinite" fill="hold" display="0">
                  <p:stCondLst>
                    <p:cond delay="indefinite"/>
                  </p:stCondLst>
                  <p:endCondLst>
                    <p:cond evt="onStopAudio" delay="0">
                      <p:tgtEl>
                        <p:sldTgt/>
                      </p:tgtEl>
                    </p:cond>
                  </p:endCondLst>
                </p:cTn>
                <p:tgtEl>
                  <p:spTgt spid="2"/>
                </p:tgtEl>
              </p:cMediaNode>
            </p:audio>
          </p:childTnLst>
        </p:cTn>
      </p:par>
    </p:tnLst>
    <p:bldLst>
      <p:bldP spid="20" grpId="0"/>
    </p:bldLst>
  </p:timing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026" name="Picture 2" descr="C:\Users\ADMIN\Desktop\Bach tuyet\ a.jpg"/>
          <p:cNvPicPr>
            <a:picLocks noChangeAspect="1" noChangeArrowheads="1"/>
          </p:cNvPicPr>
          <p:nvPr/>
        </p:nvPicPr>
        <p:blipFill>
          <a:blip r:embed="rId4">
            <a:extLst>
              <a:ext uri="{BEBA8EAE-BF5A-486C-A8C5-ECC9F3942E4B}">
                <a14:imgProps xmlns:a14="http://schemas.microsoft.com/office/drawing/2010/main">
                  <a14:imgLayer r:embed="rId5">
                    <a14:imgEffect>
                      <a14:sharpenSoften amount="-25000"/>
                    </a14:imgEffect>
                  </a14:imgLayer>
                </a14:imgProps>
              </a:ex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0" y="0"/>
            <a:ext cx="12192000" cy="6861628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1029" name="Picture 5" descr="C:\Users\ADMIN\Desktop\Bach tuyet\Bambi.png"/>
          <p:cNvPicPr>
            <a:picLocks noChangeAspect="1" noChangeArrowheads="1"/>
          </p:cNvPicPr>
          <p:nvPr/>
        </p:nvPicPr>
        <p:blipFill>
          <a:blip r:embed="rId6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 rot="20355339" flipH="1">
            <a:off x="7779459" y="3997351"/>
            <a:ext cx="1320800" cy="2209800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1030" name="Picture 6" descr="C:\Users\ADMIN\Desktop\Bach tuyet\esquilo001.gif"/>
          <p:cNvPicPr>
            <a:picLocks noChangeAspect="1" noChangeArrowheads="1"/>
          </p:cNvPicPr>
          <p:nvPr/>
        </p:nvPicPr>
        <p:blipFill>
          <a:blip r:embed="rId7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 rot="20471667" flipH="1">
            <a:off x="5085415" y="4860489"/>
            <a:ext cx="1320800" cy="1445840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1031" name="Picture 7" descr="C:\Users\ADMIN\Desktop\Bach tuyet\767e08fbae2de8679fbba6d8cecba19e.png"/>
          <p:cNvPicPr>
            <a:picLocks noChangeAspect="1" noChangeArrowheads="1"/>
          </p:cNvPicPr>
          <p:nvPr/>
        </p:nvPicPr>
        <p:blipFill>
          <a:blip r:embed="rId8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 rot="20352524" flipH="1">
            <a:off x="2470377" y="4994981"/>
            <a:ext cx="1092200" cy="1525441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1032" name="Picture 8" descr="C:\Users\ADMIN\Desktop\Bach tuyet\Doc23.png"/>
          <p:cNvPicPr>
            <a:picLocks noChangeAspect="1" noChangeArrowheads="1"/>
          </p:cNvPicPr>
          <p:nvPr/>
        </p:nvPicPr>
        <p:blipFill>
          <a:blip r:embed="rId9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 rot="19772646">
            <a:off x="10020324" y="4028628"/>
            <a:ext cx="1543159" cy="2286767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18" name="Picture 3" descr="C:\Users\ADMIN\Desktop\Bach tuyet\arbre-majestueux-42629281.jpg"/>
          <p:cNvPicPr>
            <a:picLocks noChangeAspect="1" noChangeArrowheads="1"/>
          </p:cNvPicPr>
          <p:nvPr/>
        </p:nvPicPr>
        <p:blipFill>
          <a:blip r:embed="rId10">
            <a:extLst>
              <a:ext uri="{BEBA8EAE-BF5A-486C-A8C5-ECC9F3942E4B}">
                <a14:imgProps xmlns:a14="http://schemas.microsoft.com/office/drawing/2010/main">
                  <a14:imgLayer r:embed="rId11">
                    <a14:imgEffect>
                      <a14:backgroundRemoval t="0" b="100000" l="0" r="100000">
                        <a14:backgroundMark x1="47875" y1="35969" x2="47875" y2="37305"/>
                      </a14:backgroundRemoval>
                    </a14:imgEffect>
                  </a14:imgLayer>
                </a14:imgProps>
              </a:ex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324077" y="-273844"/>
            <a:ext cx="7010400" cy="7868444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19" name="Picture 3" descr="C:\Users\ADMIN\Desktop\Bach tuyet\arbre-majestueux-42629281.jpg"/>
          <p:cNvPicPr>
            <a:picLocks noChangeAspect="1" noChangeArrowheads="1"/>
          </p:cNvPicPr>
          <p:nvPr/>
        </p:nvPicPr>
        <p:blipFill>
          <a:blip r:embed="rId10">
            <a:extLst>
              <a:ext uri="{BEBA8EAE-BF5A-486C-A8C5-ECC9F3942E4B}">
                <a14:imgProps xmlns:a14="http://schemas.microsoft.com/office/drawing/2010/main">
                  <a14:imgLayer r:embed="rId11">
                    <a14:imgEffect>
                      <a14:backgroundRemoval t="0" b="100000" l="0" r="100000">
                        <a14:backgroundMark x1="47875" y1="35969" x2="47875" y2="37305"/>
                      </a14:backgroundRemoval>
                    </a14:imgEffect>
                  </a14:imgLayer>
                </a14:imgProps>
              </a:ex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5689600" y="-680244"/>
            <a:ext cx="7010400" cy="7868444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20" name="Picture 4" descr="C:\Users\ADMIN\Desktop\Bach tuyet\511929473-photo-clip-tree.png"/>
          <p:cNvPicPr>
            <a:picLocks noChangeAspect="1" noChangeArrowheads="1"/>
          </p:cNvPicPr>
          <p:nvPr/>
        </p:nvPicPr>
        <p:blipFill>
          <a:blip r:embed="rId1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3224665" y="-929641"/>
            <a:ext cx="7213600" cy="7609841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21" name="Picture 4" descr="C:\Users\ADMIN\Desktop\Bach tuyet\511929473-photo-clip-tree.png"/>
          <p:cNvPicPr>
            <a:picLocks noChangeAspect="1" noChangeArrowheads="1"/>
          </p:cNvPicPr>
          <p:nvPr/>
        </p:nvPicPr>
        <p:blipFill>
          <a:blip r:embed="rId1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7963580" y="-536547"/>
            <a:ext cx="7213600" cy="7609841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1033" name="Picture 9" descr="C:\Users\ADMIN\Desktop\Bach tuyet\Snow_white_transparent.png"/>
          <p:cNvPicPr>
            <a:picLocks noChangeAspect="1" noChangeArrowheads="1"/>
          </p:cNvPicPr>
          <p:nvPr/>
        </p:nvPicPr>
        <p:blipFill>
          <a:blip r:embed="rId14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-85359" y="3430813"/>
            <a:ext cx="1825347" cy="3934223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1034" name="Picture 10" descr="C:\Users\ADMIN\Desktop\Tai nguyen thiet ke tro choi\Bảng gỗ\wooden-blank-sign-clipart-1.jpg"/>
          <p:cNvPicPr>
            <a:picLocks noChangeAspect="1" noChangeArrowheads="1"/>
          </p:cNvPicPr>
          <p:nvPr/>
        </p:nvPicPr>
        <p:blipFill>
          <a:blip r:embed="rId15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2336800" y="-1955800"/>
            <a:ext cx="7921939" cy="4079875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sp>
        <p:nvSpPr>
          <p:cNvPr id="4" name="Rounded Rectangle 3"/>
          <p:cNvSpPr/>
          <p:nvPr/>
        </p:nvSpPr>
        <p:spPr>
          <a:xfrm>
            <a:off x="-11427" y="2029218"/>
            <a:ext cx="4093163" cy="1498600"/>
          </a:xfrm>
          <a:prstGeom prst="roundRect">
            <a:avLst/>
          </a:prstGeom>
          <a:solidFill>
            <a:srgbClr val="FFFF66"/>
          </a:solidFill>
          <a:ln>
            <a:solidFill>
              <a:srgbClr val="009900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US" sz="3600" dirty="0">
                <a:solidFill>
                  <a:srgbClr val="0000FF"/>
                </a:solidFill>
                <a:latin typeface="UTM Avo" panose="02040603050506020204" pitchFamily="18" charset="0"/>
              </a:rPr>
              <a:t>A</a:t>
            </a:r>
            <a:r>
              <a:rPr lang="en-US" sz="3200" dirty="0">
                <a:solidFill>
                  <a:srgbClr val="0000FF"/>
                </a:solidFill>
                <a:latin typeface="UTM Avo" panose="02040603050506020204" pitchFamily="18" charset="0"/>
              </a:rPr>
              <a:t>.</a:t>
            </a:r>
            <a:r>
              <a:rPr lang="vi-VN" altLang="en-US" sz="3200" dirty="0">
                <a:solidFill>
                  <a:srgbClr val="0000FF"/>
                </a:solidFill>
                <a:latin typeface="UTM Avo" panose="02040603050506020204" pitchFamily="18" charset="0"/>
              </a:rPr>
              <a:t> 5 chục 2 đơn vị</a:t>
            </a:r>
            <a:endParaRPr lang="vi-VN" altLang="en-US" sz="3600" dirty="0">
              <a:solidFill>
                <a:srgbClr val="0000FF"/>
              </a:solidFill>
              <a:latin typeface="UTM Avo" panose="02040603050506020204" pitchFamily="18" charset="0"/>
            </a:endParaRPr>
          </a:p>
        </p:txBody>
      </p:sp>
      <p:sp>
        <p:nvSpPr>
          <p:cNvPr id="25" name="Rounded Rectangle 24"/>
          <p:cNvSpPr/>
          <p:nvPr/>
        </p:nvSpPr>
        <p:spPr>
          <a:xfrm>
            <a:off x="4115320" y="1998860"/>
            <a:ext cx="4071620" cy="1527175"/>
          </a:xfrm>
          <a:prstGeom prst="roundRect">
            <a:avLst/>
          </a:prstGeom>
          <a:solidFill>
            <a:srgbClr val="FFFF66"/>
          </a:solidFill>
          <a:ln>
            <a:solidFill>
              <a:srgbClr val="009900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US" sz="3600" dirty="0">
                <a:solidFill>
                  <a:srgbClr val="0000FF"/>
                </a:solidFill>
                <a:latin typeface="UTM Avo" panose="02040603050506020204" pitchFamily="18" charset="0"/>
              </a:rPr>
              <a:t>B</a:t>
            </a:r>
            <a:r>
              <a:rPr lang="en-US" sz="3200" dirty="0">
                <a:solidFill>
                  <a:srgbClr val="0000FF"/>
                </a:solidFill>
                <a:latin typeface="UTM Avo" panose="02040603050506020204" pitchFamily="18" charset="0"/>
              </a:rPr>
              <a:t>. </a:t>
            </a:r>
            <a:r>
              <a:rPr lang="vi-VN" altLang="en-US" sz="3200" dirty="0">
                <a:solidFill>
                  <a:srgbClr val="0000FF"/>
                </a:solidFill>
                <a:latin typeface="UTM Avo" panose="02040603050506020204" pitchFamily="18" charset="0"/>
                <a:sym typeface="+mn-ea"/>
              </a:rPr>
              <a:t>5 chục 3 đơn vị</a:t>
            </a:r>
            <a:endParaRPr lang="en-US" sz="3600" dirty="0">
              <a:solidFill>
                <a:srgbClr val="0000FF"/>
              </a:solidFill>
              <a:latin typeface="UTM Avo" panose="02040603050506020204" pitchFamily="18" charset="0"/>
            </a:endParaRPr>
          </a:p>
        </p:txBody>
      </p:sp>
      <p:sp>
        <p:nvSpPr>
          <p:cNvPr id="27" name="Rounded Rectangle 26"/>
          <p:cNvSpPr/>
          <p:nvPr/>
        </p:nvSpPr>
        <p:spPr>
          <a:xfrm>
            <a:off x="8229619" y="2048387"/>
            <a:ext cx="4071620" cy="1490980"/>
          </a:xfrm>
          <a:prstGeom prst="roundRect">
            <a:avLst/>
          </a:prstGeom>
          <a:solidFill>
            <a:srgbClr val="FFFF66"/>
          </a:solidFill>
          <a:ln>
            <a:solidFill>
              <a:srgbClr val="009900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vi-VN" altLang="en-US" sz="3200" dirty="0">
                <a:solidFill>
                  <a:srgbClr val="0000FF"/>
                </a:solidFill>
                <a:latin typeface="UTM Avo" panose="02040603050506020204" pitchFamily="18" charset="0"/>
              </a:rPr>
              <a:t>C</a:t>
            </a:r>
            <a:r>
              <a:rPr lang="en-US" sz="3200" dirty="0">
                <a:solidFill>
                  <a:srgbClr val="0000FF"/>
                </a:solidFill>
                <a:latin typeface="UTM Avo" panose="02040603050506020204" pitchFamily="18" charset="0"/>
              </a:rPr>
              <a:t>. </a:t>
            </a:r>
            <a:r>
              <a:rPr lang="vi-VN" altLang="en-US" sz="3200" dirty="0">
                <a:solidFill>
                  <a:srgbClr val="0000FF"/>
                </a:solidFill>
                <a:latin typeface="UTM Avo" panose="02040603050506020204" pitchFamily="18" charset="0"/>
              </a:rPr>
              <a:t>5 chục 1 đơn vị</a:t>
            </a:r>
            <a:endParaRPr lang="vi-VN" altLang="en-US" sz="3600" dirty="0">
              <a:solidFill>
                <a:srgbClr val="0000FF"/>
              </a:solidFill>
              <a:latin typeface="UTM Avo" panose="02040603050506020204" pitchFamily="18" charset="0"/>
            </a:endParaRPr>
          </a:p>
        </p:txBody>
      </p:sp>
      <p:sp>
        <p:nvSpPr>
          <p:cNvPr id="5" name="TextBox 4"/>
          <p:cNvSpPr txBox="1"/>
          <p:nvPr/>
        </p:nvSpPr>
        <p:spPr>
          <a:xfrm>
            <a:off x="2554051" y="850857"/>
            <a:ext cx="7413939" cy="707886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en-US" altLang="en-US" sz="4000" b="1" dirty="0" err="1">
                <a:solidFill>
                  <a:schemeClr val="bg1"/>
                </a:solidFill>
                <a:latin typeface="UTM Avo" panose="02040603050506020204" pitchFamily="18" charset="0"/>
              </a:rPr>
              <a:t>Số</a:t>
            </a:r>
            <a:r>
              <a:rPr lang="en-US" altLang="en-US" sz="4000" b="1" dirty="0">
                <a:solidFill>
                  <a:schemeClr val="bg1"/>
                </a:solidFill>
                <a:latin typeface="UTM Avo" panose="02040603050506020204" pitchFamily="18" charset="0"/>
              </a:rPr>
              <a:t> 51 </a:t>
            </a:r>
            <a:r>
              <a:rPr lang="en-US" altLang="en-US" sz="4000" b="1" dirty="0" err="1">
                <a:solidFill>
                  <a:schemeClr val="bg1"/>
                </a:solidFill>
                <a:latin typeface="UTM Avo" panose="02040603050506020204" pitchFamily="18" charset="0"/>
              </a:rPr>
              <a:t>gồm</a:t>
            </a:r>
            <a:endParaRPr lang="vi-VN" altLang="en-US" sz="4000" b="1" dirty="0">
              <a:solidFill>
                <a:schemeClr val="bg1"/>
              </a:solidFill>
            </a:endParaRPr>
          </a:p>
        </p:txBody>
      </p:sp>
      <p:sp>
        <p:nvSpPr>
          <p:cNvPr id="6" name="Explosion 1 5"/>
          <p:cNvSpPr/>
          <p:nvPr/>
        </p:nvSpPr>
        <p:spPr>
          <a:xfrm>
            <a:off x="5080000" y="4356705"/>
            <a:ext cx="4017104" cy="2729895"/>
          </a:xfrm>
          <a:prstGeom prst="irregularSeal1">
            <a:avLst/>
          </a:prstGeom>
          <a:solidFill>
            <a:srgbClr val="FFFF00"/>
          </a:solidFill>
          <a:ln>
            <a:solidFill>
              <a:srgbClr val="FF0000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US" sz="2800" b="1" dirty="0">
                <a:solidFill>
                  <a:srgbClr val="0000FF"/>
                </a:solidFill>
                <a:latin typeface="UTM Avo" panose="02040603050506020204" pitchFamily="18" charset="0"/>
                <a:cs typeface="Arial" panose="020B0604020202020204" pitchFamily="34" charset="0"/>
              </a:rPr>
              <a:t>ĐÚNG RỒI</a:t>
            </a:r>
          </a:p>
        </p:txBody>
      </p:sp>
      <p:pic>
        <p:nvPicPr>
          <p:cNvPr id="1035" name="Picture 11" descr="C:\Users\ADMIN\Desktop\Tai nguyen thiet ke tro choi\Bảng gỗ\Picture1 (2).png">
            <a:hlinkClick r:id="" action="ppaction://hlinkshowjump?jump=nextslide"/>
          </p:cNvPr>
          <p:cNvPicPr>
            <a:picLocks noChangeAspect="1" noChangeArrowheads="1"/>
          </p:cNvPicPr>
          <p:nvPr/>
        </p:nvPicPr>
        <p:blipFill>
          <a:blip r:embed="rId16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10272119" y="76200"/>
            <a:ext cx="1617133" cy="687477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22" name="Picture 2" descr="C:\Users\ADMIN\Desktop\Doremon cau ca ( trac nghiem )\Picture1 (2).png"/>
          <p:cNvPicPr>
            <a:picLocks noChangeAspect="1" noChangeArrowheads="1"/>
          </p:cNvPicPr>
          <p:nvPr/>
        </p:nvPicPr>
        <p:blipFill>
          <a:blip r:embed="rId17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780216" y="736723"/>
            <a:ext cx="1048584" cy="1168277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grpSp>
        <p:nvGrpSpPr>
          <p:cNvPr id="23" name="times up"/>
          <p:cNvGrpSpPr/>
          <p:nvPr/>
        </p:nvGrpSpPr>
        <p:grpSpPr>
          <a:xfrm>
            <a:off x="784059" y="177800"/>
            <a:ext cx="1009445" cy="500085"/>
            <a:chOff x="2989747" y="438150"/>
            <a:chExt cx="1572029" cy="683752"/>
          </a:xfrm>
        </p:grpSpPr>
        <p:sp>
          <p:nvSpPr>
            <p:cNvPr id="24" name="Rounded Rectangle 23"/>
            <p:cNvSpPr/>
            <p:nvPr/>
          </p:nvSpPr>
          <p:spPr>
            <a:xfrm>
              <a:off x="2989747" y="540553"/>
              <a:ext cx="1572029" cy="581349"/>
            </a:xfrm>
            <a:prstGeom prst="roundRect">
              <a:avLst/>
            </a:prstGeom>
            <a:solidFill>
              <a:schemeClr val="accent4">
                <a:lumMod val="75000"/>
              </a:schemeClr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GB" sz="3735" dirty="0">
                <a:latin typeface="UTM Avo" panose="02040603050506020204" pitchFamily="18" charset="0"/>
                <a:cs typeface="Arial" panose="020B0604020202020204" pitchFamily="34" charset="0"/>
              </a:endParaRPr>
            </a:p>
          </p:txBody>
        </p:sp>
        <p:sp>
          <p:nvSpPr>
            <p:cNvPr id="28" name="Rounded Rectangle 27"/>
            <p:cNvSpPr/>
            <p:nvPr/>
          </p:nvSpPr>
          <p:spPr>
            <a:xfrm>
              <a:off x="2989747" y="438150"/>
              <a:ext cx="1572029" cy="581349"/>
            </a:xfrm>
            <a:prstGeom prst="roundRect">
              <a:avLst/>
            </a:prstGeom>
            <a:solidFill>
              <a:schemeClr val="accent4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r>
                <a:rPr lang="en-GB" sz="1465" dirty="0" err="1">
                  <a:latin typeface="UTM Avo" panose="02040603050506020204" pitchFamily="18" charset="0"/>
                  <a:cs typeface="Arial" panose="020B0604020202020204" pitchFamily="34" charset="0"/>
                </a:rPr>
                <a:t>Bắt</a:t>
              </a:r>
              <a:r>
                <a:rPr lang="en-GB" sz="1465" dirty="0">
                  <a:latin typeface="UTM Avo" panose="02040603050506020204" pitchFamily="18" charset="0"/>
                  <a:cs typeface="Arial" panose="020B0604020202020204" pitchFamily="34" charset="0"/>
                </a:rPr>
                <a:t> </a:t>
              </a:r>
              <a:r>
                <a:rPr lang="en-GB" sz="1465" dirty="0" err="1">
                  <a:latin typeface="UTM Avo" panose="02040603050506020204" pitchFamily="18" charset="0"/>
                  <a:cs typeface="Arial" panose="020B0604020202020204" pitchFamily="34" charset="0"/>
                </a:rPr>
                <a:t>đầu</a:t>
              </a:r>
              <a:r>
                <a:rPr lang="en-GB" sz="1465" dirty="0">
                  <a:latin typeface="UTM Avo" panose="02040603050506020204" pitchFamily="18" charset="0"/>
                  <a:cs typeface="Arial" panose="020B0604020202020204" pitchFamily="34" charset="0"/>
                </a:rPr>
                <a:t>!</a:t>
              </a:r>
            </a:p>
          </p:txBody>
        </p:sp>
      </p:grpSp>
      <p:pic>
        <p:nvPicPr>
          <p:cNvPr id="29" name="Picture 3" descr="C:\Users\ADMIN\Desktop\Picture2.png"/>
          <p:cNvPicPr>
            <a:picLocks noChangeAspect="1" noChangeArrowheads="1"/>
          </p:cNvPicPr>
          <p:nvPr/>
        </p:nvPicPr>
        <p:blipFill>
          <a:blip r:embed="rId18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879309" y="960639"/>
            <a:ext cx="851973" cy="851973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grpSp>
        <p:nvGrpSpPr>
          <p:cNvPr id="30" name="Group 29"/>
          <p:cNvGrpSpPr/>
          <p:nvPr/>
        </p:nvGrpSpPr>
        <p:grpSpPr>
          <a:xfrm>
            <a:off x="1244329" y="945133"/>
            <a:ext cx="120325" cy="101771"/>
            <a:chOff x="2455863" y="2411803"/>
            <a:chExt cx="566738" cy="566738"/>
          </a:xfrm>
        </p:grpSpPr>
        <p:sp>
          <p:nvSpPr>
            <p:cNvPr id="31" name="Oval 32"/>
            <p:cNvSpPr>
              <a:spLocks noChangeArrowheads="1"/>
            </p:cNvSpPr>
            <p:nvPr/>
          </p:nvSpPr>
          <p:spPr bwMode="auto">
            <a:xfrm>
              <a:off x="2455863" y="2411803"/>
              <a:ext cx="566738" cy="566738"/>
            </a:xfrm>
            <a:prstGeom prst="ellipse">
              <a:avLst/>
            </a:prstGeom>
            <a:solidFill>
              <a:srgbClr val="F2A012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</a14:hiddenLine>
              </a:ext>
            </a:extLst>
          </p:spPr>
          <p:txBody>
            <a:bodyPr vert="horz" wrap="square" lIns="121920" tIns="60960" rIns="121920" bIns="60960" numCol="1" anchor="t" anchorCtr="0" compatLnSpc="1"/>
            <a:lstStyle/>
            <a:p>
              <a:endParaRPr lang="en-GB" sz="2400">
                <a:latin typeface="UTM Avo" panose="02040603050506020204" pitchFamily="18" charset="0"/>
              </a:endParaRPr>
            </a:p>
          </p:txBody>
        </p:sp>
        <p:sp>
          <p:nvSpPr>
            <p:cNvPr id="32" name="Oval 33"/>
            <p:cNvSpPr>
              <a:spLocks noChangeArrowheads="1"/>
            </p:cNvSpPr>
            <p:nvPr/>
          </p:nvSpPr>
          <p:spPr bwMode="auto">
            <a:xfrm>
              <a:off x="2511425" y="2465778"/>
              <a:ext cx="455613" cy="457200"/>
            </a:xfrm>
            <a:prstGeom prst="ellipse">
              <a:avLst/>
            </a:prstGeom>
            <a:solidFill>
              <a:srgbClr val="FFD57D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</a14:hiddenLine>
              </a:ext>
            </a:extLst>
          </p:spPr>
          <p:txBody>
            <a:bodyPr vert="horz" wrap="square" lIns="121920" tIns="60960" rIns="121920" bIns="60960" numCol="1" anchor="t" anchorCtr="0" compatLnSpc="1"/>
            <a:lstStyle/>
            <a:p>
              <a:endParaRPr lang="en-GB" sz="2400">
                <a:latin typeface="UTM Avo" panose="02040603050506020204" pitchFamily="18" charset="0"/>
              </a:endParaRPr>
            </a:p>
          </p:txBody>
        </p:sp>
        <p:sp>
          <p:nvSpPr>
            <p:cNvPr id="33" name="Freeform 34"/>
            <p:cNvSpPr>
              <a:spLocks noEditPoints="1"/>
            </p:cNvSpPr>
            <p:nvPr/>
          </p:nvSpPr>
          <p:spPr bwMode="auto">
            <a:xfrm>
              <a:off x="2511425" y="2621353"/>
              <a:ext cx="9525" cy="111125"/>
            </a:xfrm>
            <a:custGeom>
              <a:avLst/>
              <a:gdLst>
                <a:gd name="T0" fmla="*/ 0 w 4"/>
                <a:gd name="T1" fmla="*/ 43 h 45"/>
                <a:gd name="T2" fmla="*/ 0 w 4"/>
                <a:gd name="T3" fmla="*/ 42 h 45"/>
                <a:gd name="T4" fmla="*/ 0 w 4"/>
                <a:gd name="T5" fmla="*/ 41 h 45"/>
                <a:gd name="T6" fmla="*/ 0 w 4"/>
                <a:gd name="T7" fmla="*/ 40 h 45"/>
                <a:gd name="T8" fmla="*/ 0 w 4"/>
                <a:gd name="T9" fmla="*/ 40 h 45"/>
                <a:gd name="T10" fmla="*/ 0 w 4"/>
                <a:gd name="T11" fmla="*/ 39 h 45"/>
                <a:gd name="T12" fmla="*/ 0 w 4"/>
                <a:gd name="T13" fmla="*/ 38 h 45"/>
                <a:gd name="T14" fmla="*/ 0 w 4"/>
                <a:gd name="T15" fmla="*/ 38 h 45"/>
                <a:gd name="T16" fmla="*/ 0 w 4"/>
                <a:gd name="T17" fmla="*/ 37 h 45"/>
                <a:gd name="T18" fmla="*/ 0 w 4"/>
                <a:gd name="T19" fmla="*/ 36 h 45"/>
                <a:gd name="T20" fmla="*/ 0 w 4"/>
                <a:gd name="T21" fmla="*/ 36 h 45"/>
                <a:gd name="T22" fmla="*/ 0 w 4"/>
                <a:gd name="T23" fmla="*/ 35 h 45"/>
                <a:gd name="T24" fmla="*/ 0 w 4"/>
                <a:gd name="T25" fmla="*/ 34 h 45"/>
                <a:gd name="T26" fmla="*/ 0 w 4"/>
                <a:gd name="T27" fmla="*/ 34 h 45"/>
                <a:gd name="T28" fmla="*/ 0 w 4"/>
                <a:gd name="T29" fmla="*/ 33 h 45"/>
                <a:gd name="T30" fmla="*/ 0 w 4"/>
                <a:gd name="T31" fmla="*/ 32 h 45"/>
                <a:gd name="T32" fmla="*/ 0 w 4"/>
                <a:gd name="T33" fmla="*/ 31 h 45"/>
                <a:gd name="T34" fmla="*/ 0 w 4"/>
                <a:gd name="T35" fmla="*/ 31 h 45"/>
                <a:gd name="T36" fmla="*/ 0 w 4"/>
                <a:gd name="T37" fmla="*/ 30 h 45"/>
                <a:gd name="T38" fmla="*/ 0 w 4"/>
                <a:gd name="T39" fmla="*/ 29 h 45"/>
                <a:gd name="T40" fmla="*/ 0 w 4"/>
                <a:gd name="T41" fmla="*/ 29 h 45"/>
                <a:gd name="T42" fmla="*/ 0 w 4"/>
                <a:gd name="T43" fmla="*/ 28 h 45"/>
                <a:gd name="T44" fmla="*/ 0 w 4"/>
                <a:gd name="T45" fmla="*/ 27 h 45"/>
                <a:gd name="T46" fmla="*/ 0 w 4"/>
                <a:gd name="T47" fmla="*/ 26 h 45"/>
                <a:gd name="T48" fmla="*/ 0 w 4"/>
                <a:gd name="T49" fmla="*/ 26 h 45"/>
                <a:gd name="T50" fmla="*/ 0 w 4"/>
                <a:gd name="T51" fmla="*/ 25 h 45"/>
                <a:gd name="T52" fmla="*/ 0 w 4"/>
                <a:gd name="T53" fmla="*/ 24 h 45"/>
                <a:gd name="T54" fmla="*/ 0 w 4"/>
                <a:gd name="T55" fmla="*/ 23 h 45"/>
                <a:gd name="T56" fmla="*/ 0 w 4"/>
                <a:gd name="T57" fmla="*/ 22 h 45"/>
                <a:gd name="T58" fmla="*/ 0 w 4"/>
                <a:gd name="T59" fmla="*/ 22 h 45"/>
                <a:gd name="T60" fmla="*/ 0 w 4"/>
                <a:gd name="T61" fmla="*/ 21 h 45"/>
                <a:gd name="T62" fmla="*/ 0 w 4"/>
                <a:gd name="T63" fmla="*/ 20 h 45"/>
                <a:gd name="T64" fmla="*/ 0 w 4"/>
                <a:gd name="T65" fmla="*/ 19 h 45"/>
                <a:gd name="T66" fmla="*/ 0 w 4"/>
                <a:gd name="T67" fmla="*/ 18 h 45"/>
                <a:gd name="T68" fmla="*/ 0 w 4"/>
                <a:gd name="T69" fmla="*/ 18 h 45"/>
                <a:gd name="T70" fmla="*/ 0 w 4"/>
                <a:gd name="T71" fmla="*/ 17 h 45"/>
                <a:gd name="T72" fmla="*/ 1 w 4"/>
                <a:gd name="T73" fmla="*/ 16 h 45"/>
                <a:gd name="T74" fmla="*/ 1 w 4"/>
                <a:gd name="T75" fmla="*/ 15 h 45"/>
                <a:gd name="T76" fmla="*/ 1 w 4"/>
                <a:gd name="T77" fmla="*/ 15 h 45"/>
                <a:gd name="T78" fmla="*/ 1 w 4"/>
                <a:gd name="T79" fmla="*/ 13 h 45"/>
                <a:gd name="T80" fmla="*/ 1 w 4"/>
                <a:gd name="T81" fmla="*/ 12 h 45"/>
                <a:gd name="T82" fmla="*/ 1 w 4"/>
                <a:gd name="T83" fmla="*/ 12 h 45"/>
                <a:gd name="T84" fmla="*/ 1 w 4"/>
                <a:gd name="T85" fmla="*/ 11 h 45"/>
                <a:gd name="T86" fmla="*/ 2 w 4"/>
                <a:gd name="T87" fmla="*/ 10 h 45"/>
                <a:gd name="T88" fmla="*/ 2 w 4"/>
                <a:gd name="T89" fmla="*/ 10 h 45"/>
                <a:gd name="T90" fmla="*/ 2 w 4"/>
                <a:gd name="T91" fmla="*/ 9 h 45"/>
                <a:gd name="T92" fmla="*/ 2 w 4"/>
                <a:gd name="T93" fmla="*/ 8 h 45"/>
                <a:gd name="T94" fmla="*/ 2 w 4"/>
                <a:gd name="T95" fmla="*/ 8 h 45"/>
                <a:gd name="T96" fmla="*/ 2 w 4"/>
                <a:gd name="T97" fmla="*/ 7 h 45"/>
                <a:gd name="T98" fmla="*/ 3 w 4"/>
                <a:gd name="T99" fmla="*/ 6 h 45"/>
                <a:gd name="T100" fmla="*/ 3 w 4"/>
                <a:gd name="T101" fmla="*/ 6 h 45"/>
                <a:gd name="T102" fmla="*/ 3 w 4"/>
                <a:gd name="T103" fmla="*/ 5 h 45"/>
                <a:gd name="T104" fmla="*/ 3 w 4"/>
                <a:gd name="T105" fmla="*/ 4 h 45"/>
                <a:gd name="T106" fmla="*/ 3 w 4"/>
                <a:gd name="T107" fmla="*/ 4 h 45"/>
                <a:gd name="T108" fmla="*/ 3 w 4"/>
                <a:gd name="T109" fmla="*/ 3 h 45"/>
                <a:gd name="T110" fmla="*/ 4 w 4"/>
                <a:gd name="T111" fmla="*/ 2 h 45"/>
                <a:gd name="T112" fmla="*/ 4 w 4"/>
                <a:gd name="T113" fmla="*/ 1 h 45"/>
                <a:gd name="T114" fmla="*/ 4 w 4"/>
                <a:gd name="T115" fmla="*/ 0 h 45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  <a:cxn ang="0">
                  <a:pos x="T46" y="T47"/>
                </a:cxn>
                <a:cxn ang="0">
                  <a:pos x="T48" y="T49"/>
                </a:cxn>
                <a:cxn ang="0">
                  <a:pos x="T50" y="T51"/>
                </a:cxn>
                <a:cxn ang="0">
                  <a:pos x="T52" y="T53"/>
                </a:cxn>
                <a:cxn ang="0">
                  <a:pos x="T54" y="T55"/>
                </a:cxn>
                <a:cxn ang="0">
                  <a:pos x="T56" y="T57"/>
                </a:cxn>
                <a:cxn ang="0">
                  <a:pos x="T58" y="T59"/>
                </a:cxn>
                <a:cxn ang="0">
                  <a:pos x="T60" y="T61"/>
                </a:cxn>
                <a:cxn ang="0">
                  <a:pos x="T62" y="T63"/>
                </a:cxn>
                <a:cxn ang="0">
                  <a:pos x="T64" y="T65"/>
                </a:cxn>
                <a:cxn ang="0">
                  <a:pos x="T66" y="T67"/>
                </a:cxn>
                <a:cxn ang="0">
                  <a:pos x="T68" y="T69"/>
                </a:cxn>
                <a:cxn ang="0">
                  <a:pos x="T70" y="T71"/>
                </a:cxn>
                <a:cxn ang="0">
                  <a:pos x="T72" y="T73"/>
                </a:cxn>
                <a:cxn ang="0">
                  <a:pos x="T74" y="T75"/>
                </a:cxn>
                <a:cxn ang="0">
                  <a:pos x="T76" y="T77"/>
                </a:cxn>
                <a:cxn ang="0">
                  <a:pos x="T78" y="T79"/>
                </a:cxn>
                <a:cxn ang="0">
                  <a:pos x="T80" y="T81"/>
                </a:cxn>
                <a:cxn ang="0">
                  <a:pos x="T82" y="T83"/>
                </a:cxn>
                <a:cxn ang="0">
                  <a:pos x="T84" y="T85"/>
                </a:cxn>
                <a:cxn ang="0">
                  <a:pos x="T86" y="T87"/>
                </a:cxn>
                <a:cxn ang="0">
                  <a:pos x="T88" y="T89"/>
                </a:cxn>
                <a:cxn ang="0">
                  <a:pos x="T90" y="T91"/>
                </a:cxn>
                <a:cxn ang="0">
                  <a:pos x="T92" y="T93"/>
                </a:cxn>
                <a:cxn ang="0">
                  <a:pos x="T94" y="T95"/>
                </a:cxn>
                <a:cxn ang="0">
                  <a:pos x="T96" y="T97"/>
                </a:cxn>
                <a:cxn ang="0">
                  <a:pos x="T98" y="T99"/>
                </a:cxn>
                <a:cxn ang="0">
                  <a:pos x="T100" y="T101"/>
                </a:cxn>
                <a:cxn ang="0">
                  <a:pos x="T102" y="T103"/>
                </a:cxn>
                <a:cxn ang="0">
                  <a:pos x="T104" y="T105"/>
                </a:cxn>
                <a:cxn ang="0">
                  <a:pos x="T106" y="T107"/>
                </a:cxn>
                <a:cxn ang="0">
                  <a:pos x="T108" y="T109"/>
                </a:cxn>
                <a:cxn ang="0">
                  <a:pos x="T110" y="T111"/>
                </a:cxn>
                <a:cxn ang="0">
                  <a:pos x="T112" y="T113"/>
                </a:cxn>
                <a:cxn ang="0">
                  <a:pos x="T114" y="T115"/>
                </a:cxn>
              </a:cxnLst>
              <a:rect l="0" t="0" r="r" b="b"/>
              <a:pathLst>
                <a:path w="4" h="45">
                  <a:moveTo>
                    <a:pt x="1" y="45"/>
                  </a:moveTo>
                  <a:cubicBezTo>
                    <a:pt x="1" y="45"/>
                    <a:pt x="1" y="45"/>
                    <a:pt x="1" y="45"/>
                  </a:cubicBezTo>
                  <a:cubicBezTo>
                    <a:pt x="1" y="45"/>
                    <a:pt x="1" y="45"/>
                    <a:pt x="1" y="45"/>
                  </a:cubicBezTo>
                  <a:moveTo>
                    <a:pt x="0" y="43"/>
                  </a:moveTo>
                  <a:cubicBezTo>
                    <a:pt x="0" y="43"/>
                    <a:pt x="0" y="43"/>
                    <a:pt x="0" y="43"/>
                  </a:cubicBezTo>
                  <a:cubicBezTo>
                    <a:pt x="0" y="43"/>
                    <a:pt x="0" y="43"/>
                    <a:pt x="0" y="43"/>
                  </a:cubicBezTo>
                  <a:moveTo>
                    <a:pt x="0" y="43"/>
                  </a:moveTo>
                  <a:cubicBezTo>
                    <a:pt x="0" y="43"/>
                    <a:pt x="0" y="43"/>
                    <a:pt x="0" y="43"/>
                  </a:cubicBezTo>
                  <a:cubicBezTo>
                    <a:pt x="0" y="43"/>
                    <a:pt x="0" y="43"/>
                    <a:pt x="0" y="43"/>
                  </a:cubicBezTo>
                  <a:moveTo>
                    <a:pt x="0" y="42"/>
                  </a:moveTo>
                  <a:cubicBezTo>
                    <a:pt x="0" y="42"/>
                    <a:pt x="0" y="42"/>
                    <a:pt x="0" y="42"/>
                  </a:cubicBezTo>
                  <a:cubicBezTo>
                    <a:pt x="0" y="42"/>
                    <a:pt x="0" y="42"/>
                    <a:pt x="0" y="42"/>
                  </a:cubicBezTo>
                  <a:moveTo>
                    <a:pt x="0" y="42"/>
                  </a:moveTo>
                  <a:cubicBezTo>
                    <a:pt x="0" y="42"/>
                    <a:pt x="0" y="42"/>
                    <a:pt x="0" y="42"/>
                  </a:cubicBezTo>
                  <a:cubicBezTo>
                    <a:pt x="0" y="42"/>
                    <a:pt x="0" y="42"/>
                    <a:pt x="0" y="42"/>
                  </a:cubicBezTo>
                  <a:moveTo>
                    <a:pt x="0" y="42"/>
                  </a:moveTo>
                  <a:cubicBezTo>
                    <a:pt x="0" y="42"/>
                    <a:pt x="0" y="42"/>
                    <a:pt x="0" y="42"/>
                  </a:cubicBezTo>
                  <a:cubicBezTo>
                    <a:pt x="0" y="42"/>
                    <a:pt x="0" y="42"/>
                    <a:pt x="0" y="42"/>
                  </a:cubicBezTo>
                  <a:moveTo>
                    <a:pt x="0" y="41"/>
                  </a:moveTo>
                  <a:cubicBezTo>
                    <a:pt x="0" y="41"/>
                    <a:pt x="0" y="41"/>
                    <a:pt x="0" y="41"/>
                  </a:cubicBezTo>
                  <a:cubicBezTo>
                    <a:pt x="0" y="41"/>
                    <a:pt x="0" y="41"/>
                    <a:pt x="0" y="41"/>
                  </a:cubicBezTo>
                  <a:moveTo>
                    <a:pt x="0" y="41"/>
                  </a:moveTo>
                  <a:cubicBezTo>
                    <a:pt x="0" y="41"/>
                    <a:pt x="0" y="41"/>
                    <a:pt x="0" y="41"/>
                  </a:cubicBezTo>
                  <a:cubicBezTo>
                    <a:pt x="0" y="41"/>
                    <a:pt x="0" y="41"/>
                    <a:pt x="0" y="41"/>
                  </a:cubicBezTo>
                  <a:moveTo>
                    <a:pt x="0" y="40"/>
                  </a:moveTo>
                  <a:cubicBezTo>
                    <a:pt x="0" y="40"/>
                    <a:pt x="0" y="40"/>
                    <a:pt x="0" y="40"/>
                  </a:cubicBezTo>
                  <a:cubicBezTo>
                    <a:pt x="0" y="40"/>
                    <a:pt x="0" y="40"/>
                    <a:pt x="0" y="40"/>
                  </a:cubicBezTo>
                  <a:moveTo>
                    <a:pt x="0" y="40"/>
                  </a:moveTo>
                  <a:cubicBezTo>
                    <a:pt x="0" y="40"/>
                    <a:pt x="0" y="40"/>
                    <a:pt x="0" y="40"/>
                  </a:cubicBezTo>
                  <a:cubicBezTo>
                    <a:pt x="0" y="40"/>
                    <a:pt x="0" y="40"/>
                    <a:pt x="0" y="40"/>
                  </a:cubicBezTo>
                  <a:moveTo>
                    <a:pt x="0" y="40"/>
                  </a:moveTo>
                  <a:cubicBezTo>
                    <a:pt x="0" y="40"/>
                    <a:pt x="0" y="40"/>
                    <a:pt x="0" y="40"/>
                  </a:cubicBezTo>
                  <a:cubicBezTo>
                    <a:pt x="0" y="40"/>
                    <a:pt x="0" y="40"/>
                    <a:pt x="0" y="40"/>
                  </a:cubicBezTo>
                  <a:moveTo>
                    <a:pt x="0" y="40"/>
                  </a:moveTo>
                  <a:cubicBezTo>
                    <a:pt x="0" y="40"/>
                    <a:pt x="0" y="40"/>
                    <a:pt x="0" y="40"/>
                  </a:cubicBezTo>
                  <a:cubicBezTo>
                    <a:pt x="0" y="40"/>
                    <a:pt x="0" y="40"/>
                    <a:pt x="0" y="40"/>
                  </a:cubicBezTo>
                  <a:moveTo>
                    <a:pt x="0" y="39"/>
                  </a:moveTo>
                  <a:cubicBezTo>
                    <a:pt x="0" y="39"/>
                    <a:pt x="0" y="39"/>
                    <a:pt x="0" y="39"/>
                  </a:cubicBezTo>
                  <a:cubicBezTo>
                    <a:pt x="0" y="39"/>
                    <a:pt x="0" y="39"/>
                    <a:pt x="0" y="39"/>
                  </a:cubicBezTo>
                  <a:moveTo>
                    <a:pt x="0" y="39"/>
                  </a:moveTo>
                  <a:cubicBezTo>
                    <a:pt x="0" y="39"/>
                    <a:pt x="0" y="39"/>
                    <a:pt x="0" y="39"/>
                  </a:cubicBezTo>
                  <a:cubicBezTo>
                    <a:pt x="0" y="39"/>
                    <a:pt x="0" y="39"/>
                    <a:pt x="0" y="39"/>
                  </a:cubicBezTo>
                  <a:moveTo>
                    <a:pt x="0" y="39"/>
                  </a:moveTo>
                  <a:cubicBezTo>
                    <a:pt x="0" y="39"/>
                    <a:pt x="0" y="39"/>
                    <a:pt x="0" y="39"/>
                  </a:cubicBezTo>
                  <a:cubicBezTo>
                    <a:pt x="0" y="39"/>
                    <a:pt x="0" y="39"/>
                    <a:pt x="0" y="39"/>
                  </a:cubicBezTo>
                  <a:moveTo>
                    <a:pt x="0" y="38"/>
                  </a:moveTo>
                  <a:cubicBezTo>
                    <a:pt x="0" y="38"/>
                    <a:pt x="0" y="39"/>
                    <a:pt x="0" y="39"/>
                  </a:cubicBezTo>
                  <a:cubicBezTo>
                    <a:pt x="0" y="39"/>
                    <a:pt x="0" y="39"/>
                    <a:pt x="0" y="38"/>
                  </a:cubicBezTo>
                  <a:moveTo>
                    <a:pt x="0" y="38"/>
                  </a:moveTo>
                  <a:cubicBezTo>
                    <a:pt x="0" y="38"/>
                    <a:pt x="0" y="38"/>
                    <a:pt x="0" y="38"/>
                  </a:cubicBezTo>
                  <a:cubicBezTo>
                    <a:pt x="0" y="38"/>
                    <a:pt x="0" y="38"/>
                    <a:pt x="0" y="38"/>
                  </a:cubicBezTo>
                  <a:moveTo>
                    <a:pt x="0" y="38"/>
                  </a:moveTo>
                  <a:cubicBezTo>
                    <a:pt x="0" y="38"/>
                    <a:pt x="0" y="38"/>
                    <a:pt x="0" y="38"/>
                  </a:cubicBezTo>
                  <a:cubicBezTo>
                    <a:pt x="0" y="38"/>
                    <a:pt x="0" y="38"/>
                    <a:pt x="0" y="38"/>
                  </a:cubicBezTo>
                  <a:moveTo>
                    <a:pt x="0" y="37"/>
                  </a:moveTo>
                  <a:cubicBezTo>
                    <a:pt x="0" y="38"/>
                    <a:pt x="0" y="38"/>
                    <a:pt x="0" y="38"/>
                  </a:cubicBezTo>
                  <a:cubicBezTo>
                    <a:pt x="0" y="38"/>
                    <a:pt x="0" y="38"/>
                    <a:pt x="0" y="37"/>
                  </a:cubicBezTo>
                  <a:moveTo>
                    <a:pt x="0" y="37"/>
                  </a:moveTo>
                  <a:cubicBezTo>
                    <a:pt x="0" y="37"/>
                    <a:pt x="0" y="37"/>
                    <a:pt x="0" y="37"/>
                  </a:cubicBezTo>
                  <a:cubicBezTo>
                    <a:pt x="0" y="37"/>
                    <a:pt x="0" y="37"/>
                    <a:pt x="0" y="37"/>
                  </a:cubicBezTo>
                  <a:moveTo>
                    <a:pt x="0" y="37"/>
                  </a:moveTo>
                  <a:cubicBezTo>
                    <a:pt x="0" y="37"/>
                    <a:pt x="0" y="37"/>
                    <a:pt x="0" y="37"/>
                  </a:cubicBezTo>
                  <a:cubicBezTo>
                    <a:pt x="0" y="37"/>
                    <a:pt x="0" y="37"/>
                    <a:pt x="0" y="37"/>
                  </a:cubicBezTo>
                  <a:moveTo>
                    <a:pt x="0" y="37"/>
                  </a:moveTo>
                  <a:cubicBezTo>
                    <a:pt x="0" y="37"/>
                    <a:pt x="0" y="37"/>
                    <a:pt x="0" y="37"/>
                  </a:cubicBezTo>
                  <a:cubicBezTo>
                    <a:pt x="0" y="37"/>
                    <a:pt x="0" y="37"/>
                    <a:pt x="0" y="37"/>
                  </a:cubicBezTo>
                  <a:moveTo>
                    <a:pt x="0" y="36"/>
                  </a:moveTo>
                  <a:cubicBezTo>
                    <a:pt x="0" y="36"/>
                    <a:pt x="0" y="36"/>
                    <a:pt x="0" y="36"/>
                  </a:cubicBezTo>
                  <a:cubicBezTo>
                    <a:pt x="0" y="36"/>
                    <a:pt x="0" y="36"/>
                    <a:pt x="0" y="36"/>
                  </a:cubicBezTo>
                  <a:moveTo>
                    <a:pt x="0" y="36"/>
                  </a:moveTo>
                  <a:cubicBezTo>
                    <a:pt x="0" y="36"/>
                    <a:pt x="0" y="36"/>
                    <a:pt x="0" y="36"/>
                  </a:cubicBezTo>
                  <a:cubicBezTo>
                    <a:pt x="0" y="36"/>
                    <a:pt x="0" y="36"/>
                    <a:pt x="0" y="36"/>
                  </a:cubicBezTo>
                  <a:moveTo>
                    <a:pt x="0" y="36"/>
                  </a:moveTo>
                  <a:cubicBezTo>
                    <a:pt x="0" y="36"/>
                    <a:pt x="0" y="36"/>
                    <a:pt x="0" y="36"/>
                  </a:cubicBezTo>
                  <a:cubicBezTo>
                    <a:pt x="0" y="36"/>
                    <a:pt x="0" y="36"/>
                    <a:pt x="0" y="36"/>
                  </a:cubicBezTo>
                  <a:moveTo>
                    <a:pt x="0" y="35"/>
                  </a:moveTo>
                  <a:cubicBezTo>
                    <a:pt x="0" y="35"/>
                    <a:pt x="0" y="36"/>
                    <a:pt x="0" y="36"/>
                  </a:cubicBezTo>
                  <a:cubicBezTo>
                    <a:pt x="0" y="36"/>
                    <a:pt x="0" y="35"/>
                    <a:pt x="0" y="35"/>
                  </a:cubicBezTo>
                  <a:moveTo>
                    <a:pt x="0" y="35"/>
                  </a:moveTo>
                  <a:cubicBezTo>
                    <a:pt x="0" y="35"/>
                    <a:pt x="0" y="35"/>
                    <a:pt x="0" y="35"/>
                  </a:cubicBezTo>
                  <a:cubicBezTo>
                    <a:pt x="0" y="35"/>
                    <a:pt x="0" y="35"/>
                    <a:pt x="0" y="35"/>
                  </a:cubicBezTo>
                  <a:moveTo>
                    <a:pt x="0" y="35"/>
                  </a:moveTo>
                  <a:cubicBezTo>
                    <a:pt x="0" y="35"/>
                    <a:pt x="0" y="35"/>
                    <a:pt x="0" y="35"/>
                  </a:cubicBezTo>
                  <a:cubicBezTo>
                    <a:pt x="0" y="35"/>
                    <a:pt x="0" y="35"/>
                    <a:pt x="0" y="35"/>
                  </a:cubicBezTo>
                  <a:moveTo>
                    <a:pt x="0" y="35"/>
                  </a:moveTo>
                  <a:cubicBezTo>
                    <a:pt x="0" y="35"/>
                    <a:pt x="0" y="35"/>
                    <a:pt x="0" y="35"/>
                  </a:cubicBezTo>
                  <a:cubicBezTo>
                    <a:pt x="0" y="35"/>
                    <a:pt x="0" y="35"/>
                    <a:pt x="0" y="35"/>
                  </a:cubicBezTo>
                  <a:moveTo>
                    <a:pt x="0" y="34"/>
                  </a:moveTo>
                  <a:cubicBezTo>
                    <a:pt x="0" y="34"/>
                    <a:pt x="0" y="34"/>
                    <a:pt x="0" y="34"/>
                  </a:cubicBezTo>
                  <a:cubicBezTo>
                    <a:pt x="0" y="34"/>
                    <a:pt x="0" y="34"/>
                    <a:pt x="0" y="34"/>
                  </a:cubicBezTo>
                  <a:moveTo>
                    <a:pt x="0" y="34"/>
                  </a:moveTo>
                  <a:cubicBezTo>
                    <a:pt x="0" y="34"/>
                    <a:pt x="0" y="34"/>
                    <a:pt x="0" y="34"/>
                  </a:cubicBezTo>
                  <a:cubicBezTo>
                    <a:pt x="0" y="34"/>
                    <a:pt x="0" y="34"/>
                    <a:pt x="0" y="34"/>
                  </a:cubicBezTo>
                  <a:moveTo>
                    <a:pt x="0" y="34"/>
                  </a:moveTo>
                  <a:cubicBezTo>
                    <a:pt x="0" y="34"/>
                    <a:pt x="0" y="34"/>
                    <a:pt x="0" y="34"/>
                  </a:cubicBezTo>
                  <a:cubicBezTo>
                    <a:pt x="0" y="34"/>
                    <a:pt x="0" y="34"/>
                    <a:pt x="0" y="34"/>
                  </a:cubicBezTo>
                  <a:moveTo>
                    <a:pt x="0" y="33"/>
                  </a:moveTo>
                  <a:cubicBezTo>
                    <a:pt x="0" y="33"/>
                    <a:pt x="0" y="33"/>
                    <a:pt x="0" y="34"/>
                  </a:cubicBezTo>
                  <a:cubicBezTo>
                    <a:pt x="0" y="33"/>
                    <a:pt x="0" y="33"/>
                    <a:pt x="0" y="33"/>
                  </a:cubicBezTo>
                  <a:moveTo>
                    <a:pt x="0" y="33"/>
                  </a:moveTo>
                  <a:cubicBezTo>
                    <a:pt x="0" y="33"/>
                    <a:pt x="0" y="33"/>
                    <a:pt x="0" y="33"/>
                  </a:cubicBezTo>
                  <a:cubicBezTo>
                    <a:pt x="0" y="33"/>
                    <a:pt x="0" y="33"/>
                    <a:pt x="0" y="33"/>
                  </a:cubicBezTo>
                  <a:moveTo>
                    <a:pt x="0" y="33"/>
                  </a:moveTo>
                  <a:cubicBezTo>
                    <a:pt x="0" y="33"/>
                    <a:pt x="0" y="33"/>
                    <a:pt x="0" y="33"/>
                  </a:cubicBezTo>
                  <a:cubicBezTo>
                    <a:pt x="0" y="33"/>
                    <a:pt x="0" y="33"/>
                    <a:pt x="0" y="33"/>
                  </a:cubicBezTo>
                  <a:moveTo>
                    <a:pt x="0" y="32"/>
                  </a:moveTo>
                  <a:cubicBezTo>
                    <a:pt x="0" y="32"/>
                    <a:pt x="0" y="33"/>
                    <a:pt x="0" y="33"/>
                  </a:cubicBezTo>
                  <a:cubicBezTo>
                    <a:pt x="0" y="33"/>
                    <a:pt x="0" y="32"/>
                    <a:pt x="0" y="32"/>
                  </a:cubicBezTo>
                  <a:moveTo>
                    <a:pt x="0" y="32"/>
                  </a:moveTo>
                  <a:cubicBezTo>
                    <a:pt x="0" y="32"/>
                    <a:pt x="0" y="32"/>
                    <a:pt x="0" y="32"/>
                  </a:cubicBezTo>
                  <a:cubicBezTo>
                    <a:pt x="0" y="32"/>
                    <a:pt x="0" y="32"/>
                    <a:pt x="0" y="32"/>
                  </a:cubicBezTo>
                  <a:moveTo>
                    <a:pt x="0" y="32"/>
                  </a:moveTo>
                  <a:cubicBezTo>
                    <a:pt x="0" y="32"/>
                    <a:pt x="0" y="32"/>
                    <a:pt x="0" y="32"/>
                  </a:cubicBezTo>
                  <a:cubicBezTo>
                    <a:pt x="0" y="32"/>
                    <a:pt x="0" y="32"/>
                    <a:pt x="0" y="32"/>
                  </a:cubicBezTo>
                  <a:moveTo>
                    <a:pt x="0" y="32"/>
                  </a:moveTo>
                  <a:cubicBezTo>
                    <a:pt x="0" y="32"/>
                    <a:pt x="0" y="32"/>
                    <a:pt x="0" y="32"/>
                  </a:cubicBezTo>
                  <a:cubicBezTo>
                    <a:pt x="0" y="32"/>
                    <a:pt x="0" y="32"/>
                    <a:pt x="0" y="32"/>
                  </a:cubicBezTo>
                  <a:moveTo>
                    <a:pt x="0" y="31"/>
                  </a:moveTo>
                  <a:cubicBezTo>
                    <a:pt x="0" y="31"/>
                    <a:pt x="0" y="31"/>
                    <a:pt x="0" y="31"/>
                  </a:cubicBezTo>
                  <a:cubicBezTo>
                    <a:pt x="0" y="31"/>
                    <a:pt x="0" y="31"/>
                    <a:pt x="0" y="31"/>
                  </a:cubicBezTo>
                  <a:moveTo>
                    <a:pt x="0" y="31"/>
                  </a:moveTo>
                  <a:cubicBezTo>
                    <a:pt x="0" y="31"/>
                    <a:pt x="0" y="31"/>
                    <a:pt x="0" y="31"/>
                  </a:cubicBezTo>
                  <a:cubicBezTo>
                    <a:pt x="0" y="31"/>
                    <a:pt x="0" y="31"/>
                    <a:pt x="0" y="31"/>
                  </a:cubicBezTo>
                  <a:moveTo>
                    <a:pt x="0" y="31"/>
                  </a:moveTo>
                  <a:cubicBezTo>
                    <a:pt x="0" y="31"/>
                    <a:pt x="0" y="31"/>
                    <a:pt x="0" y="31"/>
                  </a:cubicBezTo>
                  <a:cubicBezTo>
                    <a:pt x="0" y="31"/>
                    <a:pt x="0" y="31"/>
                    <a:pt x="0" y="31"/>
                  </a:cubicBezTo>
                  <a:moveTo>
                    <a:pt x="0" y="30"/>
                  </a:moveTo>
                  <a:cubicBezTo>
                    <a:pt x="0" y="30"/>
                    <a:pt x="0" y="30"/>
                    <a:pt x="0" y="31"/>
                  </a:cubicBezTo>
                  <a:cubicBezTo>
                    <a:pt x="0" y="30"/>
                    <a:pt x="0" y="30"/>
                    <a:pt x="0" y="30"/>
                  </a:cubicBezTo>
                  <a:moveTo>
                    <a:pt x="0" y="30"/>
                  </a:moveTo>
                  <a:cubicBezTo>
                    <a:pt x="0" y="30"/>
                    <a:pt x="0" y="30"/>
                    <a:pt x="0" y="30"/>
                  </a:cubicBezTo>
                  <a:cubicBezTo>
                    <a:pt x="0" y="30"/>
                    <a:pt x="0" y="30"/>
                    <a:pt x="0" y="30"/>
                  </a:cubicBezTo>
                  <a:moveTo>
                    <a:pt x="0" y="30"/>
                  </a:moveTo>
                  <a:cubicBezTo>
                    <a:pt x="0" y="30"/>
                    <a:pt x="0" y="30"/>
                    <a:pt x="0" y="30"/>
                  </a:cubicBezTo>
                  <a:cubicBezTo>
                    <a:pt x="0" y="30"/>
                    <a:pt x="0" y="30"/>
                    <a:pt x="0" y="30"/>
                  </a:cubicBezTo>
                  <a:cubicBezTo>
                    <a:pt x="0" y="30"/>
                    <a:pt x="0" y="30"/>
                    <a:pt x="0" y="30"/>
                  </a:cubicBezTo>
                  <a:moveTo>
                    <a:pt x="0" y="29"/>
                  </a:moveTo>
                  <a:cubicBezTo>
                    <a:pt x="0" y="29"/>
                    <a:pt x="0" y="30"/>
                    <a:pt x="0" y="30"/>
                  </a:cubicBezTo>
                  <a:cubicBezTo>
                    <a:pt x="0" y="30"/>
                    <a:pt x="0" y="29"/>
                    <a:pt x="0" y="29"/>
                  </a:cubicBezTo>
                  <a:moveTo>
                    <a:pt x="0" y="29"/>
                  </a:moveTo>
                  <a:cubicBezTo>
                    <a:pt x="0" y="29"/>
                    <a:pt x="0" y="29"/>
                    <a:pt x="0" y="29"/>
                  </a:cubicBezTo>
                  <a:cubicBezTo>
                    <a:pt x="0" y="29"/>
                    <a:pt x="0" y="29"/>
                    <a:pt x="0" y="29"/>
                  </a:cubicBezTo>
                  <a:moveTo>
                    <a:pt x="0" y="29"/>
                  </a:moveTo>
                  <a:cubicBezTo>
                    <a:pt x="0" y="29"/>
                    <a:pt x="0" y="29"/>
                    <a:pt x="0" y="29"/>
                  </a:cubicBezTo>
                  <a:cubicBezTo>
                    <a:pt x="0" y="29"/>
                    <a:pt x="0" y="29"/>
                    <a:pt x="0" y="29"/>
                  </a:cubicBezTo>
                  <a:moveTo>
                    <a:pt x="0" y="28"/>
                  </a:moveTo>
                  <a:cubicBezTo>
                    <a:pt x="0" y="29"/>
                    <a:pt x="0" y="29"/>
                    <a:pt x="0" y="29"/>
                  </a:cubicBezTo>
                  <a:cubicBezTo>
                    <a:pt x="0" y="29"/>
                    <a:pt x="0" y="29"/>
                    <a:pt x="0" y="28"/>
                  </a:cubicBezTo>
                  <a:moveTo>
                    <a:pt x="0" y="28"/>
                  </a:moveTo>
                  <a:cubicBezTo>
                    <a:pt x="0" y="28"/>
                    <a:pt x="0" y="28"/>
                    <a:pt x="0" y="28"/>
                  </a:cubicBezTo>
                  <a:cubicBezTo>
                    <a:pt x="0" y="28"/>
                    <a:pt x="0" y="28"/>
                    <a:pt x="0" y="28"/>
                  </a:cubicBezTo>
                  <a:moveTo>
                    <a:pt x="0" y="28"/>
                  </a:moveTo>
                  <a:cubicBezTo>
                    <a:pt x="0" y="28"/>
                    <a:pt x="0" y="28"/>
                    <a:pt x="0" y="28"/>
                  </a:cubicBezTo>
                  <a:cubicBezTo>
                    <a:pt x="0" y="28"/>
                    <a:pt x="0" y="28"/>
                    <a:pt x="0" y="28"/>
                  </a:cubicBezTo>
                  <a:moveTo>
                    <a:pt x="0" y="28"/>
                  </a:moveTo>
                  <a:cubicBezTo>
                    <a:pt x="0" y="28"/>
                    <a:pt x="0" y="28"/>
                    <a:pt x="0" y="28"/>
                  </a:cubicBezTo>
                  <a:cubicBezTo>
                    <a:pt x="0" y="28"/>
                    <a:pt x="0" y="28"/>
                    <a:pt x="0" y="28"/>
                  </a:cubicBezTo>
                  <a:moveTo>
                    <a:pt x="0" y="27"/>
                  </a:moveTo>
                  <a:cubicBezTo>
                    <a:pt x="0" y="27"/>
                    <a:pt x="0" y="27"/>
                    <a:pt x="0" y="28"/>
                  </a:cubicBezTo>
                  <a:cubicBezTo>
                    <a:pt x="0" y="27"/>
                    <a:pt x="0" y="27"/>
                    <a:pt x="0" y="27"/>
                  </a:cubicBezTo>
                  <a:moveTo>
                    <a:pt x="0" y="27"/>
                  </a:moveTo>
                  <a:cubicBezTo>
                    <a:pt x="0" y="27"/>
                    <a:pt x="0" y="27"/>
                    <a:pt x="0" y="27"/>
                  </a:cubicBezTo>
                  <a:cubicBezTo>
                    <a:pt x="0" y="27"/>
                    <a:pt x="0" y="27"/>
                    <a:pt x="0" y="27"/>
                  </a:cubicBezTo>
                  <a:moveTo>
                    <a:pt x="0" y="26"/>
                  </a:moveTo>
                  <a:cubicBezTo>
                    <a:pt x="0" y="27"/>
                    <a:pt x="0" y="27"/>
                    <a:pt x="0" y="27"/>
                  </a:cubicBezTo>
                  <a:cubicBezTo>
                    <a:pt x="0" y="27"/>
                    <a:pt x="0" y="27"/>
                    <a:pt x="0" y="26"/>
                  </a:cubicBezTo>
                  <a:moveTo>
                    <a:pt x="0" y="26"/>
                  </a:moveTo>
                  <a:cubicBezTo>
                    <a:pt x="0" y="26"/>
                    <a:pt x="0" y="26"/>
                    <a:pt x="0" y="26"/>
                  </a:cubicBezTo>
                  <a:cubicBezTo>
                    <a:pt x="0" y="26"/>
                    <a:pt x="0" y="26"/>
                    <a:pt x="0" y="26"/>
                  </a:cubicBezTo>
                  <a:moveTo>
                    <a:pt x="0" y="26"/>
                  </a:moveTo>
                  <a:cubicBezTo>
                    <a:pt x="0" y="26"/>
                    <a:pt x="0" y="26"/>
                    <a:pt x="0" y="26"/>
                  </a:cubicBezTo>
                  <a:cubicBezTo>
                    <a:pt x="0" y="26"/>
                    <a:pt x="0" y="26"/>
                    <a:pt x="0" y="26"/>
                  </a:cubicBezTo>
                  <a:moveTo>
                    <a:pt x="0" y="26"/>
                  </a:moveTo>
                  <a:cubicBezTo>
                    <a:pt x="0" y="26"/>
                    <a:pt x="0" y="26"/>
                    <a:pt x="0" y="26"/>
                  </a:cubicBezTo>
                  <a:cubicBezTo>
                    <a:pt x="0" y="26"/>
                    <a:pt x="0" y="26"/>
                    <a:pt x="0" y="26"/>
                  </a:cubicBezTo>
                  <a:moveTo>
                    <a:pt x="0" y="25"/>
                  </a:moveTo>
                  <a:cubicBezTo>
                    <a:pt x="0" y="25"/>
                    <a:pt x="0" y="25"/>
                    <a:pt x="0" y="25"/>
                  </a:cubicBezTo>
                  <a:cubicBezTo>
                    <a:pt x="0" y="25"/>
                    <a:pt x="0" y="25"/>
                    <a:pt x="0" y="25"/>
                  </a:cubicBezTo>
                  <a:moveTo>
                    <a:pt x="0" y="25"/>
                  </a:moveTo>
                  <a:cubicBezTo>
                    <a:pt x="0" y="25"/>
                    <a:pt x="0" y="25"/>
                    <a:pt x="0" y="25"/>
                  </a:cubicBezTo>
                  <a:cubicBezTo>
                    <a:pt x="0" y="25"/>
                    <a:pt x="0" y="25"/>
                    <a:pt x="0" y="25"/>
                  </a:cubicBezTo>
                  <a:moveTo>
                    <a:pt x="0" y="25"/>
                  </a:moveTo>
                  <a:cubicBezTo>
                    <a:pt x="0" y="25"/>
                    <a:pt x="0" y="25"/>
                    <a:pt x="0" y="25"/>
                  </a:cubicBezTo>
                  <a:cubicBezTo>
                    <a:pt x="0" y="25"/>
                    <a:pt x="0" y="25"/>
                    <a:pt x="0" y="25"/>
                  </a:cubicBezTo>
                  <a:moveTo>
                    <a:pt x="0" y="24"/>
                  </a:moveTo>
                  <a:cubicBezTo>
                    <a:pt x="0" y="24"/>
                    <a:pt x="0" y="24"/>
                    <a:pt x="0" y="25"/>
                  </a:cubicBezTo>
                  <a:cubicBezTo>
                    <a:pt x="0" y="24"/>
                    <a:pt x="0" y="24"/>
                    <a:pt x="0" y="24"/>
                  </a:cubicBezTo>
                  <a:moveTo>
                    <a:pt x="0" y="24"/>
                  </a:moveTo>
                  <a:cubicBezTo>
                    <a:pt x="0" y="24"/>
                    <a:pt x="0" y="24"/>
                    <a:pt x="0" y="24"/>
                  </a:cubicBezTo>
                  <a:cubicBezTo>
                    <a:pt x="0" y="24"/>
                    <a:pt x="0" y="24"/>
                    <a:pt x="0" y="24"/>
                  </a:cubicBezTo>
                  <a:moveTo>
                    <a:pt x="0" y="24"/>
                  </a:moveTo>
                  <a:cubicBezTo>
                    <a:pt x="0" y="24"/>
                    <a:pt x="0" y="24"/>
                    <a:pt x="0" y="24"/>
                  </a:cubicBezTo>
                  <a:cubicBezTo>
                    <a:pt x="0" y="24"/>
                    <a:pt x="0" y="24"/>
                    <a:pt x="0" y="24"/>
                  </a:cubicBezTo>
                  <a:moveTo>
                    <a:pt x="0" y="23"/>
                  </a:moveTo>
                  <a:cubicBezTo>
                    <a:pt x="0" y="23"/>
                    <a:pt x="0" y="23"/>
                    <a:pt x="0" y="24"/>
                  </a:cubicBezTo>
                  <a:cubicBezTo>
                    <a:pt x="0" y="23"/>
                    <a:pt x="0" y="23"/>
                    <a:pt x="0" y="23"/>
                  </a:cubicBezTo>
                  <a:moveTo>
                    <a:pt x="0" y="23"/>
                  </a:moveTo>
                  <a:cubicBezTo>
                    <a:pt x="0" y="23"/>
                    <a:pt x="0" y="23"/>
                    <a:pt x="0" y="23"/>
                  </a:cubicBezTo>
                  <a:cubicBezTo>
                    <a:pt x="0" y="23"/>
                    <a:pt x="0" y="23"/>
                    <a:pt x="0" y="23"/>
                  </a:cubicBezTo>
                  <a:moveTo>
                    <a:pt x="0" y="23"/>
                  </a:moveTo>
                  <a:cubicBezTo>
                    <a:pt x="0" y="23"/>
                    <a:pt x="0" y="23"/>
                    <a:pt x="0" y="23"/>
                  </a:cubicBezTo>
                  <a:cubicBezTo>
                    <a:pt x="0" y="23"/>
                    <a:pt x="0" y="23"/>
                    <a:pt x="0" y="23"/>
                  </a:cubicBezTo>
                  <a:moveTo>
                    <a:pt x="0" y="22"/>
                  </a:moveTo>
                  <a:cubicBezTo>
                    <a:pt x="0" y="22"/>
                    <a:pt x="0" y="22"/>
                    <a:pt x="0" y="22"/>
                  </a:cubicBezTo>
                  <a:cubicBezTo>
                    <a:pt x="0" y="22"/>
                    <a:pt x="0" y="22"/>
                    <a:pt x="0" y="22"/>
                  </a:cubicBezTo>
                  <a:moveTo>
                    <a:pt x="0" y="22"/>
                  </a:moveTo>
                  <a:cubicBezTo>
                    <a:pt x="0" y="22"/>
                    <a:pt x="0" y="22"/>
                    <a:pt x="0" y="22"/>
                  </a:cubicBezTo>
                  <a:cubicBezTo>
                    <a:pt x="0" y="22"/>
                    <a:pt x="0" y="22"/>
                    <a:pt x="0" y="22"/>
                  </a:cubicBezTo>
                  <a:moveTo>
                    <a:pt x="0" y="22"/>
                  </a:moveTo>
                  <a:cubicBezTo>
                    <a:pt x="0" y="22"/>
                    <a:pt x="0" y="22"/>
                    <a:pt x="0" y="22"/>
                  </a:cubicBezTo>
                  <a:cubicBezTo>
                    <a:pt x="0" y="22"/>
                    <a:pt x="0" y="22"/>
                    <a:pt x="0" y="22"/>
                  </a:cubicBezTo>
                  <a:moveTo>
                    <a:pt x="0" y="21"/>
                  </a:moveTo>
                  <a:cubicBezTo>
                    <a:pt x="0" y="21"/>
                    <a:pt x="0" y="22"/>
                    <a:pt x="0" y="22"/>
                  </a:cubicBezTo>
                  <a:cubicBezTo>
                    <a:pt x="0" y="22"/>
                    <a:pt x="0" y="21"/>
                    <a:pt x="0" y="21"/>
                  </a:cubicBezTo>
                  <a:moveTo>
                    <a:pt x="0" y="21"/>
                  </a:moveTo>
                  <a:cubicBezTo>
                    <a:pt x="0" y="21"/>
                    <a:pt x="0" y="21"/>
                    <a:pt x="0" y="21"/>
                  </a:cubicBezTo>
                  <a:cubicBezTo>
                    <a:pt x="0" y="21"/>
                    <a:pt x="0" y="21"/>
                    <a:pt x="0" y="21"/>
                  </a:cubicBezTo>
                  <a:moveTo>
                    <a:pt x="0" y="21"/>
                  </a:moveTo>
                  <a:cubicBezTo>
                    <a:pt x="0" y="21"/>
                    <a:pt x="0" y="21"/>
                    <a:pt x="0" y="21"/>
                  </a:cubicBezTo>
                  <a:cubicBezTo>
                    <a:pt x="0" y="21"/>
                    <a:pt x="0" y="21"/>
                    <a:pt x="0" y="21"/>
                  </a:cubicBezTo>
                  <a:moveTo>
                    <a:pt x="0" y="20"/>
                  </a:moveTo>
                  <a:cubicBezTo>
                    <a:pt x="0" y="21"/>
                    <a:pt x="0" y="21"/>
                    <a:pt x="0" y="21"/>
                  </a:cubicBezTo>
                  <a:cubicBezTo>
                    <a:pt x="0" y="21"/>
                    <a:pt x="0" y="21"/>
                    <a:pt x="0" y="20"/>
                  </a:cubicBezTo>
                  <a:moveTo>
                    <a:pt x="0" y="20"/>
                  </a:moveTo>
                  <a:cubicBezTo>
                    <a:pt x="0" y="20"/>
                    <a:pt x="0" y="20"/>
                    <a:pt x="0" y="20"/>
                  </a:cubicBezTo>
                  <a:cubicBezTo>
                    <a:pt x="0" y="20"/>
                    <a:pt x="0" y="20"/>
                    <a:pt x="0" y="20"/>
                  </a:cubicBezTo>
                  <a:moveTo>
                    <a:pt x="0" y="19"/>
                  </a:moveTo>
                  <a:cubicBezTo>
                    <a:pt x="0" y="19"/>
                    <a:pt x="0" y="20"/>
                    <a:pt x="0" y="20"/>
                  </a:cubicBezTo>
                  <a:cubicBezTo>
                    <a:pt x="0" y="20"/>
                    <a:pt x="0" y="19"/>
                    <a:pt x="0" y="19"/>
                  </a:cubicBezTo>
                  <a:moveTo>
                    <a:pt x="0" y="19"/>
                  </a:moveTo>
                  <a:cubicBezTo>
                    <a:pt x="0" y="19"/>
                    <a:pt x="0" y="19"/>
                    <a:pt x="0" y="19"/>
                  </a:cubicBezTo>
                  <a:cubicBezTo>
                    <a:pt x="0" y="19"/>
                    <a:pt x="0" y="19"/>
                    <a:pt x="0" y="19"/>
                  </a:cubicBezTo>
                  <a:moveTo>
                    <a:pt x="0" y="19"/>
                  </a:moveTo>
                  <a:cubicBezTo>
                    <a:pt x="0" y="19"/>
                    <a:pt x="0" y="19"/>
                    <a:pt x="0" y="19"/>
                  </a:cubicBezTo>
                  <a:cubicBezTo>
                    <a:pt x="0" y="19"/>
                    <a:pt x="0" y="19"/>
                    <a:pt x="0" y="19"/>
                  </a:cubicBezTo>
                  <a:moveTo>
                    <a:pt x="0" y="18"/>
                  </a:moveTo>
                  <a:cubicBezTo>
                    <a:pt x="0" y="18"/>
                    <a:pt x="0" y="19"/>
                    <a:pt x="0" y="19"/>
                  </a:cubicBezTo>
                  <a:cubicBezTo>
                    <a:pt x="0" y="19"/>
                    <a:pt x="0" y="18"/>
                    <a:pt x="0" y="18"/>
                  </a:cubicBezTo>
                  <a:moveTo>
                    <a:pt x="0" y="18"/>
                  </a:moveTo>
                  <a:cubicBezTo>
                    <a:pt x="0" y="18"/>
                    <a:pt x="0" y="18"/>
                    <a:pt x="0" y="18"/>
                  </a:cubicBezTo>
                  <a:cubicBezTo>
                    <a:pt x="0" y="18"/>
                    <a:pt x="0" y="18"/>
                    <a:pt x="0" y="18"/>
                  </a:cubicBezTo>
                  <a:moveTo>
                    <a:pt x="0" y="18"/>
                  </a:moveTo>
                  <a:cubicBezTo>
                    <a:pt x="0" y="18"/>
                    <a:pt x="0" y="18"/>
                    <a:pt x="0" y="18"/>
                  </a:cubicBezTo>
                  <a:cubicBezTo>
                    <a:pt x="0" y="18"/>
                    <a:pt x="0" y="18"/>
                    <a:pt x="0" y="18"/>
                  </a:cubicBezTo>
                  <a:moveTo>
                    <a:pt x="0" y="18"/>
                  </a:moveTo>
                  <a:cubicBezTo>
                    <a:pt x="0" y="18"/>
                    <a:pt x="0" y="18"/>
                    <a:pt x="0" y="18"/>
                  </a:cubicBezTo>
                  <a:cubicBezTo>
                    <a:pt x="0" y="18"/>
                    <a:pt x="0" y="18"/>
                    <a:pt x="0" y="18"/>
                  </a:cubicBezTo>
                  <a:moveTo>
                    <a:pt x="0" y="17"/>
                  </a:moveTo>
                  <a:cubicBezTo>
                    <a:pt x="0" y="17"/>
                    <a:pt x="0" y="17"/>
                    <a:pt x="0" y="18"/>
                  </a:cubicBezTo>
                  <a:cubicBezTo>
                    <a:pt x="0" y="17"/>
                    <a:pt x="0" y="17"/>
                    <a:pt x="0" y="17"/>
                  </a:cubicBezTo>
                  <a:moveTo>
                    <a:pt x="0" y="17"/>
                  </a:moveTo>
                  <a:cubicBezTo>
                    <a:pt x="0" y="17"/>
                    <a:pt x="0" y="17"/>
                    <a:pt x="0" y="17"/>
                  </a:cubicBezTo>
                  <a:cubicBezTo>
                    <a:pt x="0" y="17"/>
                    <a:pt x="0" y="17"/>
                    <a:pt x="0" y="17"/>
                  </a:cubicBezTo>
                  <a:moveTo>
                    <a:pt x="1" y="16"/>
                  </a:moveTo>
                  <a:cubicBezTo>
                    <a:pt x="1" y="16"/>
                    <a:pt x="0" y="16"/>
                    <a:pt x="0" y="17"/>
                  </a:cubicBezTo>
                  <a:cubicBezTo>
                    <a:pt x="0" y="16"/>
                    <a:pt x="1" y="16"/>
                    <a:pt x="1" y="16"/>
                  </a:cubicBezTo>
                  <a:moveTo>
                    <a:pt x="1" y="16"/>
                  </a:moveTo>
                  <a:cubicBezTo>
                    <a:pt x="1" y="16"/>
                    <a:pt x="1" y="16"/>
                    <a:pt x="1" y="16"/>
                  </a:cubicBezTo>
                  <a:cubicBezTo>
                    <a:pt x="1" y="16"/>
                    <a:pt x="1" y="16"/>
                    <a:pt x="1" y="16"/>
                  </a:cubicBezTo>
                  <a:moveTo>
                    <a:pt x="1" y="15"/>
                  </a:moveTo>
                  <a:cubicBezTo>
                    <a:pt x="1" y="16"/>
                    <a:pt x="1" y="16"/>
                    <a:pt x="1" y="16"/>
                  </a:cubicBezTo>
                  <a:cubicBezTo>
                    <a:pt x="1" y="16"/>
                    <a:pt x="1" y="16"/>
                    <a:pt x="1" y="15"/>
                  </a:cubicBezTo>
                  <a:moveTo>
                    <a:pt x="1" y="15"/>
                  </a:moveTo>
                  <a:cubicBezTo>
                    <a:pt x="1" y="15"/>
                    <a:pt x="1" y="15"/>
                    <a:pt x="1" y="15"/>
                  </a:cubicBezTo>
                  <a:cubicBezTo>
                    <a:pt x="1" y="15"/>
                    <a:pt x="1" y="15"/>
                    <a:pt x="1" y="15"/>
                  </a:cubicBezTo>
                  <a:moveTo>
                    <a:pt x="1" y="15"/>
                  </a:moveTo>
                  <a:cubicBezTo>
                    <a:pt x="1" y="15"/>
                    <a:pt x="1" y="15"/>
                    <a:pt x="1" y="15"/>
                  </a:cubicBezTo>
                  <a:cubicBezTo>
                    <a:pt x="1" y="15"/>
                    <a:pt x="1" y="15"/>
                    <a:pt x="1" y="15"/>
                  </a:cubicBezTo>
                  <a:moveTo>
                    <a:pt x="1" y="15"/>
                  </a:moveTo>
                  <a:cubicBezTo>
                    <a:pt x="1" y="15"/>
                    <a:pt x="1" y="15"/>
                    <a:pt x="1" y="15"/>
                  </a:cubicBezTo>
                  <a:cubicBezTo>
                    <a:pt x="1" y="15"/>
                    <a:pt x="1" y="15"/>
                    <a:pt x="1" y="15"/>
                  </a:cubicBezTo>
                  <a:moveTo>
                    <a:pt x="1" y="14"/>
                  </a:moveTo>
                  <a:cubicBezTo>
                    <a:pt x="1" y="14"/>
                    <a:pt x="1" y="15"/>
                    <a:pt x="1" y="15"/>
                  </a:cubicBezTo>
                  <a:cubicBezTo>
                    <a:pt x="1" y="15"/>
                    <a:pt x="1" y="14"/>
                    <a:pt x="1" y="14"/>
                  </a:cubicBezTo>
                  <a:moveTo>
                    <a:pt x="1" y="14"/>
                  </a:moveTo>
                  <a:cubicBezTo>
                    <a:pt x="1" y="14"/>
                    <a:pt x="1" y="14"/>
                    <a:pt x="1" y="14"/>
                  </a:cubicBezTo>
                  <a:cubicBezTo>
                    <a:pt x="1" y="14"/>
                    <a:pt x="1" y="14"/>
                    <a:pt x="1" y="14"/>
                  </a:cubicBezTo>
                  <a:moveTo>
                    <a:pt x="1" y="13"/>
                  </a:moveTo>
                  <a:cubicBezTo>
                    <a:pt x="1" y="14"/>
                    <a:pt x="1" y="14"/>
                    <a:pt x="1" y="14"/>
                  </a:cubicBezTo>
                  <a:cubicBezTo>
                    <a:pt x="1" y="14"/>
                    <a:pt x="1" y="14"/>
                    <a:pt x="1" y="13"/>
                  </a:cubicBezTo>
                  <a:moveTo>
                    <a:pt x="1" y="13"/>
                  </a:moveTo>
                  <a:cubicBezTo>
                    <a:pt x="1" y="13"/>
                    <a:pt x="1" y="13"/>
                    <a:pt x="1" y="13"/>
                  </a:cubicBezTo>
                  <a:cubicBezTo>
                    <a:pt x="1" y="13"/>
                    <a:pt x="1" y="13"/>
                    <a:pt x="1" y="13"/>
                  </a:cubicBezTo>
                  <a:moveTo>
                    <a:pt x="1" y="12"/>
                  </a:moveTo>
                  <a:cubicBezTo>
                    <a:pt x="1" y="13"/>
                    <a:pt x="1" y="13"/>
                    <a:pt x="1" y="13"/>
                  </a:cubicBezTo>
                  <a:cubicBezTo>
                    <a:pt x="1" y="13"/>
                    <a:pt x="1" y="13"/>
                    <a:pt x="1" y="12"/>
                  </a:cubicBezTo>
                  <a:moveTo>
                    <a:pt x="1" y="12"/>
                  </a:moveTo>
                  <a:cubicBezTo>
                    <a:pt x="1" y="12"/>
                    <a:pt x="1" y="12"/>
                    <a:pt x="1" y="12"/>
                  </a:cubicBezTo>
                  <a:cubicBezTo>
                    <a:pt x="1" y="12"/>
                    <a:pt x="1" y="12"/>
                    <a:pt x="1" y="12"/>
                  </a:cubicBezTo>
                  <a:moveTo>
                    <a:pt x="1" y="12"/>
                  </a:moveTo>
                  <a:cubicBezTo>
                    <a:pt x="1" y="12"/>
                    <a:pt x="1" y="12"/>
                    <a:pt x="1" y="12"/>
                  </a:cubicBezTo>
                  <a:cubicBezTo>
                    <a:pt x="1" y="12"/>
                    <a:pt x="1" y="12"/>
                    <a:pt x="1" y="12"/>
                  </a:cubicBezTo>
                  <a:moveTo>
                    <a:pt x="1" y="11"/>
                  </a:moveTo>
                  <a:cubicBezTo>
                    <a:pt x="1" y="12"/>
                    <a:pt x="1" y="12"/>
                    <a:pt x="1" y="12"/>
                  </a:cubicBezTo>
                  <a:cubicBezTo>
                    <a:pt x="1" y="12"/>
                    <a:pt x="1" y="12"/>
                    <a:pt x="1" y="11"/>
                  </a:cubicBezTo>
                  <a:moveTo>
                    <a:pt x="1" y="11"/>
                  </a:moveTo>
                  <a:cubicBezTo>
                    <a:pt x="1" y="11"/>
                    <a:pt x="1" y="11"/>
                    <a:pt x="1" y="11"/>
                  </a:cubicBezTo>
                  <a:cubicBezTo>
                    <a:pt x="1" y="11"/>
                    <a:pt x="1" y="11"/>
                    <a:pt x="1" y="11"/>
                  </a:cubicBezTo>
                  <a:moveTo>
                    <a:pt x="1" y="11"/>
                  </a:moveTo>
                  <a:cubicBezTo>
                    <a:pt x="1" y="11"/>
                    <a:pt x="1" y="11"/>
                    <a:pt x="1" y="11"/>
                  </a:cubicBezTo>
                  <a:cubicBezTo>
                    <a:pt x="1" y="11"/>
                    <a:pt x="1" y="11"/>
                    <a:pt x="1" y="11"/>
                  </a:cubicBezTo>
                  <a:moveTo>
                    <a:pt x="2" y="11"/>
                  </a:moveTo>
                  <a:cubicBezTo>
                    <a:pt x="2" y="11"/>
                    <a:pt x="1" y="11"/>
                    <a:pt x="1" y="11"/>
                  </a:cubicBezTo>
                  <a:cubicBezTo>
                    <a:pt x="1" y="11"/>
                    <a:pt x="2" y="11"/>
                    <a:pt x="2" y="11"/>
                  </a:cubicBezTo>
                  <a:moveTo>
                    <a:pt x="2" y="10"/>
                  </a:moveTo>
                  <a:cubicBezTo>
                    <a:pt x="2" y="10"/>
                    <a:pt x="2" y="11"/>
                    <a:pt x="2" y="11"/>
                  </a:cubicBezTo>
                  <a:cubicBezTo>
                    <a:pt x="2" y="11"/>
                    <a:pt x="2" y="10"/>
                    <a:pt x="2" y="10"/>
                  </a:cubicBezTo>
                  <a:moveTo>
                    <a:pt x="2" y="10"/>
                  </a:moveTo>
                  <a:cubicBezTo>
                    <a:pt x="2" y="10"/>
                    <a:pt x="2" y="10"/>
                    <a:pt x="2" y="10"/>
                  </a:cubicBezTo>
                  <a:cubicBezTo>
                    <a:pt x="2" y="10"/>
                    <a:pt x="2" y="10"/>
                    <a:pt x="2" y="10"/>
                  </a:cubicBezTo>
                  <a:moveTo>
                    <a:pt x="2" y="10"/>
                  </a:moveTo>
                  <a:cubicBezTo>
                    <a:pt x="2" y="10"/>
                    <a:pt x="2" y="10"/>
                    <a:pt x="2" y="10"/>
                  </a:cubicBezTo>
                  <a:cubicBezTo>
                    <a:pt x="2" y="10"/>
                    <a:pt x="2" y="10"/>
                    <a:pt x="2" y="10"/>
                  </a:cubicBezTo>
                  <a:moveTo>
                    <a:pt x="2" y="9"/>
                  </a:moveTo>
                  <a:cubicBezTo>
                    <a:pt x="2" y="10"/>
                    <a:pt x="2" y="10"/>
                    <a:pt x="2" y="10"/>
                  </a:cubicBezTo>
                  <a:cubicBezTo>
                    <a:pt x="2" y="10"/>
                    <a:pt x="2" y="10"/>
                    <a:pt x="2" y="9"/>
                  </a:cubicBezTo>
                  <a:moveTo>
                    <a:pt x="2" y="9"/>
                  </a:moveTo>
                  <a:cubicBezTo>
                    <a:pt x="2" y="9"/>
                    <a:pt x="2" y="9"/>
                    <a:pt x="2" y="9"/>
                  </a:cubicBezTo>
                  <a:cubicBezTo>
                    <a:pt x="2" y="9"/>
                    <a:pt x="2" y="9"/>
                    <a:pt x="2" y="9"/>
                  </a:cubicBezTo>
                  <a:moveTo>
                    <a:pt x="2" y="9"/>
                  </a:moveTo>
                  <a:cubicBezTo>
                    <a:pt x="2" y="9"/>
                    <a:pt x="2" y="9"/>
                    <a:pt x="2" y="9"/>
                  </a:cubicBezTo>
                  <a:cubicBezTo>
                    <a:pt x="2" y="9"/>
                    <a:pt x="2" y="9"/>
                    <a:pt x="2" y="9"/>
                  </a:cubicBezTo>
                  <a:moveTo>
                    <a:pt x="2" y="9"/>
                  </a:moveTo>
                  <a:cubicBezTo>
                    <a:pt x="2" y="9"/>
                    <a:pt x="2" y="9"/>
                    <a:pt x="2" y="9"/>
                  </a:cubicBezTo>
                  <a:cubicBezTo>
                    <a:pt x="2" y="9"/>
                    <a:pt x="2" y="9"/>
                    <a:pt x="2" y="9"/>
                  </a:cubicBezTo>
                  <a:moveTo>
                    <a:pt x="2" y="8"/>
                  </a:moveTo>
                  <a:cubicBezTo>
                    <a:pt x="2" y="8"/>
                    <a:pt x="2" y="9"/>
                    <a:pt x="2" y="9"/>
                  </a:cubicBezTo>
                  <a:cubicBezTo>
                    <a:pt x="2" y="9"/>
                    <a:pt x="2" y="8"/>
                    <a:pt x="2" y="8"/>
                  </a:cubicBezTo>
                  <a:moveTo>
                    <a:pt x="2" y="8"/>
                  </a:moveTo>
                  <a:cubicBezTo>
                    <a:pt x="2" y="8"/>
                    <a:pt x="2" y="8"/>
                    <a:pt x="2" y="8"/>
                  </a:cubicBezTo>
                  <a:cubicBezTo>
                    <a:pt x="2" y="8"/>
                    <a:pt x="2" y="8"/>
                    <a:pt x="2" y="8"/>
                  </a:cubicBezTo>
                  <a:moveTo>
                    <a:pt x="2" y="8"/>
                  </a:moveTo>
                  <a:cubicBezTo>
                    <a:pt x="2" y="8"/>
                    <a:pt x="2" y="8"/>
                    <a:pt x="2" y="8"/>
                  </a:cubicBezTo>
                  <a:cubicBezTo>
                    <a:pt x="2" y="8"/>
                    <a:pt x="2" y="8"/>
                    <a:pt x="2" y="8"/>
                  </a:cubicBezTo>
                  <a:moveTo>
                    <a:pt x="2" y="8"/>
                  </a:moveTo>
                  <a:cubicBezTo>
                    <a:pt x="2" y="8"/>
                    <a:pt x="2" y="8"/>
                    <a:pt x="2" y="8"/>
                  </a:cubicBezTo>
                  <a:cubicBezTo>
                    <a:pt x="2" y="8"/>
                    <a:pt x="2" y="8"/>
                    <a:pt x="2" y="8"/>
                  </a:cubicBezTo>
                  <a:moveTo>
                    <a:pt x="2" y="7"/>
                  </a:moveTo>
                  <a:cubicBezTo>
                    <a:pt x="2" y="7"/>
                    <a:pt x="2" y="7"/>
                    <a:pt x="2" y="7"/>
                  </a:cubicBezTo>
                  <a:cubicBezTo>
                    <a:pt x="2" y="7"/>
                    <a:pt x="2" y="7"/>
                    <a:pt x="2" y="7"/>
                  </a:cubicBezTo>
                  <a:moveTo>
                    <a:pt x="2" y="7"/>
                  </a:moveTo>
                  <a:cubicBezTo>
                    <a:pt x="2" y="7"/>
                    <a:pt x="2" y="7"/>
                    <a:pt x="2" y="7"/>
                  </a:cubicBezTo>
                  <a:cubicBezTo>
                    <a:pt x="2" y="7"/>
                    <a:pt x="2" y="7"/>
                    <a:pt x="2" y="7"/>
                  </a:cubicBezTo>
                  <a:moveTo>
                    <a:pt x="2" y="7"/>
                  </a:moveTo>
                  <a:cubicBezTo>
                    <a:pt x="2" y="7"/>
                    <a:pt x="2" y="7"/>
                    <a:pt x="2" y="7"/>
                  </a:cubicBezTo>
                  <a:cubicBezTo>
                    <a:pt x="2" y="7"/>
                    <a:pt x="2" y="7"/>
                    <a:pt x="2" y="7"/>
                  </a:cubicBezTo>
                  <a:moveTo>
                    <a:pt x="3" y="6"/>
                  </a:moveTo>
                  <a:cubicBezTo>
                    <a:pt x="3" y="6"/>
                    <a:pt x="2" y="7"/>
                    <a:pt x="2" y="7"/>
                  </a:cubicBezTo>
                  <a:cubicBezTo>
                    <a:pt x="2" y="7"/>
                    <a:pt x="3" y="6"/>
                    <a:pt x="3" y="6"/>
                  </a:cubicBezTo>
                  <a:moveTo>
                    <a:pt x="3" y="6"/>
                  </a:moveTo>
                  <a:cubicBezTo>
                    <a:pt x="3" y="6"/>
                    <a:pt x="3" y="6"/>
                    <a:pt x="3" y="6"/>
                  </a:cubicBezTo>
                  <a:cubicBezTo>
                    <a:pt x="3" y="6"/>
                    <a:pt x="3" y="6"/>
                    <a:pt x="3" y="6"/>
                  </a:cubicBezTo>
                  <a:moveTo>
                    <a:pt x="3" y="6"/>
                  </a:moveTo>
                  <a:cubicBezTo>
                    <a:pt x="3" y="6"/>
                    <a:pt x="3" y="6"/>
                    <a:pt x="3" y="6"/>
                  </a:cubicBezTo>
                  <a:cubicBezTo>
                    <a:pt x="3" y="6"/>
                    <a:pt x="3" y="6"/>
                    <a:pt x="3" y="6"/>
                  </a:cubicBezTo>
                  <a:moveTo>
                    <a:pt x="3" y="6"/>
                  </a:moveTo>
                  <a:cubicBezTo>
                    <a:pt x="3" y="6"/>
                    <a:pt x="3" y="6"/>
                    <a:pt x="3" y="6"/>
                  </a:cubicBezTo>
                  <a:cubicBezTo>
                    <a:pt x="3" y="6"/>
                    <a:pt x="3" y="6"/>
                    <a:pt x="3" y="6"/>
                  </a:cubicBezTo>
                  <a:moveTo>
                    <a:pt x="3" y="5"/>
                  </a:moveTo>
                  <a:cubicBezTo>
                    <a:pt x="3" y="5"/>
                    <a:pt x="3" y="5"/>
                    <a:pt x="3" y="5"/>
                  </a:cubicBezTo>
                  <a:cubicBezTo>
                    <a:pt x="3" y="5"/>
                    <a:pt x="3" y="5"/>
                    <a:pt x="3" y="5"/>
                  </a:cubicBezTo>
                  <a:moveTo>
                    <a:pt x="3" y="5"/>
                  </a:moveTo>
                  <a:cubicBezTo>
                    <a:pt x="3" y="5"/>
                    <a:pt x="3" y="5"/>
                    <a:pt x="3" y="5"/>
                  </a:cubicBezTo>
                  <a:cubicBezTo>
                    <a:pt x="3" y="5"/>
                    <a:pt x="3" y="5"/>
                    <a:pt x="3" y="5"/>
                  </a:cubicBezTo>
                  <a:moveTo>
                    <a:pt x="3" y="5"/>
                  </a:moveTo>
                  <a:cubicBezTo>
                    <a:pt x="3" y="5"/>
                    <a:pt x="3" y="5"/>
                    <a:pt x="3" y="5"/>
                  </a:cubicBezTo>
                  <a:cubicBezTo>
                    <a:pt x="3" y="5"/>
                    <a:pt x="3" y="5"/>
                    <a:pt x="3" y="5"/>
                  </a:cubicBezTo>
                  <a:moveTo>
                    <a:pt x="3" y="4"/>
                  </a:moveTo>
                  <a:cubicBezTo>
                    <a:pt x="3" y="5"/>
                    <a:pt x="3" y="5"/>
                    <a:pt x="3" y="5"/>
                  </a:cubicBezTo>
                  <a:cubicBezTo>
                    <a:pt x="3" y="5"/>
                    <a:pt x="3" y="5"/>
                    <a:pt x="3" y="4"/>
                  </a:cubicBezTo>
                  <a:moveTo>
                    <a:pt x="3" y="4"/>
                  </a:moveTo>
                  <a:cubicBezTo>
                    <a:pt x="3" y="4"/>
                    <a:pt x="3" y="4"/>
                    <a:pt x="3" y="4"/>
                  </a:cubicBezTo>
                  <a:cubicBezTo>
                    <a:pt x="3" y="4"/>
                    <a:pt x="3" y="4"/>
                    <a:pt x="3" y="4"/>
                  </a:cubicBezTo>
                  <a:moveTo>
                    <a:pt x="3" y="4"/>
                  </a:moveTo>
                  <a:cubicBezTo>
                    <a:pt x="3" y="4"/>
                    <a:pt x="3" y="4"/>
                    <a:pt x="3" y="4"/>
                  </a:cubicBezTo>
                  <a:cubicBezTo>
                    <a:pt x="3" y="4"/>
                    <a:pt x="3" y="4"/>
                    <a:pt x="3" y="4"/>
                  </a:cubicBezTo>
                  <a:moveTo>
                    <a:pt x="3" y="4"/>
                  </a:moveTo>
                  <a:cubicBezTo>
                    <a:pt x="3" y="4"/>
                    <a:pt x="3" y="4"/>
                    <a:pt x="3" y="4"/>
                  </a:cubicBezTo>
                  <a:cubicBezTo>
                    <a:pt x="3" y="4"/>
                    <a:pt x="3" y="4"/>
                    <a:pt x="3" y="4"/>
                  </a:cubicBezTo>
                  <a:moveTo>
                    <a:pt x="3" y="3"/>
                  </a:moveTo>
                  <a:cubicBezTo>
                    <a:pt x="3" y="3"/>
                    <a:pt x="3" y="3"/>
                    <a:pt x="3" y="4"/>
                  </a:cubicBezTo>
                  <a:cubicBezTo>
                    <a:pt x="3" y="3"/>
                    <a:pt x="3" y="3"/>
                    <a:pt x="3" y="3"/>
                  </a:cubicBezTo>
                  <a:moveTo>
                    <a:pt x="3" y="3"/>
                  </a:moveTo>
                  <a:cubicBezTo>
                    <a:pt x="3" y="3"/>
                    <a:pt x="3" y="3"/>
                    <a:pt x="3" y="3"/>
                  </a:cubicBezTo>
                  <a:cubicBezTo>
                    <a:pt x="3" y="3"/>
                    <a:pt x="3" y="3"/>
                    <a:pt x="3" y="3"/>
                  </a:cubicBezTo>
                  <a:moveTo>
                    <a:pt x="4" y="3"/>
                  </a:moveTo>
                  <a:cubicBezTo>
                    <a:pt x="4" y="3"/>
                    <a:pt x="4" y="3"/>
                    <a:pt x="3" y="3"/>
                  </a:cubicBezTo>
                  <a:cubicBezTo>
                    <a:pt x="4" y="3"/>
                    <a:pt x="4" y="3"/>
                    <a:pt x="4" y="3"/>
                  </a:cubicBezTo>
                  <a:moveTo>
                    <a:pt x="4" y="3"/>
                  </a:moveTo>
                  <a:cubicBezTo>
                    <a:pt x="4" y="3"/>
                    <a:pt x="4" y="3"/>
                    <a:pt x="4" y="3"/>
                  </a:cubicBezTo>
                  <a:cubicBezTo>
                    <a:pt x="4" y="3"/>
                    <a:pt x="4" y="3"/>
                    <a:pt x="4" y="3"/>
                  </a:cubicBezTo>
                  <a:moveTo>
                    <a:pt x="4" y="2"/>
                  </a:moveTo>
                  <a:cubicBezTo>
                    <a:pt x="4" y="2"/>
                    <a:pt x="4" y="2"/>
                    <a:pt x="4" y="2"/>
                  </a:cubicBezTo>
                  <a:cubicBezTo>
                    <a:pt x="4" y="2"/>
                    <a:pt x="4" y="2"/>
                    <a:pt x="4" y="2"/>
                  </a:cubicBezTo>
                  <a:moveTo>
                    <a:pt x="4" y="2"/>
                  </a:moveTo>
                  <a:cubicBezTo>
                    <a:pt x="4" y="2"/>
                    <a:pt x="4" y="2"/>
                    <a:pt x="4" y="2"/>
                  </a:cubicBezTo>
                  <a:cubicBezTo>
                    <a:pt x="4" y="2"/>
                    <a:pt x="4" y="2"/>
                    <a:pt x="4" y="2"/>
                  </a:cubicBezTo>
                  <a:moveTo>
                    <a:pt x="4" y="1"/>
                  </a:moveTo>
                  <a:cubicBezTo>
                    <a:pt x="4" y="1"/>
                    <a:pt x="4" y="1"/>
                    <a:pt x="4" y="1"/>
                  </a:cubicBezTo>
                  <a:cubicBezTo>
                    <a:pt x="4" y="1"/>
                    <a:pt x="4" y="1"/>
                    <a:pt x="4" y="1"/>
                  </a:cubicBezTo>
                  <a:moveTo>
                    <a:pt x="4" y="1"/>
                  </a:moveTo>
                  <a:cubicBezTo>
                    <a:pt x="4" y="1"/>
                    <a:pt x="4" y="1"/>
                    <a:pt x="4" y="1"/>
                  </a:cubicBezTo>
                  <a:cubicBezTo>
                    <a:pt x="4" y="1"/>
                    <a:pt x="4" y="1"/>
                    <a:pt x="4" y="1"/>
                  </a:cubicBezTo>
                  <a:moveTo>
                    <a:pt x="4" y="0"/>
                  </a:moveTo>
                  <a:cubicBezTo>
                    <a:pt x="4" y="0"/>
                    <a:pt x="4" y="0"/>
                    <a:pt x="4" y="0"/>
                  </a:cubicBezTo>
                  <a:cubicBezTo>
                    <a:pt x="4" y="0"/>
                    <a:pt x="4" y="0"/>
                    <a:pt x="4" y="0"/>
                  </a:cubicBezTo>
                </a:path>
              </a:pathLst>
            </a:custGeom>
            <a:solidFill>
              <a:srgbClr val="E56A05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</a14:hiddenLine>
              </a:ext>
            </a:extLst>
          </p:spPr>
          <p:txBody>
            <a:bodyPr vert="horz" wrap="square" lIns="121920" tIns="60960" rIns="121920" bIns="60960" numCol="1" anchor="t" anchorCtr="0" compatLnSpc="1"/>
            <a:lstStyle/>
            <a:p>
              <a:endParaRPr lang="en-GB" sz="2400">
                <a:latin typeface="UTM Avo" panose="02040603050506020204" pitchFamily="18" charset="0"/>
              </a:endParaRPr>
            </a:p>
          </p:txBody>
        </p:sp>
        <p:sp>
          <p:nvSpPr>
            <p:cNvPr id="34" name="Freeform 35"/>
            <p:cNvSpPr/>
            <p:nvPr/>
          </p:nvSpPr>
          <p:spPr bwMode="auto">
            <a:xfrm>
              <a:off x="2511425" y="2494353"/>
              <a:ext cx="190500" cy="425450"/>
            </a:xfrm>
            <a:custGeom>
              <a:avLst/>
              <a:gdLst>
                <a:gd name="T0" fmla="*/ 4 w 78"/>
                <a:gd name="T1" fmla="*/ 53 h 174"/>
                <a:gd name="T2" fmla="*/ 4 w 78"/>
                <a:gd name="T3" fmla="*/ 54 h 174"/>
                <a:gd name="T4" fmla="*/ 3 w 78"/>
                <a:gd name="T5" fmla="*/ 55 h 174"/>
                <a:gd name="T6" fmla="*/ 3 w 78"/>
                <a:gd name="T7" fmla="*/ 56 h 174"/>
                <a:gd name="T8" fmla="*/ 3 w 78"/>
                <a:gd name="T9" fmla="*/ 56 h 174"/>
                <a:gd name="T10" fmla="*/ 3 w 78"/>
                <a:gd name="T11" fmla="*/ 57 h 174"/>
                <a:gd name="T12" fmla="*/ 3 w 78"/>
                <a:gd name="T13" fmla="*/ 58 h 174"/>
                <a:gd name="T14" fmla="*/ 3 w 78"/>
                <a:gd name="T15" fmla="*/ 58 h 174"/>
                <a:gd name="T16" fmla="*/ 2 w 78"/>
                <a:gd name="T17" fmla="*/ 59 h 174"/>
                <a:gd name="T18" fmla="*/ 2 w 78"/>
                <a:gd name="T19" fmla="*/ 60 h 174"/>
                <a:gd name="T20" fmla="*/ 2 w 78"/>
                <a:gd name="T21" fmla="*/ 61 h 174"/>
                <a:gd name="T22" fmla="*/ 2 w 78"/>
                <a:gd name="T23" fmla="*/ 61 h 174"/>
                <a:gd name="T24" fmla="*/ 2 w 78"/>
                <a:gd name="T25" fmla="*/ 62 h 174"/>
                <a:gd name="T26" fmla="*/ 2 w 78"/>
                <a:gd name="T27" fmla="*/ 63 h 174"/>
                <a:gd name="T28" fmla="*/ 1 w 78"/>
                <a:gd name="T29" fmla="*/ 63 h 174"/>
                <a:gd name="T30" fmla="*/ 1 w 78"/>
                <a:gd name="T31" fmla="*/ 64 h 174"/>
                <a:gd name="T32" fmla="*/ 1 w 78"/>
                <a:gd name="T33" fmla="*/ 65 h 174"/>
                <a:gd name="T34" fmla="*/ 1 w 78"/>
                <a:gd name="T35" fmla="*/ 66 h 174"/>
                <a:gd name="T36" fmla="*/ 1 w 78"/>
                <a:gd name="T37" fmla="*/ 67 h 174"/>
                <a:gd name="T38" fmla="*/ 1 w 78"/>
                <a:gd name="T39" fmla="*/ 68 h 174"/>
                <a:gd name="T40" fmla="*/ 0 w 78"/>
                <a:gd name="T41" fmla="*/ 69 h 174"/>
                <a:gd name="T42" fmla="*/ 0 w 78"/>
                <a:gd name="T43" fmla="*/ 70 h 174"/>
                <a:gd name="T44" fmla="*/ 0 w 78"/>
                <a:gd name="T45" fmla="*/ 71 h 174"/>
                <a:gd name="T46" fmla="*/ 0 w 78"/>
                <a:gd name="T47" fmla="*/ 71 h 174"/>
                <a:gd name="T48" fmla="*/ 0 w 78"/>
                <a:gd name="T49" fmla="*/ 73 h 174"/>
                <a:gd name="T50" fmla="*/ 0 w 78"/>
                <a:gd name="T51" fmla="*/ 73 h 174"/>
                <a:gd name="T52" fmla="*/ 0 w 78"/>
                <a:gd name="T53" fmla="*/ 74 h 174"/>
                <a:gd name="T54" fmla="*/ 0 w 78"/>
                <a:gd name="T55" fmla="*/ 75 h 174"/>
                <a:gd name="T56" fmla="*/ 0 w 78"/>
                <a:gd name="T57" fmla="*/ 76 h 174"/>
                <a:gd name="T58" fmla="*/ 0 w 78"/>
                <a:gd name="T59" fmla="*/ 77 h 174"/>
                <a:gd name="T60" fmla="*/ 0 w 78"/>
                <a:gd name="T61" fmla="*/ 77 h 174"/>
                <a:gd name="T62" fmla="*/ 0 w 78"/>
                <a:gd name="T63" fmla="*/ 78 h 174"/>
                <a:gd name="T64" fmla="*/ 0 w 78"/>
                <a:gd name="T65" fmla="*/ 79 h 174"/>
                <a:gd name="T66" fmla="*/ 0 w 78"/>
                <a:gd name="T67" fmla="*/ 80 h 174"/>
                <a:gd name="T68" fmla="*/ 0 w 78"/>
                <a:gd name="T69" fmla="*/ 81 h 174"/>
                <a:gd name="T70" fmla="*/ 0 w 78"/>
                <a:gd name="T71" fmla="*/ 81 h 174"/>
                <a:gd name="T72" fmla="*/ 0 w 78"/>
                <a:gd name="T73" fmla="*/ 82 h 174"/>
                <a:gd name="T74" fmla="*/ 0 w 78"/>
                <a:gd name="T75" fmla="*/ 83 h 174"/>
                <a:gd name="T76" fmla="*/ 0 w 78"/>
                <a:gd name="T77" fmla="*/ 84 h 174"/>
                <a:gd name="T78" fmla="*/ 0 w 78"/>
                <a:gd name="T79" fmla="*/ 84 h 174"/>
                <a:gd name="T80" fmla="*/ 0 w 78"/>
                <a:gd name="T81" fmla="*/ 85 h 174"/>
                <a:gd name="T82" fmla="*/ 0 w 78"/>
                <a:gd name="T83" fmla="*/ 86 h 174"/>
                <a:gd name="T84" fmla="*/ 0 w 78"/>
                <a:gd name="T85" fmla="*/ 87 h 174"/>
                <a:gd name="T86" fmla="*/ 0 w 78"/>
                <a:gd name="T87" fmla="*/ 87 h 174"/>
                <a:gd name="T88" fmla="*/ 0 w 78"/>
                <a:gd name="T89" fmla="*/ 88 h 174"/>
                <a:gd name="T90" fmla="*/ 0 w 78"/>
                <a:gd name="T91" fmla="*/ 89 h 174"/>
                <a:gd name="T92" fmla="*/ 0 w 78"/>
                <a:gd name="T93" fmla="*/ 90 h 174"/>
                <a:gd name="T94" fmla="*/ 0 w 78"/>
                <a:gd name="T95" fmla="*/ 90 h 174"/>
                <a:gd name="T96" fmla="*/ 0 w 78"/>
                <a:gd name="T97" fmla="*/ 91 h 174"/>
                <a:gd name="T98" fmla="*/ 0 w 78"/>
                <a:gd name="T99" fmla="*/ 92 h 174"/>
                <a:gd name="T100" fmla="*/ 0 w 78"/>
                <a:gd name="T101" fmla="*/ 92 h 174"/>
                <a:gd name="T102" fmla="*/ 0 w 78"/>
                <a:gd name="T103" fmla="*/ 94 h 174"/>
                <a:gd name="T104" fmla="*/ 0 w 78"/>
                <a:gd name="T105" fmla="*/ 94 h 174"/>
                <a:gd name="T106" fmla="*/ 1 w 78"/>
                <a:gd name="T107" fmla="*/ 97 h 174"/>
                <a:gd name="T108" fmla="*/ 15 w 78"/>
                <a:gd name="T109" fmla="*/ 78 h 174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  <a:cxn ang="0">
                  <a:pos x="T46" y="T47"/>
                </a:cxn>
                <a:cxn ang="0">
                  <a:pos x="T48" y="T49"/>
                </a:cxn>
                <a:cxn ang="0">
                  <a:pos x="T50" y="T51"/>
                </a:cxn>
                <a:cxn ang="0">
                  <a:pos x="T52" y="T53"/>
                </a:cxn>
                <a:cxn ang="0">
                  <a:pos x="T54" y="T55"/>
                </a:cxn>
                <a:cxn ang="0">
                  <a:pos x="T56" y="T57"/>
                </a:cxn>
                <a:cxn ang="0">
                  <a:pos x="T58" y="T59"/>
                </a:cxn>
                <a:cxn ang="0">
                  <a:pos x="T60" y="T61"/>
                </a:cxn>
                <a:cxn ang="0">
                  <a:pos x="T62" y="T63"/>
                </a:cxn>
                <a:cxn ang="0">
                  <a:pos x="T64" y="T65"/>
                </a:cxn>
                <a:cxn ang="0">
                  <a:pos x="T66" y="T67"/>
                </a:cxn>
                <a:cxn ang="0">
                  <a:pos x="T68" y="T69"/>
                </a:cxn>
                <a:cxn ang="0">
                  <a:pos x="T70" y="T71"/>
                </a:cxn>
                <a:cxn ang="0">
                  <a:pos x="T72" y="T73"/>
                </a:cxn>
                <a:cxn ang="0">
                  <a:pos x="T74" y="T75"/>
                </a:cxn>
                <a:cxn ang="0">
                  <a:pos x="T76" y="T77"/>
                </a:cxn>
                <a:cxn ang="0">
                  <a:pos x="T78" y="T79"/>
                </a:cxn>
                <a:cxn ang="0">
                  <a:pos x="T80" y="T81"/>
                </a:cxn>
                <a:cxn ang="0">
                  <a:pos x="T82" y="T83"/>
                </a:cxn>
                <a:cxn ang="0">
                  <a:pos x="T84" y="T85"/>
                </a:cxn>
                <a:cxn ang="0">
                  <a:pos x="T86" y="T87"/>
                </a:cxn>
                <a:cxn ang="0">
                  <a:pos x="T88" y="T89"/>
                </a:cxn>
                <a:cxn ang="0">
                  <a:pos x="T90" y="T91"/>
                </a:cxn>
                <a:cxn ang="0">
                  <a:pos x="T92" y="T93"/>
                </a:cxn>
                <a:cxn ang="0">
                  <a:pos x="T94" y="T95"/>
                </a:cxn>
                <a:cxn ang="0">
                  <a:pos x="T96" y="T97"/>
                </a:cxn>
                <a:cxn ang="0">
                  <a:pos x="T98" y="T99"/>
                </a:cxn>
                <a:cxn ang="0">
                  <a:pos x="T100" y="T101"/>
                </a:cxn>
                <a:cxn ang="0">
                  <a:pos x="T102" y="T103"/>
                </a:cxn>
                <a:cxn ang="0">
                  <a:pos x="T104" y="T105"/>
                </a:cxn>
                <a:cxn ang="0">
                  <a:pos x="T106" y="T107"/>
                </a:cxn>
                <a:cxn ang="0">
                  <a:pos x="T108" y="T109"/>
                </a:cxn>
              </a:cxnLst>
              <a:rect l="0" t="0" r="r" b="b"/>
              <a:pathLst>
                <a:path w="78" h="174">
                  <a:moveTo>
                    <a:pt x="48" y="0"/>
                  </a:moveTo>
                  <a:cubicBezTo>
                    <a:pt x="28" y="11"/>
                    <a:pt x="12" y="30"/>
                    <a:pt x="4" y="52"/>
                  </a:cubicBezTo>
                  <a:cubicBezTo>
                    <a:pt x="4" y="52"/>
                    <a:pt x="4" y="52"/>
                    <a:pt x="4" y="52"/>
                  </a:cubicBezTo>
                  <a:cubicBezTo>
                    <a:pt x="4" y="52"/>
                    <a:pt x="4" y="52"/>
                    <a:pt x="4" y="53"/>
                  </a:cubicBezTo>
                  <a:cubicBezTo>
                    <a:pt x="4" y="53"/>
                    <a:pt x="4" y="53"/>
                    <a:pt x="4" y="53"/>
                  </a:cubicBezTo>
                  <a:cubicBezTo>
                    <a:pt x="4" y="53"/>
                    <a:pt x="4" y="53"/>
                    <a:pt x="4" y="53"/>
                  </a:cubicBezTo>
                  <a:cubicBezTo>
                    <a:pt x="4" y="53"/>
                    <a:pt x="4" y="53"/>
                    <a:pt x="4" y="53"/>
                  </a:cubicBezTo>
                  <a:cubicBezTo>
                    <a:pt x="4" y="53"/>
                    <a:pt x="4" y="54"/>
                    <a:pt x="4" y="54"/>
                  </a:cubicBezTo>
                  <a:cubicBezTo>
                    <a:pt x="4" y="54"/>
                    <a:pt x="4" y="54"/>
                    <a:pt x="4" y="54"/>
                  </a:cubicBezTo>
                  <a:cubicBezTo>
                    <a:pt x="4" y="54"/>
                    <a:pt x="4" y="54"/>
                    <a:pt x="4" y="54"/>
                  </a:cubicBezTo>
                  <a:cubicBezTo>
                    <a:pt x="4" y="54"/>
                    <a:pt x="4" y="54"/>
                    <a:pt x="4" y="54"/>
                  </a:cubicBezTo>
                  <a:cubicBezTo>
                    <a:pt x="4" y="54"/>
                    <a:pt x="4" y="54"/>
                    <a:pt x="4" y="55"/>
                  </a:cubicBezTo>
                  <a:cubicBezTo>
                    <a:pt x="4" y="55"/>
                    <a:pt x="4" y="55"/>
                    <a:pt x="4" y="55"/>
                  </a:cubicBezTo>
                  <a:cubicBezTo>
                    <a:pt x="4" y="55"/>
                    <a:pt x="4" y="55"/>
                    <a:pt x="4" y="55"/>
                  </a:cubicBezTo>
                  <a:cubicBezTo>
                    <a:pt x="4" y="55"/>
                    <a:pt x="4" y="55"/>
                    <a:pt x="3" y="55"/>
                  </a:cubicBezTo>
                  <a:cubicBezTo>
                    <a:pt x="3" y="55"/>
                    <a:pt x="3" y="55"/>
                    <a:pt x="3" y="55"/>
                  </a:cubicBezTo>
                  <a:cubicBezTo>
                    <a:pt x="3" y="55"/>
                    <a:pt x="3" y="55"/>
                    <a:pt x="3" y="55"/>
                  </a:cubicBezTo>
                  <a:cubicBezTo>
                    <a:pt x="3" y="55"/>
                    <a:pt x="3" y="55"/>
                    <a:pt x="3" y="55"/>
                  </a:cubicBezTo>
                  <a:cubicBezTo>
                    <a:pt x="3" y="55"/>
                    <a:pt x="3" y="55"/>
                    <a:pt x="3" y="56"/>
                  </a:cubicBezTo>
                  <a:cubicBezTo>
                    <a:pt x="3" y="56"/>
                    <a:pt x="3" y="56"/>
                    <a:pt x="3" y="56"/>
                  </a:cubicBezTo>
                  <a:cubicBezTo>
                    <a:pt x="3" y="56"/>
                    <a:pt x="3" y="56"/>
                    <a:pt x="3" y="56"/>
                  </a:cubicBezTo>
                  <a:cubicBezTo>
                    <a:pt x="3" y="56"/>
                    <a:pt x="3" y="56"/>
                    <a:pt x="3" y="56"/>
                  </a:cubicBezTo>
                  <a:cubicBezTo>
                    <a:pt x="3" y="56"/>
                    <a:pt x="3" y="56"/>
                    <a:pt x="3" y="56"/>
                  </a:cubicBezTo>
                  <a:cubicBezTo>
                    <a:pt x="3" y="56"/>
                    <a:pt x="3" y="56"/>
                    <a:pt x="3" y="56"/>
                  </a:cubicBezTo>
                  <a:cubicBezTo>
                    <a:pt x="3" y="56"/>
                    <a:pt x="3" y="56"/>
                    <a:pt x="3" y="56"/>
                  </a:cubicBezTo>
                  <a:cubicBezTo>
                    <a:pt x="3" y="56"/>
                    <a:pt x="3" y="56"/>
                    <a:pt x="3" y="56"/>
                  </a:cubicBezTo>
                  <a:cubicBezTo>
                    <a:pt x="3" y="57"/>
                    <a:pt x="3" y="57"/>
                    <a:pt x="3" y="57"/>
                  </a:cubicBezTo>
                  <a:cubicBezTo>
                    <a:pt x="3" y="57"/>
                    <a:pt x="3" y="57"/>
                    <a:pt x="3" y="57"/>
                  </a:cubicBezTo>
                  <a:cubicBezTo>
                    <a:pt x="3" y="57"/>
                    <a:pt x="3" y="57"/>
                    <a:pt x="3" y="57"/>
                  </a:cubicBezTo>
                  <a:cubicBezTo>
                    <a:pt x="3" y="57"/>
                    <a:pt x="3" y="57"/>
                    <a:pt x="3" y="57"/>
                  </a:cubicBezTo>
                  <a:cubicBezTo>
                    <a:pt x="3" y="57"/>
                    <a:pt x="3" y="57"/>
                    <a:pt x="3" y="57"/>
                  </a:cubicBezTo>
                  <a:cubicBezTo>
                    <a:pt x="3" y="57"/>
                    <a:pt x="3" y="57"/>
                    <a:pt x="3" y="57"/>
                  </a:cubicBezTo>
                  <a:cubicBezTo>
                    <a:pt x="3" y="57"/>
                    <a:pt x="3" y="57"/>
                    <a:pt x="3" y="57"/>
                  </a:cubicBezTo>
                  <a:cubicBezTo>
                    <a:pt x="3" y="58"/>
                    <a:pt x="3" y="58"/>
                    <a:pt x="3" y="58"/>
                  </a:cubicBezTo>
                  <a:cubicBezTo>
                    <a:pt x="3" y="58"/>
                    <a:pt x="3" y="58"/>
                    <a:pt x="3" y="58"/>
                  </a:cubicBezTo>
                  <a:cubicBezTo>
                    <a:pt x="3" y="58"/>
                    <a:pt x="3" y="58"/>
                    <a:pt x="3" y="58"/>
                  </a:cubicBezTo>
                  <a:cubicBezTo>
                    <a:pt x="3" y="58"/>
                    <a:pt x="3" y="58"/>
                    <a:pt x="3" y="58"/>
                  </a:cubicBezTo>
                  <a:cubicBezTo>
                    <a:pt x="3" y="58"/>
                    <a:pt x="3" y="58"/>
                    <a:pt x="3" y="58"/>
                  </a:cubicBezTo>
                  <a:cubicBezTo>
                    <a:pt x="3" y="58"/>
                    <a:pt x="3" y="58"/>
                    <a:pt x="3" y="58"/>
                  </a:cubicBezTo>
                  <a:cubicBezTo>
                    <a:pt x="3" y="58"/>
                    <a:pt x="3" y="58"/>
                    <a:pt x="3" y="58"/>
                  </a:cubicBezTo>
                  <a:cubicBezTo>
                    <a:pt x="3" y="58"/>
                    <a:pt x="2" y="59"/>
                    <a:pt x="2" y="59"/>
                  </a:cubicBezTo>
                  <a:cubicBezTo>
                    <a:pt x="2" y="59"/>
                    <a:pt x="2" y="59"/>
                    <a:pt x="2" y="59"/>
                  </a:cubicBezTo>
                  <a:cubicBezTo>
                    <a:pt x="2" y="59"/>
                    <a:pt x="2" y="59"/>
                    <a:pt x="2" y="59"/>
                  </a:cubicBezTo>
                  <a:cubicBezTo>
                    <a:pt x="2" y="59"/>
                    <a:pt x="2" y="59"/>
                    <a:pt x="2" y="59"/>
                  </a:cubicBezTo>
                  <a:cubicBezTo>
                    <a:pt x="2" y="59"/>
                    <a:pt x="2" y="59"/>
                    <a:pt x="2" y="59"/>
                  </a:cubicBezTo>
                  <a:cubicBezTo>
                    <a:pt x="2" y="59"/>
                    <a:pt x="2" y="59"/>
                    <a:pt x="2" y="59"/>
                  </a:cubicBezTo>
                  <a:cubicBezTo>
                    <a:pt x="2" y="59"/>
                    <a:pt x="2" y="59"/>
                    <a:pt x="2" y="59"/>
                  </a:cubicBezTo>
                  <a:cubicBezTo>
                    <a:pt x="2" y="59"/>
                    <a:pt x="2" y="59"/>
                    <a:pt x="2" y="60"/>
                  </a:cubicBezTo>
                  <a:cubicBezTo>
                    <a:pt x="2" y="60"/>
                    <a:pt x="2" y="60"/>
                    <a:pt x="2" y="60"/>
                  </a:cubicBezTo>
                  <a:cubicBezTo>
                    <a:pt x="2" y="60"/>
                    <a:pt x="2" y="60"/>
                    <a:pt x="2" y="60"/>
                  </a:cubicBezTo>
                  <a:cubicBezTo>
                    <a:pt x="2" y="60"/>
                    <a:pt x="2" y="60"/>
                    <a:pt x="2" y="60"/>
                  </a:cubicBezTo>
                  <a:cubicBezTo>
                    <a:pt x="2" y="60"/>
                    <a:pt x="2" y="60"/>
                    <a:pt x="2" y="60"/>
                  </a:cubicBezTo>
                  <a:cubicBezTo>
                    <a:pt x="2" y="60"/>
                    <a:pt x="2" y="60"/>
                    <a:pt x="2" y="60"/>
                  </a:cubicBezTo>
                  <a:cubicBezTo>
                    <a:pt x="2" y="60"/>
                    <a:pt x="2" y="60"/>
                    <a:pt x="2" y="60"/>
                  </a:cubicBezTo>
                  <a:cubicBezTo>
                    <a:pt x="2" y="60"/>
                    <a:pt x="2" y="61"/>
                    <a:pt x="2" y="61"/>
                  </a:cubicBezTo>
                  <a:cubicBezTo>
                    <a:pt x="2" y="61"/>
                    <a:pt x="2" y="61"/>
                    <a:pt x="2" y="61"/>
                  </a:cubicBezTo>
                  <a:cubicBezTo>
                    <a:pt x="2" y="61"/>
                    <a:pt x="2" y="61"/>
                    <a:pt x="2" y="61"/>
                  </a:cubicBezTo>
                  <a:cubicBezTo>
                    <a:pt x="2" y="61"/>
                    <a:pt x="2" y="61"/>
                    <a:pt x="2" y="61"/>
                  </a:cubicBezTo>
                  <a:cubicBezTo>
                    <a:pt x="2" y="61"/>
                    <a:pt x="2" y="61"/>
                    <a:pt x="2" y="61"/>
                  </a:cubicBezTo>
                  <a:cubicBezTo>
                    <a:pt x="2" y="61"/>
                    <a:pt x="2" y="61"/>
                    <a:pt x="2" y="61"/>
                  </a:cubicBezTo>
                  <a:cubicBezTo>
                    <a:pt x="2" y="61"/>
                    <a:pt x="2" y="61"/>
                    <a:pt x="2" y="61"/>
                  </a:cubicBezTo>
                  <a:cubicBezTo>
                    <a:pt x="2" y="61"/>
                    <a:pt x="2" y="61"/>
                    <a:pt x="2" y="61"/>
                  </a:cubicBezTo>
                  <a:cubicBezTo>
                    <a:pt x="2" y="62"/>
                    <a:pt x="2" y="62"/>
                    <a:pt x="2" y="62"/>
                  </a:cubicBezTo>
                  <a:cubicBezTo>
                    <a:pt x="2" y="62"/>
                    <a:pt x="2" y="62"/>
                    <a:pt x="2" y="62"/>
                  </a:cubicBezTo>
                  <a:cubicBezTo>
                    <a:pt x="2" y="62"/>
                    <a:pt x="2" y="62"/>
                    <a:pt x="2" y="62"/>
                  </a:cubicBezTo>
                  <a:cubicBezTo>
                    <a:pt x="2" y="62"/>
                    <a:pt x="2" y="62"/>
                    <a:pt x="2" y="62"/>
                  </a:cubicBezTo>
                  <a:cubicBezTo>
                    <a:pt x="2" y="62"/>
                    <a:pt x="2" y="62"/>
                    <a:pt x="2" y="62"/>
                  </a:cubicBezTo>
                  <a:cubicBezTo>
                    <a:pt x="2" y="62"/>
                    <a:pt x="2" y="62"/>
                    <a:pt x="2" y="62"/>
                  </a:cubicBezTo>
                  <a:cubicBezTo>
                    <a:pt x="2" y="62"/>
                    <a:pt x="2" y="63"/>
                    <a:pt x="2" y="63"/>
                  </a:cubicBezTo>
                  <a:cubicBezTo>
                    <a:pt x="2" y="63"/>
                    <a:pt x="2" y="63"/>
                    <a:pt x="2" y="63"/>
                  </a:cubicBezTo>
                  <a:cubicBezTo>
                    <a:pt x="2" y="63"/>
                    <a:pt x="1" y="63"/>
                    <a:pt x="1" y="63"/>
                  </a:cubicBezTo>
                  <a:cubicBezTo>
                    <a:pt x="1" y="63"/>
                    <a:pt x="1" y="63"/>
                    <a:pt x="1" y="63"/>
                  </a:cubicBezTo>
                  <a:cubicBezTo>
                    <a:pt x="1" y="63"/>
                    <a:pt x="1" y="63"/>
                    <a:pt x="1" y="63"/>
                  </a:cubicBezTo>
                  <a:cubicBezTo>
                    <a:pt x="1" y="63"/>
                    <a:pt x="1" y="63"/>
                    <a:pt x="1" y="63"/>
                  </a:cubicBezTo>
                  <a:cubicBezTo>
                    <a:pt x="1" y="63"/>
                    <a:pt x="1" y="63"/>
                    <a:pt x="1" y="63"/>
                  </a:cubicBezTo>
                  <a:cubicBezTo>
                    <a:pt x="1" y="63"/>
                    <a:pt x="1" y="63"/>
                    <a:pt x="1" y="63"/>
                  </a:cubicBezTo>
                  <a:cubicBezTo>
                    <a:pt x="1" y="64"/>
                    <a:pt x="1" y="64"/>
                    <a:pt x="1" y="64"/>
                  </a:cubicBezTo>
                  <a:cubicBezTo>
                    <a:pt x="1" y="64"/>
                    <a:pt x="1" y="64"/>
                    <a:pt x="1" y="64"/>
                  </a:cubicBezTo>
                  <a:cubicBezTo>
                    <a:pt x="1" y="64"/>
                    <a:pt x="1" y="64"/>
                    <a:pt x="1" y="64"/>
                  </a:cubicBezTo>
                  <a:cubicBezTo>
                    <a:pt x="1" y="64"/>
                    <a:pt x="1" y="64"/>
                    <a:pt x="1" y="64"/>
                  </a:cubicBezTo>
                  <a:cubicBezTo>
                    <a:pt x="1" y="64"/>
                    <a:pt x="1" y="64"/>
                    <a:pt x="1" y="64"/>
                  </a:cubicBezTo>
                  <a:cubicBezTo>
                    <a:pt x="1" y="64"/>
                    <a:pt x="1" y="64"/>
                    <a:pt x="1" y="64"/>
                  </a:cubicBezTo>
                  <a:cubicBezTo>
                    <a:pt x="1" y="65"/>
                    <a:pt x="1" y="65"/>
                    <a:pt x="1" y="65"/>
                  </a:cubicBezTo>
                  <a:cubicBezTo>
                    <a:pt x="1" y="65"/>
                    <a:pt x="1" y="65"/>
                    <a:pt x="1" y="65"/>
                  </a:cubicBezTo>
                  <a:cubicBezTo>
                    <a:pt x="1" y="65"/>
                    <a:pt x="1" y="65"/>
                    <a:pt x="1" y="65"/>
                  </a:cubicBezTo>
                  <a:cubicBezTo>
                    <a:pt x="1" y="65"/>
                    <a:pt x="1" y="65"/>
                    <a:pt x="1" y="65"/>
                  </a:cubicBezTo>
                  <a:cubicBezTo>
                    <a:pt x="1" y="66"/>
                    <a:pt x="1" y="66"/>
                    <a:pt x="1" y="66"/>
                  </a:cubicBezTo>
                  <a:cubicBezTo>
                    <a:pt x="1" y="66"/>
                    <a:pt x="1" y="66"/>
                    <a:pt x="1" y="66"/>
                  </a:cubicBezTo>
                  <a:cubicBezTo>
                    <a:pt x="1" y="66"/>
                    <a:pt x="1" y="66"/>
                    <a:pt x="1" y="66"/>
                  </a:cubicBezTo>
                  <a:cubicBezTo>
                    <a:pt x="1" y="66"/>
                    <a:pt x="1" y="66"/>
                    <a:pt x="1" y="66"/>
                  </a:cubicBezTo>
                  <a:cubicBezTo>
                    <a:pt x="1" y="66"/>
                    <a:pt x="1" y="67"/>
                    <a:pt x="1" y="67"/>
                  </a:cubicBezTo>
                  <a:cubicBezTo>
                    <a:pt x="1" y="67"/>
                    <a:pt x="1" y="67"/>
                    <a:pt x="1" y="67"/>
                  </a:cubicBezTo>
                  <a:cubicBezTo>
                    <a:pt x="1" y="67"/>
                    <a:pt x="1" y="67"/>
                    <a:pt x="1" y="67"/>
                  </a:cubicBezTo>
                  <a:cubicBezTo>
                    <a:pt x="1" y="67"/>
                    <a:pt x="1" y="67"/>
                    <a:pt x="1" y="67"/>
                  </a:cubicBezTo>
                  <a:cubicBezTo>
                    <a:pt x="1" y="67"/>
                    <a:pt x="1" y="67"/>
                    <a:pt x="1" y="67"/>
                  </a:cubicBezTo>
                  <a:cubicBezTo>
                    <a:pt x="1" y="67"/>
                    <a:pt x="1" y="67"/>
                    <a:pt x="1" y="67"/>
                  </a:cubicBezTo>
                  <a:cubicBezTo>
                    <a:pt x="1" y="67"/>
                    <a:pt x="1" y="67"/>
                    <a:pt x="1" y="67"/>
                  </a:cubicBezTo>
                  <a:cubicBezTo>
                    <a:pt x="1" y="67"/>
                    <a:pt x="1" y="67"/>
                    <a:pt x="1" y="67"/>
                  </a:cubicBezTo>
                  <a:cubicBezTo>
                    <a:pt x="1" y="68"/>
                    <a:pt x="1" y="68"/>
                    <a:pt x="1" y="68"/>
                  </a:cubicBezTo>
                  <a:cubicBezTo>
                    <a:pt x="1" y="68"/>
                    <a:pt x="1" y="68"/>
                    <a:pt x="1" y="68"/>
                  </a:cubicBezTo>
                  <a:cubicBezTo>
                    <a:pt x="1" y="68"/>
                    <a:pt x="1" y="68"/>
                    <a:pt x="1" y="68"/>
                  </a:cubicBezTo>
                  <a:cubicBezTo>
                    <a:pt x="1" y="68"/>
                    <a:pt x="1" y="68"/>
                    <a:pt x="1" y="68"/>
                  </a:cubicBezTo>
                  <a:cubicBezTo>
                    <a:pt x="1" y="68"/>
                    <a:pt x="0" y="68"/>
                    <a:pt x="0" y="69"/>
                  </a:cubicBezTo>
                  <a:cubicBezTo>
                    <a:pt x="0" y="69"/>
                    <a:pt x="0" y="69"/>
                    <a:pt x="0" y="69"/>
                  </a:cubicBezTo>
                  <a:cubicBezTo>
                    <a:pt x="0" y="69"/>
                    <a:pt x="0" y="69"/>
                    <a:pt x="0" y="69"/>
                  </a:cubicBezTo>
                  <a:cubicBezTo>
                    <a:pt x="0" y="69"/>
                    <a:pt x="0" y="69"/>
                    <a:pt x="0" y="69"/>
                  </a:cubicBezTo>
                  <a:cubicBezTo>
                    <a:pt x="0" y="69"/>
                    <a:pt x="0" y="69"/>
                    <a:pt x="0" y="70"/>
                  </a:cubicBezTo>
                  <a:cubicBezTo>
                    <a:pt x="0" y="70"/>
                    <a:pt x="0" y="70"/>
                    <a:pt x="0" y="70"/>
                  </a:cubicBezTo>
                  <a:cubicBezTo>
                    <a:pt x="0" y="70"/>
                    <a:pt x="0" y="70"/>
                    <a:pt x="0" y="70"/>
                  </a:cubicBezTo>
                  <a:cubicBezTo>
                    <a:pt x="0" y="70"/>
                    <a:pt x="0" y="70"/>
                    <a:pt x="0" y="70"/>
                  </a:cubicBezTo>
                  <a:cubicBezTo>
                    <a:pt x="0" y="70"/>
                    <a:pt x="0" y="70"/>
                    <a:pt x="0" y="70"/>
                  </a:cubicBezTo>
                  <a:cubicBezTo>
                    <a:pt x="0" y="70"/>
                    <a:pt x="0" y="70"/>
                    <a:pt x="0" y="70"/>
                  </a:cubicBezTo>
                  <a:cubicBezTo>
                    <a:pt x="0" y="70"/>
                    <a:pt x="0" y="70"/>
                    <a:pt x="0" y="70"/>
                  </a:cubicBezTo>
                  <a:cubicBezTo>
                    <a:pt x="0" y="70"/>
                    <a:pt x="0" y="70"/>
                    <a:pt x="0" y="70"/>
                  </a:cubicBezTo>
                  <a:cubicBezTo>
                    <a:pt x="0" y="70"/>
                    <a:pt x="0" y="71"/>
                    <a:pt x="0" y="71"/>
                  </a:cubicBezTo>
                  <a:cubicBezTo>
                    <a:pt x="0" y="71"/>
                    <a:pt x="0" y="71"/>
                    <a:pt x="0" y="71"/>
                  </a:cubicBezTo>
                  <a:cubicBezTo>
                    <a:pt x="0" y="71"/>
                    <a:pt x="0" y="71"/>
                    <a:pt x="0" y="71"/>
                  </a:cubicBezTo>
                  <a:cubicBezTo>
                    <a:pt x="0" y="71"/>
                    <a:pt x="0" y="71"/>
                    <a:pt x="0" y="71"/>
                  </a:cubicBezTo>
                  <a:cubicBezTo>
                    <a:pt x="0" y="71"/>
                    <a:pt x="0" y="71"/>
                    <a:pt x="0" y="71"/>
                  </a:cubicBezTo>
                  <a:cubicBezTo>
                    <a:pt x="0" y="71"/>
                    <a:pt x="0" y="71"/>
                    <a:pt x="0" y="71"/>
                  </a:cubicBezTo>
                  <a:cubicBezTo>
                    <a:pt x="0" y="71"/>
                    <a:pt x="0" y="72"/>
                    <a:pt x="0" y="72"/>
                  </a:cubicBezTo>
                  <a:cubicBezTo>
                    <a:pt x="0" y="72"/>
                    <a:pt x="0" y="72"/>
                    <a:pt x="0" y="72"/>
                  </a:cubicBezTo>
                  <a:cubicBezTo>
                    <a:pt x="0" y="72"/>
                    <a:pt x="0" y="72"/>
                    <a:pt x="0" y="72"/>
                  </a:cubicBezTo>
                  <a:cubicBezTo>
                    <a:pt x="0" y="72"/>
                    <a:pt x="0" y="72"/>
                    <a:pt x="0" y="72"/>
                  </a:cubicBezTo>
                  <a:cubicBezTo>
                    <a:pt x="0" y="73"/>
                    <a:pt x="0" y="73"/>
                    <a:pt x="0" y="73"/>
                  </a:cubicBezTo>
                  <a:cubicBezTo>
                    <a:pt x="0" y="73"/>
                    <a:pt x="0" y="73"/>
                    <a:pt x="0" y="73"/>
                  </a:cubicBezTo>
                  <a:cubicBezTo>
                    <a:pt x="0" y="73"/>
                    <a:pt x="0" y="73"/>
                    <a:pt x="0" y="73"/>
                  </a:cubicBezTo>
                  <a:cubicBezTo>
                    <a:pt x="0" y="73"/>
                    <a:pt x="0" y="73"/>
                    <a:pt x="0" y="73"/>
                  </a:cubicBezTo>
                  <a:cubicBezTo>
                    <a:pt x="0" y="73"/>
                    <a:pt x="0" y="73"/>
                    <a:pt x="0" y="73"/>
                  </a:cubicBezTo>
                  <a:cubicBezTo>
                    <a:pt x="0" y="73"/>
                    <a:pt x="0" y="73"/>
                    <a:pt x="0" y="73"/>
                  </a:cubicBezTo>
                  <a:cubicBezTo>
                    <a:pt x="0" y="73"/>
                    <a:pt x="0" y="74"/>
                    <a:pt x="0" y="74"/>
                  </a:cubicBezTo>
                  <a:cubicBezTo>
                    <a:pt x="0" y="74"/>
                    <a:pt x="0" y="74"/>
                    <a:pt x="0" y="74"/>
                  </a:cubicBezTo>
                  <a:cubicBezTo>
                    <a:pt x="0" y="74"/>
                    <a:pt x="0" y="74"/>
                    <a:pt x="0" y="74"/>
                  </a:cubicBezTo>
                  <a:cubicBezTo>
                    <a:pt x="0" y="74"/>
                    <a:pt x="0" y="74"/>
                    <a:pt x="0" y="74"/>
                  </a:cubicBezTo>
                  <a:cubicBezTo>
                    <a:pt x="0" y="74"/>
                    <a:pt x="0" y="74"/>
                    <a:pt x="0" y="74"/>
                  </a:cubicBezTo>
                  <a:cubicBezTo>
                    <a:pt x="0" y="74"/>
                    <a:pt x="0" y="74"/>
                    <a:pt x="0" y="74"/>
                  </a:cubicBezTo>
                  <a:cubicBezTo>
                    <a:pt x="0" y="74"/>
                    <a:pt x="0" y="74"/>
                    <a:pt x="0" y="74"/>
                  </a:cubicBezTo>
                  <a:cubicBezTo>
                    <a:pt x="0" y="74"/>
                    <a:pt x="0" y="75"/>
                    <a:pt x="0" y="75"/>
                  </a:cubicBezTo>
                  <a:cubicBezTo>
                    <a:pt x="0" y="75"/>
                    <a:pt x="0" y="75"/>
                    <a:pt x="0" y="75"/>
                  </a:cubicBezTo>
                  <a:cubicBezTo>
                    <a:pt x="0" y="75"/>
                    <a:pt x="0" y="75"/>
                    <a:pt x="0" y="75"/>
                  </a:cubicBezTo>
                  <a:cubicBezTo>
                    <a:pt x="0" y="75"/>
                    <a:pt x="0" y="75"/>
                    <a:pt x="0" y="75"/>
                  </a:cubicBezTo>
                  <a:cubicBezTo>
                    <a:pt x="0" y="75"/>
                    <a:pt x="0" y="75"/>
                    <a:pt x="0" y="75"/>
                  </a:cubicBezTo>
                  <a:cubicBezTo>
                    <a:pt x="0" y="75"/>
                    <a:pt x="0" y="75"/>
                    <a:pt x="0" y="76"/>
                  </a:cubicBezTo>
                  <a:cubicBezTo>
                    <a:pt x="0" y="76"/>
                    <a:pt x="0" y="76"/>
                    <a:pt x="0" y="76"/>
                  </a:cubicBezTo>
                  <a:cubicBezTo>
                    <a:pt x="0" y="76"/>
                    <a:pt x="0" y="76"/>
                    <a:pt x="0" y="76"/>
                  </a:cubicBezTo>
                  <a:cubicBezTo>
                    <a:pt x="0" y="76"/>
                    <a:pt x="0" y="76"/>
                    <a:pt x="0" y="76"/>
                  </a:cubicBezTo>
                  <a:cubicBezTo>
                    <a:pt x="0" y="76"/>
                    <a:pt x="0" y="76"/>
                    <a:pt x="0" y="76"/>
                  </a:cubicBezTo>
                  <a:cubicBezTo>
                    <a:pt x="0" y="76"/>
                    <a:pt x="0" y="76"/>
                    <a:pt x="0" y="76"/>
                  </a:cubicBezTo>
                  <a:cubicBezTo>
                    <a:pt x="0" y="76"/>
                    <a:pt x="0" y="76"/>
                    <a:pt x="0" y="77"/>
                  </a:cubicBezTo>
                  <a:cubicBezTo>
                    <a:pt x="0" y="77"/>
                    <a:pt x="0" y="77"/>
                    <a:pt x="0" y="77"/>
                  </a:cubicBezTo>
                  <a:cubicBezTo>
                    <a:pt x="0" y="77"/>
                    <a:pt x="0" y="77"/>
                    <a:pt x="0" y="77"/>
                  </a:cubicBezTo>
                  <a:cubicBezTo>
                    <a:pt x="0" y="77"/>
                    <a:pt x="0" y="77"/>
                    <a:pt x="0" y="77"/>
                  </a:cubicBezTo>
                  <a:cubicBezTo>
                    <a:pt x="0" y="77"/>
                    <a:pt x="0" y="77"/>
                    <a:pt x="0" y="77"/>
                  </a:cubicBezTo>
                  <a:cubicBezTo>
                    <a:pt x="0" y="77"/>
                    <a:pt x="0" y="77"/>
                    <a:pt x="0" y="77"/>
                  </a:cubicBezTo>
                  <a:cubicBezTo>
                    <a:pt x="0" y="77"/>
                    <a:pt x="0" y="77"/>
                    <a:pt x="0" y="77"/>
                  </a:cubicBezTo>
                  <a:cubicBezTo>
                    <a:pt x="0" y="77"/>
                    <a:pt x="0" y="77"/>
                    <a:pt x="0" y="78"/>
                  </a:cubicBezTo>
                  <a:cubicBezTo>
                    <a:pt x="0" y="78"/>
                    <a:pt x="0" y="78"/>
                    <a:pt x="0" y="78"/>
                  </a:cubicBezTo>
                  <a:cubicBezTo>
                    <a:pt x="0" y="78"/>
                    <a:pt x="0" y="78"/>
                    <a:pt x="0" y="78"/>
                  </a:cubicBezTo>
                  <a:cubicBezTo>
                    <a:pt x="0" y="78"/>
                    <a:pt x="0" y="78"/>
                    <a:pt x="0" y="78"/>
                  </a:cubicBezTo>
                  <a:cubicBezTo>
                    <a:pt x="0" y="78"/>
                    <a:pt x="0" y="78"/>
                    <a:pt x="0" y="78"/>
                  </a:cubicBezTo>
                  <a:cubicBezTo>
                    <a:pt x="0" y="78"/>
                    <a:pt x="0" y="78"/>
                    <a:pt x="0" y="78"/>
                  </a:cubicBezTo>
                  <a:cubicBezTo>
                    <a:pt x="0" y="78"/>
                    <a:pt x="0" y="78"/>
                    <a:pt x="0" y="78"/>
                  </a:cubicBezTo>
                  <a:cubicBezTo>
                    <a:pt x="0" y="79"/>
                    <a:pt x="0" y="79"/>
                    <a:pt x="0" y="79"/>
                  </a:cubicBezTo>
                  <a:cubicBezTo>
                    <a:pt x="0" y="79"/>
                    <a:pt x="0" y="79"/>
                    <a:pt x="0" y="79"/>
                  </a:cubicBezTo>
                  <a:cubicBezTo>
                    <a:pt x="0" y="79"/>
                    <a:pt x="0" y="79"/>
                    <a:pt x="0" y="79"/>
                  </a:cubicBezTo>
                  <a:cubicBezTo>
                    <a:pt x="0" y="79"/>
                    <a:pt x="0" y="79"/>
                    <a:pt x="0" y="79"/>
                  </a:cubicBezTo>
                  <a:cubicBezTo>
                    <a:pt x="0" y="79"/>
                    <a:pt x="0" y="79"/>
                    <a:pt x="0" y="80"/>
                  </a:cubicBezTo>
                  <a:cubicBezTo>
                    <a:pt x="0" y="80"/>
                    <a:pt x="0" y="80"/>
                    <a:pt x="0" y="80"/>
                  </a:cubicBezTo>
                  <a:cubicBezTo>
                    <a:pt x="0" y="80"/>
                    <a:pt x="0" y="80"/>
                    <a:pt x="0" y="80"/>
                  </a:cubicBezTo>
                  <a:cubicBezTo>
                    <a:pt x="0" y="80"/>
                    <a:pt x="0" y="80"/>
                    <a:pt x="0" y="80"/>
                  </a:cubicBezTo>
                  <a:cubicBezTo>
                    <a:pt x="0" y="80"/>
                    <a:pt x="0" y="80"/>
                    <a:pt x="0" y="80"/>
                  </a:cubicBezTo>
                  <a:cubicBezTo>
                    <a:pt x="0" y="80"/>
                    <a:pt x="0" y="80"/>
                    <a:pt x="0" y="80"/>
                  </a:cubicBezTo>
                  <a:cubicBezTo>
                    <a:pt x="0" y="80"/>
                    <a:pt x="0" y="80"/>
                    <a:pt x="0" y="80"/>
                  </a:cubicBezTo>
                  <a:cubicBezTo>
                    <a:pt x="0" y="80"/>
                    <a:pt x="0" y="80"/>
                    <a:pt x="0" y="80"/>
                  </a:cubicBezTo>
                  <a:cubicBezTo>
                    <a:pt x="0" y="81"/>
                    <a:pt x="0" y="81"/>
                    <a:pt x="0" y="81"/>
                  </a:cubicBezTo>
                  <a:cubicBezTo>
                    <a:pt x="0" y="81"/>
                    <a:pt x="0" y="81"/>
                    <a:pt x="0" y="81"/>
                  </a:cubicBezTo>
                  <a:cubicBezTo>
                    <a:pt x="0" y="81"/>
                    <a:pt x="0" y="81"/>
                    <a:pt x="0" y="81"/>
                  </a:cubicBezTo>
                  <a:cubicBezTo>
                    <a:pt x="0" y="81"/>
                    <a:pt x="0" y="81"/>
                    <a:pt x="0" y="81"/>
                  </a:cubicBezTo>
                  <a:cubicBezTo>
                    <a:pt x="0" y="81"/>
                    <a:pt x="0" y="81"/>
                    <a:pt x="0" y="81"/>
                  </a:cubicBezTo>
                  <a:cubicBezTo>
                    <a:pt x="0" y="81"/>
                    <a:pt x="0" y="81"/>
                    <a:pt x="0" y="81"/>
                  </a:cubicBezTo>
                  <a:cubicBezTo>
                    <a:pt x="0" y="81"/>
                    <a:pt x="0" y="82"/>
                    <a:pt x="0" y="82"/>
                  </a:cubicBezTo>
                  <a:cubicBezTo>
                    <a:pt x="0" y="82"/>
                    <a:pt x="0" y="82"/>
                    <a:pt x="0" y="82"/>
                  </a:cubicBezTo>
                  <a:cubicBezTo>
                    <a:pt x="0" y="82"/>
                    <a:pt x="0" y="82"/>
                    <a:pt x="0" y="82"/>
                  </a:cubicBezTo>
                  <a:cubicBezTo>
                    <a:pt x="0" y="82"/>
                    <a:pt x="0" y="82"/>
                    <a:pt x="0" y="82"/>
                  </a:cubicBezTo>
                  <a:cubicBezTo>
                    <a:pt x="0" y="82"/>
                    <a:pt x="0" y="82"/>
                    <a:pt x="0" y="82"/>
                  </a:cubicBezTo>
                  <a:cubicBezTo>
                    <a:pt x="0" y="82"/>
                    <a:pt x="0" y="82"/>
                    <a:pt x="0" y="82"/>
                  </a:cubicBezTo>
                  <a:cubicBezTo>
                    <a:pt x="0" y="82"/>
                    <a:pt x="0" y="82"/>
                    <a:pt x="0" y="83"/>
                  </a:cubicBezTo>
                  <a:cubicBezTo>
                    <a:pt x="0" y="83"/>
                    <a:pt x="0" y="83"/>
                    <a:pt x="0" y="83"/>
                  </a:cubicBezTo>
                  <a:cubicBezTo>
                    <a:pt x="0" y="83"/>
                    <a:pt x="0" y="83"/>
                    <a:pt x="0" y="83"/>
                  </a:cubicBezTo>
                  <a:cubicBezTo>
                    <a:pt x="0" y="83"/>
                    <a:pt x="0" y="83"/>
                    <a:pt x="0" y="83"/>
                  </a:cubicBezTo>
                  <a:cubicBezTo>
                    <a:pt x="0" y="83"/>
                    <a:pt x="0" y="83"/>
                    <a:pt x="0" y="83"/>
                  </a:cubicBezTo>
                  <a:cubicBezTo>
                    <a:pt x="0" y="83"/>
                    <a:pt x="0" y="83"/>
                    <a:pt x="0" y="83"/>
                  </a:cubicBezTo>
                  <a:cubicBezTo>
                    <a:pt x="0" y="83"/>
                    <a:pt x="0" y="83"/>
                    <a:pt x="0" y="83"/>
                  </a:cubicBezTo>
                  <a:cubicBezTo>
                    <a:pt x="0" y="83"/>
                    <a:pt x="0" y="83"/>
                    <a:pt x="0" y="84"/>
                  </a:cubicBezTo>
                  <a:cubicBezTo>
                    <a:pt x="0" y="84"/>
                    <a:pt x="0" y="84"/>
                    <a:pt x="0" y="84"/>
                  </a:cubicBezTo>
                  <a:cubicBezTo>
                    <a:pt x="0" y="84"/>
                    <a:pt x="0" y="84"/>
                    <a:pt x="0" y="84"/>
                  </a:cubicBezTo>
                  <a:cubicBezTo>
                    <a:pt x="0" y="84"/>
                    <a:pt x="0" y="84"/>
                    <a:pt x="0" y="84"/>
                  </a:cubicBezTo>
                  <a:cubicBezTo>
                    <a:pt x="0" y="84"/>
                    <a:pt x="0" y="84"/>
                    <a:pt x="0" y="84"/>
                  </a:cubicBezTo>
                  <a:cubicBezTo>
                    <a:pt x="0" y="84"/>
                    <a:pt x="0" y="84"/>
                    <a:pt x="0" y="84"/>
                  </a:cubicBezTo>
                  <a:cubicBezTo>
                    <a:pt x="0" y="84"/>
                    <a:pt x="0" y="84"/>
                    <a:pt x="0" y="84"/>
                  </a:cubicBezTo>
                  <a:cubicBezTo>
                    <a:pt x="0" y="84"/>
                    <a:pt x="0" y="85"/>
                    <a:pt x="0" y="85"/>
                  </a:cubicBezTo>
                  <a:cubicBezTo>
                    <a:pt x="0" y="85"/>
                    <a:pt x="0" y="85"/>
                    <a:pt x="0" y="85"/>
                  </a:cubicBezTo>
                  <a:cubicBezTo>
                    <a:pt x="0" y="85"/>
                    <a:pt x="0" y="85"/>
                    <a:pt x="0" y="85"/>
                  </a:cubicBezTo>
                  <a:cubicBezTo>
                    <a:pt x="0" y="85"/>
                    <a:pt x="0" y="85"/>
                    <a:pt x="0" y="85"/>
                  </a:cubicBezTo>
                  <a:cubicBezTo>
                    <a:pt x="0" y="85"/>
                    <a:pt x="0" y="85"/>
                    <a:pt x="0" y="85"/>
                  </a:cubicBezTo>
                  <a:cubicBezTo>
                    <a:pt x="0" y="85"/>
                    <a:pt x="0" y="85"/>
                    <a:pt x="0" y="85"/>
                  </a:cubicBezTo>
                  <a:cubicBezTo>
                    <a:pt x="0" y="85"/>
                    <a:pt x="0" y="85"/>
                    <a:pt x="0" y="86"/>
                  </a:cubicBezTo>
                  <a:cubicBezTo>
                    <a:pt x="0" y="86"/>
                    <a:pt x="0" y="86"/>
                    <a:pt x="0" y="86"/>
                  </a:cubicBezTo>
                  <a:cubicBezTo>
                    <a:pt x="0" y="86"/>
                    <a:pt x="0" y="86"/>
                    <a:pt x="0" y="86"/>
                  </a:cubicBezTo>
                  <a:cubicBezTo>
                    <a:pt x="0" y="86"/>
                    <a:pt x="0" y="86"/>
                    <a:pt x="0" y="86"/>
                  </a:cubicBezTo>
                  <a:cubicBezTo>
                    <a:pt x="0" y="86"/>
                    <a:pt x="0" y="86"/>
                    <a:pt x="0" y="86"/>
                  </a:cubicBezTo>
                  <a:cubicBezTo>
                    <a:pt x="0" y="86"/>
                    <a:pt x="0" y="86"/>
                    <a:pt x="0" y="86"/>
                  </a:cubicBezTo>
                  <a:cubicBezTo>
                    <a:pt x="0" y="86"/>
                    <a:pt x="0" y="86"/>
                    <a:pt x="0" y="86"/>
                  </a:cubicBezTo>
                  <a:cubicBezTo>
                    <a:pt x="0" y="86"/>
                    <a:pt x="0" y="86"/>
                    <a:pt x="0" y="87"/>
                  </a:cubicBezTo>
                  <a:cubicBezTo>
                    <a:pt x="0" y="87"/>
                    <a:pt x="0" y="87"/>
                    <a:pt x="0" y="87"/>
                  </a:cubicBezTo>
                  <a:cubicBezTo>
                    <a:pt x="0" y="87"/>
                    <a:pt x="0" y="87"/>
                    <a:pt x="0" y="87"/>
                  </a:cubicBezTo>
                  <a:cubicBezTo>
                    <a:pt x="0" y="87"/>
                    <a:pt x="0" y="87"/>
                    <a:pt x="0" y="87"/>
                  </a:cubicBezTo>
                  <a:cubicBezTo>
                    <a:pt x="0" y="87"/>
                    <a:pt x="0" y="87"/>
                    <a:pt x="0" y="87"/>
                  </a:cubicBezTo>
                  <a:cubicBezTo>
                    <a:pt x="0" y="87"/>
                    <a:pt x="0" y="87"/>
                    <a:pt x="0" y="87"/>
                  </a:cubicBezTo>
                  <a:cubicBezTo>
                    <a:pt x="0" y="87"/>
                    <a:pt x="0" y="87"/>
                    <a:pt x="0" y="87"/>
                  </a:cubicBezTo>
                  <a:cubicBezTo>
                    <a:pt x="0" y="87"/>
                    <a:pt x="0" y="88"/>
                    <a:pt x="0" y="88"/>
                  </a:cubicBezTo>
                  <a:cubicBezTo>
                    <a:pt x="0" y="88"/>
                    <a:pt x="0" y="88"/>
                    <a:pt x="0" y="88"/>
                  </a:cubicBezTo>
                  <a:cubicBezTo>
                    <a:pt x="0" y="88"/>
                    <a:pt x="0" y="88"/>
                    <a:pt x="0" y="88"/>
                  </a:cubicBezTo>
                  <a:cubicBezTo>
                    <a:pt x="0" y="88"/>
                    <a:pt x="0" y="88"/>
                    <a:pt x="0" y="88"/>
                  </a:cubicBezTo>
                  <a:cubicBezTo>
                    <a:pt x="0" y="88"/>
                    <a:pt x="0" y="88"/>
                    <a:pt x="0" y="88"/>
                  </a:cubicBezTo>
                  <a:cubicBezTo>
                    <a:pt x="0" y="88"/>
                    <a:pt x="0" y="88"/>
                    <a:pt x="0" y="88"/>
                  </a:cubicBezTo>
                  <a:cubicBezTo>
                    <a:pt x="0" y="88"/>
                    <a:pt x="0" y="88"/>
                    <a:pt x="0" y="88"/>
                  </a:cubicBezTo>
                  <a:cubicBezTo>
                    <a:pt x="0" y="89"/>
                    <a:pt x="0" y="89"/>
                    <a:pt x="0" y="89"/>
                  </a:cubicBezTo>
                  <a:cubicBezTo>
                    <a:pt x="0" y="89"/>
                    <a:pt x="0" y="89"/>
                    <a:pt x="0" y="89"/>
                  </a:cubicBezTo>
                  <a:cubicBezTo>
                    <a:pt x="0" y="89"/>
                    <a:pt x="0" y="89"/>
                    <a:pt x="0" y="89"/>
                  </a:cubicBezTo>
                  <a:cubicBezTo>
                    <a:pt x="0" y="89"/>
                    <a:pt x="0" y="89"/>
                    <a:pt x="0" y="89"/>
                  </a:cubicBezTo>
                  <a:cubicBezTo>
                    <a:pt x="0" y="89"/>
                    <a:pt x="0" y="89"/>
                    <a:pt x="0" y="89"/>
                  </a:cubicBezTo>
                  <a:cubicBezTo>
                    <a:pt x="0" y="89"/>
                    <a:pt x="0" y="89"/>
                    <a:pt x="0" y="89"/>
                  </a:cubicBezTo>
                  <a:cubicBezTo>
                    <a:pt x="0" y="89"/>
                    <a:pt x="0" y="89"/>
                    <a:pt x="0" y="89"/>
                  </a:cubicBezTo>
                  <a:cubicBezTo>
                    <a:pt x="0" y="90"/>
                    <a:pt x="0" y="90"/>
                    <a:pt x="0" y="90"/>
                  </a:cubicBezTo>
                  <a:cubicBezTo>
                    <a:pt x="0" y="90"/>
                    <a:pt x="0" y="90"/>
                    <a:pt x="0" y="90"/>
                  </a:cubicBezTo>
                  <a:cubicBezTo>
                    <a:pt x="0" y="90"/>
                    <a:pt x="0" y="90"/>
                    <a:pt x="0" y="90"/>
                  </a:cubicBezTo>
                  <a:cubicBezTo>
                    <a:pt x="0" y="90"/>
                    <a:pt x="0" y="90"/>
                    <a:pt x="0" y="90"/>
                  </a:cubicBezTo>
                  <a:cubicBezTo>
                    <a:pt x="0" y="90"/>
                    <a:pt x="0" y="90"/>
                    <a:pt x="0" y="90"/>
                  </a:cubicBezTo>
                  <a:cubicBezTo>
                    <a:pt x="0" y="90"/>
                    <a:pt x="0" y="90"/>
                    <a:pt x="0" y="90"/>
                  </a:cubicBezTo>
                  <a:cubicBezTo>
                    <a:pt x="0" y="91"/>
                    <a:pt x="0" y="91"/>
                    <a:pt x="0" y="91"/>
                  </a:cubicBezTo>
                  <a:cubicBezTo>
                    <a:pt x="0" y="91"/>
                    <a:pt x="0" y="91"/>
                    <a:pt x="0" y="91"/>
                  </a:cubicBezTo>
                  <a:cubicBezTo>
                    <a:pt x="0" y="91"/>
                    <a:pt x="0" y="91"/>
                    <a:pt x="0" y="91"/>
                  </a:cubicBezTo>
                  <a:cubicBezTo>
                    <a:pt x="0" y="91"/>
                    <a:pt x="0" y="91"/>
                    <a:pt x="0" y="91"/>
                  </a:cubicBezTo>
                  <a:cubicBezTo>
                    <a:pt x="0" y="91"/>
                    <a:pt x="0" y="91"/>
                    <a:pt x="0" y="91"/>
                  </a:cubicBezTo>
                  <a:cubicBezTo>
                    <a:pt x="0" y="91"/>
                    <a:pt x="0" y="91"/>
                    <a:pt x="0" y="91"/>
                  </a:cubicBezTo>
                  <a:cubicBezTo>
                    <a:pt x="0" y="91"/>
                    <a:pt x="0" y="91"/>
                    <a:pt x="0" y="91"/>
                  </a:cubicBezTo>
                  <a:cubicBezTo>
                    <a:pt x="0" y="91"/>
                    <a:pt x="0" y="92"/>
                    <a:pt x="0" y="92"/>
                  </a:cubicBezTo>
                  <a:cubicBezTo>
                    <a:pt x="0" y="92"/>
                    <a:pt x="0" y="92"/>
                    <a:pt x="0" y="92"/>
                  </a:cubicBezTo>
                  <a:cubicBezTo>
                    <a:pt x="0" y="92"/>
                    <a:pt x="0" y="92"/>
                    <a:pt x="0" y="92"/>
                  </a:cubicBezTo>
                  <a:cubicBezTo>
                    <a:pt x="0" y="92"/>
                    <a:pt x="0" y="92"/>
                    <a:pt x="0" y="92"/>
                  </a:cubicBezTo>
                  <a:cubicBezTo>
                    <a:pt x="0" y="92"/>
                    <a:pt x="0" y="92"/>
                    <a:pt x="0" y="92"/>
                  </a:cubicBezTo>
                  <a:cubicBezTo>
                    <a:pt x="0" y="92"/>
                    <a:pt x="0" y="92"/>
                    <a:pt x="0" y="92"/>
                  </a:cubicBezTo>
                  <a:cubicBezTo>
                    <a:pt x="0" y="92"/>
                    <a:pt x="0" y="92"/>
                    <a:pt x="0" y="92"/>
                  </a:cubicBezTo>
                  <a:cubicBezTo>
                    <a:pt x="0" y="92"/>
                    <a:pt x="0" y="92"/>
                    <a:pt x="0" y="92"/>
                  </a:cubicBezTo>
                  <a:cubicBezTo>
                    <a:pt x="0" y="93"/>
                    <a:pt x="0" y="93"/>
                    <a:pt x="0" y="93"/>
                  </a:cubicBezTo>
                  <a:cubicBezTo>
                    <a:pt x="0" y="93"/>
                    <a:pt x="0" y="93"/>
                    <a:pt x="0" y="93"/>
                  </a:cubicBezTo>
                  <a:cubicBezTo>
                    <a:pt x="0" y="93"/>
                    <a:pt x="0" y="93"/>
                    <a:pt x="0" y="93"/>
                  </a:cubicBezTo>
                  <a:cubicBezTo>
                    <a:pt x="0" y="93"/>
                    <a:pt x="0" y="93"/>
                    <a:pt x="0" y="93"/>
                  </a:cubicBezTo>
                  <a:cubicBezTo>
                    <a:pt x="0" y="94"/>
                    <a:pt x="0" y="94"/>
                    <a:pt x="0" y="94"/>
                  </a:cubicBezTo>
                  <a:cubicBezTo>
                    <a:pt x="0" y="94"/>
                    <a:pt x="0" y="94"/>
                    <a:pt x="0" y="94"/>
                  </a:cubicBezTo>
                  <a:cubicBezTo>
                    <a:pt x="0" y="94"/>
                    <a:pt x="0" y="94"/>
                    <a:pt x="0" y="94"/>
                  </a:cubicBezTo>
                  <a:cubicBezTo>
                    <a:pt x="0" y="94"/>
                    <a:pt x="0" y="94"/>
                    <a:pt x="0" y="94"/>
                  </a:cubicBezTo>
                  <a:cubicBezTo>
                    <a:pt x="0" y="94"/>
                    <a:pt x="0" y="94"/>
                    <a:pt x="0" y="94"/>
                  </a:cubicBezTo>
                  <a:cubicBezTo>
                    <a:pt x="0" y="94"/>
                    <a:pt x="0" y="94"/>
                    <a:pt x="0" y="94"/>
                  </a:cubicBezTo>
                  <a:cubicBezTo>
                    <a:pt x="0" y="94"/>
                    <a:pt x="0" y="94"/>
                    <a:pt x="0" y="95"/>
                  </a:cubicBezTo>
                  <a:cubicBezTo>
                    <a:pt x="0" y="95"/>
                    <a:pt x="0" y="95"/>
                    <a:pt x="0" y="95"/>
                  </a:cubicBezTo>
                  <a:cubicBezTo>
                    <a:pt x="0" y="95"/>
                    <a:pt x="0" y="95"/>
                    <a:pt x="0" y="95"/>
                  </a:cubicBezTo>
                  <a:cubicBezTo>
                    <a:pt x="0" y="95"/>
                    <a:pt x="0" y="95"/>
                    <a:pt x="0" y="95"/>
                  </a:cubicBezTo>
                  <a:cubicBezTo>
                    <a:pt x="0" y="96"/>
                    <a:pt x="1" y="96"/>
                    <a:pt x="1" y="97"/>
                  </a:cubicBezTo>
                  <a:cubicBezTo>
                    <a:pt x="1" y="97"/>
                    <a:pt x="1" y="97"/>
                    <a:pt x="1" y="97"/>
                  </a:cubicBezTo>
                  <a:cubicBezTo>
                    <a:pt x="7" y="136"/>
                    <a:pt x="38" y="168"/>
                    <a:pt x="78" y="174"/>
                  </a:cubicBezTo>
                  <a:cubicBezTo>
                    <a:pt x="66" y="169"/>
                    <a:pt x="55" y="162"/>
                    <a:pt x="46" y="152"/>
                  </a:cubicBezTo>
                  <a:cubicBezTo>
                    <a:pt x="33" y="139"/>
                    <a:pt x="24" y="124"/>
                    <a:pt x="19" y="106"/>
                  </a:cubicBezTo>
                  <a:cubicBezTo>
                    <a:pt x="18" y="97"/>
                    <a:pt x="16" y="87"/>
                    <a:pt x="15" y="78"/>
                  </a:cubicBezTo>
                  <a:cubicBezTo>
                    <a:pt x="15" y="77"/>
                    <a:pt x="15" y="77"/>
                    <a:pt x="15" y="77"/>
                  </a:cubicBezTo>
                  <a:cubicBezTo>
                    <a:pt x="15" y="58"/>
                    <a:pt x="20" y="40"/>
                    <a:pt x="30" y="23"/>
                  </a:cubicBezTo>
                  <a:cubicBezTo>
                    <a:pt x="35" y="16"/>
                    <a:pt x="41" y="9"/>
                    <a:pt x="46" y="2"/>
                  </a:cubicBezTo>
                  <a:cubicBezTo>
                    <a:pt x="47" y="1"/>
                    <a:pt x="48" y="1"/>
                    <a:pt x="48" y="0"/>
                  </a:cubicBezTo>
                </a:path>
              </a:pathLst>
            </a:custGeom>
            <a:solidFill>
              <a:srgbClr val="FFB54D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</a14:hiddenLine>
              </a:ext>
            </a:extLst>
          </p:spPr>
          <p:txBody>
            <a:bodyPr vert="horz" wrap="square" lIns="121920" tIns="60960" rIns="121920" bIns="60960" numCol="1" anchor="t" anchorCtr="0" compatLnSpc="1"/>
            <a:lstStyle/>
            <a:p>
              <a:endParaRPr lang="en-GB" sz="2400">
                <a:latin typeface="UTM Avo" panose="02040603050506020204" pitchFamily="18" charset="0"/>
              </a:endParaRPr>
            </a:p>
          </p:txBody>
        </p:sp>
        <p:sp>
          <p:nvSpPr>
            <p:cNvPr id="35" name="Rectangle 36"/>
            <p:cNvSpPr>
              <a:spLocks noChangeArrowheads="1"/>
            </p:cNvSpPr>
            <p:nvPr/>
          </p:nvSpPr>
          <p:spPr bwMode="auto">
            <a:xfrm>
              <a:off x="2605088" y="2592778"/>
              <a:ext cx="268288" cy="153988"/>
            </a:xfrm>
            <a:prstGeom prst="rect">
              <a:avLst/>
            </a:prstGeom>
            <a:solidFill>
              <a:srgbClr val="FFD57D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 vert="horz" wrap="square" lIns="121920" tIns="60960" rIns="121920" bIns="60960" numCol="1" anchor="t" anchorCtr="0" compatLnSpc="1"/>
            <a:lstStyle/>
            <a:p>
              <a:endParaRPr lang="en-GB" sz="2400">
                <a:latin typeface="UTM Avo" panose="02040603050506020204" pitchFamily="18" charset="0"/>
              </a:endParaRPr>
            </a:p>
          </p:txBody>
        </p:sp>
      </p:grpSp>
      <p:grpSp>
        <p:nvGrpSpPr>
          <p:cNvPr id="36" name="Group 35"/>
          <p:cNvGrpSpPr/>
          <p:nvPr/>
        </p:nvGrpSpPr>
        <p:grpSpPr>
          <a:xfrm>
            <a:off x="1246124" y="1681532"/>
            <a:ext cx="120325" cy="101771"/>
            <a:chOff x="2455863" y="2411803"/>
            <a:chExt cx="566738" cy="566738"/>
          </a:xfrm>
        </p:grpSpPr>
        <p:sp>
          <p:nvSpPr>
            <p:cNvPr id="37" name="Oval 32"/>
            <p:cNvSpPr>
              <a:spLocks noChangeArrowheads="1"/>
            </p:cNvSpPr>
            <p:nvPr/>
          </p:nvSpPr>
          <p:spPr bwMode="auto">
            <a:xfrm>
              <a:off x="2455863" y="2411803"/>
              <a:ext cx="566738" cy="566738"/>
            </a:xfrm>
            <a:prstGeom prst="ellipse">
              <a:avLst/>
            </a:prstGeom>
            <a:solidFill>
              <a:srgbClr val="F2A012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</a14:hiddenLine>
              </a:ext>
            </a:extLst>
          </p:spPr>
          <p:txBody>
            <a:bodyPr vert="horz" wrap="square" lIns="121920" tIns="60960" rIns="121920" bIns="60960" numCol="1" anchor="t" anchorCtr="0" compatLnSpc="1"/>
            <a:lstStyle/>
            <a:p>
              <a:endParaRPr lang="en-GB" sz="2400">
                <a:latin typeface="UTM Avo" panose="02040603050506020204" pitchFamily="18" charset="0"/>
              </a:endParaRPr>
            </a:p>
          </p:txBody>
        </p:sp>
        <p:sp>
          <p:nvSpPr>
            <p:cNvPr id="38" name="Oval 33"/>
            <p:cNvSpPr>
              <a:spLocks noChangeArrowheads="1"/>
            </p:cNvSpPr>
            <p:nvPr/>
          </p:nvSpPr>
          <p:spPr bwMode="auto">
            <a:xfrm>
              <a:off x="2511425" y="2465778"/>
              <a:ext cx="455613" cy="457200"/>
            </a:xfrm>
            <a:prstGeom prst="ellipse">
              <a:avLst/>
            </a:prstGeom>
            <a:solidFill>
              <a:srgbClr val="FFD57D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</a14:hiddenLine>
              </a:ext>
            </a:extLst>
          </p:spPr>
          <p:txBody>
            <a:bodyPr vert="horz" wrap="square" lIns="121920" tIns="60960" rIns="121920" bIns="60960" numCol="1" anchor="t" anchorCtr="0" compatLnSpc="1"/>
            <a:lstStyle/>
            <a:p>
              <a:endParaRPr lang="en-GB" sz="2400">
                <a:latin typeface="UTM Avo" panose="02040603050506020204" pitchFamily="18" charset="0"/>
              </a:endParaRPr>
            </a:p>
          </p:txBody>
        </p:sp>
        <p:sp>
          <p:nvSpPr>
            <p:cNvPr id="39" name="Freeform 34"/>
            <p:cNvSpPr>
              <a:spLocks noEditPoints="1"/>
            </p:cNvSpPr>
            <p:nvPr/>
          </p:nvSpPr>
          <p:spPr bwMode="auto">
            <a:xfrm>
              <a:off x="2511425" y="2621353"/>
              <a:ext cx="9525" cy="111125"/>
            </a:xfrm>
            <a:custGeom>
              <a:avLst/>
              <a:gdLst>
                <a:gd name="T0" fmla="*/ 0 w 4"/>
                <a:gd name="T1" fmla="*/ 43 h 45"/>
                <a:gd name="T2" fmla="*/ 0 w 4"/>
                <a:gd name="T3" fmla="*/ 42 h 45"/>
                <a:gd name="T4" fmla="*/ 0 w 4"/>
                <a:gd name="T5" fmla="*/ 41 h 45"/>
                <a:gd name="T6" fmla="*/ 0 w 4"/>
                <a:gd name="T7" fmla="*/ 40 h 45"/>
                <a:gd name="T8" fmla="*/ 0 w 4"/>
                <a:gd name="T9" fmla="*/ 40 h 45"/>
                <a:gd name="T10" fmla="*/ 0 w 4"/>
                <a:gd name="T11" fmla="*/ 39 h 45"/>
                <a:gd name="T12" fmla="*/ 0 w 4"/>
                <a:gd name="T13" fmla="*/ 38 h 45"/>
                <a:gd name="T14" fmla="*/ 0 w 4"/>
                <a:gd name="T15" fmla="*/ 38 h 45"/>
                <a:gd name="T16" fmla="*/ 0 w 4"/>
                <a:gd name="T17" fmla="*/ 37 h 45"/>
                <a:gd name="T18" fmla="*/ 0 w 4"/>
                <a:gd name="T19" fmla="*/ 36 h 45"/>
                <a:gd name="T20" fmla="*/ 0 w 4"/>
                <a:gd name="T21" fmla="*/ 36 h 45"/>
                <a:gd name="T22" fmla="*/ 0 w 4"/>
                <a:gd name="T23" fmla="*/ 35 h 45"/>
                <a:gd name="T24" fmla="*/ 0 w 4"/>
                <a:gd name="T25" fmla="*/ 34 h 45"/>
                <a:gd name="T26" fmla="*/ 0 w 4"/>
                <a:gd name="T27" fmla="*/ 34 h 45"/>
                <a:gd name="T28" fmla="*/ 0 w 4"/>
                <a:gd name="T29" fmla="*/ 33 h 45"/>
                <a:gd name="T30" fmla="*/ 0 w 4"/>
                <a:gd name="T31" fmla="*/ 32 h 45"/>
                <a:gd name="T32" fmla="*/ 0 w 4"/>
                <a:gd name="T33" fmla="*/ 31 h 45"/>
                <a:gd name="T34" fmla="*/ 0 w 4"/>
                <a:gd name="T35" fmla="*/ 31 h 45"/>
                <a:gd name="T36" fmla="*/ 0 w 4"/>
                <a:gd name="T37" fmla="*/ 30 h 45"/>
                <a:gd name="T38" fmla="*/ 0 w 4"/>
                <a:gd name="T39" fmla="*/ 29 h 45"/>
                <a:gd name="T40" fmla="*/ 0 w 4"/>
                <a:gd name="T41" fmla="*/ 29 h 45"/>
                <a:gd name="T42" fmla="*/ 0 w 4"/>
                <a:gd name="T43" fmla="*/ 28 h 45"/>
                <a:gd name="T44" fmla="*/ 0 w 4"/>
                <a:gd name="T45" fmla="*/ 27 h 45"/>
                <a:gd name="T46" fmla="*/ 0 w 4"/>
                <a:gd name="T47" fmla="*/ 26 h 45"/>
                <a:gd name="T48" fmla="*/ 0 w 4"/>
                <a:gd name="T49" fmla="*/ 26 h 45"/>
                <a:gd name="T50" fmla="*/ 0 w 4"/>
                <a:gd name="T51" fmla="*/ 25 h 45"/>
                <a:gd name="T52" fmla="*/ 0 w 4"/>
                <a:gd name="T53" fmla="*/ 24 h 45"/>
                <a:gd name="T54" fmla="*/ 0 w 4"/>
                <a:gd name="T55" fmla="*/ 23 h 45"/>
                <a:gd name="T56" fmla="*/ 0 w 4"/>
                <a:gd name="T57" fmla="*/ 22 h 45"/>
                <a:gd name="T58" fmla="*/ 0 w 4"/>
                <a:gd name="T59" fmla="*/ 22 h 45"/>
                <a:gd name="T60" fmla="*/ 0 w 4"/>
                <a:gd name="T61" fmla="*/ 21 h 45"/>
                <a:gd name="T62" fmla="*/ 0 w 4"/>
                <a:gd name="T63" fmla="*/ 20 h 45"/>
                <a:gd name="T64" fmla="*/ 0 w 4"/>
                <a:gd name="T65" fmla="*/ 19 h 45"/>
                <a:gd name="T66" fmla="*/ 0 w 4"/>
                <a:gd name="T67" fmla="*/ 18 h 45"/>
                <a:gd name="T68" fmla="*/ 0 w 4"/>
                <a:gd name="T69" fmla="*/ 18 h 45"/>
                <a:gd name="T70" fmla="*/ 0 w 4"/>
                <a:gd name="T71" fmla="*/ 17 h 45"/>
                <a:gd name="T72" fmla="*/ 1 w 4"/>
                <a:gd name="T73" fmla="*/ 16 h 45"/>
                <a:gd name="T74" fmla="*/ 1 w 4"/>
                <a:gd name="T75" fmla="*/ 15 h 45"/>
                <a:gd name="T76" fmla="*/ 1 w 4"/>
                <a:gd name="T77" fmla="*/ 15 h 45"/>
                <a:gd name="T78" fmla="*/ 1 w 4"/>
                <a:gd name="T79" fmla="*/ 13 h 45"/>
                <a:gd name="T80" fmla="*/ 1 w 4"/>
                <a:gd name="T81" fmla="*/ 12 h 45"/>
                <a:gd name="T82" fmla="*/ 1 w 4"/>
                <a:gd name="T83" fmla="*/ 12 h 45"/>
                <a:gd name="T84" fmla="*/ 1 w 4"/>
                <a:gd name="T85" fmla="*/ 11 h 45"/>
                <a:gd name="T86" fmla="*/ 2 w 4"/>
                <a:gd name="T87" fmla="*/ 10 h 45"/>
                <a:gd name="T88" fmla="*/ 2 w 4"/>
                <a:gd name="T89" fmla="*/ 10 h 45"/>
                <a:gd name="T90" fmla="*/ 2 w 4"/>
                <a:gd name="T91" fmla="*/ 9 h 45"/>
                <a:gd name="T92" fmla="*/ 2 w 4"/>
                <a:gd name="T93" fmla="*/ 8 h 45"/>
                <a:gd name="T94" fmla="*/ 2 w 4"/>
                <a:gd name="T95" fmla="*/ 8 h 45"/>
                <a:gd name="T96" fmla="*/ 2 w 4"/>
                <a:gd name="T97" fmla="*/ 7 h 45"/>
                <a:gd name="T98" fmla="*/ 3 w 4"/>
                <a:gd name="T99" fmla="*/ 6 h 45"/>
                <a:gd name="T100" fmla="*/ 3 w 4"/>
                <a:gd name="T101" fmla="*/ 6 h 45"/>
                <a:gd name="T102" fmla="*/ 3 w 4"/>
                <a:gd name="T103" fmla="*/ 5 h 45"/>
                <a:gd name="T104" fmla="*/ 3 w 4"/>
                <a:gd name="T105" fmla="*/ 4 h 45"/>
                <a:gd name="T106" fmla="*/ 3 w 4"/>
                <a:gd name="T107" fmla="*/ 4 h 45"/>
                <a:gd name="T108" fmla="*/ 3 w 4"/>
                <a:gd name="T109" fmla="*/ 3 h 45"/>
                <a:gd name="T110" fmla="*/ 4 w 4"/>
                <a:gd name="T111" fmla="*/ 2 h 45"/>
                <a:gd name="T112" fmla="*/ 4 w 4"/>
                <a:gd name="T113" fmla="*/ 1 h 45"/>
                <a:gd name="T114" fmla="*/ 4 w 4"/>
                <a:gd name="T115" fmla="*/ 0 h 45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  <a:cxn ang="0">
                  <a:pos x="T46" y="T47"/>
                </a:cxn>
                <a:cxn ang="0">
                  <a:pos x="T48" y="T49"/>
                </a:cxn>
                <a:cxn ang="0">
                  <a:pos x="T50" y="T51"/>
                </a:cxn>
                <a:cxn ang="0">
                  <a:pos x="T52" y="T53"/>
                </a:cxn>
                <a:cxn ang="0">
                  <a:pos x="T54" y="T55"/>
                </a:cxn>
                <a:cxn ang="0">
                  <a:pos x="T56" y="T57"/>
                </a:cxn>
                <a:cxn ang="0">
                  <a:pos x="T58" y="T59"/>
                </a:cxn>
                <a:cxn ang="0">
                  <a:pos x="T60" y="T61"/>
                </a:cxn>
                <a:cxn ang="0">
                  <a:pos x="T62" y="T63"/>
                </a:cxn>
                <a:cxn ang="0">
                  <a:pos x="T64" y="T65"/>
                </a:cxn>
                <a:cxn ang="0">
                  <a:pos x="T66" y="T67"/>
                </a:cxn>
                <a:cxn ang="0">
                  <a:pos x="T68" y="T69"/>
                </a:cxn>
                <a:cxn ang="0">
                  <a:pos x="T70" y="T71"/>
                </a:cxn>
                <a:cxn ang="0">
                  <a:pos x="T72" y="T73"/>
                </a:cxn>
                <a:cxn ang="0">
                  <a:pos x="T74" y="T75"/>
                </a:cxn>
                <a:cxn ang="0">
                  <a:pos x="T76" y="T77"/>
                </a:cxn>
                <a:cxn ang="0">
                  <a:pos x="T78" y="T79"/>
                </a:cxn>
                <a:cxn ang="0">
                  <a:pos x="T80" y="T81"/>
                </a:cxn>
                <a:cxn ang="0">
                  <a:pos x="T82" y="T83"/>
                </a:cxn>
                <a:cxn ang="0">
                  <a:pos x="T84" y="T85"/>
                </a:cxn>
                <a:cxn ang="0">
                  <a:pos x="T86" y="T87"/>
                </a:cxn>
                <a:cxn ang="0">
                  <a:pos x="T88" y="T89"/>
                </a:cxn>
                <a:cxn ang="0">
                  <a:pos x="T90" y="T91"/>
                </a:cxn>
                <a:cxn ang="0">
                  <a:pos x="T92" y="T93"/>
                </a:cxn>
                <a:cxn ang="0">
                  <a:pos x="T94" y="T95"/>
                </a:cxn>
                <a:cxn ang="0">
                  <a:pos x="T96" y="T97"/>
                </a:cxn>
                <a:cxn ang="0">
                  <a:pos x="T98" y="T99"/>
                </a:cxn>
                <a:cxn ang="0">
                  <a:pos x="T100" y="T101"/>
                </a:cxn>
                <a:cxn ang="0">
                  <a:pos x="T102" y="T103"/>
                </a:cxn>
                <a:cxn ang="0">
                  <a:pos x="T104" y="T105"/>
                </a:cxn>
                <a:cxn ang="0">
                  <a:pos x="T106" y="T107"/>
                </a:cxn>
                <a:cxn ang="0">
                  <a:pos x="T108" y="T109"/>
                </a:cxn>
                <a:cxn ang="0">
                  <a:pos x="T110" y="T111"/>
                </a:cxn>
                <a:cxn ang="0">
                  <a:pos x="T112" y="T113"/>
                </a:cxn>
                <a:cxn ang="0">
                  <a:pos x="T114" y="T115"/>
                </a:cxn>
              </a:cxnLst>
              <a:rect l="0" t="0" r="r" b="b"/>
              <a:pathLst>
                <a:path w="4" h="45">
                  <a:moveTo>
                    <a:pt x="1" y="45"/>
                  </a:moveTo>
                  <a:cubicBezTo>
                    <a:pt x="1" y="45"/>
                    <a:pt x="1" y="45"/>
                    <a:pt x="1" y="45"/>
                  </a:cubicBezTo>
                  <a:cubicBezTo>
                    <a:pt x="1" y="45"/>
                    <a:pt x="1" y="45"/>
                    <a:pt x="1" y="45"/>
                  </a:cubicBezTo>
                  <a:moveTo>
                    <a:pt x="0" y="43"/>
                  </a:moveTo>
                  <a:cubicBezTo>
                    <a:pt x="0" y="43"/>
                    <a:pt x="0" y="43"/>
                    <a:pt x="0" y="43"/>
                  </a:cubicBezTo>
                  <a:cubicBezTo>
                    <a:pt x="0" y="43"/>
                    <a:pt x="0" y="43"/>
                    <a:pt x="0" y="43"/>
                  </a:cubicBezTo>
                  <a:moveTo>
                    <a:pt x="0" y="43"/>
                  </a:moveTo>
                  <a:cubicBezTo>
                    <a:pt x="0" y="43"/>
                    <a:pt x="0" y="43"/>
                    <a:pt x="0" y="43"/>
                  </a:cubicBezTo>
                  <a:cubicBezTo>
                    <a:pt x="0" y="43"/>
                    <a:pt x="0" y="43"/>
                    <a:pt x="0" y="43"/>
                  </a:cubicBezTo>
                  <a:moveTo>
                    <a:pt x="0" y="42"/>
                  </a:moveTo>
                  <a:cubicBezTo>
                    <a:pt x="0" y="42"/>
                    <a:pt x="0" y="42"/>
                    <a:pt x="0" y="42"/>
                  </a:cubicBezTo>
                  <a:cubicBezTo>
                    <a:pt x="0" y="42"/>
                    <a:pt x="0" y="42"/>
                    <a:pt x="0" y="42"/>
                  </a:cubicBezTo>
                  <a:moveTo>
                    <a:pt x="0" y="42"/>
                  </a:moveTo>
                  <a:cubicBezTo>
                    <a:pt x="0" y="42"/>
                    <a:pt x="0" y="42"/>
                    <a:pt x="0" y="42"/>
                  </a:cubicBezTo>
                  <a:cubicBezTo>
                    <a:pt x="0" y="42"/>
                    <a:pt x="0" y="42"/>
                    <a:pt x="0" y="42"/>
                  </a:cubicBezTo>
                  <a:moveTo>
                    <a:pt x="0" y="42"/>
                  </a:moveTo>
                  <a:cubicBezTo>
                    <a:pt x="0" y="42"/>
                    <a:pt x="0" y="42"/>
                    <a:pt x="0" y="42"/>
                  </a:cubicBezTo>
                  <a:cubicBezTo>
                    <a:pt x="0" y="42"/>
                    <a:pt x="0" y="42"/>
                    <a:pt x="0" y="42"/>
                  </a:cubicBezTo>
                  <a:moveTo>
                    <a:pt x="0" y="41"/>
                  </a:moveTo>
                  <a:cubicBezTo>
                    <a:pt x="0" y="41"/>
                    <a:pt x="0" y="41"/>
                    <a:pt x="0" y="41"/>
                  </a:cubicBezTo>
                  <a:cubicBezTo>
                    <a:pt x="0" y="41"/>
                    <a:pt x="0" y="41"/>
                    <a:pt x="0" y="41"/>
                  </a:cubicBezTo>
                  <a:moveTo>
                    <a:pt x="0" y="41"/>
                  </a:moveTo>
                  <a:cubicBezTo>
                    <a:pt x="0" y="41"/>
                    <a:pt x="0" y="41"/>
                    <a:pt x="0" y="41"/>
                  </a:cubicBezTo>
                  <a:cubicBezTo>
                    <a:pt x="0" y="41"/>
                    <a:pt x="0" y="41"/>
                    <a:pt x="0" y="41"/>
                  </a:cubicBezTo>
                  <a:moveTo>
                    <a:pt x="0" y="40"/>
                  </a:moveTo>
                  <a:cubicBezTo>
                    <a:pt x="0" y="40"/>
                    <a:pt x="0" y="40"/>
                    <a:pt x="0" y="40"/>
                  </a:cubicBezTo>
                  <a:cubicBezTo>
                    <a:pt x="0" y="40"/>
                    <a:pt x="0" y="40"/>
                    <a:pt x="0" y="40"/>
                  </a:cubicBezTo>
                  <a:moveTo>
                    <a:pt x="0" y="40"/>
                  </a:moveTo>
                  <a:cubicBezTo>
                    <a:pt x="0" y="40"/>
                    <a:pt x="0" y="40"/>
                    <a:pt x="0" y="40"/>
                  </a:cubicBezTo>
                  <a:cubicBezTo>
                    <a:pt x="0" y="40"/>
                    <a:pt x="0" y="40"/>
                    <a:pt x="0" y="40"/>
                  </a:cubicBezTo>
                  <a:moveTo>
                    <a:pt x="0" y="40"/>
                  </a:moveTo>
                  <a:cubicBezTo>
                    <a:pt x="0" y="40"/>
                    <a:pt x="0" y="40"/>
                    <a:pt x="0" y="40"/>
                  </a:cubicBezTo>
                  <a:cubicBezTo>
                    <a:pt x="0" y="40"/>
                    <a:pt x="0" y="40"/>
                    <a:pt x="0" y="40"/>
                  </a:cubicBezTo>
                  <a:moveTo>
                    <a:pt x="0" y="40"/>
                  </a:moveTo>
                  <a:cubicBezTo>
                    <a:pt x="0" y="40"/>
                    <a:pt x="0" y="40"/>
                    <a:pt x="0" y="40"/>
                  </a:cubicBezTo>
                  <a:cubicBezTo>
                    <a:pt x="0" y="40"/>
                    <a:pt x="0" y="40"/>
                    <a:pt x="0" y="40"/>
                  </a:cubicBezTo>
                  <a:moveTo>
                    <a:pt x="0" y="39"/>
                  </a:moveTo>
                  <a:cubicBezTo>
                    <a:pt x="0" y="39"/>
                    <a:pt x="0" y="39"/>
                    <a:pt x="0" y="39"/>
                  </a:cubicBezTo>
                  <a:cubicBezTo>
                    <a:pt x="0" y="39"/>
                    <a:pt x="0" y="39"/>
                    <a:pt x="0" y="39"/>
                  </a:cubicBezTo>
                  <a:moveTo>
                    <a:pt x="0" y="39"/>
                  </a:moveTo>
                  <a:cubicBezTo>
                    <a:pt x="0" y="39"/>
                    <a:pt x="0" y="39"/>
                    <a:pt x="0" y="39"/>
                  </a:cubicBezTo>
                  <a:cubicBezTo>
                    <a:pt x="0" y="39"/>
                    <a:pt x="0" y="39"/>
                    <a:pt x="0" y="39"/>
                  </a:cubicBezTo>
                  <a:moveTo>
                    <a:pt x="0" y="39"/>
                  </a:moveTo>
                  <a:cubicBezTo>
                    <a:pt x="0" y="39"/>
                    <a:pt x="0" y="39"/>
                    <a:pt x="0" y="39"/>
                  </a:cubicBezTo>
                  <a:cubicBezTo>
                    <a:pt x="0" y="39"/>
                    <a:pt x="0" y="39"/>
                    <a:pt x="0" y="39"/>
                  </a:cubicBezTo>
                  <a:moveTo>
                    <a:pt x="0" y="38"/>
                  </a:moveTo>
                  <a:cubicBezTo>
                    <a:pt x="0" y="38"/>
                    <a:pt x="0" y="39"/>
                    <a:pt x="0" y="39"/>
                  </a:cubicBezTo>
                  <a:cubicBezTo>
                    <a:pt x="0" y="39"/>
                    <a:pt x="0" y="39"/>
                    <a:pt x="0" y="38"/>
                  </a:cubicBezTo>
                  <a:moveTo>
                    <a:pt x="0" y="38"/>
                  </a:moveTo>
                  <a:cubicBezTo>
                    <a:pt x="0" y="38"/>
                    <a:pt x="0" y="38"/>
                    <a:pt x="0" y="38"/>
                  </a:cubicBezTo>
                  <a:cubicBezTo>
                    <a:pt x="0" y="38"/>
                    <a:pt x="0" y="38"/>
                    <a:pt x="0" y="38"/>
                  </a:cubicBezTo>
                  <a:moveTo>
                    <a:pt x="0" y="38"/>
                  </a:moveTo>
                  <a:cubicBezTo>
                    <a:pt x="0" y="38"/>
                    <a:pt x="0" y="38"/>
                    <a:pt x="0" y="38"/>
                  </a:cubicBezTo>
                  <a:cubicBezTo>
                    <a:pt x="0" y="38"/>
                    <a:pt x="0" y="38"/>
                    <a:pt x="0" y="38"/>
                  </a:cubicBezTo>
                  <a:moveTo>
                    <a:pt x="0" y="37"/>
                  </a:moveTo>
                  <a:cubicBezTo>
                    <a:pt x="0" y="38"/>
                    <a:pt x="0" y="38"/>
                    <a:pt x="0" y="38"/>
                  </a:cubicBezTo>
                  <a:cubicBezTo>
                    <a:pt x="0" y="38"/>
                    <a:pt x="0" y="38"/>
                    <a:pt x="0" y="37"/>
                  </a:cubicBezTo>
                  <a:moveTo>
                    <a:pt x="0" y="37"/>
                  </a:moveTo>
                  <a:cubicBezTo>
                    <a:pt x="0" y="37"/>
                    <a:pt x="0" y="37"/>
                    <a:pt x="0" y="37"/>
                  </a:cubicBezTo>
                  <a:cubicBezTo>
                    <a:pt x="0" y="37"/>
                    <a:pt x="0" y="37"/>
                    <a:pt x="0" y="37"/>
                  </a:cubicBezTo>
                  <a:moveTo>
                    <a:pt x="0" y="37"/>
                  </a:moveTo>
                  <a:cubicBezTo>
                    <a:pt x="0" y="37"/>
                    <a:pt x="0" y="37"/>
                    <a:pt x="0" y="37"/>
                  </a:cubicBezTo>
                  <a:cubicBezTo>
                    <a:pt x="0" y="37"/>
                    <a:pt x="0" y="37"/>
                    <a:pt x="0" y="37"/>
                  </a:cubicBezTo>
                  <a:moveTo>
                    <a:pt x="0" y="37"/>
                  </a:moveTo>
                  <a:cubicBezTo>
                    <a:pt x="0" y="37"/>
                    <a:pt x="0" y="37"/>
                    <a:pt x="0" y="37"/>
                  </a:cubicBezTo>
                  <a:cubicBezTo>
                    <a:pt x="0" y="37"/>
                    <a:pt x="0" y="37"/>
                    <a:pt x="0" y="37"/>
                  </a:cubicBezTo>
                  <a:moveTo>
                    <a:pt x="0" y="36"/>
                  </a:moveTo>
                  <a:cubicBezTo>
                    <a:pt x="0" y="36"/>
                    <a:pt x="0" y="36"/>
                    <a:pt x="0" y="36"/>
                  </a:cubicBezTo>
                  <a:cubicBezTo>
                    <a:pt x="0" y="36"/>
                    <a:pt x="0" y="36"/>
                    <a:pt x="0" y="36"/>
                  </a:cubicBezTo>
                  <a:moveTo>
                    <a:pt x="0" y="36"/>
                  </a:moveTo>
                  <a:cubicBezTo>
                    <a:pt x="0" y="36"/>
                    <a:pt x="0" y="36"/>
                    <a:pt x="0" y="36"/>
                  </a:cubicBezTo>
                  <a:cubicBezTo>
                    <a:pt x="0" y="36"/>
                    <a:pt x="0" y="36"/>
                    <a:pt x="0" y="36"/>
                  </a:cubicBezTo>
                  <a:moveTo>
                    <a:pt x="0" y="36"/>
                  </a:moveTo>
                  <a:cubicBezTo>
                    <a:pt x="0" y="36"/>
                    <a:pt x="0" y="36"/>
                    <a:pt x="0" y="36"/>
                  </a:cubicBezTo>
                  <a:cubicBezTo>
                    <a:pt x="0" y="36"/>
                    <a:pt x="0" y="36"/>
                    <a:pt x="0" y="36"/>
                  </a:cubicBezTo>
                  <a:moveTo>
                    <a:pt x="0" y="35"/>
                  </a:moveTo>
                  <a:cubicBezTo>
                    <a:pt x="0" y="35"/>
                    <a:pt x="0" y="36"/>
                    <a:pt x="0" y="36"/>
                  </a:cubicBezTo>
                  <a:cubicBezTo>
                    <a:pt x="0" y="36"/>
                    <a:pt x="0" y="35"/>
                    <a:pt x="0" y="35"/>
                  </a:cubicBezTo>
                  <a:moveTo>
                    <a:pt x="0" y="35"/>
                  </a:moveTo>
                  <a:cubicBezTo>
                    <a:pt x="0" y="35"/>
                    <a:pt x="0" y="35"/>
                    <a:pt x="0" y="35"/>
                  </a:cubicBezTo>
                  <a:cubicBezTo>
                    <a:pt x="0" y="35"/>
                    <a:pt x="0" y="35"/>
                    <a:pt x="0" y="35"/>
                  </a:cubicBezTo>
                  <a:moveTo>
                    <a:pt x="0" y="35"/>
                  </a:moveTo>
                  <a:cubicBezTo>
                    <a:pt x="0" y="35"/>
                    <a:pt x="0" y="35"/>
                    <a:pt x="0" y="35"/>
                  </a:cubicBezTo>
                  <a:cubicBezTo>
                    <a:pt x="0" y="35"/>
                    <a:pt x="0" y="35"/>
                    <a:pt x="0" y="35"/>
                  </a:cubicBezTo>
                  <a:moveTo>
                    <a:pt x="0" y="35"/>
                  </a:moveTo>
                  <a:cubicBezTo>
                    <a:pt x="0" y="35"/>
                    <a:pt x="0" y="35"/>
                    <a:pt x="0" y="35"/>
                  </a:cubicBezTo>
                  <a:cubicBezTo>
                    <a:pt x="0" y="35"/>
                    <a:pt x="0" y="35"/>
                    <a:pt x="0" y="35"/>
                  </a:cubicBezTo>
                  <a:moveTo>
                    <a:pt x="0" y="34"/>
                  </a:moveTo>
                  <a:cubicBezTo>
                    <a:pt x="0" y="34"/>
                    <a:pt x="0" y="34"/>
                    <a:pt x="0" y="34"/>
                  </a:cubicBezTo>
                  <a:cubicBezTo>
                    <a:pt x="0" y="34"/>
                    <a:pt x="0" y="34"/>
                    <a:pt x="0" y="34"/>
                  </a:cubicBezTo>
                  <a:moveTo>
                    <a:pt x="0" y="34"/>
                  </a:moveTo>
                  <a:cubicBezTo>
                    <a:pt x="0" y="34"/>
                    <a:pt x="0" y="34"/>
                    <a:pt x="0" y="34"/>
                  </a:cubicBezTo>
                  <a:cubicBezTo>
                    <a:pt x="0" y="34"/>
                    <a:pt x="0" y="34"/>
                    <a:pt x="0" y="34"/>
                  </a:cubicBezTo>
                  <a:moveTo>
                    <a:pt x="0" y="34"/>
                  </a:moveTo>
                  <a:cubicBezTo>
                    <a:pt x="0" y="34"/>
                    <a:pt x="0" y="34"/>
                    <a:pt x="0" y="34"/>
                  </a:cubicBezTo>
                  <a:cubicBezTo>
                    <a:pt x="0" y="34"/>
                    <a:pt x="0" y="34"/>
                    <a:pt x="0" y="34"/>
                  </a:cubicBezTo>
                  <a:moveTo>
                    <a:pt x="0" y="33"/>
                  </a:moveTo>
                  <a:cubicBezTo>
                    <a:pt x="0" y="33"/>
                    <a:pt x="0" y="33"/>
                    <a:pt x="0" y="34"/>
                  </a:cubicBezTo>
                  <a:cubicBezTo>
                    <a:pt x="0" y="33"/>
                    <a:pt x="0" y="33"/>
                    <a:pt x="0" y="33"/>
                  </a:cubicBezTo>
                  <a:moveTo>
                    <a:pt x="0" y="33"/>
                  </a:moveTo>
                  <a:cubicBezTo>
                    <a:pt x="0" y="33"/>
                    <a:pt x="0" y="33"/>
                    <a:pt x="0" y="33"/>
                  </a:cubicBezTo>
                  <a:cubicBezTo>
                    <a:pt x="0" y="33"/>
                    <a:pt x="0" y="33"/>
                    <a:pt x="0" y="33"/>
                  </a:cubicBezTo>
                  <a:moveTo>
                    <a:pt x="0" y="33"/>
                  </a:moveTo>
                  <a:cubicBezTo>
                    <a:pt x="0" y="33"/>
                    <a:pt x="0" y="33"/>
                    <a:pt x="0" y="33"/>
                  </a:cubicBezTo>
                  <a:cubicBezTo>
                    <a:pt x="0" y="33"/>
                    <a:pt x="0" y="33"/>
                    <a:pt x="0" y="33"/>
                  </a:cubicBezTo>
                  <a:moveTo>
                    <a:pt x="0" y="32"/>
                  </a:moveTo>
                  <a:cubicBezTo>
                    <a:pt x="0" y="32"/>
                    <a:pt x="0" y="33"/>
                    <a:pt x="0" y="33"/>
                  </a:cubicBezTo>
                  <a:cubicBezTo>
                    <a:pt x="0" y="33"/>
                    <a:pt x="0" y="32"/>
                    <a:pt x="0" y="32"/>
                  </a:cubicBezTo>
                  <a:moveTo>
                    <a:pt x="0" y="32"/>
                  </a:moveTo>
                  <a:cubicBezTo>
                    <a:pt x="0" y="32"/>
                    <a:pt x="0" y="32"/>
                    <a:pt x="0" y="32"/>
                  </a:cubicBezTo>
                  <a:cubicBezTo>
                    <a:pt x="0" y="32"/>
                    <a:pt x="0" y="32"/>
                    <a:pt x="0" y="32"/>
                  </a:cubicBezTo>
                  <a:moveTo>
                    <a:pt x="0" y="32"/>
                  </a:moveTo>
                  <a:cubicBezTo>
                    <a:pt x="0" y="32"/>
                    <a:pt x="0" y="32"/>
                    <a:pt x="0" y="32"/>
                  </a:cubicBezTo>
                  <a:cubicBezTo>
                    <a:pt x="0" y="32"/>
                    <a:pt x="0" y="32"/>
                    <a:pt x="0" y="32"/>
                  </a:cubicBezTo>
                  <a:moveTo>
                    <a:pt x="0" y="32"/>
                  </a:moveTo>
                  <a:cubicBezTo>
                    <a:pt x="0" y="32"/>
                    <a:pt x="0" y="32"/>
                    <a:pt x="0" y="32"/>
                  </a:cubicBezTo>
                  <a:cubicBezTo>
                    <a:pt x="0" y="32"/>
                    <a:pt x="0" y="32"/>
                    <a:pt x="0" y="32"/>
                  </a:cubicBezTo>
                  <a:moveTo>
                    <a:pt x="0" y="31"/>
                  </a:moveTo>
                  <a:cubicBezTo>
                    <a:pt x="0" y="31"/>
                    <a:pt x="0" y="31"/>
                    <a:pt x="0" y="31"/>
                  </a:cubicBezTo>
                  <a:cubicBezTo>
                    <a:pt x="0" y="31"/>
                    <a:pt x="0" y="31"/>
                    <a:pt x="0" y="31"/>
                  </a:cubicBezTo>
                  <a:moveTo>
                    <a:pt x="0" y="31"/>
                  </a:moveTo>
                  <a:cubicBezTo>
                    <a:pt x="0" y="31"/>
                    <a:pt x="0" y="31"/>
                    <a:pt x="0" y="31"/>
                  </a:cubicBezTo>
                  <a:cubicBezTo>
                    <a:pt x="0" y="31"/>
                    <a:pt x="0" y="31"/>
                    <a:pt x="0" y="31"/>
                  </a:cubicBezTo>
                  <a:moveTo>
                    <a:pt x="0" y="31"/>
                  </a:moveTo>
                  <a:cubicBezTo>
                    <a:pt x="0" y="31"/>
                    <a:pt x="0" y="31"/>
                    <a:pt x="0" y="31"/>
                  </a:cubicBezTo>
                  <a:cubicBezTo>
                    <a:pt x="0" y="31"/>
                    <a:pt x="0" y="31"/>
                    <a:pt x="0" y="31"/>
                  </a:cubicBezTo>
                  <a:moveTo>
                    <a:pt x="0" y="30"/>
                  </a:moveTo>
                  <a:cubicBezTo>
                    <a:pt x="0" y="30"/>
                    <a:pt x="0" y="30"/>
                    <a:pt x="0" y="31"/>
                  </a:cubicBezTo>
                  <a:cubicBezTo>
                    <a:pt x="0" y="30"/>
                    <a:pt x="0" y="30"/>
                    <a:pt x="0" y="30"/>
                  </a:cubicBezTo>
                  <a:moveTo>
                    <a:pt x="0" y="30"/>
                  </a:moveTo>
                  <a:cubicBezTo>
                    <a:pt x="0" y="30"/>
                    <a:pt x="0" y="30"/>
                    <a:pt x="0" y="30"/>
                  </a:cubicBezTo>
                  <a:cubicBezTo>
                    <a:pt x="0" y="30"/>
                    <a:pt x="0" y="30"/>
                    <a:pt x="0" y="30"/>
                  </a:cubicBezTo>
                  <a:moveTo>
                    <a:pt x="0" y="30"/>
                  </a:moveTo>
                  <a:cubicBezTo>
                    <a:pt x="0" y="30"/>
                    <a:pt x="0" y="30"/>
                    <a:pt x="0" y="30"/>
                  </a:cubicBezTo>
                  <a:cubicBezTo>
                    <a:pt x="0" y="30"/>
                    <a:pt x="0" y="30"/>
                    <a:pt x="0" y="30"/>
                  </a:cubicBezTo>
                  <a:cubicBezTo>
                    <a:pt x="0" y="30"/>
                    <a:pt x="0" y="30"/>
                    <a:pt x="0" y="30"/>
                  </a:cubicBezTo>
                  <a:moveTo>
                    <a:pt x="0" y="29"/>
                  </a:moveTo>
                  <a:cubicBezTo>
                    <a:pt x="0" y="29"/>
                    <a:pt x="0" y="30"/>
                    <a:pt x="0" y="30"/>
                  </a:cubicBezTo>
                  <a:cubicBezTo>
                    <a:pt x="0" y="30"/>
                    <a:pt x="0" y="29"/>
                    <a:pt x="0" y="29"/>
                  </a:cubicBezTo>
                  <a:moveTo>
                    <a:pt x="0" y="29"/>
                  </a:moveTo>
                  <a:cubicBezTo>
                    <a:pt x="0" y="29"/>
                    <a:pt x="0" y="29"/>
                    <a:pt x="0" y="29"/>
                  </a:cubicBezTo>
                  <a:cubicBezTo>
                    <a:pt x="0" y="29"/>
                    <a:pt x="0" y="29"/>
                    <a:pt x="0" y="29"/>
                  </a:cubicBezTo>
                  <a:moveTo>
                    <a:pt x="0" y="29"/>
                  </a:moveTo>
                  <a:cubicBezTo>
                    <a:pt x="0" y="29"/>
                    <a:pt x="0" y="29"/>
                    <a:pt x="0" y="29"/>
                  </a:cubicBezTo>
                  <a:cubicBezTo>
                    <a:pt x="0" y="29"/>
                    <a:pt x="0" y="29"/>
                    <a:pt x="0" y="29"/>
                  </a:cubicBezTo>
                  <a:moveTo>
                    <a:pt x="0" y="28"/>
                  </a:moveTo>
                  <a:cubicBezTo>
                    <a:pt x="0" y="29"/>
                    <a:pt x="0" y="29"/>
                    <a:pt x="0" y="29"/>
                  </a:cubicBezTo>
                  <a:cubicBezTo>
                    <a:pt x="0" y="29"/>
                    <a:pt x="0" y="29"/>
                    <a:pt x="0" y="28"/>
                  </a:cubicBezTo>
                  <a:moveTo>
                    <a:pt x="0" y="28"/>
                  </a:moveTo>
                  <a:cubicBezTo>
                    <a:pt x="0" y="28"/>
                    <a:pt x="0" y="28"/>
                    <a:pt x="0" y="28"/>
                  </a:cubicBezTo>
                  <a:cubicBezTo>
                    <a:pt x="0" y="28"/>
                    <a:pt x="0" y="28"/>
                    <a:pt x="0" y="28"/>
                  </a:cubicBezTo>
                  <a:moveTo>
                    <a:pt x="0" y="28"/>
                  </a:moveTo>
                  <a:cubicBezTo>
                    <a:pt x="0" y="28"/>
                    <a:pt x="0" y="28"/>
                    <a:pt x="0" y="28"/>
                  </a:cubicBezTo>
                  <a:cubicBezTo>
                    <a:pt x="0" y="28"/>
                    <a:pt x="0" y="28"/>
                    <a:pt x="0" y="28"/>
                  </a:cubicBezTo>
                  <a:moveTo>
                    <a:pt x="0" y="28"/>
                  </a:moveTo>
                  <a:cubicBezTo>
                    <a:pt x="0" y="28"/>
                    <a:pt x="0" y="28"/>
                    <a:pt x="0" y="28"/>
                  </a:cubicBezTo>
                  <a:cubicBezTo>
                    <a:pt x="0" y="28"/>
                    <a:pt x="0" y="28"/>
                    <a:pt x="0" y="28"/>
                  </a:cubicBezTo>
                  <a:moveTo>
                    <a:pt x="0" y="27"/>
                  </a:moveTo>
                  <a:cubicBezTo>
                    <a:pt x="0" y="27"/>
                    <a:pt x="0" y="27"/>
                    <a:pt x="0" y="28"/>
                  </a:cubicBezTo>
                  <a:cubicBezTo>
                    <a:pt x="0" y="27"/>
                    <a:pt x="0" y="27"/>
                    <a:pt x="0" y="27"/>
                  </a:cubicBezTo>
                  <a:moveTo>
                    <a:pt x="0" y="27"/>
                  </a:moveTo>
                  <a:cubicBezTo>
                    <a:pt x="0" y="27"/>
                    <a:pt x="0" y="27"/>
                    <a:pt x="0" y="27"/>
                  </a:cubicBezTo>
                  <a:cubicBezTo>
                    <a:pt x="0" y="27"/>
                    <a:pt x="0" y="27"/>
                    <a:pt x="0" y="27"/>
                  </a:cubicBezTo>
                  <a:moveTo>
                    <a:pt x="0" y="26"/>
                  </a:moveTo>
                  <a:cubicBezTo>
                    <a:pt x="0" y="27"/>
                    <a:pt x="0" y="27"/>
                    <a:pt x="0" y="27"/>
                  </a:cubicBezTo>
                  <a:cubicBezTo>
                    <a:pt x="0" y="27"/>
                    <a:pt x="0" y="27"/>
                    <a:pt x="0" y="26"/>
                  </a:cubicBezTo>
                  <a:moveTo>
                    <a:pt x="0" y="26"/>
                  </a:moveTo>
                  <a:cubicBezTo>
                    <a:pt x="0" y="26"/>
                    <a:pt x="0" y="26"/>
                    <a:pt x="0" y="26"/>
                  </a:cubicBezTo>
                  <a:cubicBezTo>
                    <a:pt x="0" y="26"/>
                    <a:pt x="0" y="26"/>
                    <a:pt x="0" y="26"/>
                  </a:cubicBezTo>
                  <a:moveTo>
                    <a:pt x="0" y="26"/>
                  </a:moveTo>
                  <a:cubicBezTo>
                    <a:pt x="0" y="26"/>
                    <a:pt x="0" y="26"/>
                    <a:pt x="0" y="26"/>
                  </a:cubicBezTo>
                  <a:cubicBezTo>
                    <a:pt x="0" y="26"/>
                    <a:pt x="0" y="26"/>
                    <a:pt x="0" y="26"/>
                  </a:cubicBezTo>
                  <a:moveTo>
                    <a:pt x="0" y="26"/>
                  </a:moveTo>
                  <a:cubicBezTo>
                    <a:pt x="0" y="26"/>
                    <a:pt x="0" y="26"/>
                    <a:pt x="0" y="26"/>
                  </a:cubicBezTo>
                  <a:cubicBezTo>
                    <a:pt x="0" y="26"/>
                    <a:pt x="0" y="26"/>
                    <a:pt x="0" y="26"/>
                  </a:cubicBezTo>
                  <a:moveTo>
                    <a:pt x="0" y="25"/>
                  </a:moveTo>
                  <a:cubicBezTo>
                    <a:pt x="0" y="25"/>
                    <a:pt x="0" y="25"/>
                    <a:pt x="0" y="25"/>
                  </a:cubicBezTo>
                  <a:cubicBezTo>
                    <a:pt x="0" y="25"/>
                    <a:pt x="0" y="25"/>
                    <a:pt x="0" y="25"/>
                  </a:cubicBezTo>
                  <a:moveTo>
                    <a:pt x="0" y="25"/>
                  </a:moveTo>
                  <a:cubicBezTo>
                    <a:pt x="0" y="25"/>
                    <a:pt x="0" y="25"/>
                    <a:pt x="0" y="25"/>
                  </a:cubicBezTo>
                  <a:cubicBezTo>
                    <a:pt x="0" y="25"/>
                    <a:pt x="0" y="25"/>
                    <a:pt x="0" y="25"/>
                  </a:cubicBezTo>
                  <a:moveTo>
                    <a:pt x="0" y="25"/>
                  </a:moveTo>
                  <a:cubicBezTo>
                    <a:pt x="0" y="25"/>
                    <a:pt x="0" y="25"/>
                    <a:pt x="0" y="25"/>
                  </a:cubicBezTo>
                  <a:cubicBezTo>
                    <a:pt x="0" y="25"/>
                    <a:pt x="0" y="25"/>
                    <a:pt x="0" y="25"/>
                  </a:cubicBezTo>
                  <a:moveTo>
                    <a:pt x="0" y="24"/>
                  </a:moveTo>
                  <a:cubicBezTo>
                    <a:pt x="0" y="24"/>
                    <a:pt x="0" y="24"/>
                    <a:pt x="0" y="25"/>
                  </a:cubicBezTo>
                  <a:cubicBezTo>
                    <a:pt x="0" y="24"/>
                    <a:pt x="0" y="24"/>
                    <a:pt x="0" y="24"/>
                  </a:cubicBezTo>
                  <a:moveTo>
                    <a:pt x="0" y="24"/>
                  </a:moveTo>
                  <a:cubicBezTo>
                    <a:pt x="0" y="24"/>
                    <a:pt x="0" y="24"/>
                    <a:pt x="0" y="24"/>
                  </a:cubicBezTo>
                  <a:cubicBezTo>
                    <a:pt x="0" y="24"/>
                    <a:pt x="0" y="24"/>
                    <a:pt x="0" y="24"/>
                  </a:cubicBezTo>
                  <a:moveTo>
                    <a:pt x="0" y="24"/>
                  </a:moveTo>
                  <a:cubicBezTo>
                    <a:pt x="0" y="24"/>
                    <a:pt x="0" y="24"/>
                    <a:pt x="0" y="24"/>
                  </a:cubicBezTo>
                  <a:cubicBezTo>
                    <a:pt x="0" y="24"/>
                    <a:pt x="0" y="24"/>
                    <a:pt x="0" y="24"/>
                  </a:cubicBezTo>
                  <a:moveTo>
                    <a:pt x="0" y="23"/>
                  </a:moveTo>
                  <a:cubicBezTo>
                    <a:pt x="0" y="23"/>
                    <a:pt x="0" y="23"/>
                    <a:pt x="0" y="24"/>
                  </a:cubicBezTo>
                  <a:cubicBezTo>
                    <a:pt x="0" y="23"/>
                    <a:pt x="0" y="23"/>
                    <a:pt x="0" y="23"/>
                  </a:cubicBezTo>
                  <a:moveTo>
                    <a:pt x="0" y="23"/>
                  </a:moveTo>
                  <a:cubicBezTo>
                    <a:pt x="0" y="23"/>
                    <a:pt x="0" y="23"/>
                    <a:pt x="0" y="23"/>
                  </a:cubicBezTo>
                  <a:cubicBezTo>
                    <a:pt x="0" y="23"/>
                    <a:pt x="0" y="23"/>
                    <a:pt x="0" y="23"/>
                  </a:cubicBezTo>
                  <a:moveTo>
                    <a:pt x="0" y="23"/>
                  </a:moveTo>
                  <a:cubicBezTo>
                    <a:pt x="0" y="23"/>
                    <a:pt x="0" y="23"/>
                    <a:pt x="0" y="23"/>
                  </a:cubicBezTo>
                  <a:cubicBezTo>
                    <a:pt x="0" y="23"/>
                    <a:pt x="0" y="23"/>
                    <a:pt x="0" y="23"/>
                  </a:cubicBezTo>
                  <a:moveTo>
                    <a:pt x="0" y="22"/>
                  </a:moveTo>
                  <a:cubicBezTo>
                    <a:pt x="0" y="22"/>
                    <a:pt x="0" y="22"/>
                    <a:pt x="0" y="22"/>
                  </a:cubicBezTo>
                  <a:cubicBezTo>
                    <a:pt x="0" y="22"/>
                    <a:pt x="0" y="22"/>
                    <a:pt x="0" y="22"/>
                  </a:cubicBezTo>
                  <a:moveTo>
                    <a:pt x="0" y="22"/>
                  </a:moveTo>
                  <a:cubicBezTo>
                    <a:pt x="0" y="22"/>
                    <a:pt x="0" y="22"/>
                    <a:pt x="0" y="22"/>
                  </a:cubicBezTo>
                  <a:cubicBezTo>
                    <a:pt x="0" y="22"/>
                    <a:pt x="0" y="22"/>
                    <a:pt x="0" y="22"/>
                  </a:cubicBezTo>
                  <a:moveTo>
                    <a:pt x="0" y="22"/>
                  </a:moveTo>
                  <a:cubicBezTo>
                    <a:pt x="0" y="22"/>
                    <a:pt x="0" y="22"/>
                    <a:pt x="0" y="22"/>
                  </a:cubicBezTo>
                  <a:cubicBezTo>
                    <a:pt x="0" y="22"/>
                    <a:pt x="0" y="22"/>
                    <a:pt x="0" y="22"/>
                  </a:cubicBezTo>
                  <a:moveTo>
                    <a:pt x="0" y="21"/>
                  </a:moveTo>
                  <a:cubicBezTo>
                    <a:pt x="0" y="21"/>
                    <a:pt x="0" y="22"/>
                    <a:pt x="0" y="22"/>
                  </a:cubicBezTo>
                  <a:cubicBezTo>
                    <a:pt x="0" y="22"/>
                    <a:pt x="0" y="21"/>
                    <a:pt x="0" y="21"/>
                  </a:cubicBezTo>
                  <a:moveTo>
                    <a:pt x="0" y="21"/>
                  </a:moveTo>
                  <a:cubicBezTo>
                    <a:pt x="0" y="21"/>
                    <a:pt x="0" y="21"/>
                    <a:pt x="0" y="21"/>
                  </a:cubicBezTo>
                  <a:cubicBezTo>
                    <a:pt x="0" y="21"/>
                    <a:pt x="0" y="21"/>
                    <a:pt x="0" y="21"/>
                  </a:cubicBezTo>
                  <a:moveTo>
                    <a:pt x="0" y="21"/>
                  </a:moveTo>
                  <a:cubicBezTo>
                    <a:pt x="0" y="21"/>
                    <a:pt x="0" y="21"/>
                    <a:pt x="0" y="21"/>
                  </a:cubicBezTo>
                  <a:cubicBezTo>
                    <a:pt x="0" y="21"/>
                    <a:pt x="0" y="21"/>
                    <a:pt x="0" y="21"/>
                  </a:cubicBezTo>
                  <a:moveTo>
                    <a:pt x="0" y="20"/>
                  </a:moveTo>
                  <a:cubicBezTo>
                    <a:pt x="0" y="21"/>
                    <a:pt x="0" y="21"/>
                    <a:pt x="0" y="21"/>
                  </a:cubicBezTo>
                  <a:cubicBezTo>
                    <a:pt x="0" y="21"/>
                    <a:pt x="0" y="21"/>
                    <a:pt x="0" y="20"/>
                  </a:cubicBezTo>
                  <a:moveTo>
                    <a:pt x="0" y="20"/>
                  </a:moveTo>
                  <a:cubicBezTo>
                    <a:pt x="0" y="20"/>
                    <a:pt x="0" y="20"/>
                    <a:pt x="0" y="20"/>
                  </a:cubicBezTo>
                  <a:cubicBezTo>
                    <a:pt x="0" y="20"/>
                    <a:pt x="0" y="20"/>
                    <a:pt x="0" y="20"/>
                  </a:cubicBezTo>
                  <a:moveTo>
                    <a:pt x="0" y="19"/>
                  </a:moveTo>
                  <a:cubicBezTo>
                    <a:pt x="0" y="19"/>
                    <a:pt x="0" y="20"/>
                    <a:pt x="0" y="20"/>
                  </a:cubicBezTo>
                  <a:cubicBezTo>
                    <a:pt x="0" y="20"/>
                    <a:pt x="0" y="19"/>
                    <a:pt x="0" y="19"/>
                  </a:cubicBezTo>
                  <a:moveTo>
                    <a:pt x="0" y="19"/>
                  </a:moveTo>
                  <a:cubicBezTo>
                    <a:pt x="0" y="19"/>
                    <a:pt x="0" y="19"/>
                    <a:pt x="0" y="19"/>
                  </a:cubicBezTo>
                  <a:cubicBezTo>
                    <a:pt x="0" y="19"/>
                    <a:pt x="0" y="19"/>
                    <a:pt x="0" y="19"/>
                  </a:cubicBezTo>
                  <a:moveTo>
                    <a:pt x="0" y="19"/>
                  </a:moveTo>
                  <a:cubicBezTo>
                    <a:pt x="0" y="19"/>
                    <a:pt x="0" y="19"/>
                    <a:pt x="0" y="19"/>
                  </a:cubicBezTo>
                  <a:cubicBezTo>
                    <a:pt x="0" y="19"/>
                    <a:pt x="0" y="19"/>
                    <a:pt x="0" y="19"/>
                  </a:cubicBezTo>
                  <a:moveTo>
                    <a:pt x="0" y="18"/>
                  </a:moveTo>
                  <a:cubicBezTo>
                    <a:pt x="0" y="18"/>
                    <a:pt x="0" y="19"/>
                    <a:pt x="0" y="19"/>
                  </a:cubicBezTo>
                  <a:cubicBezTo>
                    <a:pt x="0" y="19"/>
                    <a:pt x="0" y="18"/>
                    <a:pt x="0" y="18"/>
                  </a:cubicBezTo>
                  <a:moveTo>
                    <a:pt x="0" y="18"/>
                  </a:moveTo>
                  <a:cubicBezTo>
                    <a:pt x="0" y="18"/>
                    <a:pt x="0" y="18"/>
                    <a:pt x="0" y="18"/>
                  </a:cubicBezTo>
                  <a:cubicBezTo>
                    <a:pt x="0" y="18"/>
                    <a:pt x="0" y="18"/>
                    <a:pt x="0" y="18"/>
                  </a:cubicBezTo>
                  <a:moveTo>
                    <a:pt x="0" y="18"/>
                  </a:moveTo>
                  <a:cubicBezTo>
                    <a:pt x="0" y="18"/>
                    <a:pt x="0" y="18"/>
                    <a:pt x="0" y="18"/>
                  </a:cubicBezTo>
                  <a:cubicBezTo>
                    <a:pt x="0" y="18"/>
                    <a:pt x="0" y="18"/>
                    <a:pt x="0" y="18"/>
                  </a:cubicBezTo>
                  <a:moveTo>
                    <a:pt x="0" y="18"/>
                  </a:moveTo>
                  <a:cubicBezTo>
                    <a:pt x="0" y="18"/>
                    <a:pt x="0" y="18"/>
                    <a:pt x="0" y="18"/>
                  </a:cubicBezTo>
                  <a:cubicBezTo>
                    <a:pt x="0" y="18"/>
                    <a:pt x="0" y="18"/>
                    <a:pt x="0" y="18"/>
                  </a:cubicBezTo>
                  <a:moveTo>
                    <a:pt x="0" y="17"/>
                  </a:moveTo>
                  <a:cubicBezTo>
                    <a:pt x="0" y="17"/>
                    <a:pt x="0" y="17"/>
                    <a:pt x="0" y="18"/>
                  </a:cubicBezTo>
                  <a:cubicBezTo>
                    <a:pt x="0" y="17"/>
                    <a:pt x="0" y="17"/>
                    <a:pt x="0" y="17"/>
                  </a:cubicBezTo>
                  <a:moveTo>
                    <a:pt x="0" y="17"/>
                  </a:moveTo>
                  <a:cubicBezTo>
                    <a:pt x="0" y="17"/>
                    <a:pt x="0" y="17"/>
                    <a:pt x="0" y="17"/>
                  </a:cubicBezTo>
                  <a:cubicBezTo>
                    <a:pt x="0" y="17"/>
                    <a:pt x="0" y="17"/>
                    <a:pt x="0" y="17"/>
                  </a:cubicBezTo>
                  <a:moveTo>
                    <a:pt x="1" y="16"/>
                  </a:moveTo>
                  <a:cubicBezTo>
                    <a:pt x="1" y="16"/>
                    <a:pt x="0" y="16"/>
                    <a:pt x="0" y="17"/>
                  </a:cubicBezTo>
                  <a:cubicBezTo>
                    <a:pt x="0" y="16"/>
                    <a:pt x="1" y="16"/>
                    <a:pt x="1" y="16"/>
                  </a:cubicBezTo>
                  <a:moveTo>
                    <a:pt x="1" y="16"/>
                  </a:moveTo>
                  <a:cubicBezTo>
                    <a:pt x="1" y="16"/>
                    <a:pt x="1" y="16"/>
                    <a:pt x="1" y="16"/>
                  </a:cubicBezTo>
                  <a:cubicBezTo>
                    <a:pt x="1" y="16"/>
                    <a:pt x="1" y="16"/>
                    <a:pt x="1" y="16"/>
                  </a:cubicBezTo>
                  <a:moveTo>
                    <a:pt x="1" y="15"/>
                  </a:moveTo>
                  <a:cubicBezTo>
                    <a:pt x="1" y="16"/>
                    <a:pt x="1" y="16"/>
                    <a:pt x="1" y="16"/>
                  </a:cubicBezTo>
                  <a:cubicBezTo>
                    <a:pt x="1" y="16"/>
                    <a:pt x="1" y="16"/>
                    <a:pt x="1" y="15"/>
                  </a:cubicBezTo>
                  <a:moveTo>
                    <a:pt x="1" y="15"/>
                  </a:moveTo>
                  <a:cubicBezTo>
                    <a:pt x="1" y="15"/>
                    <a:pt x="1" y="15"/>
                    <a:pt x="1" y="15"/>
                  </a:cubicBezTo>
                  <a:cubicBezTo>
                    <a:pt x="1" y="15"/>
                    <a:pt x="1" y="15"/>
                    <a:pt x="1" y="15"/>
                  </a:cubicBezTo>
                  <a:moveTo>
                    <a:pt x="1" y="15"/>
                  </a:moveTo>
                  <a:cubicBezTo>
                    <a:pt x="1" y="15"/>
                    <a:pt x="1" y="15"/>
                    <a:pt x="1" y="15"/>
                  </a:cubicBezTo>
                  <a:cubicBezTo>
                    <a:pt x="1" y="15"/>
                    <a:pt x="1" y="15"/>
                    <a:pt x="1" y="15"/>
                  </a:cubicBezTo>
                  <a:moveTo>
                    <a:pt x="1" y="15"/>
                  </a:moveTo>
                  <a:cubicBezTo>
                    <a:pt x="1" y="15"/>
                    <a:pt x="1" y="15"/>
                    <a:pt x="1" y="15"/>
                  </a:cubicBezTo>
                  <a:cubicBezTo>
                    <a:pt x="1" y="15"/>
                    <a:pt x="1" y="15"/>
                    <a:pt x="1" y="15"/>
                  </a:cubicBezTo>
                  <a:moveTo>
                    <a:pt x="1" y="14"/>
                  </a:moveTo>
                  <a:cubicBezTo>
                    <a:pt x="1" y="14"/>
                    <a:pt x="1" y="15"/>
                    <a:pt x="1" y="15"/>
                  </a:cubicBezTo>
                  <a:cubicBezTo>
                    <a:pt x="1" y="15"/>
                    <a:pt x="1" y="14"/>
                    <a:pt x="1" y="14"/>
                  </a:cubicBezTo>
                  <a:moveTo>
                    <a:pt x="1" y="14"/>
                  </a:moveTo>
                  <a:cubicBezTo>
                    <a:pt x="1" y="14"/>
                    <a:pt x="1" y="14"/>
                    <a:pt x="1" y="14"/>
                  </a:cubicBezTo>
                  <a:cubicBezTo>
                    <a:pt x="1" y="14"/>
                    <a:pt x="1" y="14"/>
                    <a:pt x="1" y="14"/>
                  </a:cubicBezTo>
                  <a:moveTo>
                    <a:pt x="1" y="13"/>
                  </a:moveTo>
                  <a:cubicBezTo>
                    <a:pt x="1" y="14"/>
                    <a:pt x="1" y="14"/>
                    <a:pt x="1" y="14"/>
                  </a:cubicBezTo>
                  <a:cubicBezTo>
                    <a:pt x="1" y="14"/>
                    <a:pt x="1" y="14"/>
                    <a:pt x="1" y="13"/>
                  </a:cubicBezTo>
                  <a:moveTo>
                    <a:pt x="1" y="13"/>
                  </a:moveTo>
                  <a:cubicBezTo>
                    <a:pt x="1" y="13"/>
                    <a:pt x="1" y="13"/>
                    <a:pt x="1" y="13"/>
                  </a:cubicBezTo>
                  <a:cubicBezTo>
                    <a:pt x="1" y="13"/>
                    <a:pt x="1" y="13"/>
                    <a:pt x="1" y="13"/>
                  </a:cubicBezTo>
                  <a:moveTo>
                    <a:pt x="1" y="12"/>
                  </a:moveTo>
                  <a:cubicBezTo>
                    <a:pt x="1" y="13"/>
                    <a:pt x="1" y="13"/>
                    <a:pt x="1" y="13"/>
                  </a:cubicBezTo>
                  <a:cubicBezTo>
                    <a:pt x="1" y="13"/>
                    <a:pt x="1" y="13"/>
                    <a:pt x="1" y="12"/>
                  </a:cubicBezTo>
                  <a:moveTo>
                    <a:pt x="1" y="12"/>
                  </a:moveTo>
                  <a:cubicBezTo>
                    <a:pt x="1" y="12"/>
                    <a:pt x="1" y="12"/>
                    <a:pt x="1" y="12"/>
                  </a:cubicBezTo>
                  <a:cubicBezTo>
                    <a:pt x="1" y="12"/>
                    <a:pt x="1" y="12"/>
                    <a:pt x="1" y="12"/>
                  </a:cubicBezTo>
                  <a:moveTo>
                    <a:pt x="1" y="12"/>
                  </a:moveTo>
                  <a:cubicBezTo>
                    <a:pt x="1" y="12"/>
                    <a:pt x="1" y="12"/>
                    <a:pt x="1" y="12"/>
                  </a:cubicBezTo>
                  <a:cubicBezTo>
                    <a:pt x="1" y="12"/>
                    <a:pt x="1" y="12"/>
                    <a:pt x="1" y="12"/>
                  </a:cubicBezTo>
                  <a:moveTo>
                    <a:pt x="1" y="11"/>
                  </a:moveTo>
                  <a:cubicBezTo>
                    <a:pt x="1" y="12"/>
                    <a:pt x="1" y="12"/>
                    <a:pt x="1" y="12"/>
                  </a:cubicBezTo>
                  <a:cubicBezTo>
                    <a:pt x="1" y="12"/>
                    <a:pt x="1" y="12"/>
                    <a:pt x="1" y="11"/>
                  </a:cubicBezTo>
                  <a:moveTo>
                    <a:pt x="1" y="11"/>
                  </a:moveTo>
                  <a:cubicBezTo>
                    <a:pt x="1" y="11"/>
                    <a:pt x="1" y="11"/>
                    <a:pt x="1" y="11"/>
                  </a:cubicBezTo>
                  <a:cubicBezTo>
                    <a:pt x="1" y="11"/>
                    <a:pt x="1" y="11"/>
                    <a:pt x="1" y="11"/>
                  </a:cubicBezTo>
                  <a:moveTo>
                    <a:pt x="1" y="11"/>
                  </a:moveTo>
                  <a:cubicBezTo>
                    <a:pt x="1" y="11"/>
                    <a:pt x="1" y="11"/>
                    <a:pt x="1" y="11"/>
                  </a:cubicBezTo>
                  <a:cubicBezTo>
                    <a:pt x="1" y="11"/>
                    <a:pt x="1" y="11"/>
                    <a:pt x="1" y="11"/>
                  </a:cubicBezTo>
                  <a:moveTo>
                    <a:pt x="2" y="11"/>
                  </a:moveTo>
                  <a:cubicBezTo>
                    <a:pt x="2" y="11"/>
                    <a:pt x="1" y="11"/>
                    <a:pt x="1" y="11"/>
                  </a:cubicBezTo>
                  <a:cubicBezTo>
                    <a:pt x="1" y="11"/>
                    <a:pt x="2" y="11"/>
                    <a:pt x="2" y="11"/>
                  </a:cubicBezTo>
                  <a:moveTo>
                    <a:pt x="2" y="10"/>
                  </a:moveTo>
                  <a:cubicBezTo>
                    <a:pt x="2" y="10"/>
                    <a:pt x="2" y="11"/>
                    <a:pt x="2" y="11"/>
                  </a:cubicBezTo>
                  <a:cubicBezTo>
                    <a:pt x="2" y="11"/>
                    <a:pt x="2" y="10"/>
                    <a:pt x="2" y="10"/>
                  </a:cubicBezTo>
                  <a:moveTo>
                    <a:pt x="2" y="10"/>
                  </a:moveTo>
                  <a:cubicBezTo>
                    <a:pt x="2" y="10"/>
                    <a:pt x="2" y="10"/>
                    <a:pt x="2" y="10"/>
                  </a:cubicBezTo>
                  <a:cubicBezTo>
                    <a:pt x="2" y="10"/>
                    <a:pt x="2" y="10"/>
                    <a:pt x="2" y="10"/>
                  </a:cubicBezTo>
                  <a:moveTo>
                    <a:pt x="2" y="10"/>
                  </a:moveTo>
                  <a:cubicBezTo>
                    <a:pt x="2" y="10"/>
                    <a:pt x="2" y="10"/>
                    <a:pt x="2" y="10"/>
                  </a:cubicBezTo>
                  <a:cubicBezTo>
                    <a:pt x="2" y="10"/>
                    <a:pt x="2" y="10"/>
                    <a:pt x="2" y="10"/>
                  </a:cubicBezTo>
                  <a:moveTo>
                    <a:pt x="2" y="9"/>
                  </a:moveTo>
                  <a:cubicBezTo>
                    <a:pt x="2" y="10"/>
                    <a:pt x="2" y="10"/>
                    <a:pt x="2" y="10"/>
                  </a:cubicBezTo>
                  <a:cubicBezTo>
                    <a:pt x="2" y="10"/>
                    <a:pt x="2" y="10"/>
                    <a:pt x="2" y="9"/>
                  </a:cubicBezTo>
                  <a:moveTo>
                    <a:pt x="2" y="9"/>
                  </a:moveTo>
                  <a:cubicBezTo>
                    <a:pt x="2" y="9"/>
                    <a:pt x="2" y="9"/>
                    <a:pt x="2" y="9"/>
                  </a:cubicBezTo>
                  <a:cubicBezTo>
                    <a:pt x="2" y="9"/>
                    <a:pt x="2" y="9"/>
                    <a:pt x="2" y="9"/>
                  </a:cubicBezTo>
                  <a:moveTo>
                    <a:pt x="2" y="9"/>
                  </a:moveTo>
                  <a:cubicBezTo>
                    <a:pt x="2" y="9"/>
                    <a:pt x="2" y="9"/>
                    <a:pt x="2" y="9"/>
                  </a:cubicBezTo>
                  <a:cubicBezTo>
                    <a:pt x="2" y="9"/>
                    <a:pt x="2" y="9"/>
                    <a:pt x="2" y="9"/>
                  </a:cubicBezTo>
                  <a:moveTo>
                    <a:pt x="2" y="9"/>
                  </a:moveTo>
                  <a:cubicBezTo>
                    <a:pt x="2" y="9"/>
                    <a:pt x="2" y="9"/>
                    <a:pt x="2" y="9"/>
                  </a:cubicBezTo>
                  <a:cubicBezTo>
                    <a:pt x="2" y="9"/>
                    <a:pt x="2" y="9"/>
                    <a:pt x="2" y="9"/>
                  </a:cubicBezTo>
                  <a:moveTo>
                    <a:pt x="2" y="8"/>
                  </a:moveTo>
                  <a:cubicBezTo>
                    <a:pt x="2" y="8"/>
                    <a:pt x="2" y="9"/>
                    <a:pt x="2" y="9"/>
                  </a:cubicBezTo>
                  <a:cubicBezTo>
                    <a:pt x="2" y="9"/>
                    <a:pt x="2" y="8"/>
                    <a:pt x="2" y="8"/>
                  </a:cubicBezTo>
                  <a:moveTo>
                    <a:pt x="2" y="8"/>
                  </a:moveTo>
                  <a:cubicBezTo>
                    <a:pt x="2" y="8"/>
                    <a:pt x="2" y="8"/>
                    <a:pt x="2" y="8"/>
                  </a:cubicBezTo>
                  <a:cubicBezTo>
                    <a:pt x="2" y="8"/>
                    <a:pt x="2" y="8"/>
                    <a:pt x="2" y="8"/>
                  </a:cubicBezTo>
                  <a:moveTo>
                    <a:pt x="2" y="8"/>
                  </a:moveTo>
                  <a:cubicBezTo>
                    <a:pt x="2" y="8"/>
                    <a:pt x="2" y="8"/>
                    <a:pt x="2" y="8"/>
                  </a:cubicBezTo>
                  <a:cubicBezTo>
                    <a:pt x="2" y="8"/>
                    <a:pt x="2" y="8"/>
                    <a:pt x="2" y="8"/>
                  </a:cubicBezTo>
                  <a:moveTo>
                    <a:pt x="2" y="8"/>
                  </a:moveTo>
                  <a:cubicBezTo>
                    <a:pt x="2" y="8"/>
                    <a:pt x="2" y="8"/>
                    <a:pt x="2" y="8"/>
                  </a:cubicBezTo>
                  <a:cubicBezTo>
                    <a:pt x="2" y="8"/>
                    <a:pt x="2" y="8"/>
                    <a:pt x="2" y="8"/>
                  </a:cubicBezTo>
                  <a:moveTo>
                    <a:pt x="2" y="7"/>
                  </a:moveTo>
                  <a:cubicBezTo>
                    <a:pt x="2" y="7"/>
                    <a:pt x="2" y="7"/>
                    <a:pt x="2" y="7"/>
                  </a:cubicBezTo>
                  <a:cubicBezTo>
                    <a:pt x="2" y="7"/>
                    <a:pt x="2" y="7"/>
                    <a:pt x="2" y="7"/>
                  </a:cubicBezTo>
                  <a:moveTo>
                    <a:pt x="2" y="7"/>
                  </a:moveTo>
                  <a:cubicBezTo>
                    <a:pt x="2" y="7"/>
                    <a:pt x="2" y="7"/>
                    <a:pt x="2" y="7"/>
                  </a:cubicBezTo>
                  <a:cubicBezTo>
                    <a:pt x="2" y="7"/>
                    <a:pt x="2" y="7"/>
                    <a:pt x="2" y="7"/>
                  </a:cubicBezTo>
                  <a:moveTo>
                    <a:pt x="2" y="7"/>
                  </a:moveTo>
                  <a:cubicBezTo>
                    <a:pt x="2" y="7"/>
                    <a:pt x="2" y="7"/>
                    <a:pt x="2" y="7"/>
                  </a:cubicBezTo>
                  <a:cubicBezTo>
                    <a:pt x="2" y="7"/>
                    <a:pt x="2" y="7"/>
                    <a:pt x="2" y="7"/>
                  </a:cubicBezTo>
                  <a:moveTo>
                    <a:pt x="3" y="6"/>
                  </a:moveTo>
                  <a:cubicBezTo>
                    <a:pt x="3" y="6"/>
                    <a:pt x="2" y="7"/>
                    <a:pt x="2" y="7"/>
                  </a:cubicBezTo>
                  <a:cubicBezTo>
                    <a:pt x="2" y="7"/>
                    <a:pt x="3" y="6"/>
                    <a:pt x="3" y="6"/>
                  </a:cubicBezTo>
                  <a:moveTo>
                    <a:pt x="3" y="6"/>
                  </a:moveTo>
                  <a:cubicBezTo>
                    <a:pt x="3" y="6"/>
                    <a:pt x="3" y="6"/>
                    <a:pt x="3" y="6"/>
                  </a:cubicBezTo>
                  <a:cubicBezTo>
                    <a:pt x="3" y="6"/>
                    <a:pt x="3" y="6"/>
                    <a:pt x="3" y="6"/>
                  </a:cubicBezTo>
                  <a:moveTo>
                    <a:pt x="3" y="6"/>
                  </a:moveTo>
                  <a:cubicBezTo>
                    <a:pt x="3" y="6"/>
                    <a:pt x="3" y="6"/>
                    <a:pt x="3" y="6"/>
                  </a:cubicBezTo>
                  <a:cubicBezTo>
                    <a:pt x="3" y="6"/>
                    <a:pt x="3" y="6"/>
                    <a:pt x="3" y="6"/>
                  </a:cubicBezTo>
                  <a:moveTo>
                    <a:pt x="3" y="6"/>
                  </a:moveTo>
                  <a:cubicBezTo>
                    <a:pt x="3" y="6"/>
                    <a:pt x="3" y="6"/>
                    <a:pt x="3" y="6"/>
                  </a:cubicBezTo>
                  <a:cubicBezTo>
                    <a:pt x="3" y="6"/>
                    <a:pt x="3" y="6"/>
                    <a:pt x="3" y="6"/>
                  </a:cubicBezTo>
                  <a:moveTo>
                    <a:pt x="3" y="5"/>
                  </a:moveTo>
                  <a:cubicBezTo>
                    <a:pt x="3" y="5"/>
                    <a:pt x="3" y="5"/>
                    <a:pt x="3" y="5"/>
                  </a:cubicBezTo>
                  <a:cubicBezTo>
                    <a:pt x="3" y="5"/>
                    <a:pt x="3" y="5"/>
                    <a:pt x="3" y="5"/>
                  </a:cubicBezTo>
                  <a:moveTo>
                    <a:pt x="3" y="5"/>
                  </a:moveTo>
                  <a:cubicBezTo>
                    <a:pt x="3" y="5"/>
                    <a:pt x="3" y="5"/>
                    <a:pt x="3" y="5"/>
                  </a:cubicBezTo>
                  <a:cubicBezTo>
                    <a:pt x="3" y="5"/>
                    <a:pt x="3" y="5"/>
                    <a:pt x="3" y="5"/>
                  </a:cubicBezTo>
                  <a:moveTo>
                    <a:pt x="3" y="5"/>
                  </a:moveTo>
                  <a:cubicBezTo>
                    <a:pt x="3" y="5"/>
                    <a:pt x="3" y="5"/>
                    <a:pt x="3" y="5"/>
                  </a:cubicBezTo>
                  <a:cubicBezTo>
                    <a:pt x="3" y="5"/>
                    <a:pt x="3" y="5"/>
                    <a:pt x="3" y="5"/>
                  </a:cubicBezTo>
                  <a:moveTo>
                    <a:pt x="3" y="4"/>
                  </a:moveTo>
                  <a:cubicBezTo>
                    <a:pt x="3" y="5"/>
                    <a:pt x="3" y="5"/>
                    <a:pt x="3" y="5"/>
                  </a:cubicBezTo>
                  <a:cubicBezTo>
                    <a:pt x="3" y="5"/>
                    <a:pt x="3" y="5"/>
                    <a:pt x="3" y="4"/>
                  </a:cubicBezTo>
                  <a:moveTo>
                    <a:pt x="3" y="4"/>
                  </a:moveTo>
                  <a:cubicBezTo>
                    <a:pt x="3" y="4"/>
                    <a:pt x="3" y="4"/>
                    <a:pt x="3" y="4"/>
                  </a:cubicBezTo>
                  <a:cubicBezTo>
                    <a:pt x="3" y="4"/>
                    <a:pt x="3" y="4"/>
                    <a:pt x="3" y="4"/>
                  </a:cubicBezTo>
                  <a:moveTo>
                    <a:pt x="3" y="4"/>
                  </a:moveTo>
                  <a:cubicBezTo>
                    <a:pt x="3" y="4"/>
                    <a:pt x="3" y="4"/>
                    <a:pt x="3" y="4"/>
                  </a:cubicBezTo>
                  <a:cubicBezTo>
                    <a:pt x="3" y="4"/>
                    <a:pt x="3" y="4"/>
                    <a:pt x="3" y="4"/>
                  </a:cubicBezTo>
                  <a:moveTo>
                    <a:pt x="3" y="4"/>
                  </a:moveTo>
                  <a:cubicBezTo>
                    <a:pt x="3" y="4"/>
                    <a:pt x="3" y="4"/>
                    <a:pt x="3" y="4"/>
                  </a:cubicBezTo>
                  <a:cubicBezTo>
                    <a:pt x="3" y="4"/>
                    <a:pt x="3" y="4"/>
                    <a:pt x="3" y="4"/>
                  </a:cubicBezTo>
                  <a:moveTo>
                    <a:pt x="3" y="3"/>
                  </a:moveTo>
                  <a:cubicBezTo>
                    <a:pt x="3" y="3"/>
                    <a:pt x="3" y="3"/>
                    <a:pt x="3" y="4"/>
                  </a:cubicBezTo>
                  <a:cubicBezTo>
                    <a:pt x="3" y="3"/>
                    <a:pt x="3" y="3"/>
                    <a:pt x="3" y="3"/>
                  </a:cubicBezTo>
                  <a:moveTo>
                    <a:pt x="3" y="3"/>
                  </a:moveTo>
                  <a:cubicBezTo>
                    <a:pt x="3" y="3"/>
                    <a:pt x="3" y="3"/>
                    <a:pt x="3" y="3"/>
                  </a:cubicBezTo>
                  <a:cubicBezTo>
                    <a:pt x="3" y="3"/>
                    <a:pt x="3" y="3"/>
                    <a:pt x="3" y="3"/>
                  </a:cubicBezTo>
                  <a:moveTo>
                    <a:pt x="4" y="3"/>
                  </a:moveTo>
                  <a:cubicBezTo>
                    <a:pt x="4" y="3"/>
                    <a:pt x="4" y="3"/>
                    <a:pt x="3" y="3"/>
                  </a:cubicBezTo>
                  <a:cubicBezTo>
                    <a:pt x="4" y="3"/>
                    <a:pt x="4" y="3"/>
                    <a:pt x="4" y="3"/>
                  </a:cubicBezTo>
                  <a:moveTo>
                    <a:pt x="4" y="3"/>
                  </a:moveTo>
                  <a:cubicBezTo>
                    <a:pt x="4" y="3"/>
                    <a:pt x="4" y="3"/>
                    <a:pt x="4" y="3"/>
                  </a:cubicBezTo>
                  <a:cubicBezTo>
                    <a:pt x="4" y="3"/>
                    <a:pt x="4" y="3"/>
                    <a:pt x="4" y="3"/>
                  </a:cubicBezTo>
                  <a:moveTo>
                    <a:pt x="4" y="2"/>
                  </a:moveTo>
                  <a:cubicBezTo>
                    <a:pt x="4" y="2"/>
                    <a:pt x="4" y="2"/>
                    <a:pt x="4" y="2"/>
                  </a:cubicBezTo>
                  <a:cubicBezTo>
                    <a:pt x="4" y="2"/>
                    <a:pt x="4" y="2"/>
                    <a:pt x="4" y="2"/>
                  </a:cubicBezTo>
                  <a:moveTo>
                    <a:pt x="4" y="2"/>
                  </a:moveTo>
                  <a:cubicBezTo>
                    <a:pt x="4" y="2"/>
                    <a:pt x="4" y="2"/>
                    <a:pt x="4" y="2"/>
                  </a:cubicBezTo>
                  <a:cubicBezTo>
                    <a:pt x="4" y="2"/>
                    <a:pt x="4" y="2"/>
                    <a:pt x="4" y="2"/>
                  </a:cubicBezTo>
                  <a:moveTo>
                    <a:pt x="4" y="1"/>
                  </a:moveTo>
                  <a:cubicBezTo>
                    <a:pt x="4" y="1"/>
                    <a:pt x="4" y="1"/>
                    <a:pt x="4" y="1"/>
                  </a:cubicBezTo>
                  <a:cubicBezTo>
                    <a:pt x="4" y="1"/>
                    <a:pt x="4" y="1"/>
                    <a:pt x="4" y="1"/>
                  </a:cubicBezTo>
                  <a:moveTo>
                    <a:pt x="4" y="1"/>
                  </a:moveTo>
                  <a:cubicBezTo>
                    <a:pt x="4" y="1"/>
                    <a:pt x="4" y="1"/>
                    <a:pt x="4" y="1"/>
                  </a:cubicBezTo>
                  <a:cubicBezTo>
                    <a:pt x="4" y="1"/>
                    <a:pt x="4" y="1"/>
                    <a:pt x="4" y="1"/>
                  </a:cubicBezTo>
                  <a:moveTo>
                    <a:pt x="4" y="0"/>
                  </a:moveTo>
                  <a:cubicBezTo>
                    <a:pt x="4" y="0"/>
                    <a:pt x="4" y="0"/>
                    <a:pt x="4" y="0"/>
                  </a:cubicBezTo>
                  <a:cubicBezTo>
                    <a:pt x="4" y="0"/>
                    <a:pt x="4" y="0"/>
                    <a:pt x="4" y="0"/>
                  </a:cubicBezTo>
                </a:path>
              </a:pathLst>
            </a:custGeom>
            <a:solidFill>
              <a:srgbClr val="E56A05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</a14:hiddenLine>
              </a:ext>
            </a:extLst>
          </p:spPr>
          <p:txBody>
            <a:bodyPr vert="horz" wrap="square" lIns="121920" tIns="60960" rIns="121920" bIns="60960" numCol="1" anchor="t" anchorCtr="0" compatLnSpc="1"/>
            <a:lstStyle/>
            <a:p>
              <a:endParaRPr lang="en-GB" sz="2400">
                <a:latin typeface="UTM Avo" panose="02040603050506020204" pitchFamily="18" charset="0"/>
              </a:endParaRPr>
            </a:p>
          </p:txBody>
        </p:sp>
        <p:sp>
          <p:nvSpPr>
            <p:cNvPr id="40" name="Freeform 35"/>
            <p:cNvSpPr/>
            <p:nvPr/>
          </p:nvSpPr>
          <p:spPr bwMode="auto">
            <a:xfrm>
              <a:off x="2511425" y="2494353"/>
              <a:ext cx="190500" cy="425450"/>
            </a:xfrm>
            <a:custGeom>
              <a:avLst/>
              <a:gdLst>
                <a:gd name="T0" fmla="*/ 4 w 78"/>
                <a:gd name="T1" fmla="*/ 53 h 174"/>
                <a:gd name="T2" fmla="*/ 4 w 78"/>
                <a:gd name="T3" fmla="*/ 54 h 174"/>
                <a:gd name="T4" fmla="*/ 3 w 78"/>
                <a:gd name="T5" fmla="*/ 55 h 174"/>
                <a:gd name="T6" fmla="*/ 3 w 78"/>
                <a:gd name="T7" fmla="*/ 56 h 174"/>
                <a:gd name="T8" fmla="*/ 3 w 78"/>
                <a:gd name="T9" fmla="*/ 56 h 174"/>
                <a:gd name="T10" fmla="*/ 3 w 78"/>
                <a:gd name="T11" fmla="*/ 57 h 174"/>
                <a:gd name="T12" fmla="*/ 3 w 78"/>
                <a:gd name="T13" fmla="*/ 58 h 174"/>
                <a:gd name="T14" fmla="*/ 3 w 78"/>
                <a:gd name="T15" fmla="*/ 58 h 174"/>
                <a:gd name="T16" fmla="*/ 2 w 78"/>
                <a:gd name="T17" fmla="*/ 59 h 174"/>
                <a:gd name="T18" fmla="*/ 2 w 78"/>
                <a:gd name="T19" fmla="*/ 60 h 174"/>
                <a:gd name="T20" fmla="*/ 2 w 78"/>
                <a:gd name="T21" fmla="*/ 61 h 174"/>
                <a:gd name="T22" fmla="*/ 2 w 78"/>
                <a:gd name="T23" fmla="*/ 61 h 174"/>
                <a:gd name="T24" fmla="*/ 2 w 78"/>
                <a:gd name="T25" fmla="*/ 62 h 174"/>
                <a:gd name="T26" fmla="*/ 2 w 78"/>
                <a:gd name="T27" fmla="*/ 63 h 174"/>
                <a:gd name="T28" fmla="*/ 1 w 78"/>
                <a:gd name="T29" fmla="*/ 63 h 174"/>
                <a:gd name="T30" fmla="*/ 1 w 78"/>
                <a:gd name="T31" fmla="*/ 64 h 174"/>
                <a:gd name="T32" fmla="*/ 1 w 78"/>
                <a:gd name="T33" fmla="*/ 65 h 174"/>
                <a:gd name="T34" fmla="*/ 1 w 78"/>
                <a:gd name="T35" fmla="*/ 66 h 174"/>
                <a:gd name="T36" fmla="*/ 1 w 78"/>
                <a:gd name="T37" fmla="*/ 67 h 174"/>
                <a:gd name="T38" fmla="*/ 1 w 78"/>
                <a:gd name="T39" fmla="*/ 68 h 174"/>
                <a:gd name="T40" fmla="*/ 0 w 78"/>
                <a:gd name="T41" fmla="*/ 69 h 174"/>
                <a:gd name="T42" fmla="*/ 0 w 78"/>
                <a:gd name="T43" fmla="*/ 70 h 174"/>
                <a:gd name="T44" fmla="*/ 0 w 78"/>
                <a:gd name="T45" fmla="*/ 71 h 174"/>
                <a:gd name="T46" fmla="*/ 0 w 78"/>
                <a:gd name="T47" fmla="*/ 71 h 174"/>
                <a:gd name="T48" fmla="*/ 0 w 78"/>
                <a:gd name="T49" fmla="*/ 73 h 174"/>
                <a:gd name="T50" fmla="*/ 0 w 78"/>
                <a:gd name="T51" fmla="*/ 73 h 174"/>
                <a:gd name="T52" fmla="*/ 0 w 78"/>
                <a:gd name="T53" fmla="*/ 74 h 174"/>
                <a:gd name="T54" fmla="*/ 0 w 78"/>
                <a:gd name="T55" fmla="*/ 75 h 174"/>
                <a:gd name="T56" fmla="*/ 0 w 78"/>
                <a:gd name="T57" fmla="*/ 76 h 174"/>
                <a:gd name="T58" fmla="*/ 0 w 78"/>
                <a:gd name="T59" fmla="*/ 77 h 174"/>
                <a:gd name="T60" fmla="*/ 0 w 78"/>
                <a:gd name="T61" fmla="*/ 77 h 174"/>
                <a:gd name="T62" fmla="*/ 0 w 78"/>
                <a:gd name="T63" fmla="*/ 78 h 174"/>
                <a:gd name="T64" fmla="*/ 0 w 78"/>
                <a:gd name="T65" fmla="*/ 79 h 174"/>
                <a:gd name="T66" fmla="*/ 0 w 78"/>
                <a:gd name="T67" fmla="*/ 80 h 174"/>
                <a:gd name="T68" fmla="*/ 0 w 78"/>
                <a:gd name="T69" fmla="*/ 81 h 174"/>
                <a:gd name="T70" fmla="*/ 0 w 78"/>
                <a:gd name="T71" fmla="*/ 81 h 174"/>
                <a:gd name="T72" fmla="*/ 0 w 78"/>
                <a:gd name="T73" fmla="*/ 82 h 174"/>
                <a:gd name="T74" fmla="*/ 0 w 78"/>
                <a:gd name="T75" fmla="*/ 83 h 174"/>
                <a:gd name="T76" fmla="*/ 0 w 78"/>
                <a:gd name="T77" fmla="*/ 84 h 174"/>
                <a:gd name="T78" fmla="*/ 0 w 78"/>
                <a:gd name="T79" fmla="*/ 84 h 174"/>
                <a:gd name="T80" fmla="*/ 0 w 78"/>
                <a:gd name="T81" fmla="*/ 85 h 174"/>
                <a:gd name="T82" fmla="*/ 0 w 78"/>
                <a:gd name="T83" fmla="*/ 86 h 174"/>
                <a:gd name="T84" fmla="*/ 0 w 78"/>
                <a:gd name="T85" fmla="*/ 87 h 174"/>
                <a:gd name="T86" fmla="*/ 0 w 78"/>
                <a:gd name="T87" fmla="*/ 87 h 174"/>
                <a:gd name="T88" fmla="*/ 0 w 78"/>
                <a:gd name="T89" fmla="*/ 88 h 174"/>
                <a:gd name="T90" fmla="*/ 0 w 78"/>
                <a:gd name="T91" fmla="*/ 89 h 174"/>
                <a:gd name="T92" fmla="*/ 0 w 78"/>
                <a:gd name="T93" fmla="*/ 90 h 174"/>
                <a:gd name="T94" fmla="*/ 0 w 78"/>
                <a:gd name="T95" fmla="*/ 90 h 174"/>
                <a:gd name="T96" fmla="*/ 0 w 78"/>
                <a:gd name="T97" fmla="*/ 91 h 174"/>
                <a:gd name="T98" fmla="*/ 0 w 78"/>
                <a:gd name="T99" fmla="*/ 92 h 174"/>
                <a:gd name="T100" fmla="*/ 0 w 78"/>
                <a:gd name="T101" fmla="*/ 92 h 174"/>
                <a:gd name="T102" fmla="*/ 0 w 78"/>
                <a:gd name="T103" fmla="*/ 94 h 174"/>
                <a:gd name="T104" fmla="*/ 0 w 78"/>
                <a:gd name="T105" fmla="*/ 94 h 174"/>
                <a:gd name="T106" fmla="*/ 1 w 78"/>
                <a:gd name="T107" fmla="*/ 97 h 174"/>
                <a:gd name="T108" fmla="*/ 15 w 78"/>
                <a:gd name="T109" fmla="*/ 78 h 174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  <a:cxn ang="0">
                  <a:pos x="T46" y="T47"/>
                </a:cxn>
                <a:cxn ang="0">
                  <a:pos x="T48" y="T49"/>
                </a:cxn>
                <a:cxn ang="0">
                  <a:pos x="T50" y="T51"/>
                </a:cxn>
                <a:cxn ang="0">
                  <a:pos x="T52" y="T53"/>
                </a:cxn>
                <a:cxn ang="0">
                  <a:pos x="T54" y="T55"/>
                </a:cxn>
                <a:cxn ang="0">
                  <a:pos x="T56" y="T57"/>
                </a:cxn>
                <a:cxn ang="0">
                  <a:pos x="T58" y="T59"/>
                </a:cxn>
                <a:cxn ang="0">
                  <a:pos x="T60" y="T61"/>
                </a:cxn>
                <a:cxn ang="0">
                  <a:pos x="T62" y="T63"/>
                </a:cxn>
                <a:cxn ang="0">
                  <a:pos x="T64" y="T65"/>
                </a:cxn>
                <a:cxn ang="0">
                  <a:pos x="T66" y="T67"/>
                </a:cxn>
                <a:cxn ang="0">
                  <a:pos x="T68" y="T69"/>
                </a:cxn>
                <a:cxn ang="0">
                  <a:pos x="T70" y="T71"/>
                </a:cxn>
                <a:cxn ang="0">
                  <a:pos x="T72" y="T73"/>
                </a:cxn>
                <a:cxn ang="0">
                  <a:pos x="T74" y="T75"/>
                </a:cxn>
                <a:cxn ang="0">
                  <a:pos x="T76" y="T77"/>
                </a:cxn>
                <a:cxn ang="0">
                  <a:pos x="T78" y="T79"/>
                </a:cxn>
                <a:cxn ang="0">
                  <a:pos x="T80" y="T81"/>
                </a:cxn>
                <a:cxn ang="0">
                  <a:pos x="T82" y="T83"/>
                </a:cxn>
                <a:cxn ang="0">
                  <a:pos x="T84" y="T85"/>
                </a:cxn>
                <a:cxn ang="0">
                  <a:pos x="T86" y="T87"/>
                </a:cxn>
                <a:cxn ang="0">
                  <a:pos x="T88" y="T89"/>
                </a:cxn>
                <a:cxn ang="0">
                  <a:pos x="T90" y="T91"/>
                </a:cxn>
                <a:cxn ang="0">
                  <a:pos x="T92" y="T93"/>
                </a:cxn>
                <a:cxn ang="0">
                  <a:pos x="T94" y="T95"/>
                </a:cxn>
                <a:cxn ang="0">
                  <a:pos x="T96" y="T97"/>
                </a:cxn>
                <a:cxn ang="0">
                  <a:pos x="T98" y="T99"/>
                </a:cxn>
                <a:cxn ang="0">
                  <a:pos x="T100" y="T101"/>
                </a:cxn>
                <a:cxn ang="0">
                  <a:pos x="T102" y="T103"/>
                </a:cxn>
                <a:cxn ang="0">
                  <a:pos x="T104" y="T105"/>
                </a:cxn>
                <a:cxn ang="0">
                  <a:pos x="T106" y="T107"/>
                </a:cxn>
                <a:cxn ang="0">
                  <a:pos x="T108" y="T109"/>
                </a:cxn>
              </a:cxnLst>
              <a:rect l="0" t="0" r="r" b="b"/>
              <a:pathLst>
                <a:path w="78" h="174">
                  <a:moveTo>
                    <a:pt x="48" y="0"/>
                  </a:moveTo>
                  <a:cubicBezTo>
                    <a:pt x="28" y="11"/>
                    <a:pt x="12" y="30"/>
                    <a:pt x="4" y="52"/>
                  </a:cubicBezTo>
                  <a:cubicBezTo>
                    <a:pt x="4" y="52"/>
                    <a:pt x="4" y="52"/>
                    <a:pt x="4" y="52"/>
                  </a:cubicBezTo>
                  <a:cubicBezTo>
                    <a:pt x="4" y="52"/>
                    <a:pt x="4" y="52"/>
                    <a:pt x="4" y="53"/>
                  </a:cubicBezTo>
                  <a:cubicBezTo>
                    <a:pt x="4" y="53"/>
                    <a:pt x="4" y="53"/>
                    <a:pt x="4" y="53"/>
                  </a:cubicBezTo>
                  <a:cubicBezTo>
                    <a:pt x="4" y="53"/>
                    <a:pt x="4" y="53"/>
                    <a:pt x="4" y="53"/>
                  </a:cubicBezTo>
                  <a:cubicBezTo>
                    <a:pt x="4" y="53"/>
                    <a:pt x="4" y="53"/>
                    <a:pt x="4" y="53"/>
                  </a:cubicBezTo>
                  <a:cubicBezTo>
                    <a:pt x="4" y="53"/>
                    <a:pt x="4" y="54"/>
                    <a:pt x="4" y="54"/>
                  </a:cubicBezTo>
                  <a:cubicBezTo>
                    <a:pt x="4" y="54"/>
                    <a:pt x="4" y="54"/>
                    <a:pt x="4" y="54"/>
                  </a:cubicBezTo>
                  <a:cubicBezTo>
                    <a:pt x="4" y="54"/>
                    <a:pt x="4" y="54"/>
                    <a:pt x="4" y="54"/>
                  </a:cubicBezTo>
                  <a:cubicBezTo>
                    <a:pt x="4" y="54"/>
                    <a:pt x="4" y="54"/>
                    <a:pt x="4" y="54"/>
                  </a:cubicBezTo>
                  <a:cubicBezTo>
                    <a:pt x="4" y="54"/>
                    <a:pt x="4" y="54"/>
                    <a:pt x="4" y="55"/>
                  </a:cubicBezTo>
                  <a:cubicBezTo>
                    <a:pt x="4" y="55"/>
                    <a:pt x="4" y="55"/>
                    <a:pt x="4" y="55"/>
                  </a:cubicBezTo>
                  <a:cubicBezTo>
                    <a:pt x="4" y="55"/>
                    <a:pt x="4" y="55"/>
                    <a:pt x="4" y="55"/>
                  </a:cubicBezTo>
                  <a:cubicBezTo>
                    <a:pt x="4" y="55"/>
                    <a:pt x="4" y="55"/>
                    <a:pt x="3" y="55"/>
                  </a:cubicBezTo>
                  <a:cubicBezTo>
                    <a:pt x="3" y="55"/>
                    <a:pt x="3" y="55"/>
                    <a:pt x="3" y="55"/>
                  </a:cubicBezTo>
                  <a:cubicBezTo>
                    <a:pt x="3" y="55"/>
                    <a:pt x="3" y="55"/>
                    <a:pt x="3" y="55"/>
                  </a:cubicBezTo>
                  <a:cubicBezTo>
                    <a:pt x="3" y="55"/>
                    <a:pt x="3" y="55"/>
                    <a:pt x="3" y="55"/>
                  </a:cubicBezTo>
                  <a:cubicBezTo>
                    <a:pt x="3" y="55"/>
                    <a:pt x="3" y="55"/>
                    <a:pt x="3" y="56"/>
                  </a:cubicBezTo>
                  <a:cubicBezTo>
                    <a:pt x="3" y="56"/>
                    <a:pt x="3" y="56"/>
                    <a:pt x="3" y="56"/>
                  </a:cubicBezTo>
                  <a:cubicBezTo>
                    <a:pt x="3" y="56"/>
                    <a:pt x="3" y="56"/>
                    <a:pt x="3" y="56"/>
                  </a:cubicBezTo>
                  <a:cubicBezTo>
                    <a:pt x="3" y="56"/>
                    <a:pt x="3" y="56"/>
                    <a:pt x="3" y="56"/>
                  </a:cubicBezTo>
                  <a:cubicBezTo>
                    <a:pt x="3" y="56"/>
                    <a:pt x="3" y="56"/>
                    <a:pt x="3" y="56"/>
                  </a:cubicBezTo>
                  <a:cubicBezTo>
                    <a:pt x="3" y="56"/>
                    <a:pt x="3" y="56"/>
                    <a:pt x="3" y="56"/>
                  </a:cubicBezTo>
                  <a:cubicBezTo>
                    <a:pt x="3" y="56"/>
                    <a:pt x="3" y="56"/>
                    <a:pt x="3" y="56"/>
                  </a:cubicBezTo>
                  <a:cubicBezTo>
                    <a:pt x="3" y="56"/>
                    <a:pt x="3" y="56"/>
                    <a:pt x="3" y="56"/>
                  </a:cubicBezTo>
                  <a:cubicBezTo>
                    <a:pt x="3" y="57"/>
                    <a:pt x="3" y="57"/>
                    <a:pt x="3" y="57"/>
                  </a:cubicBezTo>
                  <a:cubicBezTo>
                    <a:pt x="3" y="57"/>
                    <a:pt x="3" y="57"/>
                    <a:pt x="3" y="57"/>
                  </a:cubicBezTo>
                  <a:cubicBezTo>
                    <a:pt x="3" y="57"/>
                    <a:pt x="3" y="57"/>
                    <a:pt x="3" y="57"/>
                  </a:cubicBezTo>
                  <a:cubicBezTo>
                    <a:pt x="3" y="57"/>
                    <a:pt x="3" y="57"/>
                    <a:pt x="3" y="57"/>
                  </a:cubicBezTo>
                  <a:cubicBezTo>
                    <a:pt x="3" y="57"/>
                    <a:pt x="3" y="57"/>
                    <a:pt x="3" y="57"/>
                  </a:cubicBezTo>
                  <a:cubicBezTo>
                    <a:pt x="3" y="57"/>
                    <a:pt x="3" y="57"/>
                    <a:pt x="3" y="57"/>
                  </a:cubicBezTo>
                  <a:cubicBezTo>
                    <a:pt x="3" y="57"/>
                    <a:pt x="3" y="57"/>
                    <a:pt x="3" y="57"/>
                  </a:cubicBezTo>
                  <a:cubicBezTo>
                    <a:pt x="3" y="58"/>
                    <a:pt x="3" y="58"/>
                    <a:pt x="3" y="58"/>
                  </a:cubicBezTo>
                  <a:cubicBezTo>
                    <a:pt x="3" y="58"/>
                    <a:pt x="3" y="58"/>
                    <a:pt x="3" y="58"/>
                  </a:cubicBezTo>
                  <a:cubicBezTo>
                    <a:pt x="3" y="58"/>
                    <a:pt x="3" y="58"/>
                    <a:pt x="3" y="58"/>
                  </a:cubicBezTo>
                  <a:cubicBezTo>
                    <a:pt x="3" y="58"/>
                    <a:pt x="3" y="58"/>
                    <a:pt x="3" y="58"/>
                  </a:cubicBezTo>
                  <a:cubicBezTo>
                    <a:pt x="3" y="58"/>
                    <a:pt x="3" y="58"/>
                    <a:pt x="3" y="58"/>
                  </a:cubicBezTo>
                  <a:cubicBezTo>
                    <a:pt x="3" y="58"/>
                    <a:pt x="3" y="58"/>
                    <a:pt x="3" y="58"/>
                  </a:cubicBezTo>
                  <a:cubicBezTo>
                    <a:pt x="3" y="58"/>
                    <a:pt x="3" y="58"/>
                    <a:pt x="3" y="58"/>
                  </a:cubicBezTo>
                  <a:cubicBezTo>
                    <a:pt x="3" y="58"/>
                    <a:pt x="2" y="59"/>
                    <a:pt x="2" y="59"/>
                  </a:cubicBezTo>
                  <a:cubicBezTo>
                    <a:pt x="2" y="59"/>
                    <a:pt x="2" y="59"/>
                    <a:pt x="2" y="59"/>
                  </a:cubicBezTo>
                  <a:cubicBezTo>
                    <a:pt x="2" y="59"/>
                    <a:pt x="2" y="59"/>
                    <a:pt x="2" y="59"/>
                  </a:cubicBezTo>
                  <a:cubicBezTo>
                    <a:pt x="2" y="59"/>
                    <a:pt x="2" y="59"/>
                    <a:pt x="2" y="59"/>
                  </a:cubicBezTo>
                  <a:cubicBezTo>
                    <a:pt x="2" y="59"/>
                    <a:pt x="2" y="59"/>
                    <a:pt x="2" y="59"/>
                  </a:cubicBezTo>
                  <a:cubicBezTo>
                    <a:pt x="2" y="59"/>
                    <a:pt x="2" y="59"/>
                    <a:pt x="2" y="59"/>
                  </a:cubicBezTo>
                  <a:cubicBezTo>
                    <a:pt x="2" y="59"/>
                    <a:pt x="2" y="59"/>
                    <a:pt x="2" y="59"/>
                  </a:cubicBezTo>
                  <a:cubicBezTo>
                    <a:pt x="2" y="59"/>
                    <a:pt x="2" y="59"/>
                    <a:pt x="2" y="60"/>
                  </a:cubicBezTo>
                  <a:cubicBezTo>
                    <a:pt x="2" y="60"/>
                    <a:pt x="2" y="60"/>
                    <a:pt x="2" y="60"/>
                  </a:cubicBezTo>
                  <a:cubicBezTo>
                    <a:pt x="2" y="60"/>
                    <a:pt x="2" y="60"/>
                    <a:pt x="2" y="60"/>
                  </a:cubicBezTo>
                  <a:cubicBezTo>
                    <a:pt x="2" y="60"/>
                    <a:pt x="2" y="60"/>
                    <a:pt x="2" y="60"/>
                  </a:cubicBezTo>
                  <a:cubicBezTo>
                    <a:pt x="2" y="60"/>
                    <a:pt x="2" y="60"/>
                    <a:pt x="2" y="60"/>
                  </a:cubicBezTo>
                  <a:cubicBezTo>
                    <a:pt x="2" y="60"/>
                    <a:pt x="2" y="60"/>
                    <a:pt x="2" y="60"/>
                  </a:cubicBezTo>
                  <a:cubicBezTo>
                    <a:pt x="2" y="60"/>
                    <a:pt x="2" y="60"/>
                    <a:pt x="2" y="60"/>
                  </a:cubicBezTo>
                  <a:cubicBezTo>
                    <a:pt x="2" y="60"/>
                    <a:pt x="2" y="61"/>
                    <a:pt x="2" y="61"/>
                  </a:cubicBezTo>
                  <a:cubicBezTo>
                    <a:pt x="2" y="61"/>
                    <a:pt x="2" y="61"/>
                    <a:pt x="2" y="61"/>
                  </a:cubicBezTo>
                  <a:cubicBezTo>
                    <a:pt x="2" y="61"/>
                    <a:pt x="2" y="61"/>
                    <a:pt x="2" y="61"/>
                  </a:cubicBezTo>
                  <a:cubicBezTo>
                    <a:pt x="2" y="61"/>
                    <a:pt x="2" y="61"/>
                    <a:pt x="2" y="61"/>
                  </a:cubicBezTo>
                  <a:cubicBezTo>
                    <a:pt x="2" y="61"/>
                    <a:pt x="2" y="61"/>
                    <a:pt x="2" y="61"/>
                  </a:cubicBezTo>
                  <a:cubicBezTo>
                    <a:pt x="2" y="61"/>
                    <a:pt x="2" y="61"/>
                    <a:pt x="2" y="61"/>
                  </a:cubicBezTo>
                  <a:cubicBezTo>
                    <a:pt x="2" y="61"/>
                    <a:pt x="2" y="61"/>
                    <a:pt x="2" y="61"/>
                  </a:cubicBezTo>
                  <a:cubicBezTo>
                    <a:pt x="2" y="61"/>
                    <a:pt x="2" y="61"/>
                    <a:pt x="2" y="61"/>
                  </a:cubicBezTo>
                  <a:cubicBezTo>
                    <a:pt x="2" y="62"/>
                    <a:pt x="2" y="62"/>
                    <a:pt x="2" y="62"/>
                  </a:cubicBezTo>
                  <a:cubicBezTo>
                    <a:pt x="2" y="62"/>
                    <a:pt x="2" y="62"/>
                    <a:pt x="2" y="62"/>
                  </a:cubicBezTo>
                  <a:cubicBezTo>
                    <a:pt x="2" y="62"/>
                    <a:pt x="2" y="62"/>
                    <a:pt x="2" y="62"/>
                  </a:cubicBezTo>
                  <a:cubicBezTo>
                    <a:pt x="2" y="62"/>
                    <a:pt x="2" y="62"/>
                    <a:pt x="2" y="62"/>
                  </a:cubicBezTo>
                  <a:cubicBezTo>
                    <a:pt x="2" y="62"/>
                    <a:pt x="2" y="62"/>
                    <a:pt x="2" y="62"/>
                  </a:cubicBezTo>
                  <a:cubicBezTo>
                    <a:pt x="2" y="62"/>
                    <a:pt x="2" y="62"/>
                    <a:pt x="2" y="62"/>
                  </a:cubicBezTo>
                  <a:cubicBezTo>
                    <a:pt x="2" y="62"/>
                    <a:pt x="2" y="63"/>
                    <a:pt x="2" y="63"/>
                  </a:cubicBezTo>
                  <a:cubicBezTo>
                    <a:pt x="2" y="63"/>
                    <a:pt x="2" y="63"/>
                    <a:pt x="2" y="63"/>
                  </a:cubicBezTo>
                  <a:cubicBezTo>
                    <a:pt x="2" y="63"/>
                    <a:pt x="1" y="63"/>
                    <a:pt x="1" y="63"/>
                  </a:cubicBezTo>
                  <a:cubicBezTo>
                    <a:pt x="1" y="63"/>
                    <a:pt x="1" y="63"/>
                    <a:pt x="1" y="63"/>
                  </a:cubicBezTo>
                  <a:cubicBezTo>
                    <a:pt x="1" y="63"/>
                    <a:pt x="1" y="63"/>
                    <a:pt x="1" y="63"/>
                  </a:cubicBezTo>
                  <a:cubicBezTo>
                    <a:pt x="1" y="63"/>
                    <a:pt x="1" y="63"/>
                    <a:pt x="1" y="63"/>
                  </a:cubicBezTo>
                  <a:cubicBezTo>
                    <a:pt x="1" y="63"/>
                    <a:pt x="1" y="63"/>
                    <a:pt x="1" y="63"/>
                  </a:cubicBezTo>
                  <a:cubicBezTo>
                    <a:pt x="1" y="63"/>
                    <a:pt x="1" y="63"/>
                    <a:pt x="1" y="63"/>
                  </a:cubicBezTo>
                  <a:cubicBezTo>
                    <a:pt x="1" y="64"/>
                    <a:pt x="1" y="64"/>
                    <a:pt x="1" y="64"/>
                  </a:cubicBezTo>
                  <a:cubicBezTo>
                    <a:pt x="1" y="64"/>
                    <a:pt x="1" y="64"/>
                    <a:pt x="1" y="64"/>
                  </a:cubicBezTo>
                  <a:cubicBezTo>
                    <a:pt x="1" y="64"/>
                    <a:pt x="1" y="64"/>
                    <a:pt x="1" y="64"/>
                  </a:cubicBezTo>
                  <a:cubicBezTo>
                    <a:pt x="1" y="64"/>
                    <a:pt x="1" y="64"/>
                    <a:pt x="1" y="64"/>
                  </a:cubicBezTo>
                  <a:cubicBezTo>
                    <a:pt x="1" y="64"/>
                    <a:pt x="1" y="64"/>
                    <a:pt x="1" y="64"/>
                  </a:cubicBezTo>
                  <a:cubicBezTo>
                    <a:pt x="1" y="64"/>
                    <a:pt x="1" y="64"/>
                    <a:pt x="1" y="64"/>
                  </a:cubicBezTo>
                  <a:cubicBezTo>
                    <a:pt x="1" y="65"/>
                    <a:pt x="1" y="65"/>
                    <a:pt x="1" y="65"/>
                  </a:cubicBezTo>
                  <a:cubicBezTo>
                    <a:pt x="1" y="65"/>
                    <a:pt x="1" y="65"/>
                    <a:pt x="1" y="65"/>
                  </a:cubicBezTo>
                  <a:cubicBezTo>
                    <a:pt x="1" y="65"/>
                    <a:pt x="1" y="65"/>
                    <a:pt x="1" y="65"/>
                  </a:cubicBezTo>
                  <a:cubicBezTo>
                    <a:pt x="1" y="65"/>
                    <a:pt x="1" y="65"/>
                    <a:pt x="1" y="65"/>
                  </a:cubicBezTo>
                  <a:cubicBezTo>
                    <a:pt x="1" y="66"/>
                    <a:pt x="1" y="66"/>
                    <a:pt x="1" y="66"/>
                  </a:cubicBezTo>
                  <a:cubicBezTo>
                    <a:pt x="1" y="66"/>
                    <a:pt x="1" y="66"/>
                    <a:pt x="1" y="66"/>
                  </a:cubicBezTo>
                  <a:cubicBezTo>
                    <a:pt x="1" y="66"/>
                    <a:pt x="1" y="66"/>
                    <a:pt x="1" y="66"/>
                  </a:cubicBezTo>
                  <a:cubicBezTo>
                    <a:pt x="1" y="66"/>
                    <a:pt x="1" y="66"/>
                    <a:pt x="1" y="66"/>
                  </a:cubicBezTo>
                  <a:cubicBezTo>
                    <a:pt x="1" y="66"/>
                    <a:pt x="1" y="67"/>
                    <a:pt x="1" y="67"/>
                  </a:cubicBezTo>
                  <a:cubicBezTo>
                    <a:pt x="1" y="67"/>
                    <a:pt x="1" y="67"/>
                    <a:pt x="1" y="67"/>
                  </a:cubicBezTo>
                  <a:cubicBezTo>
                    <a:pt x="1" y="67"/>
                    <a:pt x="1" y="67"/>
                    <a:pt x="1" y="67"/>
                  </a:cubicBezTo>
                  <a:cubicBezTo>
                    <a:pt x="1" y="67"/>
                    <a:pt x="1" y="67"/>
                    <a:pt x="1" y="67"/>
                  </a:cubicBezTo>
                  <a:cubicBezTo>
                    <a:pt x="1" y="67"/>
                    <a:pt x="1" y="67"/>
                    <a:pt x="1" y="67"/>
                  </a:cubicBezTo>
                  <a:cubicBezTo>
                    <a:pt x="1" y="67"/>
                    <a:pt x="1" y="67"/>
                    <a:pt x="1" y="67"/>
                  </a:cubicBezTo>
                  <a:cubicBezTo>
                    <a:pt x="1" y="67"/>
                    <a:pt x="1" y="67"/>
                    <a:pt x="1" y="67"/>
                  </a:cubicBezTo>
                  <a:cubicBezTo>
                    <a:pt x="1" y="67"/>
                    <a:pt x="1" y="67"/>
                    <a:pt x="1" y="67"/>
                  </a:cubicBezTo>
                  <a:cubicBezTo>
                    <a:pt x="1" y="68"/>
                    <a:pt x="1" y="68"/>
                    <a:pt x="1" y="68"/>
                  </a:cubicBezTo>
                  <a:cubicBezTo>
                    <a:pt x="1" y="68"/>
                    <a:pt x="1" y="68"/>
                    <a:pt x="1" y="68"/>
                  </a:cubicBezTo>
                  <a:cubicBezTo>
                    <a:pt x="1" y="68"/>
                    <a:pt x="1" y="68"/>
                    <a:pt x="1" y="68"/>
                  </a:cubicBezTo>
                  <a:cubicBezTo>
                    <a:pt x="1" y="68"/>
                    <a:pt x="1" y="68"/>
                    <a:pt x="1" y="68"/>
                  </a:cubicBezTo>
                  <a:cubicBezTo>
                    <a:pt x="1" y="68"/>
                    <a:pt x="0" y="68"/>
                    <a:pt x="0" y="69"/>
                  </a:cubicBezTo>
                  <a:cubicBezTo>
                    <a:pt x="0" y="69"/>
                    <a:pt x="0" y="69"/>
                    <a:pt x="0" y="69"/>
                  </a:cubicBezTo>
                  <a:cubicBezTo>
                    <a:pt x="0" y="69"/>
                    <a:pt x="0" y="69"/>
                    <a:pt x="0" y="69"/>
                  </a:cubicBezTo>
                  <a:cubicBezTo>
                    <a:pt x="0" y="69"/>
                    <a:pt x="0" y="69"/>
                    <a:pt x="0" y="69"/>
                  </a:cubicBezTo>
                  <a:cubicBezTo>
                    <a:pt x="0" y="69"/>
                    <a:pt x="0" y="69"/>
                    <a:pt x="0" y="70"/>
                  </a:cubicBezTo>
                  <a:cubicBezTo>
                    <a:pt x="0" y="70"/>
                    <a:pt x="0" y="70"/>
                    <a:pt x="0" y="70"/>
                  </a:cubicBezTo>
                  <a:cubicBezTo>
                    <a:pt x="0" y="70"/>
                    <a:pt x="0" y="70"/>
                    <a:pt x="0" y="70"/>
                  </a:cubicBezTo>
                  <a:cubicBezTo>
                    <a:pt x="0" y="70"/>
                    <a:pt x="0" y="70"/>
                    <a:pt x="0" y="70"/>
                  </a:cubicBezTo>
                  <a:cubicBezTo>
                    <a:pt x="0" y="70"/>
                    <a:pt x="0" y="70"/>
                    <a:pt x="0" y="70"/>
                  </a:cubicBezTo>
                  <a:cubicBezTo>
                    <a:pt x="0" y="70"/>
                    <a:pt x="0" y="70"/>
                    <a:pt x="0" y="70"/>
                  </a:cubicBezTo>
                  <a:cubicBezTo>
                    <a:pt x="0" y="70"/>
                    <a:pt x="0" y="70"/>
                    <a:pt x="0" y="70"/>
                  </a:cubicBezTo>
                  <a:cubicBezTo>
                    <a:pt x="0" y="70"/>
                    <a:pt x="0" y="70"/>
                    <a:pt x="0" y="70"/>
                  </a:cubicBezTo>
                  <a:cubicBezTo>
                    <a:pt x="0" y="70"/>
                    <a:pt x="0" y="71"/>
                    <a:pt x="0" y="71"/>
                  </a:cubicBezTo>
                  <a:cubicBezTo>
                    <a:pt x="0" y="71"/>
                    <a:pt x="0" y="71"/>
                    <a:pt x="0" y="71"/>
                  </a:cubicBezTo>
                  <a:cubicBezTo>
                    <a:pt x="0" y="71"/>
                    <a:pt x="0" y="71"/>
                    <a:pt x="0" y="71"/>
                  </a:cubicBezTo>
                  <a:cubicBezTo>
                    <a:pt x="0" y="71"/>
                    <a:pt x="0" y="71"/>
                    <a:pt x="0" y="71"/>
                  </a:cubicBezTo>
                  <a:cubicBezTo>
                    <a:pt x="0" y="71"/>
                    <a:pt x="0" y="71"/>
                    <a:pt x="0" y="71"/>
                  </a:cubicBezTo>
                  <a:cubicBezTo>
                    <a:pt x="0" y="71"/>
                    <a:pt x="0" y="71"/>
                    <a:pt x="0" y="71"/>
                  </a:cubicBezTo>
                  <a:cubicBezTo>
                    <a:pt x="0" y="71"/>
                    <a:pt x="0" y="72"/>
                    <a:pt x="0" y="72"/>
                  </a:cubicBezTo>
                  <a:cubicBezTo>
                    <a:pt x="0" y="72"/>
                    <a:pt x="0" y="72"/>
                    <a:pt x="0" y="72"/>
                  </a:cubicBezTo>
                  <a:cubicBezTo>
                    <a:pt x="0" y="72"/>
                    <a:pt x="0" y="72"/>
                    <a:pt x="0" y="72"/>
                  </a:cubicBezTo>
                  <a:cubicBezTo>
                    <a:pt x="0" y="72"/>
                    <a:pt x="0" y="72"/>
                    <a:pt x="0" y="72"/>
                  </a:cubicBezTo>
                  <a:cubicBezTo>
                    <a:pt x="0" y="73"/>
                    <a:pt x="0" y="73"/>
                    <a:pt x="0" y="73"/>
                  </a:cubicBezTo>
                  <a:cubicBezTo>
                    <a:pt x="0" y="73"/>
                    <a:pt x="0" y="73"/>
                    <a:pt x="0" y="73"/>
                  </a:cubicBezTo>
                  <a:cubicBezTo>
                    <a:pt x="0" y="73"/>
                    <a:pt x="0" y="73"/>
                    <a:pt x="0" y="73"/>
                  </a:cubicBezTo>
                  <a:cubicBezTo>
                    <a:pt x="0" y="73"/>
                    <a:pt x="0" y="73"/>
                    <a:pt x="0" y="73"/>
                  </a:cubicBezTo>
                  <a:cubicBezTo>
                    <a:pt x="0" y="73"/>
                    <a:pt x="0" y="73"/>
                    <a:pt x="0" y="73"/>
                  </a:cubicBezTo>
                  <a:cubicBezTo>
                    <a:pt x="0" y="73"/>
                    <a:pt x="0" y="73"/>
                    <a:pt x="0" y="73"/>
                  </a:cubicBezTo>
                  <a:cubicBezTo>
                    <a:pt x="0" y="73"/>
                    <a:pt x="0" y="74"/>
                    <a:pt x="0" y="74"/>
                  </a:cubicBezTo>
                  <a:cubicBezTo>
                    <a:pt x="0" y="74"/>
                    <a:pt x="0" y="74"/>
                    <a:pt x="0" y="74"/>
                  </a:cubicBezTo>
                  <a:cubicBezTo>
                    <a:pt x="0" y="74"/>
                    <a:pt x="0" y="74"/>
                    <a:pt x="0" y="74"/>
                  </a:cubicBezTo>
                  <a:cubicBezTo>
                    <a:pt x="0" y="74"/>
                    <a:pt x="0" y="74"/>
                    <a:pt x="0" y="74"/>
                  </a:cubicBezTo>
                  <a:cubicBezTo>
                    <a:pt x="0" y="74"/>
                    <a:pt x="0" y="74"/>
                    <a:pt x="0" y="74"/>
                  </a:cubicBezTo>
                  <a:cubicBezTo>
                    <a:pt x="0" y="74"/>
                    <a:pt x="0" y="74"/>
                    <a:pt x="0" y="74"/>
                  </a:cubicBezTo>
                  <a:cubicBezTo>
                    <a:pt x="0" y="74"/>
                    <a:pt x="0" y="74"/>
                    <a:pt x="0" y="74"/>
                  </a:cubicBezTo>
                  <a:cubicBezTo>
                    <a:pt x="0" y="74"/>
                    <a:pt x="0" y="75"/>
                    <a:pt x="0" y="75"/>
                  </a:cubicBezTo>
                  <a:cubicBezTo>
                    <a:pt x="0" y="75"/>
                    <a:pt x="0" y="75"/>
                    <a:pt x="0" y="75"/>
                  </a:cubicBezTo>
                  <a:cubicBezTo>
                    <a:pt x="0" y="75"/>
                    <a:pt x="0" y="75"/>
                    <a:pt x="0" y="75"/>
                  </a:cubicBezTo>
                  <a:cubicBezTo>
                    <a:pt x="0" y="75"/>
                    <a:pt x="0" y="75"/>
                    <a:pt x="0" y="75"/>
                  </a:cubicBezTo>
                  <a:cubicBezTo>
                    <a:pt x="0" y="75"/>
                    <a:pt x="0" y="75"/>
                    <a:pt x="0" y="75"/>
                  </a:cubicBezTo>
                  <a:cubicBezTo>
                    <a:pt x="0" y="75"/>
                    <a:pt x="0" y="75"/>
                    <a:pt x="0" y="76"/>
                  </a:cubicBezTo>
                  <a:cubicBezTo>
                    <a:pt x="0" y="76"/>
                    <a:pt x="0" y="76"/>
                    <a:pt x="0" y="76"/>
                  </a:cubicBezTo>
                  <a:cubicBezTo>
                    <a:pt x="0" y="76"/>
                    <a:pt x="0" y="76"/>
                    <a:pt x="0" y="76"/>
                  </a:cubicBezTo>
                  <a:cubicBezTo>
                    <a:pt x="0" y="76"/>
                    <a:pt x="0" y="76"/>
                    <a:pt x="0" y="76"/>
                  </a:cubicBezTo>
                  <a:cubicBezTo>
                    <a:pt x="0" y="76"/>
                    <a:pt x="0" y="76"/>
                    <a:pt x="0" y="76"/>
                  </a:cubicBezTo>
                  <a:cubicBezTo>
                    <a:pt x="0" y="76"/>
                    <a:pt x="0" y="76"/>
                    <a:pt x="0" y="76"/>
                  </a:cubicBezTo>
                  <a:cubicBezTo>
                    <a:pt x="0" y="76"/>
                    <a:pt x="0" y="76"/>
                    <a:pt x="0" y="77"/>
                  </a:cubicBezTo>
                  <a:cubicBezTo>
                    <a:pt x="0" y="77"/>
                    <a:pt x="0" y="77"/>
                    <a:pt x="0" y="77"/>
                  </a:cubicBezTo>
                  <a:cubicBezTo>
                    <a:pt x="0" y="77"/>
                    <a:pt x="0" y="77"/>
                    <a:pt x="0" y="77"/>
                  </a:cubicBezTo>
                  <a:cubicBezTo>
                    <a:pt x="0" y="77"/>
                    <a:pt x="0" y="77"/>
                    <a:pt x="0" y="77"/>
                  </a:cubicBezTo>
                  <a:cubicBezTo>
                    <a:pt x="0" y="77"/>
                    <a:pt x="0" y="77"/>
                    <a:pt x="0" y="77"/>
                  </a:cubicBezTo>
                  <a:cubicBezTo>
                    <a:pt x="0" y="77"/>
                    <a:pt x="0" y="77"/>
                    <a:pt x="0" y="77"/>
                  </a:cubicBezTo>
                  <a:cubicBezTo>
                    <a:pt x="0" y="77"/>
                    <a:pt x="0" y="77"/>
                    <a:pt x="0" y="77"/>
                  </a:cubicBezTo>
                  <a:cubicBezTo>
                    <a:pt x="0" y="77"/>
                    <a:pt x="0" y="77"/>
                    <a:pt x="0" y="78"/>
                  </a:cubicBezTo>
                  <a:cubicBezTo>
                    <a:pt x="0" y="78"/>
                    <a:pt x="0" y="78"/>
                    <a:pt x="0" y="78"/>
                  </a:cubicBezTo>
                  <a:cubicBezTo>
                    <a:pt x="0" y="78"/>
                    <a:pt x="0" y="78"/>
                    <a:pt x="0" y="78"/>
                  </a:cubicBezTo>
                  <a:cubicBezTo>
                    <a:pt x="0" y="78"/>
                    <a:pt x="0" y="78"/>
                    <a:pt x="0" y="78"/>
                  </a:cubicBezTo>
                  <a:cubicBezTo>
                    <a:pt x="0" y="78"/>
                    <a:pt x="0" y="78"/>
                    <a:pt x="0" y="78"/>
                  </a:cubicBezTo>
                  <a:cubicBezTo>
                    <a:pt x="0" y="78"/>
                    <a:pt x="0" y="78"/>
                    <a:pt x="0" y="78"/>
                  </a:cubicBezTo>
                  <a:cubicBezTo>
                    <a:pt x="0" y="78"/>
                    <a:pt x="0" y="78"/>
                    <a:pt x="0" y="78"/>
                  </a:cubicBezTo>
                  <a:cubicBezTo>
                    <a:pt x="0" y="79"/>
                    <a:pt x="0" y="79"/>
                    <a:pt x="0" y="79"/>
                  </a:cubicBezTo>
                  <a:cubicBezTo>
                    <a:pt x="0" y="79"/>
                    <a:pt x="0" y="79"/>
                    <a:pt x="0" y="79"/>
                  </a:cubicBezTo>
                  <a:cubicBezTo>
                    <a:pt x="0" y="79"/>
                    <a:pt x="0" y="79"/>
                    <a:pt x="0" y="79"/>
                  </a:cubicBezTo>
                  <a:cubicBezTo>
                    <a:pt x="0" y="79"/>
                    <a:pt x="0" y="79"/>
                    <a:pt x="0" y="79"/>
                  </a:cubicBezTo>
                  <a:cubicBezTo>
                    <a:pt x="0" y="79"/>
                    <a:pt x="0" y="79"/>
                    <a:pt x="0" y="80"/>
                  </a:cubicBezTo>
                  <a:cubicBezTo>
                    <a:pt x="0" y="80"/>
                    <a:pt x="0" y="80"/>
                    <a:pt x="0" y="80"/>
                  </a:cubicBezTo>
                  <a:cubicBezTo>
                    <a:pt x="0" y="80"/>
                    <a:pt x="0" y="80"/>
                    <a:pt x="0" y="80"/>
                  </a:cubicBezTo>
                  <a:cubicBezTo>
                    <a:pt x="0" y="80"/>
                    <a:pt x="0" y="80"/>
                    <a:pt x="0" y="80"/>
                  </a:cubicBezTo>
                  <a:cubicBezTo>
                    <a:pt x="0" y="80"/>
                    <a:pt x="0" y="80"/>
                    <a:pt x="0" y="80"/>
                  </a:cubicBezTo>
                  <a:cubicBezTo>
                    <a:pt x="0" y="80"/>
                    <a:pt x="0" y="80"/>
                    <a:pt x="0" y="80"/>
                  </a:cubicBezTo>
                  <a:cubicBezTo>
                    <a:pt x="0" y="80"/>
                    <a:pt x="0" y="80"/>
                    <a:pt x="0" y="80"/>
                  </a:cubicBezTo>
                  <a:cubicBezTo>
                    <a:pt x="0" y="80"/>
                    <a:pt x="0" y="80"/>
                    <a:pt x="0" y="80"/>
                  </a:cubicBezTo>
                  <a:cubicBezTo>
                    <a:pt x="0" y="81"/>
                    <a:pt x="0" y="81"/>
                    <a:pt x="0" y="81"/>
                  </a:cubicBezTo>
                  <a:cubicBezTo>
                    <a:pt x="0" y="81"/>
                    <a:pt x="0" y="81"/>
                    <a:pt x="0" y="81"/>
                  </a:cubicBezTo>
                  <a:cubicBezTo>
                    <a:pt x="0" y="81"/>
                    <a:pt x="0" y="81"/>
                    <a:pt x="0" y="81"/>
                  </a:cubicBezTo>
                  <a:cubicBezTo>
                    <a:pt x="0" y="81"/>
                    <a:pt x="0" y="81"/>
                    <a:pt x="0" y="81"/>
                  </a:cubicBezTo>
                  <a:cubicBezTo>
                    <a:pt x="0" y="81"/>
                    <a:pt x="0" y="81"/>
                    <a:pt x="0" y="81"/>
                  </a:cubicBezTo>
                  <a:cubicBezTo>
                    <a:pt x="0" y="81"/>
                    <a:pt x="0" y="81"/>
                    <a:pt x="0" y="81"/>
                  </a:cubicBezTo>
                  <a:cubicBezTo>
                    <a:pt x="0" y="81"/>
                    <a:pt x="0" y="82"/>
                    <a:pt x="0" y="82"/>
                  </a:cubicBezTo>
                  <a:cubicBezTo>
                    <a:pt x="0" y="82"/>
                    <a:pt x="0" y="82"/>
                    <a:pt x="0" y="82"/>
                  </a:cubicBezTo>
                  <a:cubicBezTo>
                    <a:pt x="0" y="82"/>
                    <a:pt x="0" y="82"/>
                    <a:pt x="0" y="82"/>
                  </a:cubicBezTo>
                  <a:cubicBezTo>
                    <a:pt x="0" y="82"/>
                    <a:pt x="0" y="82"/>
                    <a:pt x="0" y="82"/>
                  </a:cubicBezTo>
                  <a:cubicBezTo>
                    <a:pt x="0" y="82"/>
                    <a:pt x="0" y="82"/>
                    <a:pt x="0" y="82"/>
                  </a:cubicBezTo>
                  <a:cubicBezTo>
                    <a:pt x="0" y="82"/>
                    <a:pt x="0" y="82"/>
                    <a:pt x="0" y="82"/>
                  </a:cubicBezTo>
                  <a:cubicBezTo>
                    <a:pt x="0" y="82"/>
                    <a:pt x="0" y="82"/>
                    <a:pt x="0" y="83"/>
                  </a:cubicBezTo>
                  <a:cubicBezTo>
                    <a:pt x="0" y="83"/>
                    <a:pt x="0" y="83"/>
                    <a:pt x="0" y="83"/>
                  </a:cubicBezTo>
                  <a:cubicBezTo>
                    <a:pt x="0" y="83"/>
                    <a:pt x="0" y="83"/>
                    <a:pt x="0" y="83"/>
                  </a:cubicBezTo>
                  <a:cubicBezTo>
                    <a:pt x="0" y="83"/>
                    <a:pt x="0" y="83"/>
                    <a:pt x="0" y="83"/>
                  </a:cubicBezTo>
                  <a:cubicBezTo>
                    <a:pt x="0" y="83"/>
                    <a:pt x="0" y="83"/>
                    <a:pt x="0" y="83"/>
                  </a:cubicBezTo>
                  <a:cubicBezTo>
                    <a:pt x="0" y="83"/>
                    <a:pt x="0" y="83"/>
                    <a:pt x="0" y="83"/>
                  </a:cubicBezTo>
                  <a:cubicBezTo>
                    <a:pt x="0" y="83"/>
                    <a:pt x="0" y="83"/>
                    <a:pt x="0" y="83"/>
                  </a:cubicBezTo>
                  <a:cubicBezTo>
                    <a:pt x="0" y="83"/>
                    <a:pt x="0" y="83"/>
                    <a:pt x="0" y="84"/>
                  </a:cubicBezTo>
                  <a:cubicBezTo>
                    <a:pt x="0" y="84"/>
                    <a:pt x="0" y="84"/>
                    <a:pt x="0" y="84"/>
                  </a:cubicBezTo>
                  <a:cubicBezTo>
                    <a:pt x="0" y="84"/>
                    <a:pt x="0" y="84"/>
                    <a:pt x="0" y="84"/>
                  </a:cubicBezTo>
                  <a:cubicBezTo>
                    <a:pt x="0" y="84"/>
                    <a:pt x="0" y="84"/>
                    <a:pt x="0" y="84"/>
                  </a:cubicBezTo>
                  <a:cubicBezTo>
                    <a:pt x="0" y="84"/>
                    <a:pt x="0" y="84"/>
                    <a:pt x="0" y="84"/>
                  </a:cubicBezTo>
                  <a:cubicBezTo>
                    <a:pt x="0" y="84"/>
                    <a:pt x="0" y="84"/>
                    <a:pt x="0" y="84"/>
                  </a:cubicBezTo>
                  <a:cubicBezTo>
                    <a:pt x="0" y="84"/>
                    <a:pt x="0" y="84"/>
                    <a:pt x="0" y="84"/>
                  </a:cubicBezTo>
                  <a:cubicBezTo>
                    <a:pt x="0" y="84"/>
                    <a:pt x="0" y="85"/>
                    <a:pt x="0" y="85"/>
                  </a:cubicBezTo>
                  <a:cubicBezTo>
                    <a:pt x="0" y="85"/>
                    <a:pt x="0" y="85"/>
                    <a:pt x="0" y="85"/>
                  </a:cubicBezTo>
                  <a:cubicBezTo>
                    <a:pt x="0" y="85"/>
                    <a:pt x="0" y="85"/>
                    <a:pt x="0" y="85"/>
                  </a:cubicBezTo>
                  <a:cubicBezTo>
                    <a:pt x="0" y="85"/>
                    <a:pt x="0" y="85"/>
                    <a:pt x="0" y="85"/>
                  </a:cubicBezTo>
                  <a:cubicBezTo>
                    <a:pt x="0" y="85"/>
                    <a:pt x="0" y="85"/>
                    <a:pt x="0" y="85"/>
                  </a:cubicBezTo>
                  <a:cubicBezTo>
                    <a:pt x="0" y="85"/>
                    <a:pt x="0" y="85"/>
                    <a:pt x="0" y="85"/>
                  </a:cubicBezTo>
                  <a:cubicBezTo>
                    <a:pt x="0" y="85"/>
                    <a:pt x="0" y="85"/>
                    <a:pt x="0" y="86"/>
                  </a:cubicBezTo>
                  <a:cubicBezTo>
                    <a:pt x="0" y="86"/>
                    <a:pt x="0" y="86"/>
                    <a:pt x="0" y="86"/>
                  </a:cubicBezTo>
                  <a:cubicBezTo>
                    <a:pt x="0" y="86"/>
                    <a:pt x="0" y="86"/>
                    <a:pt x="0" y="86"/>
                  </a:cubicBezTo>
                  <a:cubicBezTo>
                    <a:pt x="0" y="86"/>
                    <a:pt x="0" y="86"/>
                    <a:pt x="0" y="86"/>
                  </a:cubicBezTo>
                  <a:cubicBezTo>
                    <a:pt x="0" y="86"/>
                    <a:pt x="0" y="86"/>
                    <a:pt x="0" y="86"/>
                  </a:cubicBezTo>
                  <a:cubicBezTo>
                    <a:pt x="0" y="86"/>
                    <a:pt x="0" y="86"/>
                    <a:pt x="0" y="86"/>
                  </a:cubicBezTo>
                  <a:cubicBezTo>
                    <a:pt x="0" y="86"/>
                    <a:pt x="0" y="86"/>
                    <a:pt x="0" y="86"/>
                  </a:cubicBezTo>
                  <a:cubicBezTo>
                    <a:pt x="0" y="86"/>
                    <a:pt x="0" y="86"/>
                    <a:pt x="0" y="87"/>
                  </a:cubicBezTo>
                  <a:cubicBezTo>
                    <a:pt x="0" y="87"/>
                    <a:pt x="0" y="87"/>
                    <a:pt x="0" y="87"/>
                  </a:cubicBezTo>
                  <a:cubicBezTo>
                    <a:pt x="0" y="87"/>
                    <a:pt x="0" y="87"/>
                    <a:pt x="0" y="87"/>
                  </a:cubicBezTo>
                  <a:cubicBezTo>
                    <a:pt x="0" y="87"/>
                    <a:pt x="0" y="87"/>
                    <a:pt x="0" y="87"/>
                  </a:cubicBezTo>
                  <a:cubicBezTo>
                    <a:pt x="0" y="87"/>
                    <a:pt x="0" y="87"/>
                    <a:pt x="0" y="87"/>
                  </a:cubicBezTo>
                  <a:cubicBezTo>
                    <a:pt x="0" y="87"/>
                    <a:pt x="0" y="87"/>
                    <a:pt x="0" y="87"/>
                  </a:cubicBezTo>
                  <a:cubicBezTo>
                    <a:pt x="0" y="87"/>
                    <a:pt x="0" y="87"/>
                    <a:pt x="0" y="87"/>
                  </a:cubicBezTo>
                  <a:cubicBezTo>
                    <a:pt x="0" y="87"/>
                    <a:pt x="0" y="88"/>
                    <a:pt x="0" y="88"/>
                  </a:cubicBezTo>
                  <a:cubicBezTo>
                    <a:pt x="0" y="88"/>
                    <a:pt x="0" y="88"/>
                    <a:pt x="0" y="88"/>
                  </a:cubicBezTo>
                  <a:cubicBezTo>
                    <a:pt x="0" y="88"/>
                    <a:pt x="0" y="88"/>
                    <a:pt x="0" y="88"/>
                  </a:cubicBezTo>
                  <a:cubicBezTo>
                    <a:pt x="0" y="88"/>
                    <a:pt x="0" y="88"/>
                    <a:pt x="0" y="88"/>
                  </a:cubicBezTo>
                  <a:cubicBezTo>
                    <a:pt x="0" y="88"/>
                    <a:pt x="0" y="88"/>
                    <a:pt x="0" y="88"/>
                  </a:cubicBezTo>
                  <a:cubicBezTo>
                    <a:pt x="0" y="88"/>
                    <a:pt x="0" y="88"/>
                    <a:pt x="0" y="88"/>
                  </a:cubicBezTo>
                  <a:cubicBezTo>
                    <a:pt x="0" y="88"/>
                    <a:pt x="0" y="88"/>
                    <a:pt x="0" y="88"/>
                  </a:cubicBezTo>
                  <a:cubicBezTo>
                    <a:pt x="0" y="89"/>
                    <a:pt x="0" y="89"/>
                    <a:pt x="0" y="89"/>
                  </a:cubicBezTo>
                  <a:cubicBezTo>
                    <a:pt x="0" y="89"/>
                    <a:pt x="0" y="89"/>
                    <a:pt x="0" y="89"/>
                  </a:cubicBezTo>
                  <a:cubicBezTo>
                    <a:pt x="0" y="89"/>
                    <a:pt x="0" y="89"/>
                    <a:pt x="0" y="89"/>
                  </a:cubicBezTo>
                  <a:cubicBezTo>
                    <a:pt x="0" y="89"/>
                    <a:pt x="0" y="89"/>
                    <a:pt x="0" y="89"/>
                  </a:cubicBezTo>
                  <a:cubicBezTo>
                    <a:pt x="0" y="89"/>
                    <a:pt x="0" y="89"/>
                    <a:pt x="0" y="89"/>
                  </a:cubicBezTo>
                  <a:cubicBezTo>
                    <a:pt x="0" y="89"/>
                    <a:pt x="0" y="89"/>
                    <a:pt x="0" y="89"/>
                  </a:cubicBezTo>
                  <a:cubicBezTo>
                    <a:pt x="0" y="89"/>
                    <a:pt x="0" y="89"/>
                    <a:pt x="0" y="89"/>
                  </a:cubicBezTo>
                  <a:cubicBezTo>
                    <a:pt x="0" y="90"/>
                    <a:pt x="0" y="90"/>
                    <a:pt x="0" y="90"/>
                  </a:cubicBezTo>
                  <a:cubicBezTo>
                    <a:pt x="0" y="90"/>
                    <a:pt x="0" y="90"/>
                    <a:pt x="0" y="90"/>
                  </a:cubicBezTo>
                  <a:cubicBezTo>
                    <a:pt x="0" y="90"/>
                    <a:pt x="0" y="90"/>
                    <a:pt x="0" y="90"/>
                  </a:cubicBezTo>
                  <a:cubicBezTo>
                    <a:pt x="0" y="90"/>
                    <a:pt x="0" y="90"/>
                    <a:pt x="0" y="90"/>
                  </a:cubicBezTo>
                  <a:cubicBezTo>
                    <a:pt x="0" y="90"/>
                    <a:pt x="0" y="90"/>
                    <a:pt x="0" y="90"/>
                  </a:cubicBezTo>
                  <a:cubicBezTo>
                    <a:pt x="0" y="90"/>
                    <a:pt x="0" y="90"/>
                    <a:pt x="0" y="90"/>
                  </a:cubicBezTo>
                  <a:cubicBezTo>
                    <a:pt x="0" y="91"/>
                    <a:pt x="0" y="91"/>
                    <a:pt x="0" y="91"/>
                  </a:cubicBezTo>
                  <a:cubicBezTo>
                    <a:pt x="0" y="91"/>
                    <a:pt x="0" y="91"/>
                    <a:pt x="0" y="91"/>
                  </a:cubicBezTo>
                  <a:cubicBezTo>
                    <a:pt x="0" y="91"/>
                    <a:pt x="0" y="91"/>
                    <a:pt x="0" y="91"/>
                  </a:cubicBezTo>
                  <a:cubicBezTo>
                    <a:pt x="0" y="91"/>
                    <a:pt x="0" y="91"/>
                    <a:pt x="0" y="91"/>
                  </a:cubicBezTo>
                  <a:cubicBezTo>
                    <a:pt x="0" y="91"/>
                    <a:pt x="0" y="91"/>
                    <a:pt x="0" y="91"/>
                  </a:cubicBezTo>
                  <a:cubicBezTo>
                    <a:pt x="0" y="91"/>
                    <a:pt x="0" y="91"/>
                    <a:pt x="0" y="91"/>
                  </a:cubicBezTo>
                  <a:cubicBezTo>
                    <a:pt x="0" y="91"/>
                    <a:pt x="0" y="91"/>
                    <a:pt x="0" y="91"/>
                  </a:cubicBezTo>
                  <a:cubicBezTo>
                    <a:pt x="0" y="91"/>
                    <a:pt x="0" y="92"/>
                    <a:pt x="0" y="92"/>
                  </a:cubicBezTo>
                  <a:cubicBezTo>
                    <a:pt x="0" y="92"/>
                    <a:pt x="0" y="92"/>
                    <a:pt x="0" y="92"/>
                  </a:cubicBezTo>
                  <a:cubicBezTo>
                    <a:pt x="0" y="92"/>
                    <a:pt x="0" y="92"/>
                    <a:pt x="0" y="92"/>
                  </a:cubicBezTo>
                  <a:cubicBezTo>
                    <a:pt x="0" y="92"/>
                    <a:pt x="0" y="92"/>
                    <a:pt x="0" y="92"/>
                  </a:cubicBezTo>
                  <a:cubicBezTo>
                    <a:pt x="0" y="92"/>
                    <a:pt x="0" y="92"/>
                    <a:pt x="0" y="92"/>
                  </a:cubicBezTo>
                  <a:cubicBezTo>
                    <a:pt x="0" y="92"/>
                    <a:pt x="0" y="92"/>
                    <a:pt x="0" y="92"/>
                  </a:cubicBezTo>
                  <a:cubicBezTo>
                    <a:pt x="0" y="92"/>
                    <a:pt x="0" y="92"/>
                    <a:pt x="0" y="92"/>
                  </a:cubicBezTo>
                  <a:cubicBezTo>
                    <a:pt x="0" y="92"/>
                    <a:pt x="0" y="92"/>
                    <a:pt x="0" y="92"/>
                  </a:cubicBezTo>
                  <a:cubicBezTo>
                    <a:pt x="0" y="93"/>
                    <a:pt x="0" y="93"/>
                    <a:pt x="0" y="93"/>
                  </a:cubicBezTo>
                  <a:cubicBezTo>
                    <a:pt x="0" y="93"/>
                    <a:pt x="0" y="93"/>
                    <a:pt x="0" y="93"/>
                  </a:cubicBezTo>
                  <a:cubicBezTo>
                    <a:pt x="0" y="93"/>
                    <a:pt x="0" y="93"/>
                    <a:pt x="0" y="93"/>
                  </a:cubicBezTo>
                  <a:cubicBezTo>
                    <a:pt x="0" y="93"/>
                    <a:pt x="0" y="93"/>
                    <a:pt x="0" y="93"/>
                  </a:cubicBezTo>
                  <a:cubicBezTo>
                    <a:pt x="0" y="94"/>
                    <a:pt x="0" y="94"/>
                    <a:pt x="0" y="94"/>
                  </a:cubicBezTo>
                  <a:cubicBezTo>
                    <a:pt x="0" y="94"/>
                    <a:pt x="0" y="94"/>
                    <a:pt x="0" y="94"/>
                  </a:cubicBezTo>
                  <a:cubicBezTo>
                    <a:pt x="0" y="94"/>
                    <a:pt x="0" y="94"/>
                    <a:pt x="0" y="94"/>
                  </a:cubicBezTo>
                  <a:cubicBezTo>
                    <a:pt x="0" y="94"/>
                    <a:pt x="0" y="94"/>
                    <a:pt x="0" y="94"/>
                  </a:cubicBezTo>
                  <a:cubicBezTo>
                    <a:pt x="0" y="94"/>
                    <a:pt x="0" y="94"/>
                    <a:pt x="0" y="94"/>
                  </a:cubicBezTo>
                  <a:cubicBezTo>
                    <a:pt x="0" y="94"/>
                    <a:pt x="0" y="94"/>
                    <a:pt x="0" y="94"/>
                  </a:cubicBezTo>
                  <a:cubicBezTo>
                    <a:pt x="0" y="94"/>
                    <a:pt x="0" y="94"/>
                    <a:pt x="0" y="95"/>
                  </a:cubicBezTo>
                  <a:cubicBezTo>
                    <a:pt x="0" y="95"/>
                    <a:pt x="0" y="95"/>
                    <a:pt x="0" y="95"/>
                  </a:cubicBezTo>
                  <a:cubicBezTo>
                    <a:pt x="0" y="95"/>
                    <a:pt x="0" y="95"/>
                    <a:pt x="0" y="95"/>
                  </a:cubicBezTo>
                  <a:cubicBezTo>
                    <a:pt x="0" y="95"/>
                    <a:pt x="0" y="95"/>
                    <a:pt x="0" y="95"/>
                  </a:cubicBezTo>
                  <a:cubicBezTo>
                    <a:pt x="0" y="96"/>
                    <a:pt x="1" y="96"/>
                    <a:pt x="1" y="97"/>
                  </a:cubicBezTo>
                  <a:cubicBezTo>
                    <a:pt x="1" y="97"/>
                    <a:pt x="1" y="97"/>
                    <a:pt x="1" y="97"/>
                  </a:cubicBezTo>
                  <a:cubicBezTo>
                    <a:pt x="7" y="136"/>
                    <a:pt x="38" y="168"/>
                    <a:pt x="78" y="174"/>
                  </a:cubicBezTo>
                  <a:cubicBezTo>
                    <a:pt x="66" y="169"/>
                    <a:pt x="55" y="162"/>
                    <a:pt x="46" y="152"/>
                  </a:cubicBezTo>
                  <a:cubicBezTo>
                    <a:pt x="33" y="139"/>
                    <a:pt x="24" y="124"/>
                    <a:pt x="19" y="106"/>
                  </a:cubicBezTo>
                  <a:cubicBezTo>
                    <a:pt x="18" y="97"/>
                    <a:pt x="16" y="87"/>
                    <a:pt x="15" y="78"/>
                  </a:cubicBezTo>
                  <a:cubicBezTo>
                    <a:pt x="15" y="77"/>
                    <a:pt x="15" y="77"/>
                    <a:pt x="15" y="77"/>
                  </a:cubicBezTo>
                  <a:cubicBezTo>
                    <a:pt x="15" y="58"/>
                    <a:pt x="20" y="40"/>
                    <a:pt x="30" y="23"/>
                  </a:cubicBezTo>
                  <a:cubicBezTo>
                    <a:pt x="35" y="16"/>
                    <a:pt x="41" y="9"/>
                    <a:pt x="46" y="2"/>
                  </a:cubicBezTo>
                  <a:cubicBezTo>
                    <a:pt x="47" y="1"/>
                    <a:pt x="48" y="1"/>
                    <a:pt x="48" y="0"/>
                  </a:cubicBezTo>
                </a:path>
              </a:pathLst>
            </a:custGeom>
            <a:solidFill>
              <a:srgbClr val="FFB54D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</a14:hiddenLine>
              </a:ext>
            </a:extLst>
          </p:spPr>
          <p:txBody>
            <a:bodyPr vert="horz" wrap="square" lIns="121920" tIns="60960" rIns="121920" bIns="60960" numCol="1" anchor="t" anchorCtr="0" compatLnSpc="1"/>
            <a:lstStyle/>
            <a:p>
              <a:endParaRPr lang="en-GB" sz="2400">
                <a:latin typeface="UTM Avo" panose="02040603050506020204" pitchFamily="18" charset="0"/>
              </a:endParaRPr>
            </a:p>
          </p:txBody>
        </p:sp>
        <p:sp>
          <p:nvSpPr>
            <p:cNvPr id="41" name="Rectangle 36"/>
            <p:cNvSpPr>
              <a:spLocks noChangeArrowheads="1"/>
            </p:cNvSpPr>
            <p:nvPr/>
          </p:nvSpPr>
          <p:spPr bwMode="auto">
            <a:xfrm>
              <a:off x="2605088" y="2592778"/>
              <a:ext cx="268288" cy="153988"/>
            </a:xfrm>
            <a:prstGeom prst="rect">
              <a:avLst/>
            </a:prstGeom>
            <a:solidFill>
              <a:srgbClr val="FFD57D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 vert="horz" wrap="square" lIns="121920" tIns="60960" rIns="121920" bIns="60960" numCol="1" anchor="t" anchorCtr="0" compatLnSpc="1"/>
            <a:lstStyle/>
            <a:p>
              <a:endParaRPr lang="en-GB" sz="2400">
                <a:latin typeface="UTM Avo" panose="02040603050506020204" pitchFamily="18" charset="0"/>
              </a:endParaRPr>
            </a:p>
          </p:txBody>
        </p:sp>
      </p:grpSp>
      <p:grpSp>
        <p:nvGrpSpPr>
          <p:cNvPr id="42" name="Group 41"/>
          <p:cNvGrpSpPr/>
          <p:nvPr/>
        </p:nvGrpSpPr>
        <p:grpSpPr>
          <a:xfrm>
            <a:off x="1642171" y="1335825"/>
            <a:ext cx="120325" cy="101771"/>
            <a:chOff x="2455863" y="2411803"/>
            <a:chExt cx="566738" cy="566738"/>
          </a:xfrm>
        </p:grpSpPr>
        <p:sp>
          <p:nvSpPr>
            <p:cNvPr id="43" name="Oval 32"/>
            <p:cNvSpPr>
              <a:spLocks noChangeArrowheads="1"/>
            </p:cNvSpPr>
            <p:nvPr/>
          </p:nvSpPr>
          <p:spPr bwMode="auto">
            <a:xfrm>
              <a:off x="2455863" y="2411803"/>
              <a:ext cx="566738" cy="566738"/>
            </a:xfrm>
            <a:prstGeom prst="ellipse">
              <a:avLst/>
            </a:prstGeom>
            <a:solidFill>
              <a:srgbClr val="F2A012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</a14:hiddenLine>
              </a:ext>
            </a:extLst>
          </p:spPr>
          <p:txBody>
            <a:bodyPr vert="horz" wrap="square" lIns="121920" tIns="60960" rIns="121920" bIns="60960" numCol="1" anchor="t" anchorCtr="0" compatLnSpc="1"/>
            <a:lstStyle/>
            <a:p>
              <a:endParaRPr lang="en-GB" sz="2400">
                <a:latin typeface="UTM Avo" panose="02040603050506020204" pitchFamily="18" charset="0"/>
              </a:endParaRPr>
            </a:p>
          </p:txBody>
        </p:sp>
        <p:sp>
          <p:nvSpPr>
            <p:cNvPr id="44" name="Oval 33"/>
            <p:cNvSpPr>
              <a:spLocks noChangeArrowheads="1"/>
            </p:cNvSpPr>
            <p:nvPr/>
          </p:nvSpPr>
          <p:spPr bwMode="auto">
            <a:xfrm>
              <a:off x="2511425" y="2465778"/>
              <a:ext cx="455613" cy="457200"/>
            </a:xfrm>
            <a:prstGeom prst="ellipse">
              <a:avLst/>
            </a:prstGeom>
            <a:solidFill>
              <a:srgbClr val="FFD57D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</a14:hiddenLine>
              </a:ext>
            </a:extLst>
          </p:spPr>
          <p:txBody>
            <a:bodyPr vert="horz" wrap="square" lIns="121920" tIns="60960" rIns="121920" bIns="60960" numCol="1" anchor="t" anchorCtr="0" compatLnSpc="1"/>
            <a:lstStyle/>
            <a:p>
              <a:endParaRPr lang="en-GB" sz="2400">
                <a:latin typeface="UTM Avo" panose="02040603050506020204" pitchFamily="18" charset="0"/>
              </a:endParaRPr>
            </a:p>
          </p:txBody>
        </p:sp>
        <p:sp>
          <p:nvSpPr>
            <p:cNvPr id="45" name="Freeform 34"/>
            <p:cNvSpPr>
              <a:spLocks noEditPoints="1"/>
            </p:cNvSpPr>
            <p:nvPr/>
          </p:nvSpPr>
          <p:spPr bwMode="auto">
            <a:xfrm>
              <a:off x="2511425" y="2621353"/>
              <a:ext cx="9525" cy="111125"/>
            </a:xfrm>
            <a:custGeom>
              <a:avLst/>
              <a:gdLst>
                <a:gd name="T0" fmla="*/ 0 w 4"/>
                <a:gd name="T1" fmla="*/ 43 h 45"/>
                <a:gd name="T2" fmla="*/ 0 w 4"/>
                <a:gd name="T3" fmla="*/ 42 h 45"/>
                <a:gd name="T4" fmla="*/ 0 w 4"/>
                <a:gd name="T5" fmla="*/ 41 h 45"/>
                <a:gd name="T6" fmla="*/ 0 w 4"/>
                <a:gd name="T7" fmla="*/ 40 h 45"/>
                <a:gd name="T8" fmla="*/ 0 w 4"/>
                <a:gd name="T9" fmla="*/ 40 h 45"/>
                <a:gd name="T10" fmla="*/ 0 w 4"/>
                <a:gd name="T11" fmla="*/ 39 h 45"/>
                <a:gd name="T12" fmla="*/ 0 w 4"/>
                <a:gd name="T13" fmla="*/ 38 h 45"/>
                <a:gd name="T14" fmla="*/ 0 w 4"/>
                <a:gd name="T15" fmla="*/ 38 h 45"/>
                <a:gd name="T16" fmla="*/ 0 w 4"/>
                <a:gd name="T17" fmla="*/ 37 h 45"/>
                <a:gd name="T18" fmla="*/ 0 w 4"/>
                <a:gd name="T19" fmla="*/ 36 h 45"/>
                <a:gd name="T20" fmla="*/ 0 w 4"/>
                <a:gd name="T21" fmla="*/ 36 h 45"/>
                <a:gd name="T22" fmla="*/ 0 w 4"/>
                <a:gd name="T23" fmla="*/ 35 h 45"/>
                <a:gd name="T24" fmla="*/ 0 w 4"/>
                <a:gd name="T25" fmla="*/ 34 h 45"/>
                <a:gd name="T26" fmla="*/ 0 w 4"/>
                <a:gd name="T27" fmla="*/ 34 h 45"/>
                <a:gd name="T28" fmla="*/ 0 w 4"/>
                <a:gd name="T29" fmla="*/ 33 h 45"/>
                <a:gd name="T30" fmla="*/ 0 w 4"/>
                <a:gd name="T31" fmla="*/ 32 h 45"/>
                <a:gd name="T32" fmla="*/ 0 w 4"/>
                <a:gd name="T33" fmla="*/ 31 h 45"/>
                <a:gd name="T34" fmla="*/ 0 w 4"/>
                <a:gd name="T35" fmla="*/ 31 h 45"/>
                <a:gd name="T36" fmla="*/ 0 w 4"/>
                <a:gd name="T37" fmla="*/ 30 h 45"/>
                <a:gd name="T38" fmla="*/ 0 w 4"/>
                <a:gd name="T39" fmla="*/ 29 h 45"/>
                <a:gd name="T40" fmla="*/ 0 w 4"/>
                <a:gd name="T41" fmla="*/ 29 h 45"/>
                <a:gd name="T42" fmla="*/ 0 w 4"/>
                <a:gd name="T43" fmla="*/ 28 h 45"/>
                <a:gd name="T44" fmla="*/ 0 w 4"/>
                <a:gd name="T45" fmla="*/ 27 h 45"/>
                <a:gd name="T46" fmla="*/ 0 w 4"/>
                <a:gd name="T47" fmla="*/ 26 h 45"/>
                <a:gd name="T48" fmla="*/ 0 w 4"/>
                <a:gd name="T49" fmla="*/ 26 h 45"/>
                <a:gd name="T50" fmla="*/ 0 w 4"/>
                <a:gd name="T51" fmla="*/ 25 h 45"/>
                <a:gd name="T52" fmla="*/ 0 w 4"/>
                <a:gd name="T53" fmla="*/ 24 h 45"/>
                <a:gd name="T54" fmla="*/ 0 w 4"/>
                <a:gd name="T55" fmla="*/ 23 h 45"/>
                <a:gd name="T56" fmla="*/ 0 w 4"/>
                <a:gd name="T57" fmla="*/ 22 h 45"/>
                <a:gd name="T58" fmla="*/ 0 w 4"/>
                <a:gd name="T59" fmla="*/ 22 h 45"/>
                <a:gd name="T60" fmla="*/ 0 w 4"/>
                <a:gd name="T61" fmla="*/ 21 h 45"/>
                <a:gd name="T62" fmla="*/ 0 w 4"/>
                <a:gd name="T63" fmla="*/ 20 h 45"/>
                <a:gd name="T64" fmla="*/ 0 w 4"/>
                <a:gd name="T65" fmla="*/ 19 h 45"/>
                <a:gd name="T66" fmla="*/ 0 w 4"/>
                <a:gd name="T67" fmla="*/ 18 h 45"/>
                <a:gd name="T68" fmla="*/ 0 w 4"/>
                <a:gd name="T69" fmla="*/ 18 h 45"/>
                <a:gd name="T70" fmla="*/ 0 w 4"/>
                <a:gd name="T71" fmla="*/ 17 h 45"/>
                <a:gd name="T72" fmla="*/ 1 w 4"/>
                <a:gd name="T73" fmla="*/ 16 h 45"/>
                <a:gd name="T74" fmla="*/ 1 w 4"/>
                <a:gd name="T75" fmla="*/ 15 h 45"/>
                <a:gd name="T76" fmla="*/ 1 w 4"/>
                <a:gd name="T77" fmla="*/ 15 h 45"/>
                <a:gd name="T78" fmla="*/ 1 w 4"/>
                <a:gd name="T79" fmla="*/ 13 h 45"/>
                <a:gd name="T80" fmla="*/ 1 w 4"/>
                <a:gd name="T81" fmla="*/ 12 h 45"/>
                <a:gd name="T82" fmla="*/ 1 w 4"/>
                <a:gd name="T83" fmla="*/ 12 h 45"/>
                <a:gd name="T84" fmla="*/ 1 w 4"/>
                <a:gd name="T85" fmla="*/ 11 h 45"/>
                <a:gd name="T86" fmla="*/ 2 w 4"/>
                <a:gd name="T87" fmla="*/ 10 h 45"/>
                <a:gd name="T88" fmla="*/ 2 w 4"/>
                <a:gd name="T89" fmla="*/ 10 h 45"/>
                <a:gd name="T90" fmla="*/ 2 w 4"/>
                <a:gd name="T91" fmla="*/ 9 h 45"/>
                <a:gd name="T92" fmla="*/ 2 w 4"/>
                <a:gd name="T93" fmla="*/ 8 h 45"/>
                <a:gd name="T94" fmla="*/ 2 w 4"/>
                <a:gd name="T95" fmla="*/ 8 h 45"/>
                <a:gd name="T96" fmla="*/ 2 w 4"/>
                <a:gd name="T97" fmla="*/ 7 h 45"/>
                <a:gd name="T98" fmla="*/ 3 w 4"/>
                <a:gd name="T99" fmla="*/ 6 h 45"/>
                <a:gd name="T100" fmla="*/ 3 w 4"/>
                <a:gd name="T101" fmla="*/ 6 h 45"/>
                <a:gd name="T102" fmla="*/ 3 w 4"/>
                <a:gd name="T103" fmla="*/ 5 h 45"/>
                <a:gd name="T104" fmla="*/ 3 w 4"/>
                <a:gd name="T105" fmla="*/ 4 h 45"/>
                <a:gd name="T106" fmla="*/ 3 w 4"/>
                <a:gd name="T107" fmla="*/ 4 h 45"/>
                <a:gd name="T108" fmla="*/ 3 w 4"/>
                <a:gd name="T109" fmla="*/ 3 h 45"/>
                <a:gd name="T110" fmla="*/ 4 w 4"/>
                <a:gd name="T111" fmla="*/ 2 h 45"/>
                <a:gd name="T112" fmla="*/ 4 w 4"/>
                <a:gd name="T113" fmla="*/ 1 h 45"/>
                <a:gd name="T114" fmla="*/ 4 w 4"/>
                <a:gd name="T115" fmla="*/ 0 h 45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  <a:cxn ang="0">
                  <a:pos x="T46" y="T47"/>
                </a:cxn>
                <a:cxn ang="0">
                  <a:pos x="T48" y="T49"/>
                </a:cxn>
                <a:cxn ang="0">
                  <a:pos x="T50" y="T51"/>
                </a:cxn>
                <a:cxn ang="0">
                  <a:pos x="T52" y="T53"/>
                </a:cxn>
                <a:cxn ang="0">
                  <a:pos x="T54" y="T55"/>
                </a:cxn>
                <a:cxn ang="0">
                  <a:pos x="T56" y="T57"/>
                </a:cxn>
                <a:cxn ang="0">
                  <a:pos x="T58" y="T59"/>
                </a:cxn>
                <a:cxn ang="0">
                  <a:pos x="T60" y="T61"/>
                </a:cxn>
                <a:cxn ang="0">
                  <a:pos x="T62" y="T63"/>
                </a:cxn>
                <a:cxn ang="0">
                  <a:pos x="T64" y="T65"/>
                </a:cxn>
                <a:cxn ang="0">
                  <a:pos x="T66" y="T67"/>
                </a:cxn>
                <a:cxn ang="0">
                  <a:pos x="T68" y="T69"/>
                </a:cxn>
                <a:cxn ang="0">
                  <a:pos x="T70" y="T71"/>
                </a:cxn>
                <a:cxn ang="0">
                  <a:pos x="T72" y="T73"/>
                </a:cxn>
                <a:cxn ang="0">
                  <a:pos x="T74" y="T75"/>
                </a:cxn>
                <a:cxn ang="0">
                  <a:pos x="T76" y="T77"/>
                </a:cxn>
                <a:cxn ang="0">
                  <a:pos x="T78" y="T79"/>
                </a:cxn>
                <a:cxn ang="0">
                  <a:pos x="T80" y="T81"/>
                </a:cxn>
                <a:cxn ang="0">
                  <a:pos x="T82" y="T83"/>
                </a:cxn>
                <a:cxn ang="0">
                  <a:pos x="T84" y="T85"/>
                </a:cxn>
                <a:cxn ang="0">
                  <a:pos x="T86" y="T87"/>
                </a:cxn>
                <a:cxn ang="0">
                  <a:pos x="T88" y="T89"/>
                </a:cxn>
                <a:cxn ang="0">
                  <a:pos x="T90" y="T91"/>
                </a:cxn>
                <a:cxn ang="0">
                  <a:pos x="T92" y="T93"/>
                </a:cxn>
                <a:cxn ang="0">
                  <a:pos x="T94" y="T95"/>
                </a:cxn>
                <a:cxn ang="0">
                  <a:pos x="T96" y="T97"/>
                </a:cxn>
                <a:cxn ang="0">
                  <a:pos x="T98" y="T99"/>
                </a:cxn>
                <a:cxn ang="0">
                  <a:pos x="T100" y="T101"/>
                </a:cxn>
                <a:cxn ang="0">
                  <a:pos x="T102" y="T103"/>
                </a:cxn>
                <a:cxn ang="0">
                  <a:pos x="T104" y="T105"/>
                </a:cxn>
                <a:cxn ang="0">
                  <a:pos x="T106" y="T107"/>
                </a:cxn>
                <a:cxn ang="0">
                  <a:pos x="T108" y="T109"/>
                </a:cxn>
                <a:cxn ang="0">
                  <a:pos x="T110" y="T111"/>
                </a:cxn>
                <a:cxn ang="0">
                  <a:pos x="T112" y="T113"/>
                </a:cxn>
                <a:cxn ang="0">
                  <a:pos x="T114" y="T115"/>
                </a:cxn>
              </a:cxnLst>
              <a:rect l="0" t="0" r="r" b="b"/>
              <a:pathLst>
                <a:path w="4" h="45">
                  <a:moveTo>
                    <a:pt x="1" y="45"/>
                  </a:moveTo>
                  <a:cubicBezTo>
                    <a:pt x="1" y="45"/>
                    <a:pt x="1" y="45"/>
                    <a:pt x="1" y="45"/>
                  </a:cubicBezTo>
                  <a:cubicBezTo>
                    <a:pt x="1" y="45"/>
                    <a:pt x="1" y="45"/>
                    <a:pt x="1" y="45"/>
                  </a:cubicBezTo>
                  <a:moveTo>
                    <a:pt x="0" y="43"/>
                  </a:moveTo>
                  <a:cubicBezTo>
                    <a:pt x="0" y="43"/>
                    <a:pt x="0" y="43"/>
                    <a:pt x="0" y="43"/>
                  </a:cubicBezTo>
                  <a:cubicBezTo>
                    <a:pt x="0" y="43"/>
                    <a:pt x="0" y="43"/>
                    <a:pt x="0" y="43"/>
                  </a:cubicBezTo>
                  <a:moveTo>
                    <a:pt x="0" y="43"/>
                  </a:moveTo>
                  <a:cubicBezTo>
                    <a:pt x="0" y="43"/>
                    <a:pt x="0" y="43"/>
                    <a:pt x="0" y="43"/>
                  </a:cubicBezTo>
                  <a:cubicBezTo>
                    <a:pt x="0" y="43"/>
                    <a:pt x="0" y="43"/>
                    <a:pt x="0" y="43"/>
                  </a:cubicBezTo>
                  <a:moveTo>
                    <a:pt x="0" y="42"/>
                  </a:moveTo>
                  <a:cubicBezTo>
                    <a:pt x="0" y="42"/>
                    <a:pt x="0" y="42"/>
                    <a:pt x="0" y="42"/>
                  </a:cubicBezTo>
                  <a:cubicBezTo>
                    <a:pt x="0" y="42"/>
                    <a:pt x="0" y="42"/>
                    <a:pt x="0" y="42"/>
                  </a:cubicBezTo>
                  <a:moveTo>
                    <a:pt x="0" y="42"/>
                  </a:moveTo>
                  <a:cubicBezTo>
                    <a:pt x="0" y="42"/>
                    <a:pt x="0" y="42"/>
                    <a:pt x="0" y="42"/>
                  </a:cubicBezTo>
                  <a:cubicBezTo>
                    <a:pt x="0" y="42"/>
                    <a:pt x="0" y="42"/>
                    <a:pt x="0" y="42"/>
                  </a:cubicBezTo>
                  <a:moveTo>
                    <a:pt x="0" y="42"/>
                  </a:moveTo>
                  <a:cubicBezTo>
                    <a:pt x="0" y="42"/>
                    <a:pt x="0" y="42"/>
                    <a:pt x="0" y="42"/>
                  </a:cubicBezTo>
                  <a:cubicBezTo>
                    <a:pt x="0" y="42"/>
                    <a:pt x="0" y="42"/>
                    <a:pt x="0" y="42"/>
                  </a:cubicBezTo>
                  <a:moveTo>
                    <a:pt x="0" y="41"/>
                  </a:moveTo>
                  <a:cubicBezTo>
                    <a:pt x="0" y="41"/>
                    <a:pt x="0" y="41"/>
                    <a:pt x="0" y="41"/>
                  </a:cubicBezTo>
                  <a:cubicBezTo>
                    <a:pt x="0" y="41"/>
                    <a:pt x="0" y="41"/>
                    <a:pt x="0" y="41"/>
                  </a:cubicBezTo>
                  <a:moveTo>
                    <a:pt x="0" y="41"/>
                  </a:moveTo>
                  <a:cubicBezTo>
                    <a:pt x="0" y="41"/>
                    <a:pt x="0" y="41"/>
                    <a:pt x="0" y="41"/>
                  </a:cubicBezTo>
                  <a:cubicBezTo>
                    <a:pt x="0" y="41"/>
                    <a:pt x="0" y="41"/>
                    <a:pt x="0" y="41"/>
                  </a:cubicBezTo>
                  <a:moveTo>
                    <a:pt x="0" y="40"/>
                  </a:moveTo>
                  <a:cubicBezTo>
                    <a:pt x="0" y="40"/>
                    <a:pt x="0" y="40"/>
                    <a:pt x="0" y="40"/>
                  </a:cubicBezTo>
                  <a:cubicBezTo>
                    <a:pt x="0" y="40"/>
                    <a:pt x="0" y="40"/>
                    <a:pt x="0" y="40"/>
                  </a:cubicBezTo>
                  <a:moveTo>
                    <a:pt x="0" y="40"/>
                  </a:moveTo>
                  <a:cubicBezTo>
                    <a:pt x="0" y="40"/>
                    <a:pt x="0" y="40"/>
                    <a:pt x="0" y="40"/>
                  </a:cubicBezTo>
                  <a:cubicBezTo>
                    <a:pt x="0" y="40"/>
                    <a:pt x="0" y="40"/>
                    <a:pt x="0" y="40"/>
                  </a:cubicBezTo>
                  <a:moveTo>
                    <a:pt x="0" y="40"/>
                  </a:moveTo>
                  <a:cubicBezTo>
                    <a:pt x="0" y="40"/>
                    <a:pt x="0" y="40"/>
                    <a:pt x="0" y="40"/>
                  </a:cubicBezTo>
                  <a:cubicBezTo>
                    <a:pt x="0" y="40"/>
                    <a:pt x="0" y="40"/>
                    <a:pt x="0" y="40"/>
                  </a:cubicBezTo>
                  <a:moveTo>
                    <a:pt x="0" y="40"/>
                  </a:moveTo>
                  <a:cubicBezTo>
                    <a:pt x="0" y="40"/>
                    <a:pt x="0" y="40"/>
                    <a:pt x="0" y="40"/>
                  </a:cubicBezTo>
                  <a:cubicBezTo>
                    <a:pt x="0" y="40"/>
                    <a:pt x="0" y="40"/>
                    <a:pt x="0" y="40"/>
                  </a:cubicBezTo>
                  <a:moveTo>
                    <a:pt x="0" y="39"/>
                  </a:moveTo>
                  <a:cubicBezTo>
                    <a:pt x="0" y="39"/>
                    <a:pt x="0" y="39"/>
                    <a:pt x="0" y="39"/>
                  </a:cubicBezTo>
                  <a:cubicBezTo>
                    <a:pt x="0" y="39"/>
                    <a:pt x="0" y="39"/>
                    <a:pt x="0" y="39"/>
                  </a:cubicBezTo>
                  <a:moveTo>
                    <a:pt x="0" y="39"/>
                  </a:moveTo>
                  <a:cubicBezTo>
                    <a:pt x="0" y="39"/>
                    <a:pt x="0" y="39"/>
                    <a:pt x="0" y="39"/>
                  </a:cubicBezTo>
                  <a:cubicBezTo>
                    <a:pt x="0" y="39"/>
                    <a:pt x="0" y="39"/>
                    <a:pt x="0" y="39"/>
                  </a:cubicBezTo>
                  <a:moveTo>
                    <a:pt x="0" y="39"/>
                  </a:moveTo>
                  <a:cubicBezTo>
                    <a:pt x="0" y="39"/>
                    <a:pt x="0" y="39"/>
                    <a:pt x="0" y="39"/>
                  </a:cubicBezTo>
                  <a:cubicBezTo>
                    <a:pt x="0" y="39"/>
                    <a:pt x="0" y="39"/>
                    <a:pt x="0" y="39"/>
                  </a:cubicBezTo>
                  <a:moveTo>
                    <a:pt x="0" y="38"/>
                  </a:moveTo>
                  <a:cubicBezTo>
                    <a:pt x="0" y="38"/>
                    <a:pt x="0" y="39"/>
                    <a:pt x="0" y="39"/>
                  </a:cubicBezTo>
                  <a:cubicBezTo>
                    <a:pt x="0" y="39"/>
                    <a:pt x="0" y="39"/>
                    <a:pt x="0" y="38"/>
                  </a:cubicBezTo>
                  <a:moveTo>
                    <a:pt x="0" y="38"/>
                  </a:moveTo>
                  <a:cubicBezTo>
                    <a:pt x="0" y="38"/>
                    <a:pt x="0" y="38"/>
                    <a:pt x="0" y="38"/>
                  </a:cubicBezTo>
                  <a:cubicBezTo>
                    <a:pt x="0" y="38"/>
                    <a:pt x="0" y="38"/>
                    <a:pt x="0" y="38"/>
                  </a:cubicBezTo>
                  <a:moveTo>
                    <a:pt x="0" y="38"/>
                  </a:moveTo>
                  <a:cubicBezTo>
                    <a:pt x="0" y="38"/>
                    <a:pt x="0" y="38"/>
                    <a:pt x="0" y="38"/>
                  </a:cubicBezTo>
                  <a:cubicBezTo>
                    <a:pt x="0" y="38"/>
                    <a:pt x="0" y="38"/>
                    <a:pt x="0" y="38"/>
                  </a:cubicBezTo>
                  <a:moveTo>
                    <a:pt x="0" y="37"/>
                  </a:moveTo>
                  <a:cubicBezTo>
                    <a:pt x="0" y="38"/>
                    <a:pt x="0" y="38"/>
                    <a:pt x="0" y="38"/>
                  </a:cubicBezTo>
                  <a:cubicBezTo>
                    <a:pt x="0" y="38"/>
                    <a:pt x="0" y="38"/>
                    <a:pt x="0" y="37"/>
                  </a:cubicBezTo>
                  <a:moveTo>
                    <a:pt x="0" y="37"/>
                  </a:moveTo>
                  <a:cubicBezTo>
                    <a:pt x="0" y="37"/>
                    <a:pt x="0" y="37"/>
                    <a:pt x="0" y="37"/>
                  </a:cubicBezTo>
                  <a:cubicBezTo>
                    <a:pt x="0" y="37"/>
                    <a:pt x="0" y="37"/>
                    <a:pt x="0" y="37"/>
                  </a:cubicBezTo>
                  <a:moveTo>
                    <a:pt x="0" y="37"/>
                  </a:moveTo>
                  <a:cubicBezTo>
                    <a:pt x="0" y="37"/>
                    <a:pt x="0" y="37"/>
                    <a:pt x="0" y="37"/>
                  </a:cubicBezTo>
                  <a:cubicBezTo>
                    <a:pt x="0" y="37"/>
                    <a:pt x="0" y="37"/>
                    <a:pt x="0" y="37"/>
                  </a:cubicBezTo>
                  <a:moveTo>
                    <a:pt x="0" y="37"/>
                  </a:moveTo>
                  <a:cubicBezTo>
                    <a:pt x="0" y="37"/>
                    <a:pt x="0" y="37"/>
                    <a:pt x="0" y="37"/>
                  </a:cubicBezTo>
                  <a:cubicBezTo>
                    <a:pt x="0" y="37"/>
                    <a:pt x="0" y="37"/>
                    <a:pt x="0" y="37"/>
                  </a:cubicBezTo>
                  <a:moveTo>
                    <a:pt x="0" y="36"/>
                  </a:moveTo>
                  <a:cubicBezTo>
                    <a:pt x="0" y="36"/>
                    <a:pt x="0" y="36"/>
                    <a:pt x="0" y="36"/>
                  </a:cubicBezTo>
                  <a:cubicBezTo>
                    <a:pt x="0" y="36"/>
                    <a:pt x="0" y="36"/>
                    <a:pt x="0" y="36"/>
                  </a:cubicBezTo>
                  <a:moveTo>
                    <a:pt x="0" y="36"/>
                  </a:moveTo>
                  <a:cubicBezTo>
                    <a:pt x="0" y="36"/>
                    <a:pt x="0" y="36"/>
                    <a:pt x="0" y="36"/>
                  </a:cubicBezTo>
                  <a:cubicBezTo>
                    <a:pt x="0" y="36"/>
                    <a:pt x="0" y="36"/>
                    <a:pt x="0" y="36"/>
                  </a:cubicBezTo>
                  <a:moveTo>
                    <a:pt x="0" y="36"/>
                  </a:moveTo>
                  <a:cubicBezTo>
                    <a:pt x="0" y="36"/>
                    <a:pt x="0" y="36"/>
                    <a:pt x="0" y="36"/>
                  </a:cubicBezTo>
                  <a:cubicBezTo>
                    <a:pt x="0" y="36"/>
                    <a:pt x="0" y="36"/>
                    <a:pt x="0" y="36"/>
                  </a:cubicBezTo>
                  <a:moveTo>
                    <a:pt x="0" y="35"/>
                  </a:moveTo>
                  <a:cubicBezTo>
                    <a:pt x="0" y="35"/>
                    <a:pt x="0" y="36"/>
                    <a:pt x="0" y="36"/>
                  </a:cubicBezTo>
                  <a:cubicBezTo>
                    <a:pt x="0" y="36"/>
                    <a:pt x="0" y="35"/>
                    <a:pt x="0" y="35"/>
                  </a:cubicBezTo>
                  <a:moveTo>
                    <a:pt x="0" y="35"/>
                  </a:moveTo>
                  <a:cubicBezTo>
                    <a:pt x="0" y="35"/>
                    <a:pt x="0" y="35"/>
                    <a:pt x="0" y="35"/>
                  </a:cubicBezTo>
                  <a:cubicBezTo>
                    <a:pt x="0" y="35"/>
                    <a:pt x="0" y="35"/>
                    <a:pt x="0" y="35"/>
                  </a:cubicBezTo>
                  <a:moveTo>
                    <a:pt x="0" y="35"/>
                  </a:moveTo>
                  <a:cubicBezTo>
                    <a:pt x="0" y="35"/>
                    <a:pt x="0" y="35"/>
                    <a:pt x="0" y="35"/>
                  </a:cubicBezTo>
                  <a:cubicBezTo>
                    <a:pt x="0" y="35"/>
                    <a:pt x="0" y="35"/>
                    <a:pt x="0" y="35"/>
                  </a:cubicBezTo>
                  <a:moveTo>
                    <a:pt x="0" y="35"/>
                  </a:moveTo>
                  <a:cubicBezTo>
                    <a:pt x="0" y="35"/>
                    <a:pt x="0" y="35"/>
                    <a:pt x="0" y="35"/>
                  </a:cubicBezTo>
                  <a:cubicBezTo>
                    <a:pt x="0" y="35"/>
                    <a:pt x="0" y="35"/>
                    <a:pt x="0" y="35"/>
                  </a:cubicBezTo>
                  <a:moveTo>
                    <a:pt x="0" y="34"/>
                  </a:moveTo>
                  <a:cubicBezTo>
                    <a:pt x="0" y="34"/>
                    <a:pt x="0" y="34"/>
                    <a:pt x="0" y="34"/>
                  </a:cubicBezTo>
                  <a:cubicBezTo>
                    <a:pt x="0" y="34"/>
                    <a:pt x="0" y="34"/>
                    <a:pt x="0" y="34"/>
                  </a:cubicBezTo>
                  <a:moveTo>
                    <a:pt x="0" y="34"/>
                  </a:moveTo>
                  <a:cubicBezTo>
                    <a:pt x="0" y="34"/>
                    <a:pt x="0" y="34"/>
                    <a:pt x="0" y="34"/>
                  </a:cubicBezTo>
                  <a:cubicBezTo>
                    <a:pt x="0" y="34"/>
                    <a:pt x="0" y="34"/>
                    <a:pt x="0" y="34"/>
                  </a:cubicBezTo>
                  <a:moveTo>
                    <a:pt x="0" y="34"/>
                  </a:moveTo>
                  <a:cubicBezTo>
                    <a:pt x="0" y="34"/>
                    <a:pt x="0" y="34"/>
                    <a:pt x="0" y="34"/>
                  </a:cubicBezTo>
                  <a:cubicBezTo>
                    <a:pt x="0" y="34"/>
                    <a:pt x="0" y="34"/>
                    <a:pt x="0" y="34"/>
                  </a:cubicBezTo>
                  <a:moveTo>
                    <a:pt x="0" y="33"/>
                  </a:moveTo>
                  <a:cubicBezTo>
                    <a:pt x="0" y="33"/>
                    <a:pt x="0" y="33"/>
                    <a:pt x="0" y="34"/>
                  </a:cubicBezTo>
                  <a:cubicBezTo>
                    <a:pt x="0" y="33"/>
                    <a:pt x="0" y="33"/>
                    <a:pt x="0" y="33"/>
                  </a:cubicBezTo>
                  <a:moveTo>
                    <a:pt x="0" y="33"/>
                  </a:moveTo>
                  <a:cubicBezTo>
                    <a:pt x="0" y="33"/>
                    <a:pt x="0" y="33"/>
                    <a:pt x="0" y="33"/>
                  </a:cubicBezTo>
                  <a:cubicBezTo>
                    <a:pt x="0" y="33"/>
                    <a:pt x="0" y="33"/>
                    <a:pt x="0" y="33"/>
                  </a:cubicBezTo>
                  <a:moveTo>
                    <a:pt x="0" y="33"/>
                  </a:moveTo>
                  <a:cubicBezTo>
                    <a:pt x="0" y="33"/>
                    <a:pt x="0" y="33"/>
                    <a:pt x="0" y="33"/>
                  </a:cubicBezTo>
                  <a:cubicBezTo>
                    <a:pt x="0" y="33"/>
                    <a:pt x="0" y="33"/>
                    <a:pt x="0" y="33"/>
                  </a:cubicBezTo>
                  <a:moveTo>
                    <a:pt x="0" y="32"/>
                  </a:moveTo>
                  <a:cubicBezTo>
                    <a:pt x="0" y="32"/>
                    <a:pt x="0" y="33"/>
                    <a:pt x="0" y="33"/>
                  </a:cubicBezTo>
                  <a:cubicBezTo>
                    <a:pt x="0" y="33"/>
                    <a:pt x="0" y="32"/>
                    <a:pt x="0" y="32"/>
                  </a:cubicBezTo>
                  <a:moveTo>
                    <a:pt x="0" y="32"/>
                  </a:moveTo>
                  <a:cubicBezTo>
                    <a:pt x="0" y="32"/>
                    <a:pt x="0" y="32"/>
                    <a:pt x="0" y="32"/>
                  </a:cubicBezTo>
                  <a:cubicBezTo>
                    <a:pt x="0" y="32"/>
                    <a:pt x="0" y="32"/>
                    <a:pt x="0" y="32"/>
                  </a:cubicBezTo>
                  <a:moveTo>
                    <a:pt x="0" y="32"/>
                  </a:moveTo>
                  <a:cubicBezTo>
                    <a:pt x="0" y="32"/>
                    <a:pt x="0" y="32"/>
                    <a:pt x="0" y="32"/>
                  </a:cubicBezTo>
                  <a:cubicBezTo>
                    <a:pt x="0" y="32"/>
                    <a:pt x="0" y="32"/>
                    <a:pt x="0" y="32"/>
                  </a:cubicBezTo>
                  <a:moveTo>
                    <a:pt x="0" y="32"/>
                  </a:moveTo>
                  <a:cubicBezTo>
                    <a:pt x="0" y="32"/>
                    <a:pt x="0" y="32"/>
                    <a:pt x="0" y="32"/>
                  </a:cubicBezTo>
                  <a:cubicBezTo>
                    <a:pt x="0" y="32"/>
                    <a:pt x="0" y="32"/>
                    <a:pt x="0" y="32"/>
                  </a:cubicBezTo>
                  <a:moveTo>
                    <a:pt x="0" y="31"/>
                  </a:moveTo>
                  <a:cubicBezTo>
                    <a:pt x="0" y="31"/>
                    <a:pt x="0" y="31"/>
                    <a:pt x="0" y="31"/>
                  </a:cubicBezTo>
                  <a:cubicBezTo>
                    <a:pt x="0" y="31"/>
                    <a:pt x="0" y="31"/>
                    <a:pt x="0" y="31"/>
                  </a:cubicBezTo>
                  <a:moveTo>
                    <a:pt x="0" y="31"/>
                  </a:moveTo>
                  <a:cubicBezTo>
                    <a:pt x="0" y="31"/>
                    <a:pt x="0" y="31"/>
                    <a:pt x="0" y="31"/>
                  </a:cubicBezTo>
                  <a:cubicBezTo>
                    <a:pt x="0" y="31"/>
                    <a:pt x="0" y="31"/>
                    <a:pt x="0" y="31"/>
                  </a:cubicBezTo>
                  <a:moveTo>
                    <a:pt x="0" y="31"/>
                  </a:moveTo>
                  <a:cubicBezTo>
                    <a:pt x="0" y="31"/>
                    <a:pt x="0" y="31"/>
                    <a:pt x="0" y="31"/>
                  </a:cubicBezTo>
                  <a:cubicBezTo>
                    <a:pt x="0" y="31"/>
                    <a:pt x="0" y="31"/>
                    <a:pt x="0" y="31"/>
                  </a:cubicBezTo>
                  <a:moveTo>
                    <a:pt x="0" y="30"/>
                  </a:moveTo>
                  <a:cubicBezTo>
                    <a:pt x="0" y="30"/>
                    <a:pt x="0" y="30"/>
                    <a:pt x="0" y="31"/>
                  </a:cubicBezTo>
                  <a:cubicBezTo>
                    <a:pt x="0" y="30"/>
                    <a:pt x="0" y="30"/>
                    <a:pt x="0" y="30"/>
                  </a:cubicBezTo>
                  <a:moveTo>
                    <a:pt x="0" y="30"/>
                  </a:moveTo>
                  <a:cubicBezTo>
                    <a:pt x="0" y="30"/>
                    <a:pt x="0" y="30"/>
                    <a:pt x="0" y="30"/>
                  </a:cubicBezTo>
                  <a:cubicBezTo>
                    <a:pt x="0" y="30"/>
                    <a:pt x="0" y="30"/>
                    <a:pt x="0" y="30"/>
                  </a:cubicBezTo>
                  <a:moveTo>
                    <a:pt x="0" y="30"/>
                  </a:moveTo>
                  <a:cubicBezTo>
                    <a:pt x="0" y="30"/>
                    <a:pt x="0" y="30"/>
                    <a:pt x="0" y="30"/>
                  </a:cubicBezTo>
                  <a:cubicBezTo>
                    <a:pt x="0" y="30"/>
                    <a:pt x="0" y="30"/>
                    <a:pt x="0" y="30"/>
                  </a:cubicBezTo>
                  <a:cubicBezTo>
                    <a:pt x="0" y="30"/>
                    <a:pt x="0" y="30"/>
                    <a:pt x="0" y="30"/>
                  </a:cubicBezTo>
                  <a:moveTo>
                    <a:pt x="0" y="29"/>
                  </a:moveTo>
                  <a:cubicBezTo>
                    <a:pt x="0" y="29"/>
                    <a:pt x="0" y="30"/>
                    <a:pt x="0" y="30"/>
                  </a:cubicBezTo>
                  <a:cubicBezTo>
                    <a:pt x="0" y="30"/>
                    <a:pt x="0" y="29"/>
                    <a:pt x="0" y="29"/>
                  </a:cubicBezTo>
                  <a:moveTo>
                    <a:pt x="0" y="29"/>
                  </a:moveTo>
                  <a:cubicBezTo>
                    <a:pt x="0" y="29"/>
                    <a:pt x="0" y="29"/>
                    <a:pt x="0" y="29"/>
                  </a:cubicBezTo>
                  <a:cubicBezTo>
                    <a:pt x="0" y="29"/>
                    <a:pt x="0" y="29"/>
                    <a:pt x="0" y="29"/>
                  </a:cubicBezTo>
                  <a:moveTo>
                    <a:pt x="0" y="29"/>
                  </a:moveTo>
                  <a:cubicBezTo>
                    <a:pt x="0" y="29"/>
                    <a:pt x="0" y="29"/>
                    <a:pt x="0" y="29"/>
                  </a:cubicBezTo>
                  <a:cubicBezTo>
                    <a:pt x="0" y="29"/>
                    <a:pt x="0" y="29"/>
                    <a:pt x="0" y="29"/>
                  </a:cubicBezTo>
                  <a:moveTo>
                    <a:pt x="0" y="28"/>
                  </a:moveTo>
                  <a:cubicBezTo>
                    <a:pt x="0" y="29"/>
                    <a:pt x="0" y="29"/>
                    <a:pt x="0" y="29"/>
                  </a:cubicBezTo>
                  <a:cubicBezTo>
                    <a:pt x="0" y="29"/>
                    <a:pt x="0" y="29"/>
                    <a:pt x="0" y="28"/>
                  </a:cubicBezTo>
                  <a:moveTo>
                    <a:pt x="0" y="28"/>
                  </a:moveTo>
                  <a:cubicBezTo>
                    <a:pt x="0" y="28"/>
                    <a:pt x="0" y="28"/>
                    <a:pt x="0" y="28"/>
                  </a:cubicBezTo>
                  <a:cubicBezTo>
                    <a:pt x="0" y="28"/>
                    <a:pt x="0" y="28"/>
                    <a:pt x="0" y="28"/>
                  </a:cubicBezTo>
                  <a:moveTo>
                    <a:pt x="0" y="28"/>
                  </a:moveTo>
                  <a:cubicBezTo>
                    <a:pt x="0" y="28"/>
                    <a:pt x="0" y="28"/>
                    <a:pt x="0" y="28"/>
                  </a:cubicBezTo>
                  <a:cubicBezTo>
                    <a:pt x="0" y="28"/>
                    <a:pt x="0" y="28"/>
                    <a:pt x="0" y="28"/>
                  </a:cubicBezTo>
                  <a:moveTo>
                    <a:pt x="0" y="28"/>
                  </a:moveTo>
                  <a:cubicBezTo>
                    <a:pt x="0" y="28"/>
                    <a:pt x="0" y="28"/>
                    <a:pt x="0" y="28"/>
                  </a:cubicBezTo>
                  <a:cubicBezTo>
                    <a:pt x="0" y="28"/>
                    <a:pt x="0" y="28"/>
                    <a:pt x="0" y="28"/>
                  </a:cubicBezTo>
                  <a:moveTo>
                    <a:pt x="0" y="27"/>
                  </a:moveTo>
                  <a:cubicBezTo>
                    <a:pt x="0" y="27"/>
                    <a:pt x="0" y="27"/>
                    <a:pt x="0" y="28"/>
                  </a:cubicBezTo>
                  <a:cubicBezTo>
                    <a:pt x="0" y="27"/>
                    <a:pt x="0" y="27"/>
                    <a:pt x="0" y="27"/>
                  </a:cubicBezTo>
                  <a:moveTo>
                    <a:pt x="0" y="27"/>
                  </a:moveTo>
                  <a:cubicBezTo>
                    <a:pt x="0" y="27"/>
                    <a:pt x="0" y="27"/>
                    <a:pt x="0" y="27"/>
                  </a:cubicBezTo>
                  <a:cubicBezTo>
                    <a:pt x="0" y="27"/>
                    <a:pt x="0" y="27"/>
                    <a:pt x="0" y="27"/>
                  </a:cubicBezTo>
                  <a:moveTo>
                    <a:pt x="0" y="26"/>
                  </a:moveTo>
                  <a:cubicBezTo>
                    <a:pt x="0" y="27"/>
                    <a:pt x="0" y="27"/>
                    <a:pt x="0" y="27"/>
                  </a:cubicBezTo>
                  <a:cubicBezTo>
                    <a:pt x="0" y="27"/>
                    <a:pt x="0" y="27"/>
                    <a:pt x="0" y="26"/>
                  </a:cubicBezTo>
                  <a:moveTo>
                    <a:pt x="0" y="26"/>
                  </a:moveTo>
                  <a:cubicBezTo>
                    <a:pt x="0" y="26"/>
                    <a:pt x="0" y="26"/>
                    <a:pt x="0" y="26"/>
                  </a:cubicBezTo>
                  <a:cubicBezTo>
                    <a:pt x="0" y="26"/>
                    <a:pt x="0" y="26"/>
                    <a:pt x="0" y="26"/>
                  </a:cubicBezTo>
                  <a:moveTo>
                    <a:pt x="0" y="26"/>
                  </a:moveTo>
                  <a:cubicBezTo>
                    <a:pt x="0" y="26"/>
                    <a:pt x="0" y="26"/>
                    <a:pt x="0" y="26"/>
                  </a:cubicBezTo>
                  <a:cubicBezTo>
                    <a:pt x="0" y="26"/>
                    <a:pt x="0" y="26"/>
                    <a:pt x="0" y="26"/>
                  </a:cubicBezTo>
                  <a:moveTo>
                    <a:pt x="0" y="26"/>
                  </a:moveTo>
                  <a:cubicBezTo>
                    <a:pt x="0" y="26"/>
                    <a:pt x="0" y="26"/>
                    <a:pt x="0" y="26"/>
                  </a:cubicBezTo>
                  <a:cubicBezTo>
                    <a:pt x="0" y="26"/>
                    <a:pt x="0" y="26"/>
                    <a:pt x="0" y="26"/>
                  </a:cubicBezTo>
                  <a:moveTo>
                    <a:pt x="0" y="25"/>
                  </a:moveTo>
                  <a:cubicBezTo>
                    <a:pt x="0" y="25"/>
                    <a:pt x="0" y="25"/>
                    <a:pt x="0" y="25"/>
                  </a:cubicBezTo>
                  <a:cubicBezTo>
                    <a:pt x="0" y="25"/>
                    <a:pt x="0" y="25"/>
                    <a:pt x="0" y="25"/>
                  </a:cubicBezTo>
                  <a:moveTo>
                    <a:pt x="0" y="25"/>
                  </a:moveTo>
                  <a:cubicBezTo>
                    <a:pt x="0" y="25"/>
                    <a:pt x="0" y="25"/>
                    <a:pt x="0" y="25"/>
                  </a:cubicBezTo>
                  <a:cubicBezTo>
                    <a:pt x="0" y="25"/>
                    <a:pt x="0" y="25"/>
                    <a:pt x="0" y="25"/>
                  </a:cubicBezTo>
                  <a:moveTo>
                    <a:pt x="0" y="25"/>
                  </a:moveTo>
                  <a:cubicBezTo>
                    <a:pt x="0" y="25"/>
                    <a:pt x="0" y="25"/>
                    <a:pt x="0" y="25"/>
                  </a:cubicBezTo>
                  <a:cubicBezTo>
                    <a:pt x="0" y="25"/>
                    <a:pt x="0" y="25"/>
                    <a:pt x="0" y="25"/>
                  </a:cubicBezTo>
                  <a:moveTo>
                    <a:pt x="0" y="24"/>
                  </a:moveTo>
                  <a:cubicBezTo>
                    <a:pt x="0" y="24"/>
                    <a:pt x="0" y="24"/>
                    <a:pt x="0" y="25"/>
                  </a:cubicBezTo>
                  <a:cubicBezTo>
                    <a:pt x="0" y="24"/>
                    <a:pt x="0" y="24"/>
                    <a:pt x="0" y="24"/>
                  </a:cubicBezTo>
                  <a:moveTo>
                    <a:pt x="0" y="24"/>
                  </a:moveTo>
                  <a:cubicBezTo>
                    <a:pt x="0" y="24"/>
                    <a:pt x="0" y="24"/>
                    <a:pt x="0" y="24"/>
                  </a:cubicBezTo>
                  <a:cubicBezTo>
                    <a:pt x="0" y="24"/>
                    <a:pt x="0" y="24"/>
                    <a:pt x="0" y="24"/>
                  </a:cubicBezTo>
                  <a:moveTo>
                    <a:pt x="0" y="24"/>
                  </a:moveTo>
                  <a:cubicBezTo>
                    <a:pt x="0" y="24"/>
                    <a:pt x="0" y="24"/>
                    <a:pt x="0" y="24"/>
                  </a:cubicBezTo>
                  <a:cubicBezTo>
                    <a:pt x="0" y="24"/>
                    <a:pt x="0" y="24"/>
                    <a:pt x="0" y="24"/>
                  </a:cubicBezTo>
                  <a:moveTo>
                    <a:pt x="0" y="23"/>
                  </a:moveTo>
                  <a:cubicBezTo>
                    <a:pt x="0" y="23"/>
                    <a:pt x="0" y="23"/>
                    <a:pt x="0" y="24"/>
                  </a:cubicBezTo>
                  <a:cubicBezTo>
                    <a:pt x="0" y="23"/>
                    <a:pt x="0" y="23"/>
                    <a:pt x="0" y="23"/>
                  </a:cubicBezTo>
                  <a:moveTo>
                    <a:pt x="0" y="23"/>
                  </a:moveTo>
                  <a:cubicBezTo>
                    <a:pt x="0" y="23"/>
                    <a:pt x="0" y="23"/>
                    <a:pt x="0" y="23"/>
                  </a:cubicBezTo>
                  <a:cubicBezTo>
                    <a:pt x="0" y="23"/>
                    <a:pt x="0" y="23"/>
                    <a:pt x="0" y="23"/>
                  </a:cubicBezTo>
                  <a:moveTo>
                    <a:pt x="0" y="23"/>
                  </a:moveTo>
                  <a:cubicBezTo>
                    <a:pt x="0" y="23"/>
                    <a:pt x="0" y="23"/>
                    <a:pt x="0" y="23"/>
                  </a:cubicBezTo>
                  <a:cubicBezTo>
                    <a:pt x="0" y="23"/>
                    <a:pt x="0" y="23"/>
                    <a:pt x="0" y="23"/>
                  </a:cubicBezTo>
                  <a:moveTo>
                    <a:pt x="0" y="22"/>
                  </a:moveTo>
                  <a:cubicBezTo>
                    <a:pt x="0" y="22"/>
                    <a:pt x="0" y="22"/>
                    <a:pt x="0" y="22"/>
                  </a:cubicBezTo>
                  <a:cubicBezTo>
                    <a:pt x="0" y="22"/>
                    <a:pt x="0" y="22"/>
                    <a:pt x="0" y="22"/>
                  </a:cubicBezTo>
                  <a:moveTo>
                    <a:pt x="0" y="22"/>
                  </a:moveTo>
                  <a:cubicBezTo>
                    <a:pt x="0" y="22"/>
                    <a:pt x="0" y="22"/>
                    <a:pt x="0" y="22"/>
                  </a:cubicBezTo>
                  <a:cubicBezTo>
                    <a:pt x="0" y="22"/>
                    <a:pt x="0" y="22"/>
                    <a:pt x="0" y="22"/>
                  </a:cubicBezTo>
                  <a:moveTo>
                    <a:pt x="0" y="22"/>
                  </a:moveTo>
                  <a:cubicBezTo>
                    <a:pt x="0" y="22"/>
                    <a:pt x="0" y="22"/>
                    <a:pt x="0" y="22"/>
                  </a:cubicBezTo>
                  <a:cubicBezTo>
                    <a:pt x="0" y="22"/>
                    <a:pt x="0" y="22"/>
                    <a:pt x="0" y="22"/>
                  </a:cubicBezTo>
                  <a:moveTo>
                    <a:pt x="0" y="21"/>
                  </a:moveTo>
                  <a:cubicBezTo>
                    <a:pt x="0" y="21"/>
                    <a:pt x="0" y="22"/>
                    <a:pt x="0" y="22"/>
                  </a:cubicBezTo>
                  <a:cubicBezTo>
                    <a:pt x="0" y="22"/>
                    <a:pt x="0" y="21"/>
                    <a:pt x="0" y="21"/>
                  </a:cubicBezTo>
                  <a:moveTo>
                    <a:pt x="0" y="21"/>
                  </a:moveTo>
                  <a:cubicBezTo>
                    <a:pt x="0" y="21"/>
                    <a:pt x="0" y="21"/>
                    <a:pt x="0" y="21"/>
                  </a:cubicBezTo>
                  <a:cubicBezTo>
                    <a:pt x="0" y="21"/>
                    <a:pt x="0" y="21"/>
                    <a:pt x="0" y="21"/>
                  </a:cubicBezTo>
                  <a:moveTo>
                    <a:pt x="0" y="21"/>
                  </a:moveTo>
                  <a:cubicBezTo>
                    <a:pt x="0" y="21"/>
                    <a:pt x="0" y="21"/>
                    <a:pt x="0" y="21"/>
                  </a:cubicBezTo>
                  <a:cubicBezTo>
                    <a:pt x="0" y="21"/>
                    <a:pt x="0" y="21"/>
                    <a:pt x="0" y="21"/>
                  </a:cubicBezTo>
                  <a:moveTo>
                    <a:pt x="0" y="20"/>
                  </a:moveTo>
                  <a:cubicBezTo>
                    <a:pt x="0" y="21"/>
                    <a:pt x="0" y="21"/>
                    <a:pt x="0" y="21"/>
                  </a:cubicBezTo>
                  <a:cubicBezTo>
                    <a:pt x="0" y="21"/>
                    <a:pt x="0" y="21"/>
                    <a:pt x="0" y="20"/>
                  </a:cubicBezTo>
                  <a:moveTo>
                    <a:pt x="0" y="20"/>
                  </a:moveTo>
                  <a:cubicBezTo>
                    <a:pt x="0" y="20"/>
                    <a:pt x="0" y="20"/>
                    <a:pt x="0" y="20"/>
                  </a:cubicBezTo>
                  <a:cubicBezTo>
                    <a:pt x="0" y="20"/>
                    <a:pt x="0" y="20"/>
                    <a:pt x="0" y="20"/>
                  </a:cubicBezTo>
                  <a:moveTo>
                    <a:pt x="0" y="19"/>
                  </a:moveTo>
                  <a:cubicBezTo>
                    <a:pt x="0" y="19"/>
                    <a:pt x="0" y="20"/>
                    <a:pt x="0" y="20"/>
                  </a:cubicBezTo>
                  <a:cubicBezTo>
                    <a:pt x="0" y="20"/>
                    <a:pt x="0" y="19"/>
                    <a:pt x="0" y="19"/>
                  </a:cubicBezTo>
                  <a:moveTo>
                    <a:pt x="0" y="19"/>
                  </a:moveTo>
                  <a:cubicBezTo>
                    <a:pt x="0" y="19"/>
                    <a:pt x="0" y="19"/>
                    <a:pt x="0" y="19"/>
                  </a:cubicBezTo>
                  <a:cubicBezTo>
                    <a:pt x="0" y="19"/>
                    <a:pt x="0" y="19"/>
                    <a:pt x="0" y="19"/>
                  </a:cubicBezTo>
                  <a:moveTo>
                    <a:pt x="0" y="19"/>
                  </a:moveTo>
                  <a:cubicBezTo>
                    <a:pt x="0" y="19"/>
                    <a:pt x="0" y="19"/>
                    <a:pt x="0" y="19"/>
                  </a:cubicBezTo>
                  <a:cubicBezTo>
                    <a:pt x="0" y="19"/>
                    <a:pt x="0" y="19"/>
                    <a:pt x="0" y="19"/>
                  </a:cubicBezTo>
                  <a:moveTo>
                    <a:pt x="0" y="18"/>
                  </a:moveTo>
                  <a:cubicBezTo>
                    <a:pt x="0" y="18"/>
                    <a:pt x="0" y="19"/>
                    <a:pt x="0" y="19"/>
                  </a:cubicBezTo>
                  <a:cubicBezTo>
                    <a:pt x="0" y="19"/>
                    <a:pt x="0" y="18"/>
                    <a:pt x="0" y="18"/>
                  </a:cubicBezTo>
                  <a:moveTo>
                    <a:pt x="0" y="18"/>
                  </a:moveTo>
                  <a:cubicBezTo>
                    <a:pt x="0" y="18"/>
                    <a:pt x="0" y="18"/>
                    <a:pt x="0" y="18"/>
                  </a:cubicBezTo>
                  <a:cubicBezTo>
                    <a:pt x="0" y="18"/>
                    <a:pt x="0" y="18"/>
                    <a:pt x="0" y="18"/>
                  </a:cubicBezTo>
                  <a:moveTo>
                    <a:pt x="0" y="18"/>
                  </a:moveTo>
                  <a:cubicBezTo>
                    <a:pt x="0" y="18"/>
                    <a:pt x="0" y="18"/>
                    <a:pt x="0" y="18"/>
                  </a:cubicBezTo>
                  <a:cubicBezTo>
                    <a:pt x="0" y="18"/>
                    <a:pt x="0" y="18"/>
                    <a:pt x="0" y="18"/>
                  </a:cubicBezTo>
                  <a:moveTo>
                    <a:pt x="0" y="18"/>
                  </a:moveTo>
                  <a:cubicBezTo>
                    <a:pt x="0" y="18"/>
                    <a:pt x="0" y="18"/>
                    <a:pt x="0" y="18"/>
                  </a:cubicBezTo>
                  <a:cubicBezTo>
                    <a:pt x="0" y="18"/>
                    <a:pt x="0" y="18"/>
                    <a:pt x="0" y="18"/>
                  </a:cubicBezTo>
                  <a:moveTo>
                    <a:pt x="0" y="17"/>
                  </a:moveTo>
                  <a:cubicBezTo>
                    <a:pt x="0" y="17"/>
                    <a:pt x="0" y="17"/>
                    <a:pt x="0" y="18"/>
                  </a:cubicBezTo>
                  <a:cubicBezTo>
                    <a:pt x="0" y="17"/>
                    <a:pt x="0" y="17"/>
                    <a:pt x="0" y="17"/>
                  </a:cubicBezTo>
                  <a:moveTo>
                    <a:pt x="0" y="17"/>
                  </a:moveTo>
                  <a:cubicBezTo>
                    <a:pt x="0" y="17"/>
                    <a:pt x="0" y="17"/>
                    <a:pt x="0" y="17"/>
                  </a:cubicBezTo>
                  <a:cubicBezTo>
                    <a:pt x="0" y="17"/>
                    <a:pt x="0" y="17"/>
                    <a:pt x="0" y="17"/>
                  </a:cubicBezTo>
                  <a:moveTo>
                    <a:pt x="1" y="16"/>
                  </a:moveTo>
                  <a:cubicBezTo>
                    <a:pt x="1" y="16"/>
                    <a:pt x="0" y="16"/>
                    <a:pt x="0" y="17"/>
                  </a:cubicBezTo>
                  <a:cubicBezTo>
                    <a:pt x="0" y="16"/>
                    <a:pt x="1" y="16"/>
                    <a:pt x="1" y="16"/>
                  </a:cubicBezTo>
                  <a:moveTo>
                    <a:pt x="1" y="16"/>
                  </a:moveTo>
                  <a:cubicBezTo>
                    <a:pt x="1" y="16"/>
                    <a:pt x="1" y="16"/>
                    <a:pt x="1" y="16"/>
                  </a:cubicBezTo>
                  <a:cubicBezTo>
                    <a:pt x="1" y="16"/>
                    <a:pt x="1" y="16"/>
                    <a:pt x="1" y="16"/>
                  </a:cubicBezTo>
                  <a:moveTo>
                    <a:pt x="1" y="15"/>
                  </a:moveTo>
                  <a:cubicBezTo>
                    <a:pt x="1" y="16"/>
                    <a:pt x="1" y="16"/>
                    <a:pt x="1" y="16"/>
                  </a:cubicBezTo>
                  <a:cubicBezTo>
                    <a:pt x="1" y="16"/>
                    <a:pt x="1" y="16"/>
                    <a:pt x="1" y="15"/>
                  </a:cubicBezTo>
                  <a:moveTo>
                    <a:pt x="1" y="15"/>
                  </a:moveTo>
                  <a:cubicBezTo>
                    <a:pt x="1" y="15"/>
                    <a:pt x="1" y="15"/>
                    <a:pt x="1" y="15"/>
                  </a:cubicBezTo>
                  <a:cubicBezTo>
                    <a:pt x="1" y="15"/>
                    <a:pt x="1" y="15"/>
                    <a:pt x="1" y="15"/>
                  </a:cubicBezTo>
                  <a:moveTo>
                    <a:pt x="1" y="15"/>
                  </a:moveTo>
                  <a:cubicBezTo>
                    <a:pt x="1" y="15"/>
                    <a:pt x="1" y="15"/>
                    <a:pt x="1" y="15"/>
                  </a:cubicBezTo>
                  <a:cubicBezTo>
                    <a:pt x="1" y="15"/>
                    <a:pt x="1" y="15"/>
                    <a:pt x="1" y="15"/>
                  </a:cubicBezTo>
                  <a:moveTo>
                    <a:pt x="1" y="15"/>
                  </a:moveTo>
                  <a:cubicBezTo>
                    <a:pt x="1" y="15"/>
                    <a:pt x="1" y="15"/>
                    <a:pt x="1" y="15"/>
                  </a:cubicBezTo>
                  <a:cubicBezTo>
                    <a:pt x="1" y="15"/>
                    <a:pt x="1" y="15"/>
                    <a:pt x="1" y="15"/>
                  </a:cubicBezTo>
                  <a:moveTo>
                    <a:pt x="1" y="14"/>
                  </a:moveTo>
                  <a:cubicBezTo>
                    <a:pt x="1" y="14"/>
                    <a:pt x="1" y="15"/>
                    <a:pt x="1" y="15"/>
                  </a:cubicBezTo>
                  <a:cubicBezTo>
                    <a:pt x="1" y="15"/>
                    <a:pt x="1" y="14"/>
                    <a:pt x="1" y="14"/>
                  </a:cubicBezTo>
                  <a:moveTo>
                    <a:pt x="1" y="14"/>
                  </a:moveTo>
                  <a:cubicBezTo>
                    <a:pt x="1" y="14"/>
                    <a:pt x="1" y="14"/>
                    <a:pt x="1" y="14"/>
                  </a:cubicBezTo>
                  <a:cubicBezTo>
                    <a:pt x="1" y="14"/>
                    <a:pt x="1" y="14"/>
                    <a:pt x="1" y="14"/>
                  </a:cubicBezTo>
                  <a:moveTo>
                    <a:pt x="1" y="13"/>
                  </a:moveTo>
                  <a:cubicBezTo>
                    <a:pt x="1" y="14"/>
                    <a:pt x="1" y="14"/>
                    <a:pt x="1" y="14"/>
                  </a:cubicBezTo>
                  <a:cubicBezTo>
                    <a:pt x="1" y="14"/>
                    <a:pt x="1" y="14"/>
                    <a:pt x="1" y="13"/>
                  </a:cubicBezTo>
                  <a:moveTo>
                    <a:pt x="1" y="13"/>
                  </a:moveTo>
                  <a:cubicBezTo>
                    <a:pt x="1" y="13"/>
                    <a:pt x="1" y="13"/>
                    <a:pt x="1" y="13"/>
                  </a:cubicBezTo>
                  <a:cubicBezTo>
                    <a:pt x="1" y="13"/>
                    <a:pt x="1" y="13"/>
                    <a:pt x="1" y="13"/>
                  </a:cubicBezTo>
                  <a:moveTo>
                    <a:pt x="1" y="12"/>
                  </a:moveTo>
                  <a:cubicBezTo>
                    <a:pt x="1" y="13"/>
                    <a:pt x="1" y="13"/>
                    <a:pt x="1" y="13"/>
                  </a:cubicBezTo>
                  <a:cubicBezTo>
                    <a:pt x="1" y="13"/>
                    <a:pt x="1" y="13"/>
                    <a:pt x="1" y="12"/>
                  </a:cubicBezTo>
                  <a:moveTo>
                    <a:pt x="1" y="12"/>
                  </a:moveTo>
                  <a:cubicBezTo>
                    <a:pt x="1" y="12"/>
                    <a:pt x="1" y="12"/>
                    <a:pt x="1" y="12"/>
                  </a:cubicBezTo>
                  <a:cubicBezTo>
                    <a:pt x="1" y="12"/>
                    <a:pt x="1" y="12"/>
                    <a:pt x="1" y="12"/>
                  </a:cubicBezTo>
                  <a:moveTo>
                    <a:pt x="1" y="12"/>
                  </a:moveTo>
                  <a:cubicBezTo>
                    <a:pt x="1" y="12"/>
                    <a:pt x="1" y="12"/>
                    <a:pt x="1" y="12"/>
                  </a:cubicBezTo>
                  <a:cubicBezTo>
                    <a:pt x="1" y="12"/>
                    <a:pt x="1" y="12"/>
                    <a:pt x="1" y="12"/>
                  </a:cubicBezTo>
                  <a:moveTo>
                    <a:pt x="1" y="11"/>
                  </a:moveTo>
                  <a:cubicBezTo>
                    <a:pt x="1" y="12"/>
                    <a:pt x="1" y="12"/>
                    <a:pt x="1" y="12"/>
                  </a:cubicBezTo>
                  <a:cubicBezTo>
                    <a:pt x="1" y="12"/>
                    <a:pt x="1" y="12"/>
                    <a:pt x="1" y="11"/>
                  </a:cubicBezTo>
                  <a:moveTo>
                    <a:pt x="1" y="11"/>
                  </a:moveTo>
                  <a:cubicBezTo>
                    <a:pt x="1" y="11"/>
                    <a:pt x="1" y="11"/>
                    <a:pt x="1" y="11"/>
                  </a:cubicBezTo>
                  <a:cubicBezTo>
                    <a:pt x="1" y="11"/>
                    <a:pt x="1" y="11"/>
                    <a:pt x="1" y="11"/>
                  </a:cubicBezTo>
                  <a:moveTo>
                    <a:pt x="1" y="11"/>
                  </a:moveTo>
                  <a:cubicBezTo>
                    <a:pt x="1" y="11"/>
                    <a:pt x="1" y="11"/>
                    <a:pt x="1" y="11"/>
                  </a:cubicBezTo>
                  <a:cubicBezTo>
                    <a:pt x="1" y="11"/>
                    <a:pt x="1" y="11"/>
                    <a:pt x="1" y="11"/>
                  </a:cubicBezTo>
                  <a:moveTo>
                    <a:pt x="2" y="11"/>
                  </a:moveTo>
                  <a:cubicBezTo>
                    <a:pt x="2" y="11"/>
                    <a:pt x="1" y="11"/>
                    <a:pt x="1" y="11"/>
                  </a:cubicBezTo>
                  <a:cubicBezTo>
                    <a:pt x="1" y="11"/>
                    <a:pt x="2" y="11"/>
                    <a:pt x="2" y="11"/>
                  </a:cubicBezTo>
                  <a:moveTo>
                    <a:pt x="2" y="10"/>
                  </a:moveTo>
                  <a:cubicBezTo>
                    <a:pt x="2" y="10"/>
                    <a:pt x="2" y="11"/>
                    <a:pt x="2" y="11"/>
                  </a:cubicBezTo>
                  <a:cubicBezTo>
                    <a:pt x="2" y="11"/>
                    <a:pt x="2" y="10"/>
                    <a:pt x="2" y="10"/>
                  </a:cubicBezTo>
                  <a:moveTo>
                    <a:pt x="2" y="10"/>
                  </a:moveTo>
                  <a:cubicBezTo>
                    <a:pt x="2" y="10"/>
                    <a:pt x="2" y="10"/>
                    <a:pt x="2" y="10"/>
                  </a:cubicBezTo>
                  <a:cubicBezTo>
                    <a:pt x="2" y="10"/>
                    <a:pt x="2" y="10"/>
                    <a:pt x="2" y="10"/>
                  </a:cubicBezTo>
                  <a:moveTo>
                    <a:pt x="2" y="10"/>
                  </a:moveTo>
                  <a:cubicBezTo>
                    <a:pt x="2" y="10"/>
                    <a:pt x="2" y="10"/>
                    <a:pt x="2" y="10"/>
                  </a:cubicBezTo>
                  <a:cubicBezTo>
                    <a:pt x="2" y="10"/>
                    <a:pt x="2" y="10"/>
                    <a:pt x="2" y="10"/>
                  </a:cubicBezTo>
                  <a:moveTo>
                    <a:pt x="2" y="9"/>
                  </a:moveTo>
                  <a:cubicBezTo>
                    <a:pt x="2" y="10"/>
                    <a:pt x="2" y="10"/>
                    <a:pt x="2" y="10"/>
                  </a:cubicBezTo>
                  <a:cubicBezTo>
                    <a:pt x="2" y="10"/>
                    <a:pt x="2" y="10"/>
                    <a:pt x="2" y="9"/>
                  </a:cubicBezTo>
                  <a:moveTo>
                    <a:pt x="2" y="9"/>
                  </a:moveTo>
                  <a:cubicBezTo>
                    <a:pt x="2" y="9"/>
                    <a:pt x="2" y="9"/>
                    <a:pt x="2" y="9"/>
                  </a:cubicBezTo>
                  <a:cubicBezTo>
                    <a:pt x="2" y="9"/>
                    <a:pt x="2" y="9"/>
                    <a:pt x="2" y="9"/>
                  </a:cubicBezTo>
                  <a:moveTo>
                    <a:pt x="2" y="9"/>
                  </a:moveTo>
                  <a:cubicBezTo>
                    <a:pt x="2" y="9"/>
                    <a:pt x="2" y="9"/>
                    <a:pt x="2" y="9"/>
                  </a:cubicBezTo>
                  <a:cubicBezTo>
                    <a:pt x="2" y="9"/>
                    <a:pt x="2" y="9"/>
                    <a:pt x="2" y="9"/>
                  </a:cubicBezTo>
                  <a:moveTo>
                    <a:pt x="2" y="9"/>
                  </a:moveTo>
                  <a:cubicBezTo>
                    <a:pt x="2" y="9"/>
                    <a:pt x="2" y="9"/>
                    <a:pt x="2" y="9"/>
                  </a:cubicBezTo>
                  <a:cubicBezTo>
                    <a:pt x="2" y="9"/>
                    <a:pt x="2" y="9"/>
                    <a:pt x="2" y="9"/>
                  </a:cubicBezTo>
                  <a:moveTo>
                    <a:pt x="2" y="8"/>
                  </a:moveTo>
                  <a:cubicBezTo>
                    <a:pt x="2" y="8"/>
                    <a:pt x="2" y="9"/>
                    <a:pt x="2" y="9"/>
                  </a:cubicBezTo>
                  <a:cubicBezTo>
                    <a:pt x="2" y="9"/>
                    <a:pt x="2" y="8"/>
                    <a:pt x="2" y="8"/>
                  </a:cubicBezTo>
                  <a:moveTo>
                    <a:pt x="2" y="8"/>
                  </a:moveTo>
                  <a:cubicBezTo>
                    <a:pt x="2" y="8"/>
                    <a:pt x="2" y="8"/>
                    <a:pt x="2" y="8"/>
                  </a:cubicBezTo>
                  <a:cubicBezTo>
                    <a:pt x="2" y="8"/>
                    <a:pt x="2" y="8"/>
                    <a:pt x="2" y="8"/>
                  </a:cubicBezTo>
                  <a:moveTo>
                    <a:pt x="2" y="8"/>
                  </a:moveTo>
                  <a:cubicBezTo>
                    <a:pt x="2" y="8"/>
                    <a:pt x="2" y="8"/>
                    <a:pt x="2" y="8"/>
                  </a:cubicBezTo>
                  <a:cubicBezTo>
                    <a:pt x="2" y="8"/>
                    <a:pt x="2" y="8"/>
                    <a:pt x="2" y="8"/>
                  </a:cubicBezTo>
                  <a:moveTo>
                    <a:pt x="2" y="8"/>
                  </a:moveTo>
                  <a:cubicBezTo>
                    <a:pt x="2" y="8"/>
                    <a:pt x="2" y="8"/>
                    <a:pt x="2" y="8"/>
                  </a:cubicBezTo>
                  <a:cubicBezTo>
                    <a:pt x="2" y="8"/>
                    <a:pt x="2" y="8"/>
                    <a:pt x="2" y="8"/>
                  </a:cubicBezTo>
                  <a:moveTo>
                    <a:pt x="2" y="7"/>
                  </a:moveTo>
                  <a:cubicBezTo>
                    <a:pt x="2" y="7"/>
                    <a:pt x="2" y="7"/>
                    <a:pt x="2" y="7"/>
                  </a:cubicBezTo>
                  <a:cubicBezTo>
                    <a:pt x="2" y="7"/>
                    <a:pt x="2" y="7"/>
                    <a:pt x="2" y="7"/>
                  </a:cubicBezTo>
                  <a:moveTo>
                    <a:pt x="2" y="7"/>
                  </a:moveTo>
                  <a:cubicBezTo>
                    <a:pt x="2" y="7"/>
                    <a:pt x="2" y="7"/>
                    <a:pt x="2" y="7"/>
                  </a:cubicBezTo>
                  <a:cubicBezTo>
                    <a:pt x="2" y="7"/>
                    <a:pt x="2" y="7"/>
                    <a:pt x="2" y="7"/>
                  </a:cubicBezTo>
                  <a:moveTo>
                    <a:pt x="2" y="7"/>
                  </a:moveTo>
                  <a:cubicBezTo>
                    <a:pt x="2" y="7"/>
                    <a:pt x="2" y="7"/>
                    <a:pt x="2" y="7"/>
                  </a:cubicBezTo>
                  <a:cubicBezTo>
                    <a:pt x="2" y="7"/>
                    <a:pt x="2" y="7"/>
                    <a:pt x="2" y="7"/>
                  </a:cubicBezTo>
                  <a:moveTo>
                    <a:pt x="3" y="6"/>
                  </a:moveTo>
                  <a:cubicBezTo>
                    <a:pt x="3" y="6"/>
                    <a:pt x="2" y="7"/>
                    <a:pt x="2" y="7"/>
                  </a:cubicBezTo>
                  <a:cubicBezTo>
                    <a:pt x="2" y="7"/>
                    <a:pt x="3" y="6"/>
                    <a:pt x="3" y="6"/>
                  </a:cubicBezTo>
                  <a:moveTo>
                    <a:pt x="3" y="6"/>
                  </a:moveTo>
                  <a:cubicBezTo>
                    <a:pt x="3" y="6"/>
                    <a:pt x="3" y="6"/>
                    <a:pt x="3" y="6"/>
                  </a:cubicBezTo>
                  <a:cubicBezTo>
                    <a:pt x="3" y="6"/>
                    <a:pt x="3" y="6"/>
                    <a:pt x="3" y="6"/>
                  </a:cubicBezTo>
                  <a:moveTo>
                    <a:pt x="3" y="6"/>
                  </a:moveTo>
                  <a:cubicBezTo>
                    <a:pt x="3" y="6"/>
                    <a:pt x="3" y="6"/>
                    <a:pt x="3" y="6"/>
                  </a:cubicBezTo>
                  <a:cubicBezTo>
                    <a:pt x="3" y="6"/>
                    <a:pt x="3" y="6"/>
                    <a:pt x="3" y="6"/>
                  </a:cubicBezTo>
                  <a:moveTo>
                    <a:pt x="3" y="6"/>
                  </a:moveTo>
                  <a:cubicBezTo>
                    <a:pt x="3" y="6"/>
                    <a:pt x="3" y="6"/>
                    <a:pt x="3" y="6"/>
                  </a:cubicBezTo>
                  <a:cubicBezTo>
                    <a:pt x="3" y="6"/>
                    <a:pt x="3" y="6"/>
                    <a:pt x="3" y="6"/>
                  </a:cubicBezTo>
                  <a:moveTo>
                    <a:pt x="3" y="5"/>
                  </a:moveTo>
                  <a:cubicBezTo>
                    <a:pt x="3" y="5"/>
                    <a:pt x="3" y="5"/>
                    <a:pt x="3" y="5"/>
                  </a:cubicBezTo>
                  <a:cubicBezTo>
                    <a:pt x="3" y="5"/>
                    <a:pt x="3" y="5"/>
                    <a:pt x="3" y="5"/>
                  </a:cubicBezTo>
                  <a:moveTo>
                    <a:pt x="3" y="5"/>
                  </a:moveTo>
                  <a:cubicBezTo>
                    <a:pt x="3" y="5"/>
                    <a:pt x="3" y="5"/>
                    <a:pt x="3" y="5"/>
                  </a:cubicBezTo>
                  <a:cubicBezTo>
                    <a:pt x="3" y="5"/>
                    <a:pt x="3" y="5"/>
                    <a:pt x="3" y="5"/>
                  </a:cubicBezTo>
                  <a:moveTo>
                    <a:pt x="3" y="5"/>
                  </a:moveTo>
                  <a:cubicBezTo>
                    <a:pt x="3" y="5"/>
                    <a:pt x="3" y="5"/>
                    <a:pt x="3" y="5"/>
                  </a:cubicBezTo>
                  <a:cubicBezTo>
                    <a:pt x="3" y="5"/>
                    <a:pt x="3" y="5"/>
                    <a:pt x="3" y="5"/>
                  </a:cubicBezTo>
                  <a:moveTo>
                    <a:pt x="3" y="4"/>
                  </a:moveTo>
                  <a:cubicBezTo>
                    <a:pt x="3" y="5"/>
                    <a:pt x="3" y="5"/>
                    <a:pt x="3" y="5"/>
                  </a:cubicBezTo>
                  <a:cubicBezTo>
                    <a:pt x="3" y="5"/>
                    <a:pt x="3" y="5"/>
                    <a:pt x="3" y="4"/>
                  </a:cubicBezTo>
                  <a:moveTo>
                    <a:pt x="3" y="4"/>
                  </a:moveTo>
                  <a:cubicBezTo>
                    <a:pt x="3" y="4"/>
                    <a:pt x="3" y="4"/>
                    <a:pt x="3" y="4"/>
                  </a:cubicBezTo>
                  <a:cubicBezTo>
                    <a:pt x="3" y="4"/>
                    <a:pt x="3" y="4"/>
                    <a:pt x="3" y="4"/>
                  </a:cubicBezTo>
                  <a:moveTo>
                    <a:pt x="3" y="4"/>
                  </a:moveTo>
                  <a:cubicBezTo>
                    <a:pt x="3" y="4"/>
                    <a:pt x="3" y="4"/>
                    <a:pt x="3" y="4"/>
                  </a:cubicBezTo>
                  <a:cubicBezTo>
                    <a:pt x="3" y="4"/>
                    <a:pt x="3" y="4"/>
                    <a:pt x="3" y="4"/>
                  </a:cubicBezTo>
                  <a:moveTo>
                    <a:pt x="3" y="4"/>
                  </a:moveTo>
                  <a:cubicBezTo>
                    <a:pt x="3" y="4"/>
                    <a:pt x="3" y="4"/>
                    <a:pt x="3" y="4"/>
                  </a:cubicBezTo>
                  <a:cubicBezTo>
                    <a:pt x="3" y="4"/>
                    <a:pt x="3" y="4"/>
                    <a:pt x="3" y="4"/>
                  </a:cubicBezTo>
                  <a:moveTo>
                    <a:pt x="3" y="3"/>
                  </a:moveTo>
                  <a:cubicBezTo>
                    <a:pt x="3" y="3"/>
                    <a:pt x="3" y="3"/>
                    <a:pt x="3" y="4"/>
                  </a:cubicBezTo>
                  <a:cubicBezTo>
                    <a:pt x="3" y="3"/>
                    <a:pt x="3" y="3"/>
                    <a:pt x="3" y="3"/>
                  </a:cubicBezTo>
                  <a:moveTo>
                    <a:pt x="3" y="3"/>
                  </a:moveTo>
                  <a:cubicBezTo>
                    <a:pt x="3" y="3"/>
                    <a:pt x="3" y="3"/>
                    <a:pt x="3" y="3"/>
                  </a:cubicBezTo>
                  <a:cubicBezTo>
                    <a:pt x="3" y="3"/>
                    <a:pt x="3" y="3"/>
                    <a:pt x="3" y="3"/>
                  </a:cubicBezTo>
                  <a:moveTo>
                    <a:pt x="4" y="3"/>
                  </a:moveTo>
                  <a:cubicBezTo>
                    <a:pt x="4" y="3"/>
                    <a:pt x="4" y="3"/>
                    <a:pt x="3" y="3"/>
                  </a:cubicBezTo>
                  <a:cubicBezTo>
                    <a:pt x="4" y="3"/>
                    <a:pt x="4" y="3"/>
                    <a:pt x="4" y="3"/>
                  </a:cubicBezTo>
                  <a:moveTo>
                    <a:pt x="4" y="3"/>
                  </a:moveTo>
                  <a:cubicBezTo>
                    <a:pt x="4" y="3"/>
                    <a:pt x="4" y="3"/>
                    <a:pt x="4" y="3"/>
                  </a:cubicBezTo>
                  <a:cubicBezTo>
                    <a:pt x="4" y="3"/>
                    <a:pt x="4" y="3"/>
                    <a:pt x="4" y="3"/>
                  </a:cubicBezTo>
                  <a:moveTo>
                    <a:pt x="4" y="2"/>
                  </a:moveTo>
                  <a:cubicBezTo>
                    <a:pt x="4" y="2"/>
                    <a:pt x="4" y="2"/>
                    <a:pt x="4" y="2"/>
                  </a:cubicBezTo>
                  <a:cubicBezTo>
                    <a:pt x="4" y="2"/>
                    <a:pt x="4" y="2"/>
                    <a:pt x="4" y="2"/>
                  </a:cubicBezTo>
                  <a:moveTo>
                    <a:pt x="4" y="2"/>
                  </a:moveTo>
                  <a:cubicBezTo>
                    <a:pt x="4" y="2"/>
                    <a:pt x="4" y="2"/>
                    <a:pt x="4" y="2"/>
                  </a:cubicBezTo>
                  <a:cubicBezTo>
                    <a:pt x="4" y="2"/>
                    <a:pt x="4" y="2"/>
                    <a:pt x="4" y="2"/>
                  </a:cubicBezTo>
                  <a:moveTo>
                    <a:pt x="4" y="1"/>
                  </a:moveTo>
                  <a:cubicBezTo>
                    <a:pt x="4" y="1"/>
                    <a:pt x="4" y="1"/>
                    <a:pt x="4" y="1"/>
                  </a:cubicBezTo>
                  <a:cubicBezTo>
                    <a:pt x="4" y="1"/>
                    <a:pt x="4" y="1"/>
                    <a:pt x="4" y="1"/>
                  </a:cubicBezTo>
                  <a:moveTo>
                    <a:pt x="4" y="1"/>
                  </a:moveTo>
                  <a:cubicBezTo>
                    <a:pt x="4" y="1"/>
                    <a:pt x="4" y="1"/>
                    <a:pt x="4" y="1"/>
                  </a:cubicBezTo>
                  <a:cubicBezTo>
                    <a:pt x="4" y="1"/>
                    <a:pt x="4" y="1"/>
                    <a:pt x="4" y="1"/>
                  </a:cubicBezTo>
                  <a:moveTo>
                    <a:pt x="4" y="0"/>
                  </a:moveTo>
                  <a:cubicBezTo>
                    <a:pt x="4" y="0"/>
                    <a:pt x="4" y="0"/>
                    <a:pt x="4" y="0"/>
                  </a:cubicBezTo>
                  <a:cubicBezTo>
                    <a:pt x="4" y="0"/>
                    <a:pt x="4" y="0"/>
                    <a:pt x="4" y="0"/>
                  </a:cubicBezTo>
                </a:path>
              </a:pathLst>
            </a:custGeom>
            <a:solidFill>
              <a:srgbClr val="E56A05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</a14:hiddenLine>
              </a:ext>
            </a:extLst>
          </p:spPr>
          <p:txBody>
            <a:bodyPr vert="horz" wrap="square" lIns="121920" tIns="60960" rIns="121920" bIns="60960" numCol="1" anchor="t" anchorCtr="0" compatLnSpc="1"/>
            <a:lstStyle/>
            <a:p>
              <a:endParaRPr lang="en-GB" sz="2400">
                <a:latin typeface="UTM Avo" panose="02040603050506020204" pitchFamily="18" charset="0"/>
              </a:endParaRPr>
            </a:p>
          </p:txBody>
        </p:sp>
        <p:sp>
          <p:nvSpPr>
            <p:cNvPr id="46" name="Freeform 35"/>
            <p:cNvSpPr/>
            <p:nvPr/>
          </p:nvSpPr>
          <p:spPr bwMode="auto">
            <a:xfrm>
              <a:off x="2511425" y="2494353"/>
              <a:ext cx="190500" cy="425450"/>
            </a:xfrm>
            <a:custGeom>
              <a:avLst/>
              <a:gdLst>
                <a:gd name="T0" fmla="*/ 4 w 78"/>
                <a:gd name="T1" fmla="*/ 53 h 174"/>
                <a:gd name="T2" fmla="*/ 4 w 78"/>
                <a:gd name="T3" fmla="*/ 54 h 174"/>
                <a:gd name="T4" fmla="*/ 3 w 78"/>
                <a:gd name="T5" fmla="*/ 55 h 174"/>
                <a:gd name="T6" fmla="*/ 3 w 78"/>
                <a:gd name="T7" fmla="*/ 56 h 174"/>
                <a:gd name="T8" fmla="*/ 3 w 78"/>
                <a:gd name="T9" fmla="*/ 56 h 174"/>
                <a:gd name="T10" fmla="*/ 3 w 78"/>
                <a:gd name="T11" fmla="*/ 57 h 174"/>
                <a:gd name="T12" fmla="*/ 3 w 78"/>
                <a:gd name="T13" fmla="*/ 58 h 174"/>
                <a:gd name="T14" fmla="*/ 3 w 78"/>
                <a:gd name="T15" fmla="*/ 58 h 174"/>
                <a:gd name="T16" fmla="*/ 2 w 78"/>
                <a:gd name="T17" fmla="*/ 59 h 174"/>
                <a:gd name="T18" fmla="*/ 2 w 78"/>
                <a:gd name="T19" fmla="*/ 60 h 174"/>
                <a:gd name="T20" fmla="*/ 2 w 78"/>
                <a:gd name="T21" fmla="*/ 61 h 174"/>
                <a:gd name="T22" fmla="*/ 2 w 78"/>
                <a:gd name="T23" fmla="*/ 61 h 174"/>
                <a:gd name="T24" fmla="*/ 2 w 78"/>
                <a:gd name="T25" fmla="*/ 62 h 174"/>
                <a:gd name="T26" fmla="*/ 2 w 78"/>
                <a:gd name="T27" fmla="*/ 63 h 174"/>
                <a:gd name="T28" fmla="*/ 1 w 78"/>
                <a:gd name="T29" fmla="*/ 63 h 174"/>
                <a:gd name="T30" fmla="*/ 1 w 78"/>
                <a:gd name="T31" fmla="*/ 64 h 174"/>
                <a:gd name="T32" fmla="*/ 1 w 78"/>
                <a:gd name="T33" fmla="*/ 65 h 174"/>
                <a:gd name="T34" fmla="*/ 1 w 78"/>
                <a:gd name="T35" fmla="*/ 66 h 174"/>
                <a:gd name="T36" fmla="*/ 1 w 78"/>
                <a:gd name="T37" fmla="*/ 67 h 174"/>
                <a:gd name="T38" fmla="*/ 1 w 78"/>
                <a:gd name="T39" fmla="*/ 68 h 174"/>
                <a:gd name="T40" fmla="*/ 0 w 78"/>
                <a:gd name="T41" fmla="*/ 69 h 174"/>
                <a:gd name="T42" fmla="*/ 0 w 78"/>
                <a:gd name="T43" fmla="*/ 70 h 174"/>
                <a:gd name="T44" fmla="*/ 0 w 78"/>
                <a:gd name="T45" fmla="*/ 71 h 174"/>
                <a:gd name="T46" fmla="*/ 0 w 78"/>
                <a:gd name="T47" fmla="*/ 71 h 174"/>
                <a:gd name="T48" fmla="*/ 0 w 78"/>
                <a:gd name="T49" fmla="*/ 73 h 174"/>
                <a:gd name="T50" fmla="*/ 0 w 78"/>
                <a:gd name="T51" fmla="*/ 73 h 174"/>
                <a:gd name="T52" fmla="*/ 0 w 78"/>
                <a:gd name="T53" fmla="*/ 74 h 174"/>
                <a:gd name="T54" fmla="*/ 0 w 78"/>
                <a:gd name="T55" fmla="*/ 75 h 174"/>
                <a:gd name="T56" fmla="*/ 0 w 78"/>
                <a:gd name="T57" fmla="*/ 76 h 174"/>
                <a:gd name="T58" fmla="*/ 0 w 78"/>
                <a:gd name="T59" fmla="*/ 77 h 174"/>
                <a:gd name="T60" fmla="*/ 0 w 78"/>
                <a:gd name="T61" fmla="*/ 77 h 174"/>
                <a:gd name="T62" fmla="*/ 0 w 78"/>
                <a:gd name="T63" fmla="*/ 78 h 174"/>
                <a:gd name="T64" fmla="*/ 0 w 78"/>
                <a:gd name="T65" fmla="*/ 79 h 174"/>
                <a:gd name="T66" fmla="*/ 0 w 78"/>
                <a:gd name="T67" fmla="*/ 80 h 174"/>
                <a:gd name="T68" fmla="*/ 0 w 78"/>
                <a:gd name="T69" fmla="*/ 81 h 174"/>
                <a:gd name="T70" fmla="*/ 0 w 78"/>
                <a:gd name="T71" fmla="*/ 81 h 174"/>
                <a:gd name="T72" fmla="*/ 0 w 78"/>
                <a:gd name="T73" fmla="*/ 82 h 174"/>
                <a:gd name="T74" fmla="*/ 0 w 78"/>
                <a:gd name="T75" fmla="*/ 83 h 174"/>
                <a:gd name="T76" fmla="*/ 0 w 78"/>
                <a:gd name="T77" fmla="*/ 84 h 174"/>
                <a:gd name="T78" fmla="*/ 0 w 78"/>
                <a:gd name="T79" fmla="*/ 84 h 174"/>
                <a:gd name="T80" fmla="*/ 0 w 78"/>
                <a:gd name="T81" fmla="*/ 85 h 174"/>
                <a:gd name="T82" fmla="*/ 0 w 78"/>
                <a:gd name="T83" fmla="*/ 86 h 174"/>
                <a:gd name="T84" fmla="*/ 0 w 78"/>
                <a:gd name="T85" fmla="*/ 87 h 174"/>
                <a:gd name="T86" fmla="*/ 0 w 78"/>
                <a:gd name="T87" fmla="*/ 87 h 174"/>
                <a:gd name="T88" fmla="*/ 0 w 78"/>
                <a:gd name="T89" fmla="*/ 88 h 174"/>
                <a:gd name="T90" fmla="*/ 0 w 78"/>
                <a:gd name="T91" fmla="*/ 89 h 174"/>
                <a:gd name="T92" fmla="*/ 0 w 78"/>
                <a:gd name="T93" fmla="*/ 90 h 174"/>
                <a:gd name="T94" fmla="*/ 0 w 78"/>
                <a:gd name="T95" fmla="*/ 90 h 174"/>
                <a:gd name="T96" fmla="*/ 0 w 78"/>
                <a:gd name="T97" fmla="*/ 91 h 174"/>
                <a:gd name="T98" fmla="*/ 0 w 78"/>
                <a:gd name="T99" fmla="*/ 92 h 174"/>
                <a:gd name="T100" fmla="*/ 0 w 78"/>
                <a:gd name="T101" fmla="*/ 92 h 174"/>
                <a:gd name="T102" fmla="*/ 0 w 78"/>
                <a:gd name="T103" fmla="*/ 94 h 174"/>
                <a:gd name="T104" fmla="*/ 0 w 78"/>
                <a:gd name="T105" fmla="*/ 94 h 174"/>
                <a:gd name="T106" fmla="*/ 1 w 78"/>
                <a:gd name="T107" fmla="*/ 97 h 174"/>
                <a:gd name="T108" fmla="*/ 15 w 78"/>
                <a:gd name="T109" fmla="*/ 78 h 174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  <a:cxn ang="0">
                  <a:pos x="T46" y="T47"/>
                </a:cxn>
                <a:cxn ang="0">
                  <a:pos x="T48" y="T49"/>
                </a:cxn>
                <a:cxn ang="0">
                  <a:pos x="T50" y="T51"/>
                </a:cxn>
                <a:cxn ang="0">
                  <a:pos x="T52" y="T53"/>
                </a:cxn>
                <a:cxn ang="0">
                  <a:pos x="T54" y="T55"/>
                </a:cxn>
                <a:cxn ang="0">
                  <a:pos x="T56" y="T57"/>
                </a:cxn>
                <a:cxn ang="0">
                  <a:pos x="T58" y="T59"/>
                </a:cxn>
                <a:cxn ang="0">
                  <a:pos x="T60" y="T61"/>
                </a:cxn>
                <a:cxn ang="0">
                  <a:pos x="T62" y="T63"/>
                </a:cxn>
                <a:cxn ang="0">
                  <a:pos x="T64" y="T65"/>
                </a:cxn>
                <a:cxn ang="0">
                  <a:pos x="T66" y="T67"/>
                </a:cxn>
                <a:cxn ang="0">
                  <a:pos x="T68" y="T69"/>
                </a:cxn>
                <a:cxn ang="0">
                  <a:pos x="T70" y="T71"/>
                </a:cxn>
                <a:cxn ang="0">
                  <a:pos x="T72" y="T73"/>
                </a:cxn>
                <a:cxn ang="0">
                  <a:pos x="T74" y="T75"/>
                </a:cxn>
                <a:cxn ang="0">
                  <a:pos x="T76" y="T77"/>
                </a:cxn>
                <a:cxn ang="0">
                  <a:pos x="T78" y="T79"/>
                </a:cxn>
                <a:cxn ang="0">
                  <a:pos x="T80" y="T81"/>
                </a:cxn>
                <a:cxn ang="0">
                  <a:pos x="T82" y="T83"/>
                </a:cxn>
                <a:cxn ang="0">
                  <a:pos x="T84" y="T85"/>
                </a:cxn>
                <a:cxn ang="0">
                  <a:pos x="T86" y="T87"/>
                </a:cxn>
                <a:cxn ang="0">
                  <a:pos x="T88" y="T89"/>
                </a:cxn>
                <a:cxn ang="0">
                  <a:pos x="T90" y="T91"/>
                </a:cxn>
                <a:cxn ang="0">
                  <a:pos x="T92" y="T93"/>
                </a:cxn>
                <a:cxn ang="0">
                  <a:pos x="T94" y="T95"/>
                </a:cxn>
                <a:cxn ang="0">
                  <a:pos x="T96" y="T97"/>
                </a:cxn>
                <a:cxn ang="0">
                  <a:pos x="T98" y="T99"/>
                </a:cxn>
                <a:cxn ang="0">
                  <a:pos x="T100" y="T101"/>
                </a:cxn>
                <a:cxn ang="0">
                  <a:pos x="T102" y="T103"/>
                </a:cxn>
                <a:cxn ang="0">
                  <a:pos x="T104" y="T105"/>
                </a:cxn>
                <a:cxn ang="0">
                  <a:pos x="T106" y="T107"/>
                </a:cxn>
                <a:cxn ang="0">
                  <a:pos x="T108" y="T109"/>
                </a:cxn>
              </a:cxnLst>
              <a:rect l="0" t="0" r="r" b="b"/>
              <a:pathLst>
                <a:path w="78" h="174">
                  <a:moveTo>
                    <a:pt x="48" y="0"/>
                  </a:moveTo>
                  <a:cubicBezTo>
                    <a:pt x="28" y="11"/>
                    <a:pt x="12" y="30"/>
                    <a:pt x="4" y="52"/>
                  </a:cubicBezTo>
                  <a:cubicBezTo>
                    <a:pt x="4" y="52"/>
                    <a:pt x="4" y="52"/>
                    <a:pt x="4" y="52"/>
                  </a:cubicBezTo>
                  <a:cubicBezTo>
                    <a:pt x="4" y="52"/>
                    <a:pt x="4" y="52"/>
                    <a:pt x="4" y="53"/>
                  </a:cubicBezTo>
                  <a:cubicBezTo>
                    <a:pt x="4" y="53"/>
                    <a:pt x="4" y="53"/>
                    <a:pt x="4" y="53"/>
                  </a:cubicBezTo>
                  <a:cubicBezTo>
                    <a:pt x="4" y="53"/>
                    <a:pt x="4" y="53"/>
                    <a:pt x="4" y="53"/>
                  </a:cubicBezTo>
                  <a:cubicBezTo>
                    <a:pt x="4" y="53"/>
                    <a:pt x="4" y="53"/>
                    <a:pt x="4" y="53"/>
                  </a:cubicBezTo>
                  <a:cubicBezTo>
                    <a:pt x="4" y="53"/>
                    <a:pt x="4" y="54"/>
                    <a:pt x="4" y="54"/>
                  </a:cubicBezTo>
                  <a:cubicBezTo>
                    <a:pt x="4" y="54"/>
                    <a:pt x="4" y="54"/>
                    <a:pt x="4" y="54"/>
                  </a:cubicBezTo>
                  <a:cubicBezTo>
                    <a:pt x="4" y="54"/>
                    <a:pt x="4" y="54"/>
                    <a:pt x="4" y="54"/>
                  </a:cubicBezTo>
                  <a:cubicBezTo>
                    <a:pt x="4" y="54"/>
                    <a:pt x="4" y="54"/>
                    <a:pt x="4" y="54"/>
                  </a:cubicBezTo>
                  <a:cubicBezTo>
                    <a:pt x="4" y="54"/>
                    <a:pt x="4" y="54"/>
                    <a:pt x="4" y="55"/>
                  </a:cubicBezTo>
                  <a:cubicBezTo>
                    <a:pt x="4" y="55"/>
                    <a:pt x="4" y="55"/>
                    <a:pt x="4" y="55"/>
                  </a:cubicBezTo>
                  <a:cubicBezTo>
                    <a:pt x="4" y="55"/>
                    <a:pt x="4" y="55"/>
                    <a:pt x="4" y="55"/>
                  </a:cubicBezTo>
                  <a:cubicBezTo>
                    <a:pt x="4" y="55"/>
                    <a:pt x="4" y="55"/>
                    <a:pt x="3" y="55"/>
                  </a:cubicBezTo>
                  <a:cubicBezTo>
                    <a:pt x="3" y="55"/>
                    <a:pt x="3" y="55"/>
                    <a:pt x="3" y="55"/>
                  </a:cubicBezTo>
                  <a:cubicBezTo>
                    <a:pt x="3" y="55"/>
                    <a:pt x="3" y="55"/>
                    <a:pt x="3" y="55"/>
                  </a:cubicBezTo>
                  <a:cubicBezTo>
                    <a:pt x="3" y="55"/>
                    <a:pt x="3" y="55"/>
                    <a:pt x="3" y="55"/>
                  </a:cubicBezTo>
                  <a:cubicBezTo>
                    <a:pt x="3" y="55"/>
                    <a:pt x="3" y="55"/>
                    <a:pt x="3" y="56"/>
                  </a:cubicBezTo>
                  <a:cubicBezTo>
                    <a:pt x="3" y="56"/>
                    <a:pt x="3" y="56"/>
                    <a:pt x="3" y="56"/>
                  </a:cubicBezTo>
                  <a:cubicBezTo>
                    <a:pt x="3" y="56"/>
                    <a:pt x="3" y="56"/>
                    <a:pt x="3" y="56"/>
                  </a:cubicBezTo>
                  <a:cubicBezTo>
                    <a:pt x="3" y="56"/>
                    <a:pt x="3" y="56"/>
                    <a:pt x="3" y="56"/>
                  </a:cubicBezTo>
                  <a:cubicBezTo>
                    <a:pt x="3" y="56"/>
                    <a:pt x="3" y="56"/>
                    <a:pt x="3" y="56"/>
                  </a:cubicBezTo>
                  <a:cubicBezTo>
                    <a:pt x="3" y="56"/>
                    <a:pt x="3" y="56"/>
                    <a:pt x="3" y="56"/>
                  </a:cubicBezTo>
                  <a:cubicBezTo>
                    <a:pt x="3" y="56"/>
                    <a:pt x="3" y="56"/>
                    <a:pt x="3" y="56"/>
                  </a:cubicBezTo>
                  <a:cubicBezTo>
                    <a:pt x="3" y="56"/>
                    <a:pt x="3" y="56"/>
                    <a:pt x="3" y="56"/>
                  </a:cubicBezTo>
                  <a:cubicBezTo>
                    <a:pt x="3" y="57"/>
                    <a:pt x="3" y="57"/>
                    <a:pt x="3" y="57"/>
                  </a:cubicBezTo>
                  <a:cubicBezTo>
                    <a:pt x="3" y="57"/>
                    <a:pt x="3" y="57"/>
                    <a:pt x="3" y="57"/>
                  </a:cubicBezTo>
                  <a:cubicBezTo>
                    <a:pt x="3" y="57"/>
                    <a:pt x="3" y="57"/>
                    <a:pt x="3" y="57"/>
                  </a:cubicBezTo>
                  <a:cubicBezTo>
                    <a:pt x="3" y="57"/>
                    <a:pt x="3" y="57"/>
                    <a:pt x="3" y="57"/>
                  </a:cubicBezTo>
                  <a:cubicBezTo>
                    <a:pt x="3" y="57"/>
                    <a:pt x="3" y="57"/>
                    <a:pt x="3" y="57"/>
                  </a:cubicBezTo>
                  <a:cubicBezTo>
                    <a:pt x="3" y="57"/>
                    <a:pt x="3" y="57"/>
                    <a:pt x="3" y="57"/>
                  </a:cubicBezTo>
                  <a:cubicBezTo>
                    <a:pt x="3" y="57"/>
                    <a:pt x="3" y="57"/>
                    <a:pt x="3" y="57"/>
                  </a:cubicBezTo>
                  <a:cubicBezTo>
                    <a:pt x="3" y="58"/>
                    <a:pt x="3" y="58"/>
                    <a:pt x="3" y="58"/>
                  </a:cubicBezTo>
                  <a:cubicBezTo>
                    <a:pt x="3" y="58"/>
                    <a:pt x="3" y="58"/>
                    <a:pt x="3" y="58"/>
                  </a:cubicBezTo>
                  <a:cubicBezTo>
                    <a:pt x="3" y="58"/>
                    <a:pt x="3" y="58"/>
                    <a:pt x="3" y="58"/>
                  </a:cubicBezTo>
                  <a:cubicBezTo>
                    <a:pt x="3" y="58"/>
                    <a:pt x="3" y="58"/>
                    <a:pt x="3" y="58"/>
                  </a:cubicBezTo>
                  <a:cubicBezTo>
                    <a:pt x="3" y="58"/>
                    <a:pt x="3" y="58"/>
                    <a:pt x="3" y="58"/>
                  </a:cubicBezTo>
                  <a:cubicBezTo>
                    <a:pt x="3" y="58"/>
                    <a:pt x="3" y="58"/>
                    <a:pt x="3" y="58"/>
                  </a:cubicBezTo>
                  <a:cubicBezTo>
                    <a:pt x="3" y="58"/>
                    <a:pt x="3" y="58"/>
                    <a:pt x="3" y="58"/>
                  </a:cubicBezTo>
                  <a:cubicBezTo>
                    <a:pt x="3" y="58"/>
                    <a:pt x="2" y="59"/>
                    <a:pt x="2" y="59"/>
                  </a:cubicBezTo>
                  <a:cubicBezTo>
                    <a:pt x="2" y="59"/>
                    <a:pt x="2" y="59"/>
                    <a:pt x="2" y="59"/>
                  </a:cubicBezTo>
                  <a:cubicBezTo>
                    <a:pt x="2" y="59"/>
                    <a:pt x="2" y="59"/>
                    <a:pt x="2" y="59"/>
                  </a:cubicBezTo>
                  <a:cubicBezTo>
                    <a:pt x="2" y="59"/>
                    <a:pt x="2" y="59"/>
                    <a:pt x="2" y="59"/>
                  </a:cubicBezTo>
                  <a:cubicBezTo>
                    <a:pt x="2" y="59"/>
                    <a:pt x="2" y="59"/>
                    <a:pt x="2" y="59"/>
                  </a:cubicBezTo>
                  <a:cubicBezTo>
                    <a:pt x="2" y="59"/>
                    <a:pt x="2" y="59"/>
                    <a:pt x="2" y="59"/>
                  </a:cubicBezTo>
                  <a:cubicBezTo>
                    <a:pt x="2" y="59"/>
                    <a:pt x="2" y="59"/>
                    <a:pt x="2" y="59"/>
                  </a:cubicBezTo>
                  <a:cubicBezTo>
                    <a:pt x="2" y="59"/>
                    <a:pt x="2" y="59"/>
                    <a:pt x="2" y="60"/>
                  </a:cubicBezTo>
                  <a:cubicBezTo>
                    <a:pt x="2" y="60"/>
                    <a:pt x="2" y="60"/>
                    <a:pt x="2" y="60"/>
                  </a:cubicBezTo>
                  <a:cubicBezTo>
                    <a:pt x="2" y="60"/>
                    <a:pt x="2" y="60"/>
                    <a:pt x="2" y="60"/>
                  </a:cubicBezTo>
                  <a:cubicBezTo>
                    <a:pt x="2" y="60"/>
                    <a:pt x="2" y="60"/>
                    <a:pt x="2" y="60"/>
                  </a:cubicBezTo>
                  <a:cubicBezTo>
                    <a:pt x="2" y="60"/>
                    <a:pt x="2" y="60"/>
                    <a:pt x="2" y="60"/>
                  </a:cubicBezTo>
                  <a:cubicBezTo>
                    <a:pt x="2" y="60"/>
                    <a:pt x="2" y="60"/>
                    <a:pt x="2" y="60"/>
                  </a:cubicBezTo>
                  <a:cubicBezTo>
                    <a:pt x="2" y="60"/>
                    <a:pt x="2" y="60"/>
                    <a:pt x="2" y="60"/>
                  </a:cubicBezTo>
                  <a:cubicBezTo>
                    <a:pt x="2" y="60"/>
                    <a:pt x="2" y="61"/>
                    <a:pt x="2" y="61"/>
                  </a:cubicBezTo>
                  <a:cubicBezTo>
                    <a:pt x="2" y="61"/>
                    <a:pt x="2" y="61"/>
                    <a:pt x="2" y="61"/>
                  </a:cubicBezTo>
                  <a:cubicBezTo>
                    <a:pt x="2" y="61"/>
                    <a:pt x="2" y="61"/>
                    <a:pt x="2" y="61"/>
                  </a:cubicBezTo>
                  <a:cubicBezTo>
                    <a:pt x="2" y="61"/>
                    <a:pt x="2" y="61"/>
                    <a:pt x="2" y="61"/>
                  </a:cubicBezTo>
                  <a:cubicBezTo>
                    <a:pt x="2" y="61"/>
                    <a:pt x="2" y="61"/>
                    <a:pt x="2" y="61"/>
                  </a:cubicBezTo>
                  <a:cubicBezTo>
                    <a:pt x="2" y="61"/>
                    <a:pt x="2" y="61"/>
                    <a:pt x="2" y="61"/>
                  </a:cubicBezTo>
                  <a:cubicBezTo>
                    <a:pt x="2" y="61"/>
                    <a:pt x="2" y="61"/>
                    <a:pt x="2" y="61"/>
                  </a:cubicBezTo>
                  <a:cubicBezTo>
                    <a:pt x="2" y="61"/>
                    <a:pt x="2" y="61"/>
                    <a:pt x="2" y="61"/>
                  </a:cubicBezTo>
                  <a:cubicBezTo>
                    <a:pt x="2" y="62"/>
                    <a:pt x="2" y="62"/>
                    <a:pt x="2" y="62"/>
                  </a:cubicBezTo>
                  <a:cubicBezTo>
                    <a:pt x="2" y="62"/>
                    <a:pt x="2" y="62"/>
                    <a:pt x="2" y="62"/>
                  </a:cubicBezTo>
                  <a:cubicBezTo>
                    <a:pt x="2" y="62"/>
                    <a:pt x="2" y="62"/>
                    <a:pt x="2" y="62"/>
                  </a:cubicBezTo>
                  <a:cubicBezTo>
                    <a:pt x="2" y="62"/>
                    <a:pt x="2" y="62"/>
                    <a:pt x="2" y="62"/>
                  </a:cubicBezTo>
                  <a:cubicBezTo>
                    <a:pt x="2" y="62"/>
                    <a:pt x="2" y="62"/>
                    <a:pt x="2" y="62"/>
                  </a:cubicBezTo>
                  <a:cubicBezTo>
                    <a:pt x="2" y="62"/>
                    <a:pt x="2" y="62"/>
                    <a:pt x="2" y="62"/>
                  </a:cubicBezTo>
                  <a:cubicBezTo>
                    <a:pt x="2" y="62"/>
                    <a:pt x="2" y="63"/>
                    <a:pt x="2" y="63"/>
                  </a:cubicBezTo>
                  <a:cubicBezTo>
                    <a:pt x="2" y="63"/>
                    <a:pt x="2" y="63"/>
                    <a:pt x="2" y="63"/>
                  </a:cubicBezTo>
                  <a:cubicBezTo>
                    <a:pt x="2" y="63"/>
                    <a:pt x="1" y="63"/>
                    <a:pt x="1" y="63"/>
                  </a:cubicBezTo>
                  <a:cubicBezTo>
                    <a:pt x="1" y="63"/>
                    <a:pt x="1" y="63"/>
                    <a:pt x="1" y="63"/>
                  </a:cubicBezTo>
                  <a:cubicBezTo>
                    <a:pt x="1" y="63"/>
                    <a:pt x="1" y="63"/>
                    <a:pt x="1" y="63"/>
                  </a:cubicBezTo>
                  <a:cubicBezTo>
                    <a:pt x="1" y="63"/>
                    <a:pt x="1" y="63"/>
                    <a:pt x="1" y="63"/>
                  </a:cubicBezTo>
                  <a:cubicBezTo>
                    <a:pt x="1" y="63"/>
                    <a:pt x="1" y="63"/>
                    <a:pt x="1" y="63"/>
                  </a:cubicBezTo>
                  <a:cubicBezTo>
                    <a:pt x="1" y="63"/>
                    <a:pt x="1" y="63"/>
                    <a:pt x="1" y="63"/>
                  </a:cubicBezTo>
                  <a:cubicBezTo>
                    <a:pt x="1" y="64"/>
                    <a:pt x="1" y="64"/>
                    <a:pt x="1" y="64"/>
                  </a:cubicBezTo>
                  <a:cubicBezTo>
                    <a:pt x="1" y="64"/>
                    <a:pt x="1" y="64"/>
                    <a:pt x="1" y="64"/>
                  </a:cubicBezTo>
                  <a:cubicBezTo>
                    <a:pt x="1" y="64"/>
                    <a:pt x="1" y="64"/>
                    <a:pt x="1" y="64"/>
                  </a:cubicBezTo>
                  <a:cubicBezTo>
                    <a:pt x="1" y="64"/>
                    <a:pt x="1" y="64"/>
                    <a:pt x="1" y="64"/>
                  </a:cubicBezTo>
                  <a:cubicBezTo>
                    <a:pt x="1" y="64"/>
                    <a:pt x="1" y="64"/>
                    <a:pt x="1" y="64"/>
                  </a:cubicBezTo>
                  <a:cubicBezTo>
                    <a:pt x="1" y="64"/>
                    <a:pt x="1" y="64"/>
                    <a:pt x="1" y="64"/>
                  </a:cubicBezTo>
                  <a:cubicBezTo>
                    <a:pt x="1" y="65"/>
                    <a:pt x="1" y="65"/>
                    <a:pt x="1" y="65"/>
                  </a:cubicBezTo>
                  <a:cubicBezTo>
                    <a:pt x="1" y="65"/>
                    <a:pt x="1" y="65"/>
                    <a:pt x="1" y="65"/>
                  </a:cubicBezTo>
                  <a:cubicBezTo>
                    <a:pt x="1" y="65"/>
                    <a:pt x="1" y="65"/>
                    <a:pt x="1" y="65"/>
                  </a:cubicBezTo>
                  <a:cubicBezTo>
                    <a:pt x="1" y="65"/>
                    <a:pt x="1" y="65"/>
                    <a:pt x="1" y="65"/>
                  </a:cubicBezTo>
                  <a:cubicBezTo>
                    <a:pt x="1" y="66"/>
                    <a:pt x="1" y="66"/>
                    <a:pt x="1" y="66"/>
                  </a:cubicBezTo>
                  <a:cubicBezTo>
                    <a:pt x="1" y="66"/>
                    <a:pt x="1" y="66"/>
                    <a:pt x="1" y="66"/>
                  </a:cubicBezTo>
                  <a:cubicBezTo>
                    <a:pt x="1" y="66"/>
                    <a:pt x="1" y="66"/>
                    <a:pt x="1" y="66"/>
                  </a:cubicBezTo>
                  <a:cubicBezTo>
                    <a:pt x="1" y="66"/>
                    <a:pt x="1" y="66"/>
                    <a:pt x="1" y="66"/>
                  </a:cubicBezTo>
                  <a:cubicBezTo>
                    <a:pt x="1" y="66"/>
                    <a:pt x="1" y="67"/>
                    <a:pt x="1" y="67"/>
                  </a:cubicBezTo>
                  <a:cubicBezTo>
                    <a:pt x="1" y="67"/>
                    <a:pt x="1" y="67"/>
                    <a:pt x="1" y="67"/>
                  </a:cubicBezTo>
                  <a:cubicBezTo>
                    <a:pt x="1" y="67"/>
                    <a:pt x="1" y="67"/>
                    <a:pt x="1" y="67"/>
                  </a:cubicBezTo>
                  <a:cubicBezTo>
                    <a:pt x="1" y="67"/>
                    <a:pt x="1" y="67"/>
                    <a:pt x="1" y="67"/>
                  </a:cubicBezTo>
                  <a:cubicBezTo>
                    <a:pt x="1" y="67"/>
                    <a:pt x="1" y="67"/>
                    <a:pt x="1" y="67"/>
                  </a:cubicBezTo>
                  <a:cubicBezTo>
                    <a:pt x="1" y="67"/>
                    <a:pt x="1" y="67"/>
                    <a:pt x="1" y="67"/>
                  </a:cubicBezTo>
                  <a:cubicBezTo>
                    <a:pt x="1" y="67"/>
                    <a:pt x="1" y="67"/>
                    <a:pt x="1" y="67"/>
                  </a:cubicBezTo>
                  <a:cubicBezTo>
                    <a:pt x="1" y="67"/>
                    <a:pt x="1" y="67"/>
                    <a:pt x="1" y="67"/>
                  </a:cubicBezTo>
                  <a:cubicBezTo>
                    <a:pt x="1" y="68"/>
                    <a:pt x="1" y="68"/>
                    <a:pt x="1" y="68"/>
                  </a:cubicBezTo>
                  <a:cubicBezTo>
                    <a:pt x="1" y="68"/>
                    <a:pt x="1" y="68"/>
                    <a:pt x="1" y="68"/>
                  </a:cubicBezTo>
                  <a:cubicBezTo>
                    <a:pt x="1" y="68"/>
                    <a:pt x="1" y="68"/>
                    <a:pt x="1" y="68"/>
                  </a:cubicBezTo>
                  <a:cubicBezTo>
                    <a:pt x="1" y="68"/>
                    <a:pt x="1" y="68"/>
                    <a:pt x="1" y="68"/>
                  </a:cubicBezTo>
                  <a:cubicBezTo>
                    <a:pt x="1" y="68"/>
                    <a:pt x="0" y="68"/>
                    <a:pt x="0" y="69"/>
                  </a:cubicBezTo>
                  <a:cubicBezTo>
                    <a:pt x="0" y="69"/>
                    <a:pt x="0" y="69"/>
                    <a:pt x="0" y="69"/>
                  </a:cubicBezTo>
                  <a:cubicBezTo>
                    <a:pt x="0" y="69"/>
                    <a:pt x="0" y="69"/>
                    <a:pt x="0" y="69"/>
                  </a:cubicBezTo>
                  <a:cubicBezTo>
                    <a:pt x="0" y="69"/>
                    <a:pt x="0" y="69"/>
                    <a:pt x="0" y="69"/>
                  </a:cubicBezTo>
                  <a:cubicBezTo>
                    <a:pt x="0" y="69"/>
                    <a:pt x="0" y="69"/>
                    <a:pt x="0" y="70"/>
                  </a:cubicBezTo>
                  <a:cubicBezTo>
                    <a:pt x="0" y="70"/>
                    <a:pt x="0" y="70"/>
                    <a:pt x="0" y="70"/>
                  </a:cubicBezTo>
                  <a:cubicBezTo>
                    <a:pt x="0" y="70"/>
                    <a:pt x="0" y="70"/>
                    <a:pt x="0" y="70"/>
                  </a:cubicBezTo>
                  <a:cubicBezTo>
                    <a:pt x="0" y="70"/>
                    <a:pt x="0" y="70"/>
                    <a:pt x="0" y="70"/>
                  </a:cubicBezTo>
                  <a:cubicBezTo>
                    <a:pt x="0" y="70"/>
                    <a:pt x="0" y="70"/>
                    <a:pt x="0" y="70"/>
                  </a:cubicBezTo>
                  <a:cubicBezTo>
                    <a:pt x="0" y="70"/>
                    <a:pt x="0" y="70"/>
                    <a:pt x="0" y="70"/>
                  </a:cubicBezTo>
                  <a:cubicBezTo>
                    <a:pt x="0" y="70"/>
                    <a:pt x="0" y="70"/>
                    <a:pt x="0" y="70"/>
                  </a:cubicBezTo>
                  <a:cubicBezTo>
                    <a:pt x="0" y="70"/>
                    <a:pt x="0" y="70"/>
                    <a:pt x="0" y="70"/>
                  </a:cubicBezTo>
                  <a:cubicBezTo>
                    <a:pt x="0" y="70"/>
                    <a:pt x="0" y="71"/>
                    <a:pt x="0" y="71"/>
                  </a:cubicBezTo>
                  <a:cubicBezTo>
                    <a:pt x="0" y="71"/>
                    <a:pt x="0" y="71"/>
                    <a:pt x="0" y="71"/>
                  </a:cubicBezTo>
                  <a:cubicBezTo>
                    <a:pt x="0" y="71"/>
                    <a:pt x="0" y="71"/>
                    <a:pt x="0" y="71"/>
                  </a:cubicBezTo>
                  <a:cubicBezTo>
                    <a:pt x="0" y="71"/>
                    <a:pt x="0" y="71"/>
                    <a:pt x="0" y="71"/>
                  </a:cubicBezTo>
                  <a:cubicBezTo>
                    <a:pt x="0" y="71"/>
                    <a:pt x="0" y="71"/>
                    <a:pt x="0" y="71"/>
                  </a:cubicBezTo>
                  <a:cubicBezTo>
                    <a:pt x="0" y="71"/>
                    <a:pt x="0" y="71"/>
                    <a:pt x="0" y="71"/>
                  </a:cubicBezTo>
                  <a:cubicBezTo>
                    <a:pt x="0" y="71"/>
                    <a:pt x="0" y="72"/>
                    <a:pt x="0" y="72"/>
                  </a:cubicBezTo>
                  <a:cubicBezTo>
                    <a:pt x="0" y="72"/>
                    <a:pt x="0" y="72"/>
                    <a:pt x="0" y="72"/>
                  </a:cubicBezTo>
                  <a:cubicBezTo>
                    <a:pt x="0" y="72"/>
                    <a:pt x="0" y="72"/>
                    <a:pt x="0" y="72"/>
                  </a:cubicBezTo>
                  <a:cubicBezTo>
                    <a:pt x="0" y="72"/>
                    <a:pt x="0" y="72"/>
                    <a:pt x="0" y="72"/>
                  </a:cubicBezTo>
                  <a:cubicBezTo>
                    <a:pt x="0" y="73"/>
                    <a:pt x="0" y="73"/>
                    <a:pt x="0" y="73"/>
                  </a:cubicBezTo>
                  <a:cubicBezTo>
                    <a:pt x="0" y="73"/>
                    <a:pt x="0" y="73"/>
                    <a:pt x="0" y="73"/>
                  </a:cubicBezTo>
                  <a:cubicBezTo>
                    <a:pt x="0" y="73"/>
                    <a:pt x="0" y="73"/>
                    <a:pt x="0" y="73"/>
                  </a:cubicBezTo>
                  <a:cubicBezTo>
                    <a:pt x="0" y="73"/>
                    <a:pt x="0" y="73"/>
                    <a:pt x="0" y="73"/>
                  </a:cubicBezTo>
                  <a:cubicBezTo>
                    <a:pt x="0" y="73"/>
                    <a:pt x="0" y="73"/>
                    <a:pt x="0" y="73"/>
                  </a:cubicBezTo>
                  <a:cubicBezTo>
                    <a:pt x="0" y="73"/>
                    <a:pt x="0" y="73"/>
                    <a:pt x="0" y="73"/>
                  </a:cubicBezTo>
                  <a:cubicBezTo>
                    <a:pt x="0" y="73"/>
                    <a:pt x="0" y="74"/>
                    <a:pt x="0" y="74"/>
                  </a:cubicBezTo>
                  <a:cubicBezTo>
                    <a:pt x="0" y="74"/>
                    <a:pt x="0" y="74"/>
                    <a:pt x="0" y="74"/>
                  </a:cubicBezTo>
                  <a:cubicBezTo>
                    <a:pt x="0" y="74"/>
                    <a:pt x="0" y="74"/>
                    <a:pt x="0" y="74"/>
                  </a:cubicBezTo>
                  <a:cubicBezTo>
                    <a:pt x="0" y="74"/>
                    <a:pt x="0" y="74"/>
                    <a:pt x="0" y="74"/>
                  </a:cubicBezTo>
                  <a:cubicBezTo>
                    <a:pt x="0" y="74"/>
                    <a:pt x="0" y="74"/>
                    <a:pt x="0" y="74"/>
                  </a:cubicBezTo>
                  <a:cubicBezTo>
                    <a:pt x="0" y="74"/>
                    <a:pt x="0" y="74"/>
                    <a:pt x="0" y="74"/>
                  </a:cubicBezTo>
                  <a:cubicBezTo>
                    <a:pt x="0" y="74"/>
                    <a:pt x="0" y="74"/>
                    <a:pt x="0" y="74"/>
                  </a:cubicBezTo>
                  <a:cubicBezTo>
                    <a:pt x="0" y="74"/>
                    <a:pt x="0" y="75"/>
                    <a:pt x="0" y="75"/>
                  </a:cubicBezTo>
                  <a:cubicBezTo>
                    <a:pt x="0" y="75"/>
                    <a:pt x="0" y="75"/>
                    <a:pt x="0" y="75"/>
                  </a:cubicBezTo>
                  <a:cubicBezTo>
                    <a:pt x="0" y="75"/>
                    <a:pt x="0" y="75"/>
                    <a:pt x="0" y="75"/>
                  </a:cubicBezTo>
                  <a:cubicBezTo>
                    <a:pt x="0" y="75"/>
                    <a:pt x="0" y="75"/>
                    <a:pt x="0" y="75"/>
                  </a:cubicBezTo>
                  <a:cubicBezTo>
                    <a:pt x="0" y="75"/>
                    <a:pt x="0" y="75"/>
                    <a:pt x="0" y="75"/>
                  </a:cubicBezTo>
                  <a:cubicBezTo>
                    <a:pt x="0" y="75"/>
                    <a:pt x="0" y="75"/>
                    <a:pt x="0" y="76"/>
                  </a:cubicBezTo>
                  <a:cubicBezTo>
                    <a:pt x="0" y="76"/>
                    <a:pt x="0" y="76"/>
                    <a:pt x="0" y="76"/>
                  </a:cubicBezTo>
                  <a:cubicBezTo>
                    <a:pt x="0" y="76"/>
                    <a:pt x="0" y="76"/>
                    <a:pt x="0" y="76"/>
                  </a:cubicBezTo>
                  <a:cubicBezTo>
                    <a:pt x="0" y="76"/>
                    <a:pt x="0" y="76"/>
                    <a:pt x="0" y="76"/>
                  </a:cubicBezTo>
                  <a:cubicBezTo>
                    <a:pt x="0" y="76"/>
                    <a:pt x="0" y="76"/>
                    <a:pt x="0" y="76"/>
                  </a:cubicBezTo>
                  <a:cubicBezTo>
                    <a:pt x="0" y="76"/>
                    <a:pt x="0" y="76"/>
                    <a:pt x="0" y="76"/>
                  </a:cubicBezTo>
                  <a:cubicBezTo>
                    <a:pt x="0" y="76"/>
                    <a:pt x="0" y="76"/>
                    <a:pt x="0" y="77"/>
                  </a:cubicBezTo>
                  <a:cubicBezTo>
                    <a:pt x="0" y="77"/>
                    <a:pt x="0" y="77"/>
                    <a:pt x="0" y="77"/>
                  </a:cubicBezTo>
                  <a:cubicBezTo>
                    <a:pt x="0" y="77"/>
                    <a:pt x="0" y="77"/>
                    <a:pt x="0" y="77"/>
                  </a:cubicBezTo>
                  <a:cubicBezTo>
                    <a:pt x="0" y="77"/>
                    <a:pt x="0" y="77"/>
                    <a:pt x="0" y="77"/>
                  </a:cubicBezTo>
                  <a:cubicBezTo>
                    <a:pt x="0" y="77"/>
                    <a:pt x="0" y="77"/>
                    <a:pt x="0" y="77"/>
                  </a:cubicBezTo>
                  <a:cubicBezTo>
                    <a:pt x="0" y="77"/>
                    <a:pt x="0" y="77"/>
                    <a:pt x="0" y="77"/>
                  </a:cubicBezTo>
                  <a:cubicBezTo>
                    <a:pt x="0" y="77"/>
                    <a:pt x="0" y="77"/>
                    <a:pt x="0" y="77"/>
                  </a:cubicBezTo>
                  <a:cubicBezTo>
                    <a:pt x="0" y="77"/>
                    <a:pt x="0" y="77"/>
                    <a:pt x="0" y="78"/>
                  </a:cubicBezTo>
                  <a:cubicBezTo>
                    <a:pt x="0" y="78"/>
                    <a:pt x="0" y="78"/>
                    <a:pt x="0" y="78"/>
                  </a:cubicBezTo>
                  <a:cubicBezTo>
                    <a:pt x="0" y="78"/>
                    <a:pt x="0" y="78"/>
                    <a:pt x="0" y="78"/>
                  </a:cubicBezTo>
                  <a:cubicBezTo>
                    <a:pt x="0" y="78"/>
                    <a:pt x="0" y="78"/>
                    <a:pt x="0" y="78"/>
                  </a:cubicBezTo>
                  <a:cubicBezTo>
                    <a:pt x="0" y="78"/>
                    <a:pt x="0" y="78"/>
                    <a:pt x="0" y="78"/>
                  </a:cubicBezTo>
                  <a:cubicBezTo>
                    <a:pt x="0" y="78"/>
                    <a:pt x="0" y="78"/>
                    <a:pt x="0" y="78"/>
                  </a:cubicBezTo>
                  <a:cubicBezTo>
                    <a:pt x="0" y="78"/>
                    <a:pt x="0" y="78"/>
                    <a:pt x="0" y="78"/>
                  </a:cubicBezTo>
                  <a:cubicBezTo>
                    <a:pt x="0" y="79"/>
                    <a:pt x="0" y="79"/>
                    <a:pt x="0" y="79"/>
                  </a:cubicBezTo>
                  <a:cubicBezTo>
                    <a:pt x="0" y="79"/>
                    <a:pt x="0" y="79"/>
                    <a:pt x="0" y="79"/>
                  </a:cubicBezTo>
                  <a:cubicBezTo>
                    <a:pt x="0" y="79"/>
                    <a:pt x="0" y="79"/>
                    <a:pt x="0" y="79"/>
                  </a:cubicBezTo>
                  <a:cubicBezTo>
                    <a:pt x="0" y="79"/>
                    <a:pt x="0" y="79"/>
                    <a:pt x="0" y="79"/>
                  </a:cubicBezTo>
                  <a:cubicBezTo>
                    <a:pt x="0" y="79"/>
                    <a:pt x="0" y="79"/>
                    <a:pt x="0" y="80"/>
                  </a:cubicBezTo>
                  <a:cubicBezTo>
                    <a:pt x="0" y="80"/>
                    <a:pt x="0" y="80"/>
                    <a:pt x="0" y="80"/>
                  </a:cubicBezTo>
                  <a:cubicBezTo>
                    <a:pt x="0" y="80"/>
                    <a:pt x="0" y="80"/>
                    <a:pt x="0" y="80"/>
                  </a:cubicBezTo>
                  <a:cubicBezTo>
                    <a:pt x="0" y="80"/>
                    <a:pt x="0" y="80"/>
                    <a:pt x="0" y="80"/>
                  </a:cubicBezTo>
                  <a:cubicBezTo>
                    <a:pt x="0" y="80"/>
                    <a:pt x="0" y="80"/>
                    <a:pt x="0" y="80"/>
                  </a:cubicBezTo>
                  <a:cubicBezTo>
                    <a:pt x="0" y="80"/>
                    <a:pt x="0" y="80"/>
                    <a:pt x="0" y="80"/>
                  </a:cubicBezTo>
                  <a:cubicBezTo>
                    <a:pt x="0" y="80"/>
                    <a:pt x="0" y="80"/>
                    <a:pt x="0" y="80"/>
                  </a:cubicBezTo>
                  <a:cubicBezTo>
                    <a:pt x="0" y="80"/>
                    <a:pt x="0" y="80"/>
                    <a:pt x="0" y="80"/>
                  </a:cubicBezTo>
                  <a:cubicBezTo>
                    <a:pt x="0" y="81"/>
                    <a:pt x="0" y="81"/>
                    <a:pt x="0" y="81"/>
                  </a:cubicBezTo>
                  <a:cubicBezTo>
                    <a:pt x="0" y="81"/>
                    <a:pt x="0" y="81"/>
                    <a:pt x="0" y="81"/>
                  </a:cubicBezTo>
                  <a:cubicBezTo>
                    <a:pt x="0" y="81"/>
                    <a:pt x="0" y="81"/>
                    <a:pt x="0" y="81"/>
                  </a:cubicBezTo>
                  <a:cubicBezTo>
                    <a:pt x="0" y="81"/>
                    <a:pt x="0" y="81"/>
                    <a:pt x="0" y="81"/>
                  </a:cubicBezTo>
                  <a:cubicBezTo>
                    <a:pt x="0" y="81"/>
                    <a:pt x="0" y="81"/>
                    <a:pt x="0" y="81"/>
                  </a:cubicBezTo>
                  <a:cubicBezTo>
                    <a:pt x="0" y="81"/>
                    <a:pt x="0" y="81"/>
                    <a:pt x="0" y="81"/>
                  </a:cubicBezTo>
                  <a:cubicBezTo>
                    <a:pt x="0" y="81"/>
                    <a:pt x="0" y="82"/>
                    <a:pt x="0" y="82"/>
                  </a:cubicBezTo>
                  <a:cubicBezTo>
                    <a:pt x="0" y="82"/>
                    <a:pt x="0" y="82"/>
                    <a:pt x="0" y="82"/>
                  </a:cubicBezTo>
                  <a:cubicBezTo>
                    <a:pt x="0" y="82"/>
                    <a:pt x="0" y="82"/>
                    <a:pt x="0" y="82"/>
                  </a:cubicBezTo>
                  <a:cubicBezTo>
                    <a:pt x="0" y="82"/>
                    <a:pt x="0" y="82"/>
                    <a:pt x="0" y="82"/>
                  </a:cubicBezTo>
                  <a:cubicBezTo>
                    <a:pt x="0" y="82"/>
                    <a:pt x="0" y="82"/>
                    <a:pt x="0" y="82"/>
                  </a:cubicBezTo>
                  <a:cubicBezTo>
                    <a:pt x="0" y="82"/>
                    <a:pt x="0" y="82"/>
                    <a:pt x="0" y="82"/>
                  </a:cubicBezTo>
                  <a:cubicBezTo>
                    <a:pt x="0" y="82"/>
                    <a:pt x="0" y="82"/>
                    <a:pt x="0" y="83"/>
                  </a:cubicBezTo>
                  <a:cubicBezTo>
                    <a:pt x="0" y="83"/>
                    <a:pt x="0" y="83"/>
                    <a:pt x="0" y="83"/>
                  </a:cubicBezTo>
                  <a:cubicBezTo>
                    <a:pt x="0" y="83"/>
                    <a:pt x="0" y="83"/>
                    <a:pt x="0" y="83"/>
                  </a:cubicBezTo>
                  <a:cubicBezTo>
                    <a:pt x="0" y="83"/>
                    <a:pt x="0" y="83"/>
                    <a:pt x="0" y="83"/>
                  </a:cubicBezTo>
                  <a:cubicBezTo>
                    <a:pt x="0" y="83"/>
                    <a:pt x="0" y="83"/>
                    <a:pt x="0" y="83"/>
                  </a:cubicBezTo>
                  <a:cubicBezTo>
                    <a:pt x="0" y="83"/>
                    <a:pt x="0" y="83"/>
                    <a:pt x="0" y="83"/>
                  </a:cubicBezTo>
                  <a:cubicBezTo>
                    <a:pt x="0" y="83"/>
                    <a:pt x="0" y="83"/>
                    <a:pt x="0" y="83"/>
                  </a:cubicBezTo>
                  <a:cubicBezTo>
                    <a:pt x="0" y="83"/>
                    <a:pt x="0" y="83"/>
                    <a:pt x="0" y="84"/>
                  </a:cubicBezTo>
                  <a:cubicBezTo>
                    <a:pt x="0" y="84"/>
                    <a:pt x="0" y="84"/>
                    <a:pt x="0" y="84"/>
                  </a:cubicBezTo>
                  <a:cubicBezTo>
                    <a:pt x="0" y="84"/>
                    <a:pt x="0" y="84"/>
                    <a:pt x="0" y="84"/>
                  </a:cubicBezTo>
                  <a:cubicBezTo>
                    <a:pt x="0" y="84"/>
                    <a:pt x="0" y="84"/>
                    <a:pt x="0" y="84"/>
                  </a:cubicBezTo>
                  <a:cubicBezTo>
                    <a:pt x="0" y="84"/>
                    <a:pt x="0" y="84"/>
                    <a:pt x="0" y="84"/>
                  </a:cubicBezTo>
                  <a:cubicBezTo>
                    <a:pt x="0" y="84"/>
                    <a:pt x="0" y="84"/>
                    <a:pt x="0" y="84"/>
                  </a:cubicBezTo>
                  <a:cubicBezTo>
                    <a:pt x="0" y="84"/>
                    <a:pt x="0" y="84"/>
                    <a:pt x="0" y="84"/>
                  </a:cubicBezTo>
                  <a:cubicBezTo>
                    <a:pt x="0" y="84"/>
                    <a:pt x="0" y="85"/>
                    <a:pt x="0" y="85"/>
                  </a:cubicBezTo>
                  <a:cubicBezTo>
                    <a:pt x="0" y="85"/>
                    <a:pt x="0" y="85"/>
                    <a:pt x="0" y="85"/>
                  </a:cubicBezTo>
                  <a:cubicBezTo>
                    <a:pt x="0" y="85"/>
                    <a:pt x="0" y="85"/>
                    <a:pt x="0" y="85"/>
                  </a:cubicBezTo>
                  <a:cubicBezTo>
                    <a:pt x="0" y="85"/>
                    <a:pt x="0" y="85"/>
                    <a:pt x="0" y="85"/>
                  </a:cubicBezTo>
                  <a:cubicBezTo>
                    <a:pt x="0" y="85"/>
                    <a:pt x="0" y="85"/>
                    <a:pt x="0" y="85"/>
                  </a:cubicBezTo>
                  <a:cubicBezTo>
                    <a:pt x="0" y="85"/>
                    <a:pt x="0" y="85"/>
                    <a:pt x="0" y="85"/>
                  </a:cubicBezTo>
                  <a:cubicBezTo>
                    <a:pt x="0" y="85"/>
                    <a:pt x="0" y="85"/>
                    <a:pt x="0" y="86"/>
                  </a:cubicBezTo>
                  <a:cubicBezTo>
                    <a:pt x="0" y="86"/>
                    <a:pt x="0" y="86"/>
                    <a:pt x="0" y="86"/>
                  </a:cubicBezTo>
                  <a:cubicBezTo>
                    <a:pt x="0" y="86"/>
                    <a:pt x="0" y="86"/>
                    <a:pt x="0" y="86"/>
                  </a:cubicBezTo>
                  <a:cubicBezTo>
                    <a:pt x="0" y="86"/>
                    <a:pt x="0" y="86"/>
                    <a:pt x="0" y="86"/>
                  </a:cubicBezTo>
                  <a:cubicBezTo>
                    <a:pt x="0" y="86"/>
                    <a:pt x="0" y="86"/>
                    <a:pt x="0" y="86"/>
                  </a:cubicBezTo>
                  <a:cubicBezTo>
                    <a:pt x="0" y="86"/>
                    <a:pt x="0" y="86"/>
                    <a:pt x="0" y="86"/>
                  </a:cubicBezTo>
                  <a:cubicBezTo>
                    <a:pt x="0" y="86"/>
                    <a:pt x="0" y="86"/>
                    <a:pt x="0" y="86"/>
                  </a:cubicBezTo>
                  <a:cubicBezTo>
                    <a:pt x="0" y="86"/>
                    <a:pt x="0" y="86"/>
                    <a:pt x="0" y="87"/>
                  </a:cubicBezTo>
                  <a:cubicBezTo>
                    <a:pt x="0" y="87"/>
                    <a:pt x="0" y="87"/>
                    <a:pt x="0" y="87"/>
                  </a:cubicBezTo>
                  <a:cubicBezTo>
                    <a:pt x="0" y="87"/>
                    <a:pt x="0" y="87"/>
                    <a:pt x="0" y="87"/>
                  </a:cubicBezTo>
                  <a:cubicBezTo>
                    <a:pt x="0" y="87"/>
                    <a:pt x="0" y="87"/>
                    <a:pt x="0" y="87"/>
                  </a:cubicBezTo>
                  <a:cubicBezTo>
                    <a:pt x="0" y="87"/>
                    <a:pt x="0" y="87"/>
                    <a:pt x="0" y="87"/>
                  </a:cubicBezTo>
                  <a:cubicBezTo>
                    <a:pt x="0" y="87"/>
                    <a:pt x="0" y="87"/>
                    <a:pt x="0" y="87"/>
                  </a:cubicBezTo>
                  <a:cubicBezTo>
                    <a:pt x="0" y="87"/>
                    <a:pt x="0" y="87"/>
                    <a:pt x="0" y="87"/>
                  </a:cubicBezTo>
                  <a:cubicBezTo>
                    <a:pt x="0" y="87"/>
                    <a:pt x="0" y="88"/>
                    <a:pt x="0" y="88"/>
                  </a:cubicBezTo>
                  <a:cubicBezTo>
                    <a:pt x="0" y="88"/>
                    <a:pt x="0" y="88"/>
                    <a:pt x="0" y="88"/>
                  </a:cubicBezTo>
                  <a:cubicBezTo>
                    <a:pt x="0" y="88"/>
                    <a:pt x="0" y="88"/>
                    <a:pt x="0" y="88"/>
                  </a:cubicBezTo>
                  <a:cubicBezTo>
                    <a:pt x="0" y="88"/>
                    <a:pt x="0" y="88"/>
                    <a:pt x="0" y="88"/>
                  </a:cubicBezTo>
                  <a:cubicBezTo>
                    <a:pt x="0" y="88"/>
                    <a:pt x="0" y="88"/>
                    <a:pt x="0" y="88"/>
                  </a:cubicBezTo>
                  <a:cubicBezTo>
                    <a:pt x="0" y="88"/>
                    <a:pt x="0" y="88"/>
                    <a:pt x="0" y="88"/>
                  </a:cubicBezTo>
                  <a:cubicBezTo>
                    <a:pt x="0" y="88"/>
                    <a:pt x="0" y="88"/>
                    <a:pt x="0" y="88"/>
                  </a:cubicBezTo>
                  <a:cubicBezTo>
                    <a:pt x="0" y="89"/>
                    <a:pt x="0" y="89"/>
                    <a:pt x="0" y="89"/>
                  </a:cubicBezTo>
                  <a:cubicBezTo>
                    <a:pt x="0" y="89"/>
                    <a:pt x="0" y="89"/>
                    <a:pt x="0" y="89"/>
                  </a:cubicBezTo>
                  <a:cubicBezTo>
                    <a:pt x="0" y="89"/>
                    <a:pt x="0" y="89"/>
                    <a:pt x="0" y="89"/>
                  </a:cubicBezTo>
                  <a:cubicBezTo>
                    <a:pt x="0" y="89"/>
                    <a:pt x="0" y="89"/>
                    <a:pt x="0" y="89"/>
                  </a:cubicBezTo>
                  <a:cubicBezTo>
                    <a:pt x="0" y="89"/>
                    <a:pt x="0" y="89"/>
                    <a:pt x="0" y="89"/>
                  </a:cubicBezTo>
                  <a:cubicBezTo>
                    <a:pt x="0" y="89"/>
                    <a:pt x="0" y="89"/>
                    <a:pt x="0" y="89"/>
                  </a:cubicBezTo>
                  <a:cubicBezTo>
                    <a:pt x="0" y="89"/>
                    <a:pt x="0" y="89"/>
                    <a:pt x="0" y="89"/>
                  </a:cubicBezTo>
                  <a:cubicBezTo>
                    <a:pt x="0" y="90"/>
                    <a:pt x="0" y="90"/>
                    <a:pt x="0" y="90"/>
                  </a:cubicBezTo>
                  <a:cubicBezTo>
                    <a:pt x="0" y="90"/>
                    <a:pt x="0" y="90"/>
                    <a:pt x="0" y="90"/>
                  </a:cubicBezTo>
                  <a:cubicBezTo>
                    <a:pt x="0" y="90"/>
                    <a:pt x="0" y="90"/>
                    <a:pt x="0" y="90"/>
                  </a:cubicBezTo>
                  <a:cubicBezTo>
                    <a:pt x="0" y="90"/>
                    <a:pt x="0" y="90"/>
                    <a:pt x="0" y="90"/>
                  </a:cubicBezTo>
                  <a:cubicBezTo>
                    <a:pt x="0" y="90"/>
                    <a:pt x="0" y="90"/>
                    <a:pt x="0" y="90"/>
                  </a:cubicBezTo>
                  <a:cubicBezTo>
                    <a:pt x="0" y="90"/>
                    <a:pt x="0" y="90"/>
                    <a:pt x="0" y="90"/>
                  </a:cubicBezTo>
                  <a:cubicBezTo>
                    <a:pt x="0" y="91"/>
                    <a:pt x="0" y="91"/>
                    <a:pt x="0" y="91"/>
                  </a:cubicBezTo>
                  <a:cubicBezTo>
                    <a:pt x="0" y="91"/>
                    <a:pt x="0" y="91"/>
                    <a:pt x="0" y="91"/>
                  </a:cubicBezTo>
                  <a:cubicBezTo>
                    <a:pt x="0" y="91"/>
                    <a:pt x="0" y="91"/>
                    <a:pt x="0" y="91"/>
                  </a:cubicBezTo>
                  <a:cubicBezTo>
                    <a:pt x="0" y="91"/>
                    <a:pt x="0" y="91"/>
                    <a:pt x="0" y="91"/>
                  </a:cubicBezTo>
                  <a:cubicBezTo>
                    <a:pt x="0" y="91"/>
                    <a:pt x="0" y="91"/>
                    <a:pt x="0" y="91"/>
                  </a:cubicBezTo>
                  <a:cubicBezTo>
                    <a:pt x="0" y="91"/>
                    <a:pt x="0" y="91"/>
                    <a:pt x="0" y="91"/>
                  </a:cubicBezTo>
                  <a:cubicBezTo>
                    <a:pt x="0" y="91"/>
                    <a:pt x="0" y="91"/>
                    <a:pt x="0" y="91"/>
                  </a:cubicBezTo>
                  <a:cubicBezTo>
                    <a:pt x="0" y="91"/>
                    <a:pt x="0" y="92"/>
                    <a:pt x="0" y="92"/>
                  </a:cubicBezTo>
                  <a:cubicBezTo>
                    <a:pt x="0" y="92"/>
                    <a:pt x="0" y="92"/>
                    <a:pt x="0" y="92"/>
                  </a:cubicBezTo>
                  <a:cubicBezTo>
                    <a:pt x="0" y="92"/>
                    <a:pt x="0" y="92"/>
                    <a:pt x="0" y="92"/>
                  </a:cubicBezTo>
                  <a:cubicBezTo>
                    <a:pt x="0" y="92"/>
                    <a:pt x="0" y="92"/>
                    <a:pt x="0" y="92"/>
                  </a:cubicBezTo>
                  <a:cubicBezTo>
                    <a:pt x="0" y="92"/>
                    <a:pt x="0" y="92"/>
                    <a:pt x="0" y="92"/>
                  </a:cubicBezTo>
                  <a:cubicBezTo>
                    <a:pt x="0" y="92"/>
                    <a:pt x="0" y="92"/>
                    <a:pt x="0" y="92"/>
                  </a:cubicBezTo>
                  <a:cubicBezTo>
                    <a:pt x="0" y="92"/>
                    <a:pt x="0" y="92"/>
                    <a:pt x="0" y="92"/>
                  </a:cubicBezTo>
                  <a:cubicBezTo>
                    <a:pt x="0" y="92"/>
                    <a:pt x="0" y="92"/>
                    <a:pt x="0" y="92"/>
                  </a:cubicBezTo>
                  <a:cubicBezTo>
                    <a:pt x="0" y="93"/>
                    <a:pt x="0" y="93"/>
                    <a:pt x="0" y="93"/>
                  </a:cubicBezTo>
                  <a:cubicBezTo>
                    <a:pt x="0" y="93"/>
                    <a:pt x="0" y="93"/>
                    <a:pt x="0" y="93"/>
                  </a:cubicBezTo>
                  <a:cubicBezTo>
                    <a:pt x="0" y="93"/>
                    <a:pt x="0" y="93"/>
                    <a:pt x="0" y="93"/>
                  </a:cubicBezTo>
                  <a:cubicBezTo>
                    <a:pt x="0" y="93"/>
                    <a:pt x="0" y="93"/>
                    <a:pt x="0" y="93"/>
                  </a:cubicBezTo>
                  <a:cubicBezTo>
                    <a:pt x="0" y="94"/>
                    <a:pt x="0" y="94"/>
                    <a:pt x="0" y="94"/>
                  </a:cubicBezTo>
                  <a:cubicBezTo>
                    <a:pt x="0" y="94"/>
                    <a:pt x="0" y="94"/>
                    <a:pt x="0" y="94"/>
                  </a:cubicBezTo>
                  <a:cubicBezTo>
                    <a:pt x="0" y="94"/>
                    <a:pt x="0" y="94"/>
                    <a:pt x="0" y="94"/>
                  </a:cubicBezTo>
                  <a:cubicBezTo>
                    <a:pt x="0" y="94"/>
                    <a:pt x="0" y="94"/>
                    <a:pt x="0" y="94"/>
                  </a:cubicBezTo>
                  <a:cubicBezTo>
                    <a:pt x="0" y="94"/>
                    <a:pt x="0" y="94"/>
                    <a:pt x="0" y="94"/>
                  </a:cubicBezTo>
                  <a:cubicBezTo>
                    <a:pt x="0" y="94"/>
                    <a:pt x="0" y="94"/>
                    <a:pt x="0" y="94"/>
                  </a:cubicBezTo>
                  <a:cubicBezTo>
                    <a:pt x="0" y="94"/>
                    <a:pt x="0" y="94"/>
                    <a:pt x="0" y="95"/>
                  </a:cubicBezTo>
                  <a:cubicBezTo>
                    <a:pt x="0" y="95"/>
                    <a:pt x="0" y="95"/>
                    <a:pt x="0" y="95"/>
                  </a:cubicBezTo>
                  <a:cubicBezTo>
                    <a:pt x="0" y="95"/>
                    <a:pt x="0" y="95"/>
                    <a:pt x="0" y="95"/>
                  </a:cubicBezTo>
                  <a:cubicBezTo>
                    <a:pt x="0" y="95"/>
                    <a:pt x="0" y="95"/>
                    <a:pt x="0" y="95"/>
                  </a:cubicBezTo>
                  <a:cubicBezTo>
                    <a:pt x="0" y="96"/>
                    <a:pt x="1" y="96"/>
                    <a:pt x="1" y="97"/>
                  </a:cubicBezTo>
                  <a:cubicBezTo>
                    <a:pt x="1" y="97"/>
                    <a:pt x="1" y="97"/>
                    <a:pt x="1" y="97"/>
                  </a:cubicBezTo>
                  <a:cubicBezTo>
                    <a:pt x="7" y="136"/>
                    <a:pt x="38" y="168"/>
                    <a:pt x="78" y="174"/>
                  </a:cubicBezTo>
                  <a:cubicBezTo>
                    <a:pt x="66" y="169"/>
                    <a:pt x="55" y="162"/>
                    <a:pt x="46" y="152"/>
                  </a:cubicBezTo>
                  <a:cubicBezTo>
                    <a:pt x="33" y="139"/>
                    <a:pt x="24" y="124"/>
                    <a:pt x="19" y="106"/>
                  </a:cubicBezTo>
                  <a:cubicBezTo>
                    <a:pt x="18" y="97"/>
                    <a:pt x="16" y="87"/>
                    <a:pt x="15" y="78"/>
                  </a:cubicBezTo>
                  <a:cubicBezTo>
                    <a:pt x="15" y="77"/>
                    <a:pt x="15" y="77"/>
                    <a:pt x="15" y="77"/>
                  </a:cubicBezTo>
                  <a:cubicBezTo>
                    <a:pt x="15" y="58"/>
                    <a:pt x="20" y="40"/>
                    <a:pt x="30" y="23"/>
                  </a:cubicBezTo>
                  <a:cubicBezTo>
                    <a:pt x="35" y="16"/>
                    <a:pt x="41" y="9"/>
                    <a:pt x="46" y="2"/>
                  </a:cubicBezTo>
                  <a:cubicBezTo>
                    <a:pt x="47" y="1"/>
                    <a:pt x="48" y="1"/>
                    <a:pt x="48" y="0"/>
                  </a:cubicBezTo>
                </a:path>
              </a:pathLst>
            </a:custGeom>
            <a:solidFill>
              <a:srgbClr val="FFB54D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</a14:hiddenLine>
              </a:ext>
            </a:extLst>
          </p:spPr>
          <p:txBody>
            <a:bodyPr vert="horz" wrap="square" lIns="121920" tIns="60960" rIns="121920" bIns="60960" numCol="1" anchor="t" anchorCtr="0" compatLnSpc="1"/>
            <a:lstStyle/>
            <a:p>
              <a:endParaRPr lang="en-GB" sz="2400">
                <a:latin typeface="UTM Avo" panose="02040603050506020204" pitchFamily="18" charset="0"/>
              </a:endParaRPr>
            </a:p>
          </p:txBody>
        </p:sp>
        <p:sp>
          <p:nvSpPr>
            <p:cNvPr id="47" name="Rectangle 36"/>
            <p:cNvSpPr>
              <a:spLocks noChangeArrowheads="1"/>
            </p:cNvSpPr>
            <p:nvPr/>
          </p:nvSpPr>
          <p:spPr bwMode="auto">
            <a:xfrm>
              <a:off x="2605088" y="2592778"/>
              <a:ext cx="268288" cy="153988"/>
            </a:xfrm>
            <a:prstGeom prst="rect">
              <a:avLst/>
            </a:prstGeom>
            <a:solidFill>
              <a:srgbClr val="FFD57D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 vert="horz" wrap="square" lIns="121920" tIns="60960" rIns="121920" bIns="60960" numCol="1" anchor="t" anchorCtr="0" compatLnSpc="1"/>
            <a:lstStyle/>
            <a:p>
              <a:endParaRPr lang="en-GB" sz="2400">
                <a:latin typeface="UTM Avo" panose="02040603050506020204" pitchFamily="18" charset="0"/>
              </a:endParaRPr>
            </a:p>
          </p:txBody>
        </p:sp>
      </p:grpSp>
      <p:grpSp>
        <p:nvGrpSpPr>
          <p:cNvPr id="48" name="Group 47"/>
          <p:cNvGrpSpPr/>
          <p:nvPr/>
        </p:nvGrpSpPr>
        <p:grpSpPr>
          <a:xfrm>
            <a:off x="882525" y="1369076"/>
            <a:ext cx="120325" cy="101771"/>
            <a:chOff x="2455863" y="2411803"/>
            <a:chExt cx="566738" cy="566738"/>
          </a:xfrm>
        </p:grpSpPr>
        <p:sp>
          <p:nvSpPr>
            <p:cNvPr id="49" name="Oval 32"/>
            <p:cNvSpPr>
              <a:spLocks noChangeArrowheads="1"/>
            </p:cNvSpPr>
            <p:nvPr/>
          </p:nvSpPr>
          <p:spPr bwMode="auto">
            <a:xfrm>
              <a:off x="2455863" y="2411803"/>
              <a:ext cx="566738" cy="566738"/>
            </a:xfrm>
            <a:prstGeom prst="ellipse">
              <a:avLst/>
            </a:prstGeom>
            <a:solidFill>
              <a:srgbClr val="F2A012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</a14:hiddenLine>
              </a:ext>
            </a:extLst>
          </p:spPr>
          <p:txBody>
            <a:bodyPr vert="horz" wrap="square" lIns="121920" tIns="60960" rIns="121920" bIns="60960" numCol="1" anchor="t" anchorCtr="0" compatLnSpc="1"/>
            <a:lstStyle/>
            <a:p>
              <a:endParaRPr lang="en-GB" sz="2400">
                <a:latin typeface="UTM Avo" panose="02040603050506020204" pitchFamily="18" charset="0"/>
              </a:endParaRPr>
            </a:p>
          </p:txBody>
        </p:sp>
        <p:sp>
          <p:nvSpPr>
            <p:cNvPr id="50" name="Oval 33"/>
            <p:cNvSpPr>
              <a:spLocks noChangeArrowheads="1"/>
            </p:cNvSpPr>
            <p:nvPr/>
          </p:nvSpPr>
          <p:spPr bwMode="auto">
            <a:xfrm>
              <a:off x="2511425" y="2465778"/>
              <a:ext cx="455613" cy="457200"/>
            </a:xfrm>
            <a:prstGeom prst="ellipse">
              <a:avLst/>
            </a:prstGeom>
            <a:solidFill>
              <a:srgbClr val="FFD57D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</a14:hiddenLine>
              </a:ext>
            </a:extLst>
          </p:spPr>
          <p:txBody>
            <a:bodyPr vert="horz" wrap="square" lIns="121920" tIns="60960" rIns="121920" bIns="60960" numCol="1" anchor="t" anchorCtr="0" compatLnSpc="1"/>
            <a:lstStyle/>
            <a:p>
              <a:endParaRPr lang="en-GB" sz="2400">
                <a:latin typeface="UTM Avo" panose="02040603050506020204" pitchFamily="18" charset="0"/>
              </a:endParaRPr>
            </a:p>
          </p:txBody>
        </p:sp>
        <p:sp>
          <p:nvSpPr>
            <p:cNvPr id="51" name="Freeform 34"/>
            <p:cNvSpPr>
              <a:spLocks noEditPoints="1"/>
            </p:cNvSpPr>
            <p:nvPr/>
          </p:nvSpPr>
          <p:spPr bwMode="auto">
            <a:xfrm>
              <a:off x="2511425" y="2621353"/>
              <a:ext cx="9525" cy="111125"/>
            </a:xfrm>
            <a:custGeom>
              <a:avLst/>
              <a:gdLst>
                <a:gd name="T0" fmla="*/ 0 w 4"/>
                <a:gd name="T1" fmla="*/ 43 h 45"/>
                <a:gd name="T2" fmla="*/ 0 w 4"/>
                <a:gd name="T3" fmla="*/ 42 h 45"/>
                <a:gd name="T4" fmla="*/ 0 w 4"/>
                <a:gd name="T5" fmla="*/ 41 h 45"/>
                <a:gd name="T6" fmla="*/ 0 w 4"/>
                <a:gd name="T7" fmla="*/ 40 h 45"/>
                <a:gd name="T8" fmla="*/ 0 w 4"/>
                <a:gd name="T9" fmla="*/ 40 h 45"/>
                <a:gd name="T10" fmla="*/ 0 w 4"/>
                <a:gd name="T11" fmla="*/ 39 h 45"/>
                <a:gd name="T12" fmla="*/ 0 w 4"/>
                <a:gd name="T13" fmla="*/ 38 h 45"/>
                <a:gd name="T14" fmla="*/ 0 w 4"/>
                <a:gd name="T15" fmla="*/ 38 h 45"/>
                <a:gd name="T16" fmla="*/ 0 w 4"/>
                <a:gd name="T17" fmla="*/ 37 h 45"/>
                <a:gd name="T18" fmla="*/ 0 w 4"/>
                <a:gd name="T19" fmla="*/ 36 h 45"/>
                <a:gd name="T20" fmla="*/ 0 w 4"/>
                <a:gd name="T21" fmla="*/ 36 h 45"/>
                <a:gd name="T22" fmla="*/ 0 w 4"/>
                <a:gd name="T23" fmla="*/ 35 h 45"/>
                <a:gd name="T24" fmla="*/ 0 w 4"/>
                <a:gd name="T25" fmla="*/ 34 h 45"/>
                <a:gd name="T26" fmla="*/ 0 w 4"/>
                <a:gd name="T27" fmla="*/ 34 h 45"/>
                <a:gd name="T28" fmla="*/ 0 w 4"/>
                <a:gd name="T29" fmla="*/ 33 h 45"/>
                <a:gd name="T30" fmla="*/ 0 w 4"/>
                <a:gd name="T31" fmla="*/ 32 h 45"/>
                <a:gd name="T32" fmla="*/ 0 w 4"/>
                <a:gd name="T33" fmla="*/ 31 h 45"/>
                <a:gd name="T34" fmla="*/ 0 w 4"/>
                <a:gd name="T35" fmla="*/ 31 h 45"/>
                <a:gd name="T36" fmla="*/ 0 w 4"/>
                <a:gd name="T37" fmla="*/ 30 h 45"/>
                <a:gd name="T38" fmla="*/ 0 w 4"/>
                <a:gd name="T39" fmla="*/ 29 h 45"/>
                <a:gd name="T40" fmla="*/ 0 w 4"/>
                <a:gd name="T41" fmla="*/ 29 h 45"/>
                <a:gd name="T42" fmla="*/ 0 w 4"/>
                <a:gd name="T43" fmla="*/ 28 h 45"/>
                <a:gd name="T44" fmla="*/ 0 w 4"/>
                <a:gd name="T45" fmla="*/ 27 h 45"/>
                <a:gd name="T46" fmla="*/ 0 w 4"/>
                <a:gd name="T47" fmla="*/ 26 h 45"/>
                <a:gd name="T48" fmla="*/ 0 w 4"/>
                <a:gd name="T49" fmla="*/ 26 h 45"/>
                <a:gd name="T50" fmla="*/ 0 w 4"/>
                <a:gd name="T51" fmla="*/ 25 h 45"/>
                <a:gd name="T52" fmla="*/ 0 w 4"/>
                <a:gd name="T53" fmla="*/ 24 h 45"/>
                <a:gd name="T54" fmla="*/ 0 w 4"/>
                <a:gd name="T55" fmla="*/ 23 h 45"/>
                <a:gd name="T56" fmla="*/ 0 w 4"/>
                <a:gd name="T57" fmla="*/ 22 h 45"/>
                <a:gd name="T58" fmla="*/ 0 w 4"/>
                <a:gd name="T59" fmla="*/ 22 h 45"/>
                <a:gd name="T60" fmla="*/ 0 w 4"/>
                <a:gd name="T61" fmla="*/ 21 h 45"/>
                <a:gd name="T62" fmla="*/ 0 w 4"/>
                <a:gd name="T63" fmla="*/ 20 h 45"/>
                <a:gd name="T64" fmla="*/ 0 w 4"/>
                <a:gd name="T65" fmla="*/ 19 h 45"/>
                <a:gd name="T66" fmla="*/ 0 w 4"/>
                <a:gd name="T67" fmla="*/ 18 h 45"/>
                <a:gd name="T68" fmla="*/ 0 w 4"/>
                <a:gd name="T69" fmla="*/ 18 h 45"/>
                <a:gd name="T70" fmla="*/ 0 w 4"/>
                <a:gd name="T71" fmla="*/ 17 h 45"/>
                <a:gd name="T72" fmla="*/ 1 w 4"/>
                <a:gd name="T73" fmla="*/ 16 h 45"/>
                <a:gd name="T74" fmla="*/ 1 w 4"/>
                <a:gd name="T75" fmla="*/ 15 h 45"/>
                <a:gd name="T76" fmla="*/ 1 w 4"/>
                <a:gd name="T77" fmla="*/ 15 h 45"/>
                <a:gd name="T78" fmla="*/ 1 w 4"/>
                <a:gd name="T79" fmla="*/ 13 h 45"/>
                <a:gd name="T80" fmla="*/ 1 w 4"/>
                <a:gd name="T81" fmla="*/ 12 h 45"/>
                <a:gd name="T82" fmla="*/ 1 w 4"/>
                <a:gd name="T83" fmla="*/ 12 h 45"/>
                <a:gd name="T84" fmla="*/ 1 w 4"/>
                <a:gd name="T85" fmla="*/ 11 h 45"/>
                <a:gd name="T86" fmla="*/ 2 w 4"/>
                <a:gd name="T87" fmla="*/ 10 h 45"/>
                <a:gd name="T88" fmla="*/ 2 w 4"/>
                <a:gd name="T89" fmla="*/ 10 h 45"/>
                <a:gd name="T90" fmla="*/ 2 w 4"/>
                <a:gd name="T91" fmla="*/ 9 h 45"/>
                <a:gd name="T92" fmla="*/ 2 w 4"/>
                <a:gd name="T93" fmla="*/ 8 h 45"/>
                <a:gd name="T94" fmla="*/ 2 w 4"/>
                <a:gd name="T95" fmla="*/ 8 h 45"/>
                <a:gd name="T96" fmla="*/ 2 w 4"/>
                <a:gd name="T97" fmla="*/ 7 h 45"/>
                <a:gd name="T98" fmla="*/ 3 w 4"/>
                <a:gd name="T99" fmla="*/ 6 h 45"/>
                <a:gd name="T100" fmla="*/ 3 w 4"/>
                <a:gd name="T101" fmla="*/ 6 h 45"/>
                <a:gd name="T102" fmla="*/ 3 w 4"/>
                <a:gd name="T103" fmla="*/ 5 h 45"/>
                <a:gd name="T104" fmla="*/ 3 w 4"/>
                <a:gd name="T105" fmla="*/ 4 h 45"/>
                <a:gd name="T106" fmla="*/ 3 w 4"/>
                <a:gd name="T107" fmla="*/ 4 h 45"/>
                <a:gd name="T108" fmla="*/ 3 w 4"/>
                <a:gd name="T109" fmla="*/ 3 h 45"/>
                <a:gd name="T110" fmla="*/ 4 w 4"/>
                <a:gd name="T111" fmla="*/ 2 h 45"/>
                <a:gd name="T112" fmla="*/ 4 w 4"/>
                <a:gd name="T113" fmla="*/ 1 h 45"/>
                <a:gd name="T114" fmla="*/ 4 w 4"/>
                <a:gd name="T115" fmla="*/ 0 h 45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  <a:cxn ang="0">
                  <a:pos x="T46" y="T47"/>
                </a:cxn>
                <a:cxn ang="0">
                  <a:pos x="T48" y="T49"/>
                </a:cxn>
                <a:cxn ang="0">
                  <a:pos x="T50" y="T51"/>
                </a:cxn>
                <a:cxn ang="0">
                  <a:pos x="T52" y="T53"/>
                </a:cxn>
                <a:cxn ang="0">
                  <a:pos x="T54" y="T55"/>
                </a:cxn>
                <a:cxn ang="0">
                  <a:pos x="T56" y="T57"/>
                </a:cxn>
                <a:cxn ang="0">
                  <a:pos x="T58" y="T59"/>
                </a:cxn>
                <a:cxn ang="0">
                  <a:pos x="T60" y="T61"/>
                </a:cxn>
                <a:cxn ang="0">
                  <a:pos x="T62" y="T63"/>
                </a:cxn>
                <a:cxn ang="0">
                  <a:pos x="T64" y="T65"/>
                </a:cxn>
                <a:cxn ang="0">
                  <a:pos x="T66" y="T67"/>
                </a:cxn>
                <a:cxn ang="0">
                  <a:pos x="T68" y="T69"/>
                </a:cxn>
                <a:cxn ang="0">
                  <a:pos x="T70" y="T71"/>
                </a:cxn>
                <a:cxn ang="0">
                  <a:pos x="T72" y="T73"/>
                </a:cxn>
                <a:cxn ang="0">
                  <a:pos x="T74" y="T75"/>
                </a:cxn>
                <a:cxn ang="0">
                  <a:pos x="T76" y="T77"/>
                </a:cxn>
                <a:cxn ang="0">
                  <a:pos x="T78" y="T79"/>
                </a:cxn>
                <a:cxn ang="0">
                  <a:pos x="T80" y="T81"/>
                </a:cxn>
                <a:cxn ang="0">
                  <a:pos x="T82" y="T83"/>
                </a:cxn>
                <a:cxn ang="0">
                  <a:pos x="T84" y="T85"/>
                </a:cxn>
                <a:cxn ang="0">
                  <a:pos x="T86" y="T87"/>
                </a:cxn>
                <a:cxn ang="0">
                  <a:pos x="T88" y="T89"/>
                </a:cxn>
                <a:cxn ang="0">
                  <a:pos x="T90" y="T91"/>
                </a:cxn>
                <a:cxn ang="0">
                  <a:pos x="T92" y="T93"/>
                </a:cxn>
                <a:cxn ang="0">
                  <a:pos x="T94" y="T95"/>
                </a:cxn>
                <a:cxn ang="0">
                  <a:pos x="T96" y="T97"/>
                </a:cxn>
                <a:cxn ang="0">
                  <a:pos x="T98" y="T99"/>
                </a:cxn>
                <a:cxn ang="0">
                  <a:pos x="T100" y="T101"/>
                </a:cxn>
                <a:cxn ang="0">
                  <a:pos x="T102" y="T103"/>
                </a:cxn>
                <a:cxn ang="0">
                  <a:pos x="T104" y="T105"/>
                </a:cxn>
                <a:cxn ang="0">
                  <a:pos x="T106" y="T107"/>
                </a:cxn>
                <a:cxn ang="0">
                  <a:pos x="T108" y="T109"/>
                </a:cxn>
                <a:cxn ang="0">
                  <a:pos x="T110" y="T111"/>
                </a:cxn>
                <a:cxn ang="0">
                  <a:pos x="T112" y="T113"/>
                </a:cxn>
                <a:cxn ang="0">
                  <a:pos x="T114" y="T115"/>
                </a:cxn>
              </a:cxnLst>
              <a:rect l="0" t="0" r="r" b="b"/>
              <a:pathLst>
                <a:path w="4" h="45">
                  <a:moveTo>
                    <a:pt x="1" y="45"/>
                  </a:moveTo>
                  <a:cubicBezTo>
                    <a:pt x="1" y="45"/>
                    <a:pt x="1" y="45"/>
                    <a:pt x="1" y="45"/>
                  </a:cubicBezTo>
                  <a:cubicBezTo>
                    <a:pt x="1" y="45"/>
                    <a:pt x="1" y="45"/>
                    <a:pt x="1" y="45"/>
                  </a:cubicBezTo>
                  <a:moveTo>
                    <a:pt x="0" y="43"/>
                  </a:moveTo>
                  <a:cubicBezTo>
                    <a:pt x="0" y="43"/>
                    <a:pt x="0" y="43"/>
                    <a:pt x="0" y="43"/>
                  </a:cubicBezTo>
                  <a:cubicBezTo>
                    <a:pt x="0" y="43"/>
                    <a:pt x="0" y="43"/>
                    <a:pt x="0" y="43"/>
                  </a:cubicBezTo>
                  <a:moveTo>
                    <a:pt x="0" y="43"/>
                  </a:moveTo>
                  <a:cubicBezTo>
                    <a:pt x="0" y="43"/>
                    <a:pt x="0" y="43"/>
                    <a:pt x="0" y="43"/>
                  </a:cubicBezTo>
                  <a:cubicBezTo>
                    <a:pt x="0" y="43"/>
                    <a:pt x="0" y="43"/>
                    <a:pt x="0" y="43"/>
                  </a:cubicBezTo>
                  <a:moveTo>
                    <a:pt x="0" y="42"/>
                  </a:moveTo>
                  <a:cubicBezTo>
                    <a:pt x="0" y="42"/>
                    <a:pt x="0" y="42"/>
                    <a:pt x="0" y="42"/>
                  </a:cubicBezTo>
                  <a:cubicBezTo>
                    <a:pt x="0" y="42"/>
                    <a:pt x="0" y="42"/>
                    <a:pt x="0" y="42"/>
                  </a:cubicBezTo>
                  <a:moveTo>
                    <a:pt x="0" y="42"/>
                  </a:moveTo>
                  <a:cubicBezTo>
                    <a:pt x="0" y="42"/>
                    <a:pt x="0" y="42"/>
                    <a:pt x="0" y="42"/>
                  </a:cubicBezTo>
                  <a:cubicBezTo>
                    <a:pt x="0" y="42"/>
                    <a:pt x="0" y="42"/>
                    <a:pt x="0" y="42"/>
                  </a:cubicBezTo>
                  <a:moveTo>
                    <a:pt x="0" y="42"/>
                  </a:moveTo>
                  <a:cubicBezTo>
                    <a:pt x="0" y="42"/>
                    <a:pt x="0" y="42"/>
                    <a:pt x="0" y="42"/>
                  </a:cubicBezTo>
                  <a:cubicBezTo>
                    <a:pt x="0" y="42"/>
                    <a:pt x="0" y="42"/>
                    <a:pt x="0" y="42"/>
                  </a:cubicBezTo>
                  <a:moveTo>
                    <a:pt x="0" y="41"/>
                  </a:moveTo>
                  <a:cubicBezTo>
                    <a:pt x="0" y="41"/>
                    <a:pt x="0" y="41"/>
                    <a:pt x="0" y="41"/>
                  </a:cubicBezTo>
                  <a:cubicBezTo>
                    <a:pt x="0" y="41"/>
                    <a:pt x="0" y="41"/>
                    <a:pt x="0" y="41"/>
                  </a:cubicBezTo>
                  <a:moveTo>
                    <a:pt x="0" y="41"/>
                  </a:moveTo>
                  <a:cubicBezTo>
                    <a:pt x="0" y="41"/>
                    <a:pt x="0" y="41"/>
                    <a:pt x="0" y="41"/>
                  </a:cubicBezTo>
                  <a:cubicBezTo>
                    <a:pt x="0" y="41"/>
                    <a:pt x="0" y="41"/>
                    <a:pt x="0" y="41"/>
                  </a:cubicBezTo>
                  <a:moveTo>
                    <a:pt x="0" y="40"/>
                  </a:moveTo>
                  <a:cubicBezTo>
                    <a:pt x="0" y="40"/>
                    <a:pt x="0" y="40"/>
                    <a:pt x="0" y="40"/>
                  </a:cubicBezTo>
                  <a:cubicBezTo>
                    <a:pt x="0" y="40"/>
                    <a:pt x="0" y="40"/>
                    <a:pt x="0" y="40"/>
                  </a:cubicBezTo>
                  <a:moveTo>
                    <a:pt x="0" y="40"/>
                  </a:moveTo>
                  <a:cubicBezTo>
                    <a:pt x="0" y="40"/>
                    <a:pt x="0" y="40"/>
                    <a:pt x="0" y="40"/>
                  </a:cubicBezTo>
                  <a:cubicBezTo>
                    <a:pt x="0" y="40"/>
                    <a:pt x="0" y="40"/>
                    <a:pt x="0" y="40"/>
                  </a:cubicBezTo>
                  <a:moveTo>
                    <a:pt x="0" y="40"/>
                  </a:moveTo>
                  <a:cubicBezTo>
                    <a:pt x="0" y="40"/>
                    <a:pt x="0" y="40"/>
                    <a:pt x="0" y="40"/>
                  </a:cubicBezTo>
                  <a:cubicBezTo>
                    <a:pt x="0" y="40"/>
                    <a:pt x="0" y="40"/>
                    <a:pt x="0" y="40"/>
                  </a:cubicBezTo>
                  <a:moveTo>
                    <a:pt x="0" y="40"/>
                  </a:moveTo>
                  <a:cubicBezTo>
                    <a:pt x="0" y="40"/>
                    <a:pt x="0" y="40"/>
                    <a:pt x="0" y="40"/>
                  </a:cubicBezTo>
                  <a:cubicBezTo>
                    <a:pt x="0" y="40"/>
                    <a:pt x="0" y="40"/>
                    <a:pt x="0" y="40"/>
                  </a:cubicBezTo>
                  <a:moveTo>
                    <a:pt x="0" y="39"/>
                  </a:moveTo>
                  <a:cubicBezTo>
                    <a:pt x="0" y="39"/>
                    <a:pt x="0" y="39"/>
                    <a:pt x="0" y="39"/>
                  </a:cubicBezTo>
                  <a:cubicBezTo>
                    <a:pt x="0" y="39"/>
                    <a:pt x="0" y="39"/>
                    <a:pt x="0" y="39"/>
                  </a:cubicBezTo>
                  <a:moveTo>
                    <a:pt x="0" y="39"/>
                  </a:moveTo>
                  <a:cubicBezTo>
                    <a:pt x="0" y="39"/>
                    <a:pt x="0" y="39"/>
                    <a:pt x="0" y="39"/>
                  </a:cubicBezTo>
                  <a:cubicBezTo>
                    <a:pt x="0" y="39"/>
                    <a:pt x="0" y="39"/>
                    <a:pt x="0" y="39"/>
                  </a:cubicBezTo>
                  <a:moveTo>
                    <a:pt x="0" y="39"/>
                  </a:moveTo>
                  <a:cubicBezTo>
                    <a:pt x="0" y="39"/>
                    <a:pt x="0" y="39"/>
                    <a:pt x="0" y="39"/>
                  </a:cubicBezTo>
                  <a:cubicBezTo>
                    <a:pt x="0" y="39"/>
                    <a:pt x="0" y="39"/>
                    <a:pt x="0" y="39"/>
                  </a:cubicBezTo>
                  <a:moveTo>
                    <a:pt x="0" y="38"/>
                  </a:moveTo>
                  <a:cubicBezTo>
                    <a:pt x="0" y="38"/>
                    <a:pt x="0" y="39"/>
                    <a:pt x="0" y="39"/>
                  </a:cubicBezTo>
                  <a:cubicBezTo>
                    <a:pt x="0" y="39"/>
                    <a:pt x="0" y="39"/>
                    <a:pt x="0" y="38"/>
                  </a:cubicBezTo>
                  <a:moveTo>
                    <a:pt x="0" y="38"/>
                  </a:moveTo>
                  <a:cubicBezTo>
                    <a:pt x="0" y="38"/>
                    <a:pt x="0" y="38"/>
                    <a:pt x="0" y="38"/>
                  </a:cubicBezTo>
                  <a:cubicBezTo>
                    <a:pt x="0" y="38"/>
                    <a:pt x="0" y="38"/>
                    <a:pt x="0" y="38"/>
                  </a:cubicBezTo>
                  <a:moveTo>
                    <a:pt x="0" y="38"/>
                  </a:moveTo>
                  <a:cubicBezTo>
                    <a:pt x="0" y="38"/>
                    <a:pt x="0" y="38"/>
                    <a:pt x="0" y="38"/>
                  </a:cubicBezTo>
                  <a:cubicBezTo>
                    <a:pt x="0" y="38"/>
                    <a:pt x="0" y="38"/>
                    <a:pt x="0" y="38"/>
                  </a:cubicBezTo>
                  <a:moveTo>
                    <a:pt x="0" y="37"/>
                  </a:moveTo>
                  <a:cubicBezTo>
                    <a:pt x="0" y="38"/>
                    <a:pt x="0" y="38"/>
                    <a:pt x="0" y="38"/>
                  </a:cubicBezTo>
                  <a:cubicBezTo>
                    <a:pt x="0" y="38"/>
                    <a:pt x="0" y="38"/>
                    <a:pt x="0" y="37"/>
                  </a:cubicBezTo>
                  <a:moveTo>
                    <a:pt x="0" y="37"/>
                  </a:moveTo>
                  <a:cubicBezTo>
                    <a:pt x="0" y="37"/>
                    <a:pt x="0" y="37"/>
                    <a:pt x="0" y="37"/>
                  </a:cubicBezTo>
                  <a:cubicBezTo>
                    <a:pt x="0" y="37"/>
                    <a:pt x="0" y="37"/>
                    <a:pt x="0" y="37"/>
                  </a:cubicBezTo>
                  <a:moveTo>
                    <a:pt x="0" y="37"/>
                  </a:moveTo>
                  <a:cubicBezTo>
                    <a:pt x="0" y="37"/>
                    <a:pt x="0" y="37"/>
                    <a:pt x="0" y="37"/>
                  </a:cubicBezTo>
                  <a:cubicBezTo>
                    <a:pt x="0" y="37"/>
                    <a:pt x="0" y="37"/>
                    <a:pt x="0" y="37"/>
                  </a:cubicBezTo>
                  <a:moveTo>
                    <a:pt x="0" y="37"/>
                  </a:moveTo>
                  <a:cubicBezTo>
                    <a:pt x="0" y="37"/>
                    <a:pt x="0" y="37"/>
                    <a:pt x="0" y="37"/>
                  </a:cubicBezTo>
                  <a:cubicBezTo>
                    <a:pt x="0" y="37"/>
                    <a:pt x="0" y="37"/>
                    <a:pt x="0" y="37"/>
                  </a:cubicBezTo>
                  <a:moveTo>
                    <a:pt x="0" y="36"/>
                  </a:moveTo>
                  <a:cubicBezTo>
                    <a:pt x="0" y="36"/>
                    <a:pt x="0" y="36"/>
                    <a:pt x="0" y="36"/>
                  </a:cubicBezTo>
                  <a:cubicBezTo>
                    <a:pt x="0" y="36"/>
                    <a:pt x="0" y="36"/>
                    <a:pt x="0" y="36"/>
                  </a:cubicBezTo>
                  <a:moveTo>
                    <a:pt x="0" y="36"/>
                  </a:moveTo>
                  <a:cubicBezTo>
                    <a:pt x="0" y="36"/>
                    <a:pt x="0" y="36"/>
                    <a:pt x="0" y="36"/>
                  </a:cubicBezTo>
                  <a:cubicBezTo>
                    <a:pt x="0" y="36"/>
                    <a:pt x="0" y="36"/>
                    <a:pt x="0" y="36"/>
                  </a:cubicBezTo>
                  <a:moveTo>
                    <a:pt x="0" y="36"/>
                  </a:moveTo>
                  <a:cubicBezTo>
                    <a:pt x="0" y="36"/>
                    <a:pt x="0" y="36"/>
                    <a:pt x="0" y="36"/>
                  </a:cubicBezTo>
                  <a:cubicBezTo>
                    <a:pt x="0" y="36"/>
                    <a:pt x="0" y="36"/>
                    <a:pt x="0" y="36"/>
                  </a:cubicBezTo>
                  <a:moveTo>
                    <a:pt x="0" y="35"/>
                  </a:moveTo>
                  <a:cubicBezTo>
                    <a:pt x="0" y="35"/>
                    <a:pt x="0" y="36"/>
                    <a:pt x="0" y="36"/>
                  </a:cubicBezTo>
                  <a:cubicBezTo>
                    <a:pt x="0" y="36"/>
                    <a:pt x="0" y="35"/>
                    <a:pt x="0" y="35"/>
                  </a:cubicBezTo>
                  <a:moveTo>
                    <a:pt x="0" y="35"/>
                  </a:moveTo>
                  <a:cubicBezTo>
                    <a:pt x="0" y="35"/>
                    <a:pt x="0" y="35"/>
                    <a:pt x="0" y="35"/>
                  </a:cubicBezTo>
                  <a:cubicBezTo>
                    <a:pt x="0" y="35"/>
                    <a:pt x="0" y="35"/>
                    <a:pt x="0" y="35"/>
                  </a:cubicBezTo>
                  <a:moveTo>
                    <a:pt x="0" y="35"/>
                  </a:moveTo>
                  <a:cubicBezTo>
                    <a:pt x="0" y="35"/>
                    <a:pt x="0" y="35"/>
                    <a:pt x="0" y="35"/>
                  </a:cubicBezTo>
                  <a:cubicBezTo>
                    <a:pt x="0" y="35"/>
                    <a:pt x="0" y="35"/>
                    <a:pt x="0" y="35"/>
                  </a:cubicBezTo>
                  <a:moveTo>
                    <a:pt x="0" y="35"/>
                  </a:moveTo>
                  <a:cubicBezTo>
                    <a:pt x="0" y="35"/>
                    <a:pt x="0" y="35"/>
                    <a:pt x="0" y="35"/>
                  </a:cubicBezTo>
                  <a:cubicBezTo>
                    <a:pt x="0" y="35"/>
                    <a:pt x="0" y="35"/>
                    <a:pt x="0" y="35"/>
                  </a:cubicBezTo>
                  <a:moveTo>
                    <a:pt x="0" y="34"/>
                  </a:moveTo>
                  <a:cubicBezTo>
                    <a:pt x="0" y="34"/>
                    <a:pt x="0" y="34"/>
                    <a:pt x="0" y="34"/>
                  </a:cubicBezTo>
                  <a:cubicBezTo>
                    <a:pt x="0" y="34"/>
                    <a:pt x="0" y="34"/>
                    <a:pt x="0" y="34"/>
                  </a:cubicBezTo>
                  <a:moveTo>
                    <a:pt x="0" y="34"/>
                  </a:moveTo>
                  <a:cubicBezTo>
                    <a:pt x="0" y="34"/>
                    <a:pt x="0" y="34"/>
                    <a:pt x="0" y="34"/>
                  </a:cubicBezTo>
                  <a:cubicBezTo>
                    <a:pt x="0" y="34"/>
                    <a:pt x="0" y="34"/>
                    <a:pt x="0" y="34"/>
                  </a:cubicBezTo>
                  <a:moveTo>
                    <a:pt x="0" y="34"/>
                  </a:moveTo>
                  <a:cubicBezTo>
                    <a:pt x="0" y="34"/>
                    <a:pt x="0" y="34"/>
                    <a:pt x="0" y="34"/>
                  </a:cubicBezTo>
                  <a:cubicBezTo>
                    <a:pt x="0" y="34"/>
                    <a:pt x="0" y="34"/>
                    <a:pt x="0" y="34"/>
                  </a:cubicBezTo>
                  <a:moveTo>
                    <a:pt x="0" y="33"/>
                  </a:moveTo>
                  <a:cubicBezTo>
                    <a:pt x="0" y="33"/>
                    <a:pt x="0" y="33"/>
                    <a:pt x="0" y="34"/>
                  </a:cubicBezTo>
                  <a:cubicBezTo>
                    <a:pt x="0" y="33"/>
                    <a:pt x="0" y="33"/>
                    <a:pt x="0" y="33"/>
                  </a:cubicBezTo>
                  <a:moveTo>
                    <a:pt x="0" y="33"/>
                  </a:moveTo>
                  <a:cubicBezTo>
                    <a:pt x="0" y="33"/>
                    <a:pt x="0" y="33"/>
                    <a:pt x="0" y="33"/>
                  </a:cubicBezTo>
                  <a:cubicBezTo>
                    <a:pt x="0" y="33"/>
                    <a:pt x="0" y="33"/>
                    <a:pt x="0" y="33"/>
                  </a:cubicBezTo>
                  <a:moveTo>
                    <a:pt x="0" y="33"/>
                  </a:moveTo>
                  <a:cubicBezTo>
                    <a:pt x="0" y="33"/>
                    <a:pt x="0" y="33"/>
                    <a:pt x="0" y="33"/>
                  </a:cubicBezTo>
                  <a:cubicBezTo>
                    <a:pt x="0" y="33"/>
                    <a:pt x="0" y="33"/>
                    <a:pt x="0" y="33"/>
                  </a:cubicBezTo>
                  <a:moveTo>
                    <a:pt x="0" y="32"/>
                  </a:moveTo>
                  <a:cubicBezTo>
                    <a:pt x="0" y="32"/>
                    <a:pt x="0" y="33"/>
                    <a:pt x="0" y="33"/>
                  </a:cubicBezTo>
                  <a:cubicBezTo>
                    <a:pt x="0" y="33"/>
                    <a:pt x="0" y="32"/>
                    <a:pt x="0" y="32"/>
                  </a:cubicBezTo>
                  <a:moveTo>
                    <a:pt x="0" y="32"/>
                  </a:moveTo>
                  <a:cubicBezTo>
                    <a:pt x="0" y="32"/>
                    <a:pt x="0" y="32"/>
                    <a:pt x="0" y="32"/>
                  </a:cubicBezTo>
                  <a:cubicBezTo>
                    <a:pt x="0" y="32"/>
                    <a:pt x="0" y="32"/>
                    <a:pt x="0" y="32"/>
                  </a:cubicBezTo>
                  <a:moveTo>
                    <a:pt x="0" y="32"/>
                  </a:moveTo>
                  <a:cubicBezTo>
                    <a:pt x="0" y="32"/>
                    <a:pt x="0" y="32"/>
                    <a:pt x="0" y="32"/>
                  </a:cubicBezTo>
                  <a:cubicBezTo>
                    <a:pt x="0" y="32"/>
                    <a:pt x="0" y="32"/>
                    <a:pt x="0" y="32"/>
                  </a:cubicBezTo>
                  <a:moveTo>
                    <a:pt x="0" y="32"/>
                  </a:moveTo>
                  <a:cubicBezTo>
                    <a:pt x="0" y="32"/>
                    <a:pt x="0" y="32"/>
                    <a:pt x="0" y="32"/>
                  </a:cubicBezTo>
                  <a:cubicBezTo>
                    <a:pt x="0" y="32"/>
                    <a:pt x="0" y="32"/>
                    <a:pt x="0" y="32"/>
                  </a:cubicBezTo>
                  <a:moveTo>
                    <a:pt x="0" y="31"/>
                  </a:moveTo>
                  <a:cubicBezTo>
                    <a:pt x="0" y="31"/>
                    <a:pt x="0" y="31"/>
                    <a:pt x="0" y="31"/>
                  </a:cubicBezTo>
                  <a:cubicBezTo>
                    <a:pt x="0" y="31"/>
                    <a:pt x="0" y="31"/>
                    <a:pt x="0" y="31"/>
                  </a:cubicBezTo>
                  <a:moveTo>
                    <a:pt x="0" y="31"/>
                  </a:moveTo>
                  <a:cubicBezTo>
                    <a:pt x="0" y="31"/>
                    <a:pt x="0" y="31"/>
                    <a:pt x="0" y="31"/>
                  </a:cubicBezTo>
                  <a:cubicBezTo>
                    <a:pt x="0" y="31"/>
                    <a:pt x="0" y="31"/>
                    <a:pt x="0" y="31"/>
                  </a:cubicBezTo>
                  <a:moveTo>
                    <a:pt x="0" y="31"/>
                  </a:moveTo>
                  <a:cubicBezTo>
                    <a:pt x="0" y="31"/>
                    <a:pt x="0" y="31"/>
                    <a:pt x="0" y="31"/>
                  </a:cubicBezTo>
                  <a:cubicBezTo>
                    <a:pt x="0" y="31"/>
                    <a:pt x="0" y="31"/>
                    <a:pt x="0" y="31"/>
                  </a:cubicBezTo>
                  <a:moveTo>
                    <a:pt x="0" y="30"/>
                  </a:moveTo>
                  <a:cubicBezTo>
                    <a:pt x="0" y="30"/>
                    <a:pt x="0" y="30"/>
                    <a:pt x="0" y="31"/>
                  </a:cubicBezTo>
                  <a:cubicBezTo>
                    <a:pt x="0" y="30"/>
                    <a:pt x="0" y="30"/>
                    <a:pt x="0" y="30"/>
                  </a:cubicBezTo>
                  <a:moveTo>
                    <a:pt x="0" y="30"/>
                  </a:moveTo>
                  <a:cubicBezTo>
                    <a:pt x="0" y="30"/>
                    <a:pt x="0" y="30"/>
                    <a:pt x="0" y="30"/>
                  </a:cubicBezTo>
                  <a:cubicBezTo>
                    <a:pt x="0" y="30"/>
                    <a:pt x="0" y="30"/>
                    <a:pt x="0" y="30"/>
                  </a:cubicBezTo>
                  <a:moveTo>
                    <a:pt x="0" y="30"/>
                  </a:moveTo>
                  <a:cubicBezTo>
                    <a:pt x="0" y="30"/>
                    <a:pt x="0" y="30"/>
                    <a:pt x="0" y="30"/>
                  </a:cubicBezTo>
                  <a:cubicBezTo>
                    <a:pt x="0" y="30"/>
                    <a:pt x="0" y="30"/>
                    <a:pt x="0" y="30"/>
                  </a:cubicBezTo>
                  <a:cubicBezTo>
                    <a:pt x="0" y="30"/>
                    <a:pt x="0" y="30"/>
                    <a:pt x="0" y="30"/>
                  </a:cubicBezTo>
                  <a:moveTo>
                    <a:pt x="0" y="29"/>
                  </a:moveTo>
                  <a:cubicBezTo>
                    <a:pt x="0" y="29"/>
                    <a:pt x="0" y="30"/>
                    <a:pt x="0" y="30"/>
                  </a:cubicBezTo>
                  <a:cubicBezTo>
                    <a:pt x="0" y="30"/>
                    <a:pt x="0" y="29"/>
                    <a:pt x="0" y="29"/>
                  </a:cubicBezTo>
                  <a:moveTo>
                    <a:pt x="0" y="29"/>
                  </a:moveTo>
                  <a:cubicBezTo>
                    <a:pt x="0" y="29"/>
                    <a:pt x="0" y="29"/>
                    <a:pt x="0" y="29"/>
                  </a:cubicBezTo>
                  <a:cubicBezTo>
                    <a:pt x="0" y="29"/>
                    <a:pt x="0" y="29"/>
                    <a:pt x="0" y="29"/>
                  </a:cubicBezTo>
                  <a:moveTo>
                    <a:pt x="0" y="29"/>
                  </a:moveTo>
                  <a:cubicBezTo>
                    <a:pt x="0" y="29"/>
                    <a:pt x="0" y="29"/>
                    <a:pt x="0" y="29"/>
                  </a:cubicBezTo>
                  <a:cubicBezTo>
                    <a:pt x="0" y="29"/>
                    <a:pt x="0" y="29"/>
                    <a:pt x="0" y="29"/>
                  </a:cubicBezTo>
                  <a:moveTo>
                    <a:pt x="0" y="28"/>
                  </a:moveTo>
                  <a:cubicBezTo>
                    <a:pt x="0" y="29"/>
                    <a:pt x="0" y="29"/>
                    <a:pt x="0" y="29"/>
                  </a:cubicBezTo>
                  <a:cubicBezTo>
                    <a:pt x="0" y="29"/>
                    <a:pt x="0" y="29"/>
                    <a:pt x="0" y="28"/>
                  </a:cubicBezTo>
                  <a:moveTo>
                    <a:pt x="0" y="28"/>
                  </a:moveTo>
                  <a:cubicBezTo>
                    <a:pt x="0" y="28"/>
                    <a:pt x="0" y="28"/>
                    <a:pt x="0" y="28"/>
                  </a:cubicBezTo>
                  <a:cubicBezTo>
                    <a:pt x="0" y="28"/>
                    <a:pt x="0" y="28"/>
                    <a:pt x="0" y="28"/>
                  </a:cubicBezTo>
                  <a:moveTo>
                    <a:pt x="0" y="28"/>
                  </a:moveTo>
                  <a:cubicBezTo>
                    <a:pt x="0" y="28"/>
                    <a:pt x="0" y="28"/>
                    <a:pt x="0" y="28"/>
                  </a:cubicBezTo>
                  <a:cubicBezTo>
                    <a:pt x="0" y="28"/>
                    <a:pt x="0" y="28"/>
                    <a:pt x="0" y="28"/>
                  </a:cubicBezTo>
                  <a:moveTo>
                    <a:pt x="0" y="28"/>
                  </a:moveTo>
                  <a:cubicBezTo>
                    <a:pt x="0" y="28"/>
                    <a:pt x="0" y="28"/>
                    <a:pt x="0" y="28"/>
                  </a:cubicBezTo>
                  <a:cubicBezTo>
                    <a:pt x="0" y="28"/>
                    <a:pt x="0" y="28"/>
                    <a:pt x="0" y="28"/>
                  </a:cubicBezTo>
                  <a:moveTo>
                    <a:pt x="0" y="27"/>
                  </a:moveTo>
                  <a:cubicBezTo>
                    <a:pt x="0" y="27"/>
                    <a:pt x="0" y="27"/>
                    <a:pt x="0" y="28"/>
                  </a:cubicBezTo>
                  <a:cubicBezTo>
                    <a:pt x="0" y="27"/>
                    <a:pt x="0" y="27"/>
                    <a:pt x="0" y="27"/>
                  </a:cubicBezTo>
                  <a:moveTo>
                    <a:pt x="0" y="27"/>
                  </a:moveTo>
                  <a:cubicBezTo>
                    <a:pt x="0" y="27"/>
                    <a:pt x="0" y="27"/>
                    <a:pt x="0" y="27"/>
                  </a:cubicBezTo>
                  <a:cubicBezTo>
                    <a:pt x="0" y="27"/>
                    <a:pt x="0" y="27"/>
                    <a:pt x="0" y="27"/>
                  </a:cubicBezTo>
                  <a:moveTo>
                    <a:pt x="0" y="26"/>
                  </a:moveTo>
                  <a:cubicBezTo>
                    <a:pt x="0" y="27"/>
                    <a:pt x="0" y="27"/>
                    <a:pt x="0" y="27"/>
                  </a:cubicBezTo>
                  <a:cubicBezTo>
                    <a:pt x="0" y="27"/>
                    <a:pt x="0" y="27"/>
                    <a:pt x="0" y="26"/>
                  </a:cubicBezTo>
                  <a:moveTo>
                    <a:pt x="0" y="26"/>
                  </a:moveTo>
                  <a:cubicBezTo>
                    <a:pt x="0" y="26"/>
                    <a:pt x="0" y="26"/>
                    <a:pt x="0" y="26"/>
                  </a:cubicBezTo>
                  <a:cubicBezTo>
                    <a:pt x="0" y="26"/>
                    <a:pt x="0" y="26"/>
                    <a:pt x="0" y="26"/>
                  </a:cubicBezTo>
                  <a:moveTo>
                    <a:pt x="0" y="26"/>
                  </a:moveTo>
                  <a:cubicBezTo>
                    <a:pt x="0" y="26"/>
                    <a:pt x="0" y="26"/>
                    <a:pt x="0" y="26"/>
                  </a:cubicBezTo>
                  <a:cubicBezTo>
                    <a:pt x="0" y="26"/>
                    <a:pt x="0" y="26"/>
                    <a:pt x="0" y="26"/>
                  </a:cubicBezTo>
                  <a:moveTo>
                    <a:pt x="0" y="26"/>
                  </a:moveTo>
                  <a:cubicBezTo>
                    <a:pt x="0" y="26"/>
                    <a:pt x="0" y="26"/>
                    <a:pt x="0" y="26"/>
                  </a:cubicBezTo>
                  <a:cubicBezTo>
                    <a:pt x="0" y="26"/>
                    <a:pt x="0" y="26"/>
                    <a:pt x="0" y="26"/>
                  </a:cubicBezTo>
                  <a:moveTo>
                    <a:pt x="0" y="25"/>
                  </a:moveTo>
                  <a:cubicBezTo>
                    <a:pt x="0" y="25"/>
                    <a:pt x="0" y="25"/>
                    <a:pt x="0" y="25"/>
                  </a:cubicBezTo>
                  <a:cubicBezTo>
                    <a:pt x="0" y="25"/>
                    <a:pt x="0" y="25"/>
                    <a:pt x="0" y="25"/>
                  </a:cubicBezTo>
                  <a:moveTo>
                    <a:pt x="0" y="25"/>
                  </a:moveTo>
                  <a:cubicBezTo>
                    <a:pt x="0" y="25"/>
                    <a:pt x="0" y="25"/>
                    <a:pt x="0" y="25"/>
                  </a:cubicBezTo>
                  <a:cubicBezTo>
                    <a:pt x="0" y="25"/>
                    <a:pt x="0" y="25"/>
                    <a:pt x="0" y="25"/>
                  </a:cubicBezTo>
                  <a:moveTo>
                    <a:pt x="0" y="25"/>
                  </a:moveTo>
                  <a:cubicBezTo>
                    <a:pt x="0" y="25"/>
                    <a:pt x="0" y="25"/>
                    <a:pt x="0" y="25"/>
                  </a:cubicBezTo>
                  <a:cubicBezTo>
                    <a:pt x="0" y="25"/>
                    <a:pt x="0" y="25"/>
                    <a:pt x="0" y="25"/>
                  </a:cubicBezTo>
                  <a:moveTo>
                    <a:pt x="0" y="24"/>
                  </a:moveTo>
                  <a:cubicBezTo>
                    <a:pt x="0" y="24"/>
                    <a:pt x="0" y="24"/>
                    <a:pt x="0" y="25"/>
                  </a:cubicBezTo>
                  <a:cubicBezTo>
                    <a:pt x="0" y="24"/>
                    <a:pt x="0" y="24"/>
                    <a:pt x="0" y="24"/>
                  </a:cubicBezTo>
                  <a:moveTo>
                    <a:pt x="0" y="24"/>
                  </a:moveTo>
                  <a:cubicBezTo>
                    <a:pt x="0" y="24"/>
                    <a:pt x="0" y="24"/>
                    <a:pt x="0" y="24"/>
                  </a:cubicBezTo>
                  <a:cubicBezTo>
                    <a:pt x="0" y="24"/>
                    <a:pt x="0" y="24"/>
                    <a:pt x="0" y="24"/>
                  </a:cubicBezTo>
                  <a:moveTo>
                    <a:pt x="0" y="24"/>
                  </a:moveTo>
                  <a:cubicBezTo>
                    <a:pt x="0" y="24"/>
                    <a:pt x="0" y="24"/>
                    <a:pt x="0" y="24"/>
                  </a:cubicBezTo>
                  <a:cubicBezTo>
                    <a:pt x="0" y="24"/>
                    <a:pt x="0" y="24"/>
                    <a:pt x="0" y="24"/>
                  </a:cubicBezTo>
                  <a:moveTo>
                    <a:pt x="0" y="23"/>
                  </a:moveTo>
                  <a:cubicBezTo>
                    <a:pt x="0" y="23"/>
                    <a:pt x="0" y="23"/>
                    <a:pt x="0" y="24"/>
                  </a:cubicBezTo>
                  <a:cubicBezTo>
                    <a:pt x="0" y="23"/>
                    <a:pt x="0" y="23"/>
                    <a:pt x="0" y="23"/>
                  </a:cubicBezTo>
                  <a:moveTo>
                    <a:pt x="0" y="23"/>
                  </a:moveTo>
                  <a:cubicBezTo>
                    <a:pt x="0" y="23"/>
                    <a:pt x="0" y="23"/>
                    <a:pt x="0" y="23"/>
                  </a:cubicBezTo>
                  <a:cubicBezTo>
                    <a:pt x="0" y="23"/>
                    <a:pt x="0" y="23"/>
                    <a:pt x="0" y="23"/>
                  </a:cubicBezTo>
                  <a:moveTo>
                    <a:pt x="0" y="23"/>
                  </a:moveTo>
                  <a:cubicBezTo>
                    <a:pt x="0" y="23"/>
                    <a:pt x="0" y="23"/>
                    <a:pt x="0" y="23"/>
                  </a:cubicBezTo>
                  <a:cubicBezTo>
                    <a:pt x="0" y="23"/>
                    <a:pt x="0" y="23"/>
                    <a:pt x="0" y="23"/>
                  </a:cubicBezTo>
                  <a:moveTo>
                    <a:pt x="0" y="22"/>
                  </a:moveTo>
                  <a:cubicBezTo>
                    <a:pt x="0" y="22"/>
                    <a:pt x="0" y="22"/>
                    <a:pt x="0" y="22"/>
                  </a:cubicBezTo>
                  <a:cubicBezTo>
                    <a:pt x="0" y="22"/>
                    <a:pt x="0" y="22"/>
                    <a:pt x="0" y="22"/>
                  </a:cubicBezTo>
                  <a:moveTo>
                    <a:pt x="0" y="22"/>
                  </a:moveTo>
                  <a:cubicBezTo>
                    <a:pt x="0" y="22"/>
                    <a:pt x="0" y="22"/>
                    <a:pt x="0" y="22"/>
                  </a:cubicBezTo>
                  <a:cubicBezTo>
                    <a:pt x="0" y="22"/>
                    <a:pt x="0" y="22"/>
                    <a:pt x="0" y="22"/>
                  </a:cubicBezTo>
                  <a:moveTo>
                    <a:pt x="0" y="22"/>
                  </a:moveTo>
                  <a:cubicBezTo>
                    <a:pt x="0" y="22"/>
                    <a:pt x="0" y="22"/>
                    <a:pt x="0" y="22"/>
                  </a:cubicBezTo>
                  <a:cubicBezTo>
                    <a:pt x="0" y="22"/>
                    <a:pt x="0" y="22"/>
                    <a:pt x="0" y="22"/>
                  </a:cubicBezTo>
                  <a:moveTo>
                    <a:pt x="0" y="21"/>
                  </a:moveTo>
                  <a:cubicBezTo>
                    <a:pt x="0" y="21"/>
                    <a:pt x="0" y="22"/>
                    <a:pt x="0" y="22"/>
                  </a:cubicBezTo>
                  <a:cubicBezTo>
                    <a:pt x="0" y="22"/>
                    <a:pt x="0" y="21"/>
                    <a:pt x="0" y="21"/>
                  </a:cubicBezTo>
                  <a:moveTo>
                    <a:pt x="0" y="21"/>
                  </a:moveTo>
                  <a:cubicBezTo>
                    <a:pt x="0" y="21"/>
                    <a:pt x="0" y="21"/>
                    <a:pt x="0" y="21"/>
                  </a:cubicBezTo>
                  <a:cubicBezTo>
                    <a:pt x="0" y="21"/>
                    <a:pt x="0" y="21"/>
                    <a:pt x="0" y="21"/>
                  </a:cubicBezTo>
                  <a:moveTo>
                    <a:pt x="0" y="21"/>
                  </a:moveTo>
                  <a:cubicBezTo>
                    <a:pt x="0" y="21"/>
                    <a:pt x="0" y="21"/>
                    <a:pt x="0" y="21"/>
                  </a:cubicBezTo>
                  <a:cubicBezTo>
                    <a:pt x="0" y="21"/>
                    <a:pt x="0" y="21"/>
                    <a:pt x="0" y="21"/>
                  </a:cubicBezTo>
                  <a:moveTo>
                    <a:pt x="0" y="20"/>
                  </a:moveTo>
                  <a:cubicBezTo>
                    <a:pt x="0" y="21"/>
                    <a:pt x="0" y="21"/>
                    <a:pt x="0" y="21"/>
                  </a:cubicBezTo>
                  <a:cubicBezTo>
                    <a:pt x="0" y="21"/>
                    <a:pt x="0" y="21"/>
                    <a:pt x="0" y="20"/>
                  </a:cubicBezTo>
                  <a:moveTo>
                    <a:pt x="0" y="20"/>
                  </a:moveTo>
                  <a:cubicBezTo>
                    <a:pt x="0" y="20"/>
                    <a:pt x="0" y="20"/>
                    <a:pt x="0" y="20"/>
                  </a:cubicBezTo>
                  <a:cubicBezTo>
                    <a:pt x="0" y="20"/>
                    <a:pt x="0" y="20"/>
                    <a:pt x="0" y="20"/>
                  </a:cubicBezTo>
                  <a:moveTo>
                    <a:pt x="0" y="19"/>
                  </a:moveTo>
                  <a:cubicBezTo>
                    <a:pt x="0" y="19"/>
                    <a:pt x="0" y="20"/>
                    <a:pt x="0" y="20"/>
                  </a:cubicBezTo>
                  <a:cubicBezTo>
                    <a:pt x="0" y="20"/>
                    <a:pt x="0" y="19"/>
                    <a:pt x="0" y="19"/>
                  </a:cubicBezTo>
                  <a:moveTo>
                    <a:pt x="0" y="19"/>
                  </a:moveTo>
                  <a:cubicBezTo>
                    <a:pt x="0" y="19"/>
                    <a:pt x="0" y="19"/>
                    <a:pt x="0" y="19"/>
                  </a:cubicBezTo>
                  <a:cubicBezTo>
                    <a:pt x="0" y="19"/>
                    <a:pt x="0" y="19"/>
                    <a:pt x="0" y="19"/>
                  </a:cubicBezTo>
                  <a:moveTo>
                    <a:pt x="0" y="19"/>
                  </a:moveTo>
                  <a:cubicBezTo>
                    <a:pt x="0" y="19"/>
                    <a:pt x="0" y="19"/>
                    <a:pt x="0" y="19"/>
                  </a:cubicBezTo>
                  <a:cubicBezTo>
                    <a:pt x="0" y="19"/>
                    <a:pt x="0" y="19"/>
                    <a:pt x="0" y="19"/>
                  </a:cubicBezTo>
                  <a:moveTo>
                    <a:pt x="0" y="18"/>
                  </a:moveTo>
                  <a:cubicBezTo>
                    <a:pt x="0" y="18"/>
                    <a:pt x="0" y="19"/>
                    <a:pt x="0" y="19"/>
                  </a:cubicBezTo>
                  <a:cubicBezTo>
                    <a:pt x="0" y="19"/>
                    <a:pt x="0" y="18"/>
                    <a:pt x="0" y="18"/>
                  </a:cubicBezTo>
                  <a:moveTo>
                    <a:pt x="0" y="18"/>
                  </a:moveTo>
                  <a:cubicBezTo>
                    <a:pt x="0" y="18"/>
                    <a:pt x="0" y="18"/>
                    <a:pt x="0" y="18"/>
                  </a:cubicBezTo>
                  <a:cubicBezTo>
                    <a:pt x="0" y="18"/>
                    <a:pt x="0" y="18"/>
                    <a:pt x="0" y="18"/>
                  </a:cubicBezTo>
                  <a:moveTo>
                    <a:pt x="0" y="18"/>
                  </a:moveTo>
                  <a:cubicBezTo>
                    <a:pt x="0" y="18"/>
                    <a:pt x="0" y="18"/>
                    <a:pt x="0" y="18"/>
                  </a:cubicBezTo>
                  <a:cubicBezTo>
                    <a:pt x="0" y="18"/>
                    <a:pt x="0" y="18"/>
                    <a:pt x="0" y="18"/>
                  </a:cubicBezTo>
                  <a:moveTo>
                    <a:pt x="0" y="18"/>
                  </a:moveTo>
                  <a:cubicBezTo>
                    <a:pt x="0" y="18"/>
                    <a:pt x="0" y="18"/>
                    <a:pt x="0" y="18"/>
                  </a:cubicBezTo>
                  <a:cubicBezTo>
                    <a:pt x="0" y="18"/>
                    <a:pt x="0" y="18"/>
                    <a:pt x="0" y="18"/>
                  </a:cubicBezTo>
                  <a:moveTo>
                    <a:pt x="0" y="17"/>
                  </a:moveTo>
                  <a:cubicBezTo>
                    <a:pt x="0" y="17"/>
                    <a:pt x="0" y="17"/>
                    <a:pt x="0" y="18"/>
                  </a:cubicBezTo>
                  <a:cubicBezTo>
                    <a:pt x="0" y="17"/>
                    <a:pt x="0" y="17"/>
                    <a:pt x="0" y="17"/>
                  </a:cubicBezTo>
                  <a:moveTo>
                    <a:pt x="0" y="17"/>
                  </a:moveTo>
                  <a:cubicBezTo>
                    <a:pt x="0" y="17"/>
                    <a:pt x="0" y="17"/>
                    <a:pt x="0" y="17"/>
                  </a:cubicBezTo>
                  <a:cubicBezTo>
                    <a:pt x="0" y="17"/>
                    <a:pt x="0" y="17"/>
                    <a:pt x="0" y="17"/>
                  </a:cubicBezTo>
                  <a:moveTo>
                    <a:pt x="1" y="16"/>
                  </a:moveTo>
                  <a:cubicBezTo>
                    <a:pt x="1" y="16"/>
                    <a:pt x="0" y="16"/>
                    <a:pt x="0" y="17"/>
                  </a:cubicBezTo>
                  <a:cubicBezTo>
                    <a:pt x="0" y="16"/>
                    <a:pt x="1" y="16"/>
                    <a:pt x="1" y="16"/>
                  </a:cubicBezTo>
                  <a:moveTo>
                    <a:pt x="1" y="16"/>
                  </a:moveTo>
                  <a:cubicBezTo>
                    <a:pt x="1" y="16"/>
                    <a:pt x="1" y="16"/>
                    <a:pt x="1" y="16"/>
                  </a:cubicBezTo>
                  <a:cubicBezTo>
                    <a:pt x="1" y="16"/>
                    <a:pt x="1" y="16"/>
                    <a:pt x="1" y="16"/>
                  </a:cubicBezTo>
                  <a:moveTo>
                    <a:pt x="1" y="15"/>
                  </a:moveTo>
                  <a:cubicBezTo>
                    <a:pt x="1" y="16"/>
                    <a:pt x="1" y="16"/>
                    <a:pt x="1" y="16"/>
                  </a:cubicBezTo>
                  <a:cubicBezTo>
                    <a:pt x="1" y="16"/>
                    <a:pt x="1" y="16"/>
                    <a:pt x="1" y="15"/>
                  </a:cubicBezTo>
                  <a:moveTo>
                    <a:pt x="1" y="15"/>
                  </a:moveTo>
                  <a:cubicBezTo>
                    <a:pt x="1" y="15"/>
                    <a:pt x="1" y="15"/>
                    <a:pt x="1" y="15"/>
                  </a:cubicBezTo>
                  <a:cubicBezTo>
                    <a:pt x="1" y="15"/>
                    <a:pt x="1" y="15"/>
                    <a:pt x="1" y="15"/>
                  </a:cubicBezTo>
                  <a:moveTo>
                    <a:pt x="1" y="15"/>
                  </a:moveTo>
                  <a:cubicBezTo>
                    <a:pt x="1" y="15"/>
                    <a:pt x="1" y="15"/>
                    <a:pt x="1" y="15"/>
                  </a:cubicBezTo>
                  <a:cubicBezTo>
                    <a:pt x="1" y="15"/>
                    <a:pt x="1" y="15"/>
                    <a:pt x="1" y="15"/>
                  </a:cubicBezTo>
                  <a:moveTo>
                    <a:pt x="1" y="15"/>
                  </a:moveTo>
                  <a:cubicBezTo>
                    <a:pt x="1" y="15"/>
                    <a:pt x="1" y="15"/>
                    <a:pt x="1" y="15"/>
                  </a:cubicBezTo>
                  <a:cubicBezTo>
                    <a:pt x="1" y="15"/>
                    <a:pt x="1" y="15"/>
                    <a:pt x="1" y="15"/>
                  </a:cubicBezTo>
                  <a:moveTo>
                    <a:pt x="1" y="14"/>
                  </a:moveTo>
                  <a:cubicBezTo>
                    <a:pt x="1" y="14"/>
                    <a:pt x="1" y="15"/>
                    <a:pt x="1" y="15"/>
                  </a:cubicBezTo>
                  <a:cubicBezTo>
                    <a:pt x="1" y="15"/>
                    <a:pt x="1" y="14"/>
                    <a:pt x="1" y="14"/>
                  </a:cubicBezTo>
                  <a:moveTo>
                    <a:pt x="1" y="14"/>
                  </a:moveTo>
                  <a:cubicBezTo>
                    <a:pt x="1" y="14"/>
                    <a:pt x="1" y="14"/>
                    <a:pt x="1" y="14"/>
                  </a:cubicBezTo>
                  <a:cubicBezTo>
                    <a:pt x="1" y="14"/>
                    <a:pt x="1" y="14"/>
                    <a:pt x="1" y="14"/>
                  </a:cubicBezTo>
                  <a:moveTo>
                    <a:pt x="1" y="13"/>
                  </a:moveTo>
                  <a:cubicBezTo>
                    <a:pt x="1" y="14"/>
                    <a:pt x="1" y="14"/>
                    <a:pt x="1" y="14"/>
                  </a:cubicBezTo>
                  <a:cubicBezTo>
                    <a:pt x="1" y="14"/>
                    <a:pt x="1" y="14"/>
                    <a:pt x="1" y="13"/>
                  </a:cubicBezTo>
                  <a:moveTo>
                    <a:pt x="1" y="13"/>
                  </a:moveTo>
                  <a:cubicBezTo>
                    <a:pt x="1" y="13"/>
                    <a:pt x="1" y="13"/>
                    <a:pt x="1" y="13"/>
                  </a:cubicBezTo>
                  <a:cubicBezTo>
                    <a:pt x="1" y="13"/>
                    <a:pt x="1" y="13"/>
                    <a:pt x="1" y="13"/>
                  </a:cubicBezTo>
                  <a:moveTo>
                    <a:pt x="1" y="12"/>
                  </a:moveTo>
                  <a:cubicBezTo>
                    <a:pt x="1" y="13"/>
                    <a:pt x="1" y="13"/>
                    <a:pt x="1" y="13"/>
                  </a:cubicBezTo>
                  <a:cubicBezTo>
                    <a:pt x="1" y="13"/>
                    <a:pt x="1" y="13"/>
                    <a:pt x="1" y="12"/>
                  </a:cubicBezTo>
                  <a:moveTo>
                    <a:pt x="1" y="12"/>
                  </a:moveTo>
                  <a:cubicBezTo>
                    <a:pt x="1" y="12"/>
                    <a:pt x="1" y="12"/>
                    <a:pt x="1" y="12"/>
                  </a:cubicBezTo>
                  <a:cubicBezTo>
                    <a:pt x="1" y="12"/>
                    <a:pt x="1" y="12"/>
                    <a:pt x="1" y="12"/>
                  </a:cubicBezTo>
                  <a:moveTo>
                    <a:pt x="1" y="12"/>
                  </a:moveTo>
                  <a:cubicBezTo>
                    <a:pt x="1" y="12"/>
                    <a:pt x="1" y="12"/>
                    <a:pt x="1" y="12"/>
                  </a:cubicBezTo>
                  <a:cubicBezTo>
                    <a:pt x="1" y="12"/>
                    <a:pt x="1" y="12"/>
                    <a:pt x="1" y="12"/>
                  </a:cubicBezTo>
                  <a:moveTo>
                    <a:pt x="1" y="11"/>
                  </a:moveTo>
                  <a:cubicBezTo>
                    <a:pt x="1" y="12"/>
                    <a:pt x="1" y="12"/>
                    <a:pt x="1" y="12"/>
                  </a:cubicBezTo>
                  <a:cubicBezTo>
                    <a:pt x="1" y="12"/>
                    <a:pt x="1" y="12"/>
                    <a:pt x="1" y="11"/>
                  </a:cubicBezTo>
                  <a:moveTo>
                    <a:pt x="1" y="11"/>
                  </a:moveTo>
                  <a:cubicBezTo>
                    <a:pt x="1" y="11"/>
                    <a:pt x="1" y="11"/>
                    <a:pt x="1" y="11"/>
                  </a:cubicBezTo>
                  <a:cubicBezTo>
                    <a:pt x="1" y="11"/>
                    <a:pt x="1" y="11"/>
                    <a:pt x="1" y="11"/>
                  </a:cubicBezTo>
                  <a:moveTo>
                    <a:pt x="1" y="11"/>
                  </a:moveTo>
                  <a:cubicBezTo>
                    <a:pt x="1" y="11"/>
                    <a:pt x="1" y="11"/>
                    <a:pt x="1" y="11"/>
                  </a:cubicBezTo>
                  <a:cubicBezTo>
                    <a:pt x="1" y="11"/>
                    <a:pt x="1" y="11"/>
                    <a:pt x="1" y="11"/>
                  </a:cubicBezTo>
                  <a:moveTo>
                    <a:pt x="2" y="11"/>
                  </a:moveTo>
                  <a:cubicBezTo>
                    <a:pt x="2" y="11"/>
                    <a:pt x="1" y="11"/>
                    <a:pt x="1" y="11"/>
                  </a:cubicBezTo>
                  <a:cubicBezTo>
                    <a:pt x="1" y="11"/>
                    <a:pt x="2" y="11"/>
                    <a:pt x="2" y="11"/>
                  </a:cubicBezTo>
                  <a:moveTo>
                    <a:pt x="2" y="10"/>
                  </a:moveTo>
                  <a:cubicBezTo>
                    <a:pt x="2" y="10"/>
                    <a:pt x="2" y="11"/>
                    <a:pt x="2" y="11"/>
                  </a:cubicBezTo>
                  <a:cubicBezTo>
                    <a:pt x="2" y="11"/>
                    <a:pt x="2" y="10"/>
                    <a:pt x="2" y="10"/>
                  </a:cubicBezTo>
                  <a:moveTo>
                    <a:pt x="2" y="10"/>
                  </a:moveTo>
                  <a:cubicBezTo>
                    <a:pt x="2" y="10"/>
                    <a:pt x="2" y="10"/>
                    <a:pt x="2" y="10"/>
                  </a:cubicBezTo>
                  <a:cubicBezTo>
                    <a:pt x="2" y="10"/>
                    <a:pt x="2" y="10"/>
                    <a:pt x="2" y="10"/>
                  </a:cubicBezTo>
                  <a:moveTo>
                    <a:pt x="2" y="10"/>
                  </a:moveTo>
                  <a:cubicBezTo>
                    <a:pt x="2" y="10"/>
                    <a:pt x="2" y="10"/>
                    <a:pt x="2" y="10"/>
                  </a:cubicBezTo>
                  <a:cubicBezTo>
                    <a:pt x="2" y="10"/>
                    <a:pt x="2" y="10"/>
                    <a:pt x="2" y="10"/>
                  </a:cubicBezTo>
                  <a:moveTo>
                    <a:pt x="2" y="9"/>
                  </a:moveTo>
                  <a:cubicBezTo>
                    <a:pt x="2" y="10"/>
                    <a:pt x="2" y="10"/>
                    <a:pt x="2" y="10"/>
                  </a:cubicBezTo>
                  <a:cubicBezTo>
                    <a:pt x="2" y="10"/>
                    <a:pt x="2" y="10"/>
                    <a:pt x="2" y="9"/>
                  </a:cubicBezTo>
                  <a:moveTo>
                    <a:pt x="2" y="9"/>
                  </a:moveTo>
                  <a:cubicBezTo>
                    <a:pt x="2" y="9"/>
                    <a:pt x="2" y="9"/>
                    <a:pt x="2" y="9"/>
                  </a:cubicBezTo>
                  <a:cubicBezTo>
                    <a:pt x="2" y="9"/>
                    <a:pt x="2" y="9"/>
                    <a:pt x="2" y="9"/>
                  </a:cubicBezTo>
                  <a:moveTo>
                    <a:pt x="2" y="9"/>
                  </a:moveTo>
                  <a:cubicBezTo>
                    <a:pt x="2" y="9"/>
                    <a:pt x="2" y="9"/>
                    <a:pt x="2" y="9"/>
                  </a:cubicBezTo>
                  <a:cubicBezTo>
                    <a:pt x="2" y="9"/>
                    <a:pt x="2" y="9"/>
                    <a:pt x="2" y="9"/>
                  </a:cubicBezTo>
                  <a:moveTo>
                    <a:pt x="2" y="9"/>
                  </a:moveTo>
                  <a:cubicBezTo>
                    <a:pt x="2" y="9"/>
                    <a:pt x="2" y="9"/>
                    <a:pt x="2" y="9"/>
                  </a:cubicBezTo>
                  <a:cubicBezTo>
                    <a:pt x="2" y="9"/>
                    <a:pt x="2" y="9"/>
                    <a:pt x="2" y="9"/>
                  </a:cubicBezTo>
                  <a:moveTo>
                    <a:pt x="2" y="8"/>
                  </a:moveTo>
                  <a:cubicBezTo>
                    <a:pt x="2" y="8"/>
                    <a:pt x="2" y="9"/>
                    <a:pt x="2" y="9"/>
                  </a:cubicBezTo>
                  <a:cubicBezTo>
                    <a:pt x="2" y="9"/>
                    <a:pt x="2" y="8"/>
                    <a:pt x="2" y="8"/>
                  </a:cubicBezTo>
                  <a:moveTo>
                    <a:pt x="2" y="8"/>
                  </a:moveTo>
                  <a:cubicBezTo>
                    <a:pt x="2" y="8"/>
                    <a:pt x="2" y="8"/>
                    <a:pt x="2" y="8"/>
                  </a:cubicBezTo>
                  <a:cubicBezTo>
                    <a:pt x="2" y="8"/>
                    <a:pt x="2" y="8"/>
                    <a:pt x="2" y="8"/>
                  </a:cubicBezTo>
                  <a:moveTo>
                    <a:pt x="2" y="8"/>
                  </a:moveTo>
                  <a:cubicBezTo>
                    <a:pt x="2" y="8"/>
                    <a:pt x="2" y="8"/>
                    <a:pt x="2" y="8"/>
                  </a:cubicBezTo>
                  <a:cubicBezTo>
                    <a:pt x="2" y="8"/>
                    <a:pt x="2" y="8"/>
                    <a:pt x="2" y="8"/>
                  </a:cubicBezTo>
                  <a:moveTo>
                    <a:pt x="2" y="8"/>
                  </a:moveTo>
                  <a:cubicBezTo>
                    <a:pt x="2" y="8"/>
                    <a:pt x="2" y="8"/>
                    <a:pt x="2" y="8"/>
                  </a:cubicBezTo>
                  <a:cubicBezTo>
                    <a:pt x="2" y="8"/>
                    <a:pt x="2" y="8"/>
                    <a:pt x="2" y="8"/>
                  </a:cubicBezTo>
                  <a:moveTo>
                    <a:pt x="2" y="7"/>
                  </a:moveTo>
                  <a:cubicBezTo>
                    <a:pt x="2" y="7"/>
                    <a:pt x="2" y="7"/>
                    <a:pt x="2" y="7"/>
                  </a:cubicBezTo>
                  <a:cubicBezTo>
                    <a:pt x="2" y="7"/>
                    <a:pt x="2" y="7"/>
                    <a:pt x="2" y="7"/>
                  </a:cubicBezTo>
                  <a:moveTo>
                    <a:pt x="2" y="7"/>
                  </a:moveTo>
                  <a:cubicBezTo>
                    <a:pt x="2" y="7"/>
                    <a:pt x="2" y="7"/>
                    <a:pt x="2" y="7"/>
                  </a:cubicBezTo>
                  <a:cubicBezTo>
                    <a:pt x="2" y="7"/>
                    <a:pt x="2" y="7"/>
                    <a:pt x="2" y="7"/>
                  </a:cubicBezTo>
                  <a:moveTo>
                    <a:pt x="2" y="7"/>
                  </a:moveTo>
                  <a:cubicBezTo>
                    <a:pt x="2" y="7"/>
                    <a:pt x="2" y="7"/>
                    <a:pt x="2" y="7"/>
                  </a:cubicBezTo>
                  <a:cubicBezTo>
                    <a:pt x="2" y="7"/>
                    <a:pt x="2" y="7"/>
                    <a:pt x="2" y="7"/>
                  </a:cubicBezTo>
                  <a:moveTo>
                    <a:pt x="3" y="6"/>
                  </a:moveTo>
                  <a:cubicBezTo>
                    <a:pt x="3" y="6"/>
                    <a:pt x="2" y="7"/>
                    <a:pt x="2" y="7"/>
                  </a:cubicBezTo>
                  <a:cubicBezTo>
                    <a:pt x="2" y="7"/>
                    <a:pt x="3" y="6"/>
                    <a:pt x="3" y="6"/>
                  </a:cubicBezTo>
                  <a:moveTo>
                    <a:pt x="3" y="6"/>
                  </a:moveTo>
                  <a:cubicBezTo>
                    <a:pt x="3" y="6"/>
                    <a:pt x="3" y="6"/>
                    <a:pt x="3" y="6"/>
                  </a:cubicBezTo>
                  <a:cubicBezTo>
                    <a:pt x="3" y="6"/>
                    <a:pt x="3" y="6"/>
                    <a:pt x="3" y="6"/>
                  </a:cubicBezTo>
                  <a:moveTo>
                    <a:pt x="3" y="6"/>
                  </a:moveTo>
                  <a:cubicBezTo>
                    <a:pt x="3" y="6"/>
                    <a:pt x="3" y="6"/>
                    <a:pt x="3" y="6"/>
                  </a:cubicBezTo>
                  <a:cubicBezTo>
                    <a:pt x="3" y="6"/>
                    <a:pt x="3" y="6"/>
                    <a:pt x="3" y="6"/>
                  </a:cubicBezTo>
                  <a:moveTo>
                    <a:pt x="3" y="6"/>
                  </a:moveTo>
                  <a:cubicBezTo>
                    <a:pt x="3" y="6"/>
                    <a:pt x="3" y="6"/>
                    <a:pt x="3" y="6"/>
                  </a:cubicBezTo>
                  <a:cubicBezTo>
                    <a:pt x="3" y="6"/>
                    <a:pt x="3" y="6"/>
                    <a:pt x="3" y="6"/>
                  </a:cubicBezTo>
                  <a:moveTo>
                    <a:pt x="3" y="5"/>
                  </a:moveTo>
                  <a:cubicBezTo>
                    <a:pt x="3" y="5"/>
                    <a:pt x="3" y="5"/>
                    <a:pt x="3" y="5"/>
                  </a:cubicBezTo>
                  <a:cubicBezTo>
                    <a:pt x="3" y="5"/>
                    <a:pt x="3" y="5"/>
                    <a:pt x="3" y="5"/>
                  </a:cubicBezTo>
                  <a:moveTo>
                    <a:pt x="3" y="5"/>
                  </a:moveTo>
                  <a:cubicBezTo>
                    <a:pt x="3" y="5"/>
                    <a:pt x="3" y="5"/>
                    <a:pt x="3" y="5"/>
                  </a:cubicBezTo>
                  <a:cubicBezTo>
                    <a:pt x="3" y="5"/>
                    <a:pt x="3" y="5"/>
                    <a:pt x="3" y="5"/>
                  </a:cubicBezTo>
                  <a:moveTo>
                    <a:pt x="3" y="5"/>
                  </a:moveTo>
                  <a:cubicBezTo>
                    <a:pt x="3" y="5"/>
                    <a:pt x="3" y="5"/>
                    <a:pt x="3" y="5"/>
                  </a:cubicBezTo>
                  <a:cubicBezTo>
                    <a:pt x="3" y="5"/>
                    <a:pt x="3" y="5"/>
                    <a:pt x="3" y="5"/>
                  </a:cubicBezTo>
                  <a:moveTo>
                    <a:pt x="3" y="4"/>
                  </a:moveTo>
                  <a:cubicBezTo>
                    <a:pt x="3" y="5"/>
                    <a:pt x="3" y="5"/>
                    <a:pt x="3" y="5"/>
                  </a:cubicBezTo>
                  <a:cubicBezTo>
                    <a:pt x="3" y="5"/>
                    <a:pt x="3" y="5"/>
                    <a:pt x="3" y="4"/>
                  </a:cubicBezTo>
                  <a:moveTo>
                    <a:pt x="3" y="4"/>
                  </a:moveTo>
                  <a:cubicBezTo>
                    <a:pt x="3" y="4"/>
                    <a:pt x="3" y="4"/>
                    <a:pt x="3" y="4"/>
                  </a:cubicBezTo>
                  <a:cubicBezTo>
                    <a:pt x="3" y="4"/>
                    <a:pt x="3" y="4"/>
                    <a:pt x="3" y="4"/>
                  </a:cubicBezTo>
                  <a:moveTo>
                    <a:pt x="3" y="4"/>
                  </a:moveTo>
                  <a:cubicBezTo>
                    <a:pt x="3" y="4"/>
                    <a:pt x="3" y="4"/>
                    <a:pt x="3" y="4"/>
                  </a:cubicBezTo>
                  <a:cubicBezTo>
                    <a:pt x="3" y="4"/>
                    <a:pt x="3" y="4"/>
                    <a:pt x="3" y="4"/>
                  </a:cubicBezTo>
                  <a:moveTo>
                    <a:pt x="3" y="4"/>
                  </a:moveTo>
                  <a:cubicBezTo>
                    <a:pt x="3" y="4"/>
                    <a:pt x="3" y="4"/>
                    <a:pt x="3" y="4"/>
                  </a:cubicBezTo>
                  <a:cubicBezTo>
                    <a:pt x="3" y="4"/>
                    <a:pt x="3" y="4"/>
                    <a:pt x="3" y="4"/>
                  </a:cubicBezTo>
                  <a:moveTo>
                    <a:pt x="3" y="3"/>
                  </a:moveTo>
                  <a:cubicBezTo>
                    <a:pt x="3" y="3"/>
                    <a:pt x="3" y="3"/>
                    <a:pt x="3" y="4"/>
                  </a:cubicBezTo>
                  <a:cubicBezTo>
                    <a:pt x="3" y="3"/>
                    <a:pt x="3" y="3"/>
                    <a:pt x="3" y="3"/>
                  </a:cubicBezTo>
                  <a:moveTo>
                    <a:pt x="3" y="3"/>
                  </a:moveTo>
                  <a:cubicBezTo>
                    <a:pt x="3" y="3"/>
                    <a:pt x="3" y="3"/>
                    <a:pt x="3" y="3"/>
                  </a:cubicBezTo>
                  <a:cubicBezTo>
                    <a:pt x="3" y="3"/>
                    <a:pt x="3" y="3"/>
                    <a:pt x="3" y="3"/>
                  </a:cubicBezTo>
                  <a:moveTo>
                    <a:pt x="4" y="3"/>
                  </a:moveTo>
                  <a:cubicBezTo>
                    <a:pt x="4" y="3"/>
                    <a:pt x="4" y="3"/>
                    <a:pt x="3" y="3"/>
                  </a:cubicBezTo>
                  <a:cubicBezTo>
                    <a:pt x="4" y="3"/>
                    <a:pt x="4" y="3"/>
                    <a:pt x="4" y="3"/>
                  </a:cubicBezTo>
                  <a:moveTo>
                    <a:pt x="4" y="3"/>
                  </a:moveTo>
                  <a:cubicBezTo>
                    <a:pt x="4" y="3"/>
                    <a:pt x="4" y="3"/>
                    <a:pt x="4" y="3"/>
                  </a:cubicBezTo>
                  <a:cubicBezTo>
                    <a:pt x="4" y="3"/>
                    <a:pt x="4" y="3"/>
                    <a:pt x="4" y="3"/>
                  </a:cubicBezTo>
                  <a:moveTo>
                    <a:pt x="4" y="2"/>
                  </a:moveTo>
                  <a:cubicBezTo>
                    <a:pt x="4" y="2"/>
                    <a:pt x="4" y="2"/>
                    <a:pt x="4" y="2"/>
                  </a:cubicBezTo>
                  <a:cubicBezTo>
                    <a:pt x="4" y="2"/>
                    <a:pt x="4" y="2"/>
                    <a:pt x="4" y="2"/>
                  </a:cubicBezTo>
                  <a:moveTo>
                    <a:pt x="4" y="2"/>
                  </a:moveTo>
                  <a:cubicBezTo>
                    <a:pt x="4" y="2"/>
                    <a:pt x="4" y="2"/>
                    <a:pt x="4" y="2"/>
                  </a:cubicBezTo>
                  <a:cubicBezTo>
                    <a:pt x="4" y="2"/>
                    <a:pt x="4" y="2"/>
                    <a:pt x="4" y="2"/>
                  </a:cubicBezTo>
                  <a:moveTo>
                    <a:pt x="4" y="1"/>
                  </a:moveTo>
                  <a:cubicBezTo>
                    <a:pt x="4" y="1"/>
                    <a:pt x="4" y="1"/>
                    <a:pt x="4" y="1"/>
                  </a:cubicBezTo>
                  <a:cubicBezTo>
                    <a:pt x="4" y="1"/>
                    <a:pt x="4" y="1"/>
                    <a:pt x="4" y="1"/>
                  </a:cubicBezTo>
                  <a:moveTo>
                    <a:pt x="4" y="1"/>
                  </a:moveTo>
                  <a:cubicBezTo>
                    <a:pt x="4" y="1"/>
                    <a:pt x="4" y="1"/>
                    <a:pt x="4" y="1"/>
                  </a:cubicBezTo>
                  <a:cubicBezTo>
                    <a:pt x="4" y="1"/>
                    <a:pt x="4" y="1"/>
                    <a:pt x="4" y="1"/>
                  </a:cubicBezTo>
                  <a:moveTo>
                    <a:pt x="4" y="0"/>
                  </a:moveTo>
                  <a:cubicBezTo>
                    <a:pt x="4" y="0"/>
                    <a:pt x="4" y="0"/>
                    <a:pt x="4" y="0"/>
                  </a:cubicBezTo>
                  <a:cubicBezTo>
                    <a:pt x="4" y="0"/>
                    <a:pt x="4" y="0"/>
                    <a:pt x="4" y="0"/>
                  </a:cubicBezTo>
                </a:path>
              </a:pathLst>
            </a:custGeom>
            <a:solidFill>
              <a:srgbClr val="E56A05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</a14:hiddenLine>
              </a:ext>
            </a:extLst>
          </p:spPr>
          <p:txBody>
            <a:bodyPr vert="horz" wrap="square" lIns="121920" tIns="60960" rIns="121920" bIns="60960" numCol="1" anchor="t" anchorCtr="0" compatLnSpc="1"/>
            <a:lstStyle/>
            <a:p>
              <a:endParaRPr lang="en-GB" sz="2400">
                <a:latin typeface="UTM Avo" panose="02040603050506020204" pitchFamily="18" charset="0"/>
              </a:endParaRPr>
            </a:p>
          </p:txBody>
        </p:sp>
        <p:sp>
          <p:nvSpPr>
            <p:cNvPr id="52" name="Freeform 35"/>
            <p:cNvSpPr/>
            <p:nvPr/>
          </p:nvSpPr>
          <p:spPr bwMode="auto">
            <a:xfrm>
              <a:off x="2511425" y="2494353"/>
              <a:ext cx="190500" cy="425450"/>
            </a:xfrm>
            <a:custGeom>
              <a:avLst/>
              <a:gdLst>
                <a:gd name="T0" fmla="*/ 4 w 78"/>
                <a:gd name="T1" fmla="*/ 53 h 174"/>
                <a:gd name="T2" fmla="*/ 4 w 78"/>
                <a:gd name="T3" fmla="*/ 54 h 174"/>
                <a:gd name="T4" fmla="*/ 3 w 78"/>
                <a:gd name="T5" fmla="*/ 55 h 174"/>
                <a:gd name="T6" fmla="*/ 3 w 78"/>
                <a:gd name="T7" fmla="*/ 56 h 174"/>
                <a:gd name="T8" fmla="*/ 3 w 78"/>
                <a:gd name="T9" fmla="*/ 56 h 174"/>
                <a:gd name="T10" fmla="*/ 3 w 78"/>
                <a:gd name="T11" fmla="*/ 57 h 174"/>
                <a:gd name="T12" fmla="*/ 3 w 78"/>
                <a:gd name="T13" fmla="*/ 58 h 174"/>
                <a:gd name="T14" fmla="*/ 3 w 78"/>
                <a:gd name="T15" fmla="*/ 58 h 174"/>
                <a:gd name="T16" fmla="*/ 2 w 78"/>
                <a:gd name="T17" fmla="*/ 59 h 174"/>
                <a:gd name="T18" fmla="*/ 2 w 78"/>
                <a:gd name="T19" fmla="*/ 60 h 174"/>
                <a:gd name="T20" fmla="*/ 2 w 78"/>
                <a:gd name="T21" fmla="*/ 61 h 174"/>
                <a:gd name="T22" fmla="*/ 2 w 78"/>
                <a:gd name="T23" fmla="*/ 61 h 174"/>
                <a:gd name="T24" fmla="*/ 2 w 78"/>
                <a:gd name="T25" fmla="*/ 62 h 174"/>
                <a:gd name="T26" fmla="*/ 2 w 78"/>
                <a:gd name="T27" fmla="*/ 63 h 174"/>
                <a:gd name="T28" fmla="*/ 1 w 78"/>
                <a:gd name="T29" fmla="*/ 63 h 174"/>
                <a:gd name="T30" fmla="*/ 1 w 78"/>
                <a:gd name="T31" fmla="*/ 64 h 174"/>
                <a:gd name="T32" fmla="*/ 1 w 78"/>
                <a:gd name="T33" fmla="*/ 65 h 174"/>
                <a:gd name="T34" fmla="*/ 1 w 78"/>
                <a:gd name="T35" fmla="*/ 66 h 174"/>
                <a:gd name="T36" fmla="*/ 1 w 78"/>
                <a:gd name="T37" fmla="*/ 67 h 174"/>
                <a:gd name="T38" fmla="*/ 1 w 78"/>
                <a:gd name="T39" fmla="*/ 68 h 174"/>
                <a:gd name="T40" fmla="*/ 0 w 78"/>
                <a:gd name="T41" fmla="*/ 69 h 174"/>
                <a:gd name="T42" fmla="*/ 0 w 78"/>
                <a:gd name="T43" fmla="*/ 70 h 174"/>
                <a:gd name="T44" fmla="*/ 0 w 78"/>
                <a:gd name="T45" fmla="*/ 71 h 174"/>
                <a:gd name="T46" fmla="*/ 0 w 78"/>
                <a:gd name="T47" fmla="*/ 71 h 174"/>
                <a:gd name="T48" fmla="*/ 0 w 78"/>
                <a:gd name="T49" fmla="*/ 73 h 174"/>
                <a:gd name="T50" fmla="*/ 0 w 78"/>
                <a:gd name="T51" fmla="*/ 73 h 174"/>
                <a:gd name="T52" fmla="*/ 0 w 78"/>
                <a:gd name="T53" fmla="*/ 74 h 174"/>
                <a:gd name="T54" fmla="*/ 0 w 78"/>
                <a:gd name="T55" fmla="*/ 75 h 174"/>
                <a:gd name="T56" fmla="*/ 0 w 78"/>
                <a:gd name="T57" fmla="*/ 76 h 174"/>
                <a:gd name="T58" fmla="*/ 0 w 78"/>
                <a:gd name="T59" fmla="*/ 77 h 174"/>
                <a:gd name="T60" fmla="*/ 0 w 78"/>
                <a:gd name="T61" fmla="*/ 77 h 174"/>
                <a:gd name="T62" fmla="*/ 0 w 78"/>
                <a:gd name="T63" fmla="*/ 78 h 174"/>
                <a:gd name="T64" fmla="*/ 0 w 78"/>
                <a:gd name="T65" fmla="*/ 79 h 174"/>
                <a:gd name="T66" fmla="*/ 0 w 78"/>
                <a:gd name="T67" fmla="*/ 80 h 174"/>
                <a:gd name="T68" fmla="*/ 0 w 78"/>
                <a:gd name="T69" fmla="*/ 81 h 174"/>
                <a:gd name="T70" fmla="*/ 0 w 78"/>
                <a:gd name="T71" fmla="*/ 81 h 174"/>
                <a:gd name="T72" fmla="*/ 0 w 78"/>
                <a:gd name="T73" fmla="*/ 82 h 174"/>
                <a:gd name="T74" fmla="*/ 0 w 78"/>
                <a:gd name="T75" fmla="*/ 83 h 174"/>
                <a:gd name="T76" fmla="*/ 0 w 78"/>
                <a:gd name="T77" fmla="*/ 84 h 174"/>
                <a:gd name="T78" fmla="*/ 0 w 78"/>
                <a:gd name="T79" fmla="*/ 84 h 174"/>
                <a:gd name="T80" fmla="*/ 0 w 78"/>
                <a:gd name="T81" fmla="*/ 85 h 174"/>
                <a:gd name="T82" fmla="*/ 0 w 78"/>
                <a:gd name="T83" fmla="*/ 86 h 174"/>
                <a:gd name="T84" fmla="*/ 0 w 78"/>
                <a:gd name="T85" fmla="*/ 87 h 174"/>
                <a:gd name="T86" fmla="*/ 0 w 78"/>
                <a:gd name="T87" fmla="*/ 87 h 174"/>
                <a:gd name="T88" fmla="*/ 0 w 78"/>
                <a:gd name="T89" fmla="*/ 88 h 174"/>
                <a:gd name="T90" fmla="*/ 0 w 78"/>
                <a:gd name="T91" fmla="*/ 89 h 174"/>
                <a:gd name="T92" fmla="*/ 0 w 78"/>
                <a:gd name="T93" fmla="*/ 90 h 174"/>
                <a:gd name="T94" fmla="*/ 0 w 78"/>
                <a:gd name="T95" fmla="*/ 90 h 174"/>
                <a:gd name="T96" fmla="*/ 0 w 78"/>
                <a:gd name="T97" fmla="*/ 91 h 174"/>
                <a:gd name="T98" fmla="*/ 0 w 78"/>
                <a:gd name="T99" fmla="*/ 92 h 174"/>
                <a:gd name="T100" fmla="*/ 0 w 78"/>
                <a:gd name="T101" fmla="*/ 92 h 174"/>
                <a:gd name="T102" fmla="*/ 0 w 78"/>
                <a:gd name="T103" fmla="*/ 94 h 174"/>
                <a:gd name="T104" fmla="*/ 0 w 78"/>
                <a:gd name="T105" fmla="*/ 94 h 174"/>
                <a:gd name="T106" fmla="*/ 1 w 78"/>
                <a:gd name="T107" fmla="*/ 97 h 174"/>
                <a:gd name="T108" fmla="*/ 15 w 78"/>
                <a:gd name="T109" fmla="*/ 78 h 174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  <a:cxn ang="0">
                  <a:pos x="T46" y="T47"/>
                </a:cxn>
                <a:cxn ang="0">
                  <a:pos x="T48" y="T49"/>
                </a:cxn>
                <a:cxn ang="0">
                  <a:pos x="T50" y="T51"/>
                </a:cxn>
                <a:cxn ang="0">
                  <a:pos x="T52" y="T53"/>
                </a:cxn>
                <a:cxn ang="0">
                  <a:pos x="T54" y="T55"/>
                </a:cxn>
                <a:cxn ang="0">
                  <a:pos x="T56" y="T57"/>
                </a:cxn>
                <a:cxn ang="0">
                  <a:pos x="T58" y="T59"/>
                </a:cxn>
                <a:cxn ang="0">
                  <a:pos x="T60" y="T61"/>
                </a:cxn>
                <a:cxn ang="0">
                  <a:pos x="T62" y="T63"/>
                </a:cxn>
                <a:cxn ang="0">
                  <a:pos x="T64" y="T65"/>
                </a:cxn>
                <a:cxn ang="0">
                  <a:pos x="T66" y="T67"/>
                </a:cxn>
                <a:cxn ang="0">
                  <a:pos x="T68" y="T69"/>
                </a:cxn>
                <a:cxn ang="0">
                  <a:pos x="T70" y="T71"/>
                </a:cxn>
                <a:cxn ang="0">
                  <a:pos x="T72" y="T73"/>
                </a:cxn>
                <a:cxn ang="0">
                  <a:pos x="T74" y="T75"/>
                </a:cxn>
                <a:cxn ang="0">
                  <a:pos x="T76" y="T77"/>
                </a:cxn>
                <a:cxn ang="0">
                  <a:pos x="T78" y="T79"/>
                </a:cxn>
                <a:cxn ang="0">
                  <a:pos x="T80" y="T81"/>
                </a:cxn>
                <a:cxn ang="0">
                  <a:pos x="T82" y="T83"/>
                </a:cxn>
                <a:cxn ang="0">
                  <a:pos x="T84" y="T85"/>
                </a:cxn>
                <a:cxn ang="0">
                  <a:pos x="T86" y="T87"/>
                </a:cxn>
                <a:cxn ang="0">
                  <a:pos x="T88" y="T89"/>
                </a:cxn>
                <a:cxn ang="0">
                  <a:pos x="T90" y="T91"/>
                </a:cxn>
                <a:cxn ang="0">
                  <a:pos x="T92" y="T93"/>
                </a:cxn>
                <a:cxn ang="0">
                  <a:pos x="T94" y="T95"/>
                </a:cxn>
                <a:cxn ang="0">
                  <a:pos x="T96" y="T97"/>
                </a:cxn>
                <a:cxn ang="0">
                  <a:pos x="T98" y="T99"/>
                </a:cxn>
                <a:cxn ang="0">
                  <a:pos x="T100" y="T101"/>
                </a:cxn>
                <a:cxn ang="0">
                  <a:pos x="T102" y="T103"/>
                </a:cxn>
                <a:cxn ang="0">
                  <a:pos x="T104" y="T105"/>
                </a:cxn>
                <a:cxn ang="0">
                  <a:pos x="T106" y="T107"/>
                </a:cxn>
                <a:cxn ang="0">
                  <a:pos x="T108" y="T109"/>
                </a:cxn>
              </a:cxnLst>
              <a:rect l="0" t="0" r="r" b="b"/>
              <a:pathLst>
                <a:path w="78" h="174">
                  <a:moveTo>
                    <a:pt x="48" y="0"/>
                  </a:moveTo>
                  <a:cubicBezTo>
                    <a:pt x="28" y="11"/>
                    <a:pt x="12" y="30"/>
                    <a:pt x="4" y="52"/>
                  </a:cubicBezTo>
                  <a:cubicBezTo>
                    <a:pt x="4" y="52"/>
                    <a:pt x="4" y="52"/>
                    <a:pt x="4" y="52"/>
                  </a:cubicBezTo>
                  <a:cubicBezTo>
                    <a:pt x="4" y="52"/>
                    <a:pt x="4" y="52"/>
                    <a:pt x="4" y="53"/>
                  </a:cubicBezTo>
                  <a:cubicBezTo>
                    <a:pt x="4" y="53"/>
                    <a:pt x="4" y="53"/>
                    <a:pt x="4" y="53"/>
                  </a:cubicBezTo>
                  <a:cubicBezTo>
                    <a:pt x="4" y="53"/>
                    <a:pt x="4" y="53"/>
                    <a:pt x="4" y="53"/>
                  </a:cubicBezTo>
                  <a:cubicBezTo>
                    <a:pt x="4" y="53"/>
                    <a:pt x="4" y="53"/>
                    <a:pt x="4" y="53"/>
                  </a:cubicBezTo>
                  <a:cubicBezTo>
                    <a:pt x="4" y="53"/>
                    <a:pt x="4" y="54"/>
                    <a:pt x="4" y="54"/>
                  </a:cubicBezTo>
                  <a:cubicBezTo>
                    <a:pt x="4" y="54"/>
                    <a:pt x="4" y="54"/>
                    <a:pt x="4" y="54"/>
                  </a:cubicBezTo>
                  <a:cubicBezTo>
                    <a:pt x="4" y="54"/>
                    <a:pt x="4" y="54"/>
                    <a:pt x="4" y="54"/>
                  </a:cubicBezTo>
                  <a:cubicBezTo>
                    <a:pt x="4" y="54"/>
                    <a:pt x="4" y="54"/>
                    <a:pt x="4" y="54"/>
                  </a:cubicBezTo>
                  <a:cubicBezTo>
                    <a:pt x="4" y="54"/>
                    <a:pt x="4" y="54"/>
                    <a:pt x="4" y="55"/>
                  </a:cubicBezTo>
                  <a:cubicBezTo>
                    <a:pt x="4" y="55"/>
                    <a:pt x="4" y="55"/>
                    <a:pt x="4" y="55"/>
                  </a:cubicBezTo>
                  <a:cubicBezTo>
                    <a:pt x="4" y="55"/>
                    <a:pt x="4" y="55"/>
                    <a:pt x="4" y="55"/>
                  </a:cubicBezTo>
                  <a:cubicBezTo>
                    <a:pt x="4" y="55"/>
                    <a:pt x="4" y="55"/>
                    <a:pt x="3" y="55"/>
                  </a:cubicBezTo>
                  <a:cubicBezTo>
                    <a:pt x="3" y="55"/>
                    <a:pt x="3" y="55"/>
                    <a:pt x="3" y="55"/>
                  </a:cubicBezTo>
                  <a:cubicBezTo>
                    <a:pt x="3" y="55"/>
                    <a:pt x="3" y="55"/>
                    <a:pt x="3" y="55"/>
                  </a:cubicBezTo>
                  <a:cubicBezTo>
                    <a:pt x="3" y="55"/>
                    <a:pt x="3" y="55"/>
                    <a:pt x="3" y="55"/>
                  </a:cubicBezTo>
                  <a:cubicBezTo>
                    <a:pt x="3" y="55"/>
                    <a:pt x="3" y="55"/>
                    <a:pt x="3" y="56"/>
                  </a:cubicBezTo>
                  <a:cubicBezTo>
                    <a:pt x="3" y="56"/>
                    <a:pt x="3" y="56"/>
                    <a:pt x="3" y="56"/>
                  </a:cubicBezTo>
                  <a:cubicBezTo>
                    <a:pt x="3" y="56"/>
                    <a:pt x="3" y="56"/>
                    <a:pt x="3" y="56"/>
                  </a:cubicBezTo>
                  <a:cubicBezTo>
                    <a:pt x="3" y="56"/>
                    <a:pt x="3" y="56"/>
                    <a:pt x="3" y="56"/>
                  </a:cubicBezTo>
                  <a:cubicBezTo>
                    <a:pt x="3" y="56"/>
                    <a:pt x="3" y="56"/>
                    <a:pt x="3" y="56"/>
                  </a:cubicBezTo>
                  <a:cubicBezTo>
                    <a:pt x="3" y="56"/>
                    <a:pt x="3" y="56"/>
                    <a:pt x="3" y="56"/>
                  </a:cubicBezTo>
                  <a:cubicBezTo>
                    <a:pt x="3" y="56"/>
                    <a:pt x="3" y="56"/>
                    <a:pt x="3" y="56"/>
                  </a:cubicBezTo>
                  <a:cubicBezTo>
                    <a:pt x="3" y="56"/>
                    <a:pt x="3" y="56"/>
                    <a:pt x="3" y="56"/>
                  </a:cubicBezTo>
                  <a:cubicBezTo>
                    <a:pt x="3" y="57"/>
                    <a:pt x="3" y="57"/>
                    <a:pt x="3" y="57"/>
                  </a:cubicBezTo>
                  <a:cubicBezTo>
                    <a:pt x="3" y="57"/>
                    <a:pt x="3" y="57"/>
                    <a:pt x="3" y="57"/>
                  </a:cubicBezTo>
                  <a:cubicBezTo>
                    <a:pt x="3" y="57"/>
                    <a:pt x="3" y="57"/>
                    <a:pt x="3" y="57"/>
                  </a:cubicBezTo>
                  <a:cubicBezTo>
                    <a:pt x="3" y="57"/>
                    <a:pt x="3" y="57"/>
                    <a:pt x="3" y="57"/>
                  </a:cubicBezTo>
                  <a:cubicBezTo>
                    <a:pt x="3" y="57"/>
                    <a:pt x="3" y="57"/>
                    <a:pt x="3" y="57"/>
                  </a:cubicBezTo>
                  <a:cubicBezTo>
                    <a:pt x="3" y="57"/>
                    <a:pt x="3" y="57"/>
                    <a:pt x="3" y="57"/>
                  </a:cubicBezTo>
                  <a:cubicBezTo>
                    <a:pt x="3" y="57"/>
                    <a:pt x="3" y="57"/>
                    <a:pt x="3" y="57"/>
                  </a:cubicBezTo>
                  <a:cubicBezTo>
                    <a:pt x="3" y="58"/>
                    <a:pt x="3" y="58"/>
                    <a:pt x="3" y="58"/>
                  </a:cubicBezTo>
                  <a:cubicBezTo>
                    <a:pt x="3" y="58"/>
                    <a:pt x="3" y="58"/>
                    <a:pt x="3" y="58"/>
                  </a:cubicBezTo>
                  <a:cubicBezTo>
                    <a:pt x="3" y="58"/>
                    <a:pt x="3" y="58"/>
                    <a:pt x="3" y="58"/>
                  </a:cubicBezTo>
                  <a:cubicBezTo>
                    <a:pt x="3" y="58"/>
                    <a:pt x="3" y="58"/>
                    <a:pt x="3" y="58"/>
                  </a:cubicBezTo>
                  <a:cubicBezTo>
                    <a:pt x="3" y="58"/>
                    <a:pt x="3" y="58"/>
                    <a:pt x="3" y="58"/>
                  </a:cubicBezTo>
                  <a:cubicBezTo>
                    <a:pt x="3" y="58"/>
                    <a:pt x="3" y="58"/>
                    <a:pt x="3" y="58"/>
                  </a:cubicBezTo>
                  <a:cubicBezTo>
                    <a:pt x="3" y="58"/>
                    <a:pt x="3" y="58"/>
                    <a:pt x="3" y="58"/>
                  </a:cubicBezTo>
                  <a:cubicBezTo>
                    <a:pt x="3" y="58"/>
                    <a:pt x="2" y="59"/>
                    <a:pt x="2" y="59"/>
                  </a:cubicBezTo>
                  <a:cubicBezTo>
                    <a:pt x="2" y="59"/>
                    <a:pt x="2" y="59"/>
                    <a:pt x="2" y="59"/>
                  </a:cubicBezTo>
                  <a:cubicBezTo>
                    <a:pt x="2" y="59"/>
                    <a:pt x="2" y="59"/>
                    <a:pt x="2" y="59"/>
                  </a:cubicBezTo>
                  <a:cubicBezTo>
                    <a:pt x="2" y="59"/>
                    <a:pt x="2" y="59"/>
                    <a:pt x="2" y="59"/>
                  </a:cubicBezTo>
                  <a:cubicBezTo>
                    <a:pt x="2" y="59"/>
                    <a:pt x="2" y="59"/>
                    <a:pt x="2" y="59"/>
                  </a:cubicBezTo>
                  <a:cubicBezTo>
                    <a:pt x="2" y="59"/>
                    <a:pt x="2" y="59"/>
                    <a:pt x="2" y="59"/>
                  </a:cubicBezTo>
                  <a:cubicBezTo>
                    <a:pt x="2" y="59"/>
                    <a:pt x="2" y="59"/>
                    <a:pt x="2" y="59"/>
                  </a:cubicBezTo>
                  <a:cubicBezTo>
                    <a:pt x="2" y="59"/>
                    <a:pt x="2" y="59"/>
                    <a:pt x="2" y="60"/>
                  </a:cubicBezTo>
                  <a:cubicBezTo>
                    <a:pt x="2" y="60"/>
                    <a:pt x="2" y="60"/>
                    <a:pt x="2" y="60"/>
                  </a:cubicBezTo>
                  <a:cubicBezTo>
                    <a:pt x="2" y="60"/>
                    <a:pt x="2" y="60"/>
                    <a:pt x="2" y="60"/>
                  </a:cubicBezTo>
                  <a:cubicBezTo>
                    <a:pt x="2" y="60"/>
                    <a:pt x="2" y="60"/>
                    <a:pt x="2" y="60"/>
                  </a:cubicBezTo>
                  <a:cubicBezTo>
                    <a:pt x="2" y="60"/>
                    <a:pt x="2" y="60"/>
                    <a:pt x="2" y="60"/>
                  </a:cubicBezTo>
                  <a:cubicBezTo>
                    <a:pt x="2" y="60"/>
                    <a:pt x="2" y="60"/>
                    <a:pt x="2" y="60"/>
                  </a:cubicBezTo>
                  <a:cubicBezTo>
                    <a:pt x="2" y="60"/>
                    <a:pt x="2" y="60"/>
                    <a:pt x="2" y="60"/>
                  </a:cubicBezTo>
                  <a:cubicBezTo>
                    <a:pt x="2" y="60"/>
                    <a:pt x="2" y="61"/>
                    <a:pt x="2" y="61"/>
                  </a:cubicBezTo>
                  <a:cubicBezTo>
                    <a:pt x="2" y="61"/>
                    <a:pt x="2" y="61"/>
                    <a:pt x="2" y="61"/>
                  </a:cubicBezTo>
                  <a:cubicBezTo>
                    <a:pt x="2" y="61"/>
                    <a:pt x="2" y="61"/>
                    <a:pt x="2" y="61"/>
                  </a:cubicBezTo>
                  <a:cubicBezTo>
                    <a:pt x="2" y="61"/>
                    <a:pt x="2" y="61"/>
                    <a:pt x="2" y="61"/>
                  </a:cubicBezTo>
                  <a:cubicBezTo>
                    <a:pt x="2" y="61"/>
                    <a:pt x="2" y="61"/>
                    <a:pt x="2" y="61"/>
                  </a:cubicBezTo>
                  <a:cubicBezTo>
                    <a:pt x="2" y="61"/>
                    <a:pt x="2" y="61"/>
                    <a:pt x="2" y="61"/>
                  </a:cubicBezTo>
                  <a:cubicBezTo>
                    <a:pt x="2" y="61"/>
                    <a:pt x="2" y="61"/>
                    <a:pt x="2" y="61"/>
                  </a:cubicBezTo>
                  <a:cubicBezTo>
                    <a:pt x="2" y="61"/>
                    <a:pt x="2" y="61"/>
                    <a:pt x="2" y="61"/>
                  </a:cubicBezTo>
                  <a:cubicBezTo>
                    <a:pt x="2" y="62"/>
                    <a:pt x="2" y="62"/>
                    <a:pt x="2" y="62"/>
                  </a:cubicBezTo>
                  <a:cubicBezTo>
                    <a:pt x="2" y="62"/>
                    <a:pt x="2" y="62"/>
                    <a:pt x="2" y="62"/>
                  </a:cubicBezTo>
                  <a:cubicBezTo>
                    <a:pt x="2" y="62"/>
                    <a:pt x="2" y="62"/>
                    <a:pt x="2" y="62"/>
                  </a:cubicBezTo>
                  <a:cubicBezTo>
                    <a:pt x="2" y="62"/>
                    <a:pt x="2" y="62"/>
                    <a:pt x="2" y="62"/>
                  </a:cubicBezTo>
                  <a:cubicBezTo>
                    <a:pt x="2" y="62"/>
                    <a:pt x="2" y="62"/>
                    <a:pt x="2" y="62"/>
                  </a:cubicBezTo>
                  <a:cubicBezTo>
                    <a:pt x="2" y="62"/>
                    <a:pt x="2" y="62"/>
                    <a:pt x="2" y="62"/>
                  </a:cubicBezTo>
                  <a:cubicBezTo>
                    <a:pt x="2" y="62"/>
                    <a:pt x="2" y="63"/>
                    <a:pt x="2" y="63"/>
                  </a:cubicBezTo>
                  <a:cubicBezTo>
                    <a:pt x="2" y="63"/>
                    <a:pt x="2" y="63"/>
                    <a:pt x="2" y="63"/>
                  </a:cubicBezTo>
                  <a:cubicBezTo>
                    <a:pt x="2" y="63"/>
                    <a:pt x="1" y="63"/>
                    <a:pt x="1" y="63"/>
                  </a:cubicBezTo>
                  <a:cubicBezTo>
                    <a:pt x="1" y="63"/>
                    <a:pt x="1" y="63"/>
                    <a:pt x="1" y="63"/>
                  </a:cubicBezTo>
                  <a:cubicBezTo>
                    <a:pt x="1" y="63"/>
                    <a:pt x="1" y="63"/>
                    <a:pt x="1" y="63"/>
                  </a:cubicBezTo>
                  <a:cubicBezTo>
                    <a:pt x="1" y="63"/>
                    <a:pt x="1" y="63"/>
                    <a:pt x="1" y="63"/>
                  </a:cubicBezTo>
                  <a:cubicBezTo>
                    <a:pt x="1" y="63"/>
                    <a:pt x="1" y="63"/>
                    <a:pt x="1" y="63"/>
                  </a:cubicBezTo>
                  <a:cubicBezTo>
                    <a:pt x="1" y="63"/>
                    <a:pt x="1" y="63"/>
                    <a:pt x="1" y="63"/>
                  </a:cubicBezTo>
                  <a:cubicBezTo>
                    <a:pt x="1" y="64"/>
                    <a:pt x="1" y="64"/>
                    <a:pt x="1" y="64"/>
                  </a:cubicBezTo>
                  <a:cubicBezTo>
                    <a:pt x="1" y="64"/>
                    <a:pt x="1" y="64"/>
                    <a:pt x="1" y="64"/>
                  </a:cubicBezTo>
                  <a:cubicBezTo>
                    <a:pt x="1" y="64"/>
                    <a:pt x="1" y="64"/>
                    <a:pt x="1" y="64"/>
                  </a:cubicBezTo>
                  <a:cubicBezTo>
                    <a:pt x="1" y="64"/>
                    <a:pt x="1" y="64"/>
                    <a:pt x="1" y="64"/>
                  </a:cubicBezTo>
                  <a:cubicBezTo>
                    <a:pt x="1" y="64"/>
                    <a:pt x="1" y="64"/>
                    <a:pt x="1" y="64"/>
                  </a:cubicBezTo>
                  <a:cubicBezTo>
                    <a:pt x="1" y="64"/>
                    <a:pt x="1" y="64"/>
                    <a:pt x="1" y="64"/>
                  </a:cubicBezTo>
                  <a:cubicBezTo>
                    <a:pt x="1" y="65"/>
                    <a:pt x="1" y="65"/>
                    <a:pt x="1" y="65"/>
                  </a:cubicBezTo>
                  <a:cubicBezTo>
                    <a:pt x="1" y="65"/>
                    <a:pt x="1" y="65"/>
                    <a:pt x="1" y="65"/>
                  </a:cubicBezTo>
                  <a:cubicBezTo>
                    <a:pt x="1" y="65"/>
                    <a:pt x="1" y="65"/>
                    <a:pt x="1" y="65"/>
                  </a:cubicBezTo>
                  <a:cubicBezTo>
                    <a:pt x="1" y="65"/>
                    <a:pt x="1" y="65"/>
                    <a:pt x="1" y="65"/>
                  </a:cubicBezTo>
                  <a:cubicBezTo>
                    <a:pt x="1" y="66"/>
                    <a:pt x="1" y="66"/>
                    <a:pt x="1" y="66"/>
                  </a:cubicBezTo>
                  <a:cubicBezTo>
                    <a:pt x="1" y="66"/>
                    <a:pt x="1" y="66"/>
                    <a:pt x="1" y="66"/>
                  </a:cubicBezTo>
                  <a:cubicBezTo>
                    <a:pt x="1" y="66"/>
                    <a:pt x="1" y="66"/>
                    <a:pt x="1" y="66"/>
                  </a:cubicBezTo>
                  <a:cubicBezTo>
                    <a:pt x="1" y="66"/>
                    <a:pt x="1" y="66"/>
                    <a:pt x="1" y="66"/>
                  </a:cubicBezTo>
                  <a:cubicBezTo>
                    <a:pt x="1" y="66"/>
                    <a:pt x="1" y="67"/>
                    <a:pt x="1" y="67"/>
                  </a:cubicBezTo>
                  <a:cubicBezTo>
                    <a:pt x="1" y="67"/>
                    <a:pt x="1" y="67"/>
                    <a:pt x="1" y="67"/>
                  </a:cubicBezTo>
                  <a:cubicBezTo>
                    <a:pt x="1" y="67"/>
                    <a:pt x="1" y="67"/>
                    <a:pt x="1" y="67"/>
                  </a:cubicBezTo>
                  <a:cubicBezTo>
                    <a:pt x="1" y="67"/>
                    <a:pt x="1" y="67"/>
                    <a:pt x="1" y="67"/>
                  </a:cubicBezTo>
                  <a:cubicBezTo>
                    <a:pt x="1" y="67"/>
                    <a:pt x="1" y="67"/>
                    <a:pt x="1" y="67"/>
                  </a:cubicBezTo>
                  <a:cubicBezTo>
                    <a:pt x="1" y="67"/>
                    <a:pt x="1" y="67"/>
                    <a:pt x="1" y="67"/>
                  </a:cubicBezTo>
                  <a:cubicBezTo>
                    <a:pt x="1" y="67"/>
                    <a:pt x="1" y="67"/>
                    <a:pt x="1" y="67"/>
                  </a:cubicBezTo>
                  <a:cubicBezTo>
                    <a:pt x="1" y="67"/>
                    <a:pt x="1" y="67"/>
                    <a:pt x="1" y="67"/>
                  </a:cubicBezTo>
                  <a:cubicBezTo>
                    <a:pt x="1" y="68"/>
                    <a:pt x="1" y="68"/>
                    <a:pt x="1" y="68"/>
                  </a:cubicBezTo>
                  <a:cubicBezTo>
                    <a:pt x="1" y="68"/>
                    <a:pt x="1" y="68"/>
                    <a:pt x="1" y="68"/>
                  </a:cubicBezTo>
                  <a:cubicBezTo>
                    <a:pt x="1" y="68"/>
                    <a:pt x="1" y="68"/>
                    <a:pt x="1" y="68"/>
                  </a:cubicBezTo>
                  <a:cubicBezTo>
                    <a:pt x="1" y="68"/>
                    <a:pt x="1" y="68"/>
                    <a:pt x="1" y="68"/>
                  </a:cubicBezTo>
                  <a:cubicBezTo>
                    <a:pt x="1" y="68"/>
                    <a:pt x="0" y="68"/>
                    <a:pt x="0" y="69"/>
                  </a:cubicBezTo>
                  <a:cubicBezTo>
                    <a:pt x="0" y="69"/>
                    <a:pt x="0" y="69"/>
                    <a:pt x="0" y="69"/>
                  </a:cubicBezTo>
                  <a:cubicBezTo>
                    <a:pt x="0" y="69"/>
                    <a:pt x="0" y="69"/>
                    <a:pt x="0" y="69"/>
                  </a:cubicBezTo>
                  <a:cubicBezTo>
                    <a:pt x="0" y="69"/>
                    <a:pt x="0" y="69"/>
                    <a:pt x="0" y="69"/>
                  </a:cubicBezTo>
                  <a:cubicBezTo>
                    <a:pt x="0" y="69"/>
                    <a:pt x="0" y="69"/>
                    <a:pt x="0" y="70"/>
                  </a:cubicBezTo>
                  <a:cubicBezTo>
                    <a:pt x="0" y="70"/>
                    <a:pt x="0" y="70"/>
                    <a:pt x="0" y="70"/>
                  </a:cubicBezTo>
                  <a:cubicBezTo>
                    <a:pt x="0" y="70"/>
                    <a:pt x="0" y="70"/>
                    <a:pt x="0" y="70"/>
                  </a:cubicBezTo>
                  <a:cubicBezTo>
                    <a:pt x="0" y="70"/>
                    <a:pt x="0" y="70"/>
                    <a:pt x="0" y="70"/>
                  </a:cubicBezTo>
                  <a:cubicBezTo>
                    <a:pt x="0" y="70"/>
                    <a:pt x="0" y="70"/>
                    <a:pt x="0" y="70"/>
                  </a:cubicBezTo>
                  <a:cubicBezTo>
                    <a:pt x="0" y="70"/>
                    <a:pt x="0" y="70"/>
                    <a:pt x="0" y="70"/>
                  </a:cubicBezTo>
                  <a:cubicBezTo>
                    <a:pt x="0" y="70"/>
                    <a:pt x="0" y="70"/>
                    <a:pt x="0" y="70"/>
                  </a:cubicBezTo>
                  <a:cubicBezTo>
                    <a:pt x="0" y="70"/>
                    <a:pt x="0" y="70"/>
                    <a:pt x="0" y="70"/>
                  </a:cubicBezTo>
                  <a:cubicBezTo>
                    <a:pt x="0" y="70"/>
                    <a:pt x="0" y="71"/>
                    <a:pt x="0" y="71"/>
                  </a:cubicBezTo>
                  <a:cubicBezTo>
                    <a:pt x="0" y="71"/>
                    <a:pt x="0" y="71"/>
                    <a:pt x="0" y="71"/>
                  </a:cubicBezTo>
                  <a:cubicBezTo>
                    <a:pt x="0" y="71"/>
                    <a:pt x="0" y="71"/>
                    <a:pt x="0" y="71"/>
                  </a:cubicBezTo>
                  <a:cubicBezTo>
                    <a:pt x="0" y="71"/>
                    <a:pt x="0" y="71"/>
                    <a:pt x="0" y="71"/>
                  </a:cubicBezTo>
                  <a:cubicBezTo>
                    <a:pt x="0" y="71"/>
                    <a:pt x="0" y="71"/>
                    <a:pt x="0" y="71"/>
                  </a:cubicBezTo>
                  <a:cubicBezTo>
                    <a:pt x="0" y="71"/>
                    <a:pt x="0" y="71"/>
                    <a:pt x="0" y="71"/>
                  </a:cubicBezTo>
                  <a:cubicBezTo>
                    <a:pt x="0" y="71"/>
                    <a:pt x="0" y="72"/>
                    <a:pt x="0" y="72"/>
                  </a:cubicBezTo>
                  <a:cubicBezTo>
                    <a:pt x="0" y="72"/>
                    <a:pt x="0" y="72"/>
                    <a:pt x="0" y="72"/>
                  </a:cubicBezTo>
                  <a:cubicBezTo>
                    <a:pt x="0" y="72"/>
                    <a:pt x="0" y="72"/>
                    <a:pt x="0" y="72"/>
                  </a:cubicBezTo>
                  <a:cubicBezTo>
                    <a:pt x="0" y="72"/>
                    <a:pt x="0" y="72"/>
                    <a:pt x="0" y="72"/>
                  </a:cubicBezTo>
                  <a:cubicBezTo>
                    <a:pt x="0" y="73"/>
                    <a:pt x="0" y="73"/>
                    <a:pt x="0" y="73"/>
                  </a:cubicBezTo>
                  <a:cubicBezTo>
                    <a:pt x="0" y="73"/>
                    <a:pt x="0" y="73"/>
                    <a:pt x="0" y="73"/>
                  </a:cubicBezTo>
                  <a:cubicBezTo>
                    <a:pt x="0" y="73"/>
                    <a:pt x="0" y="73"/>
                    <a:pt x="0" y="73"/>
                  </a:cubicBezTo>
                  <a:cubicBezTo>
                    <a:pt x="0" y="73"/>
                    <a:pt x="0" y="73"/>
                    <a:pt x="0" y="73"/>
                  </a:cubicBezTo>
                  <a:cubicBezTo>
                    <a:pt x="0" y="73"/>
                    <a:pt x="0" y="73"/>
                    <a:pt x="0" y="73"/>
                  </a:cubicBezTo>
                  <a:cubicBezTo>
                    <a:pt x="0" y="73"/>
                    <a:pt x="0" y="73"/>
                    <a:pt x="0" y="73"/>
                  </a:cubicBezTo>
                  <a:cubicBezTo>
                    <a:pt x="0" y="73"/>
                    <a:pt x="0" y="74"/>
                    <a:pt x="0" y="74"/>
                  </a:cubicBezTo>
                  <a:cubicBezTo>
                    <a:pt x="0" y="74"/>
                    <a:pt x="0" y="74"/>
                    <a:pt x="0" y="74"/>
                  </a:cubicBezTo>
                  <a:cubicBezTo>
                    <a:pt x="0" y="74"/>
                    <a:pt x="0" y="74"/>
                    <a:pt x="0" y="74"/>
                  </a:cubicBezTo>
                  <a:cubicBezTo>
                    <a:pt x="0" y="74"/>
                    <a:pt x="0" y="74"/>
                    <a:pt x="0" y="74"/>
                  </a:cubicBezTo>
                  <a:cubicBezTo>
                    <a:pt x="0" y="74"/>
                    <a:pt x="0" y="74"/>
                    <a:pt x="0" y="74"/>
                  </a:cubicBezTo>
                  <a:cubicBezTo>
                    <a:pt x="0" y="74"/>
                    <a:pt x="0" y="74"/>
                    <a:pt x="0" y="74"/>
                  </a:cubicBezTo>
                  <a:cubicBezTo>
                    <a:pt x="0" y="74"/>
                    <a:pt x="0" y="74"/>
                    <a:pt x="0" y="74"/>
                  </a:cubicBezTo>
                  <a:cubicBezTo>
                    <a:pt x="0" y="74"/>
                    <a:pt x="0" y="75"/>
                    <a:pt x="0" y="75"/>
                  </a:cubicBezTo>
                  <a:cubicBezTo>
                    <a:pt x="0" y="75"/>
                    <a:pt x="0" y="75"/>
                    <a:pt x="0" y="75"/>
                  </a:cubicBezTo>
                  <a:cubicBezTo>
                    <a:pt x="0" y="75"/>
                    <a:pt x="0" y="75"/>
                    <a:pt x="0" y="75"/>
                  </a:cubicBezTo>
                  <a:cubicBezTo>
                    <a:pt x="0" y="75"/>
                    <a:pt x="0" y="75"/>
                    <a:pt x="0" y="75"/>
                  </a:cubicBezTo>
                  <a:cubicBezTo>
                    <a:pt x="0" y="75"/>
                    <a:pt x="0" y="75"/>
                    <a:pt x="0" y="75"/>
                  </a:cubicBezTo>
                  <a:cubicBezTo>
                    <a:pt x="0" y="75"/>
                    <a:pt x="0" y="75"/>
                    <a:pt x="0" y="76"/>
                  </a:cubicBezTo>
                  <a:cubicBezTo>
                    <a:pt x="0" y="76"/>
                    <a:pt x="0" y="76"/>
                    <a:pt x="0" y="76"/>
                  </a:cubicBezTo>
                  <a:cubicBezTo>
                    <a:pt x="0" y="76"/>
                    <a:pt x="0" y="76"/>
                    <a:pt x="0" y="76"/>
                  </a:cubicBezTo>
                  <a:cubicBezTo>
                    <a:pt x="0" y="76"/>
                    <a:pt x="0" y="76"/>
                    <a:pt x="0" y="76"/>
                  </a:cubicBezTo>
                  <a:cubicBezTo>
                    <a:pt x="0" y="76"/>
                    <a:pt x="0" y="76"/>
                    <a:pt x="0" y="76"/>
                  </a:cubicBezTo>
                  <a:cubicBezTo>
                    <a:pt x="0" y="76"/>
                    <a:pt x="0" y="76"/>
                    <a:pt x="0" y="76"/>
                  </a:cubicBezTo>
                  <a:cubicBezTo>
                    <a:pt x="0" y="76"/>
                    <a:pt x="0" y="76"/>
                    <a:pt x="0" y="77"/>
                  </a:cubicBezTo>
                  <a:cubicBezTo>
                    <a:pt x="0" y="77"/>
                    <a:pt x="0" y="77"/>
                    <a:pt x="0" y="77"/>
                  </a:cubicBezTo>
                  <a:cubicBezTo>
                    <a:pt x="0" y="77"/>
                    <a:pt x="0" y="77"/>
                    <a:pt x="0" y="77"/>
                  </a:cubicBezTo>
                  <a:cubicBezTo>
                    <a:pt x="0" y="77"/>
                    <a:pt x="0" y="77"/>
                    <a:pt x="0" y="77"/>
                  </a:cubicBezTo>
                  <a:cubicBezTo>
                    <a:pt x="0" y="77"/>
                    <a:pt x="0" y="77"/>
                    <a:pt x="0" y="77"/>
                  </a:cubicBezTo>
                  <a:cubicBezTo>
                    <a:pt x="0" y="77"/>
                    <a:pt x="0" y="77"/>
                    <a:pt x="0" y="77"/>
                  </a:cubicBezTo>
                  <a:cubicBezTo>
                    <a:pt x="0" y="77"/>
                    <a:pt x="0" y="77"/>
                    <a:pt x="0" y="77"/>
                  </a:cubicBezTo>
                  <a:cubicBezTo>
                    <a:pt x="0" y="77"/>
                    <a:pt x="0" y="77"/>
                    <a:pt x="0" y="78"/>
                  </a:cubicBezTo>
                  <a:cubicBezTo>
                    <a:pt x="0" y="78"/>
                    <a:pt x="0" y="78"/>
                    <a:pt x="0" y="78"/>
                  </a:cubicBezTo>
                  <a:cubicBezTo>
                    <a:pt x="0" y="78"/>
                    <a:pt x="0" y="78"/>
                    <a:pt x="0" y="78"/>
                  </a:cubicBezTo>
                  <a:cubicBezTo>
                    <a:pt x="0" y="78"/>
                    <a:pt x="0" y="78"/>
                    <a:pt x="0" y="78"/>
                  </a:cubicBezTo>
                  <a:cubicBezTo>
                    <a:pt x="0" y="78"/>
                    <a:pt x="0" y="78"/>
                    <a:pt x="0" y="78"/>
                  </a:cubicBezTo>
                  <a:cubicBezTo>
                    <a:pt x="0" y="78"/>
                    <a:pt x="0" y="78"/>
                    <a:pt x="0" y="78"/>
                  </a:cubicBezTo>
                  <a:cubicBezTo>
                    <a:pt x="0" y="78"/>
                    <a:pt x="0" y="78"/>
                    <a:pt x="0" y="78"/>
                  </a:cubicBezTo>
                  <a:cubicBezTo>
                    <a:pt x="0" y="79"/>
                    <a:pt x="0" y="79"/>
                    <a:pt x="0" y="79"/>
                  </a:cubicBezTo>
                  <a:cubicBezTo>
                    <a:pt x="0" y="79"/>
                    <a:pt x="0" y="79"/>
                    <a:pt x="0" y="79"/>
                  </a:cubicBezTo>
                  <a:cubicBezTo>
                    <a:pt x="0" y="79"/>
                    <a:pt x="0" y="79"/>
                    <a:pt x="0" y="79"/>
                  </a:cubicBezTo>
                  <a:cubicBezTo>
                    <a:pt x="0" y="79"/>
                    <a:pt x="0" y="79"/>
                    <a:pt x="0" y="79"/>
                  </a:cubicBezTo>
                  <a:cubicBezTo>
                    <a:pt x="0" y="79"/>
                    <a:pt x="0" y="79"/>
                    <a:pt x="0" y="80"/>
                  </a:cubicBezTo>
                  <a:cubicBezTo>
                    <a:pt x="0" y="80"/>
                    <a:pt x="0" y="80"/>
                    <a:pt x="0" y="80"/>
                  </a:cubicBezTo>
                  <a:cubicBezTo>
                    <a:pt x="0" y="80"/>
                    <a:pt x="0" y="80"/>
                    <a:pt x="0" y="80"/>
                  </a:cubicBezTo>
                  <a:cubicBezTo>
                    <a:pt x="0" y="80"/>
                    <a:pt x="0" y="80"/>
                    <a:pt x="0" y="80"/>
                  </a:cubicBezTo>
                  <a:cubicBezTo>
                    <a:pt x="0" y="80"/>
                    <a:pt x="0" y="80"/>
                    <a:pt x="0" y="80"/>
                  </a:cubicBezTo>
                  <a:cubicBezTo>
                    <a:pt x="0" y="80"/>
                    <a:pt x="0" y="80"/>
                    <a:pt x="0" y="80"/>
                  </a:cubicBezTo>
                  <a:cubicBezTo>
                    <a:pt x="0" y="80"/>
                    <a:pt x="0" y="80"/>
                    <a:pt x="0" y="80"/>
                  </a:cubicBezTo>
                  <a:cubicBezTo>
                    <a:pt x="0" y="80"/>
                    <a:pt x="0" y="80"/>
                    <a:pt x="0" y="80"/>
                  </a:cubicBezTo>
                  <a:cubicBezTo>
                    <a:pt x="0" y="81"/>
                    <a:pt x="0" y="81"/>
                    <a:pt x="0" y="81"/>
                  </a:cubicBezTo>
                  <a:cubicBezTo>
                    <a:pt x="0" y="81"/>
                    <a:pt x="0" y="81"/>
                    <a:pt x="0" y="81"/>
                  </a:cubicBezTo>
                  <a:cubicBezTo>
                    <a:pt x="0" y="81"/>
                    <a:pt x="0" y="81"/>
                    <a:pt x="0" y="81"/>
                  </a:cubicBezTo>
                  <a:cubicBezTo>
                    <a:pt x="0" y="81"/>
                    <a:pt x="0" y="81"/>
                    <a:pt x="0" y="81"/>
                  </a:cubicBezTo>
                  <a:cubicBezTo>
                    <a:pt x="0" y="81"/>
                    <a:pt x="0" y="81"/>
                    <a:pt x="0" y="81"/>
                  </a:cubicBezTo>
                  <a:cubicBezTo>
                    <a:pt x="0" y="81"/>
                    <a:pt x="0" y="81"/>
                    <a:pt x="0" y="81"/>
                  </a:cubicBezTo>
                  <a:cubicBezTo>
                    <a:pt x="0" y="81"/>
                    <a:pt x="0" y="82"/>
                    <a:pt x="0" y="82"/>
                  </a:cubicBezTo>
                  <a:cubicBezTo>
                    <a:pt x="0" y="82"/>
                    <a:pt x="0" y="82"/>
                    <a:pt x="0" y="82"/>
                  </a:cubicBezTo>
                  <a:cubicBezTo>
                    <a:pt x="0" y="82"/>
                    <a:pt x="0" y="82"/>
                    <a:pt x="0" y="82"/>
                  </a:cubicBezTo>
                  <a:cubicBezTo>
                    <a:pt x="0" y="82"/>
                    <a:pt x="0" y="82"/>
                    <a:pt x="0" y="82"/>
                  </a:cubicBezTo>
                  <a:cubicBezTo>
                    <a:pt x="0" y="82"/>
                    <a:pt x="0" y="82"/>
                    <a:pt x="0" y="82"/>
                  </a:cubicBezTo>
                  <a:cubicBezTo>
                    <a:pt x="0" y="82"/>
                    <a:pt x="0" y="82"/>
                    <a:pt x="0" y="82"/>
                  </a:cubicBezTo>
                  <a:cubicBezTo>
                    <a:pt x="0" y="82"/>
                    <a:pt x="0" y="82"/>
                    <a:pt x="0" y="83"/>
                  </a:cubicBezTo>
                  <a:cubicBezTo>
                    <a:pt x="0" y="83"/>
                    <a:pt x="0" y="83"/>
                    <a:pt x="0" y="83"/>
                  </a:cubicBezTo>
                  <a:cubicBezTo>
                    <a:pt x="0" y="83"/>
                    <a:pt x="0" y="83"/>
                    <a:pt x="0" y="83"/>
                  </a:cubicBezTo>
                  <a:cubicBezTo>
                    <a:pt x="0" y="83"/>
                    <a:pt x="0" y="83"/>
                    <a:pt x="0" y="83"/>
                  </a:cubicBezTo>
                  <a:cubicBezTo>
                    <a:pt x="0" y="83"/>
                    <a:pt x="0" y="83"/>
                    <a:pt x="0" y="83"/>
                  </a:cubicBezTo>
                  <a:cubicBezTo>
                    <a:pt x="0" y="83"/>
                    <a:pt x="0" y="83"/>
                    <a:pt x="0" y="83"/>
                  </a:cubicBezTo>
                  <a:cubicBezTo>
                    <a:pt x="0" y="83"/>
                    <a:pt x="0" y="83"/>
                    <a:pt x="0" y="83"/>
                  </a:cubicBezTo>
                  <a:cubicBezTo>
                    <a:pt x="0" y="83"/>
                    <a:pt x="0" y="83"/>
                    <a:pt x="0" y="84"/>
                  </a:cubicBezTo>
                  <a:cubicBezTo>
                    <a:pt x="0" y="84"/>
                    <a:pt x="0" y="84"/>
                    <a:pt x="0" y="84"/>
                  </a:cubicBezTo>
                  <a:cubicBezTo>
                    <a:pt x="0" y="84"/>
                    <a:pt x="0" y="84"/>
                    <a:pt x="0" y="84"/>
                  </a:cubicBezTo>
                  <a:cubicBezTo>
                    <a:pt x="0" y="84"/>
                    <a:pt x="0" y="84"/>
                    <a:pt x="0" y="84"/>
                  </a:cubicBezTo>
                  <a:cubicBezTo>
                    <a:pt x="0" y="84"/>
                    <a:pt x="0" y="84"/>
                    <a:pt x="0" y="84"/>
                  </a:cubicBezTo>
                  <a:cubicBezTo>
                    <a:pt x="0" y="84"/>
                    <a:pt x="0" y="84"/>
                    <a:pt x="0" y="84"/>
                  </a:cubicBezTo>
                  <a:cubicBezTo>
                    <a:pt x="0" y="84"/>
                    <a:pt x="0" y="84"/>
                    <a:pt x="0" y="84"/>
                  </a:cubicBezTo>
                  <a:cubicBezTo>
                    <a:pt x="0" y="84"/>
                    <a:pt x="0" y="85"/>
                    <a:pt x="0" y="85"/>
                  </a:cubicBezTo>
                  <a:cubicBezTo>
                    <a:pt x="0" y="85"/>
                    <a:pt x="0" y="85"/>
                    <a:pt x="0" y="85"/>
                  </a:cubicBezTo>
                  <a:cubicBezTo>
                    <a:pt x="0" y="85"/>
                    <a:pt x="0" y="85"/>
                    <a:pt x="0" y="85"/>
                  </a:cubicBezTo>
                  <a:cubicBezTo>
                    <a:pt x="0" y="85"/>
                    <a:pt x="0" y="85"/>
                    <a:pt x="0" y="85"/>
                  </a:cubicBezTo>
                  <a:cubicBezTo>
                    <a:pt x="0" y="85"/>
                    <a:pt x="0" y="85"/>
                    <a:pt x="0" y="85"/>
                  </a:cubicBezTo>
                  <a:cubicBezTo>
                    <a:pt x="0" y="85"/>
                    <a:pt x="0" y="85"/>
                    <a:pt x="0" y="85"/>
                  </a:cubicBezTo>
                  <a:cubicBezTo>
                    <a:pt x="0" y="85"/>
                    <a:pt x="0" y="85"/>
                    <a:pt x="0" y="86"/>
                  </a:cubicBezTo>
                  <a:cubicBezTo>
                    <a:pt x="0" y="86"/>
                    <a:pt x="0" y="86"/>
                    <a:pt x="0" y="86"/>
                  </a:cubicBezTo>
                  <a:cubicBezTo>
                    <a:pt x="0" y="86"/>
                    <a:pt x="0" y="86"/>
                    <a:pt x="0" y="86"/>
                  </a:cubicBezTo>
                  <a:cubicBezTo>
                    <a:pt x="0" y="86"/>
                    <a:pt x="0" y="86"/>
                    <a:pt x="0" y="86"/>
                  </a:cubicBezTo>
                  <a:cubicBezTo>
                    <a:pt x="0" y="86"/>
                    <a:pt x="0" y="86"/>
                    <a:pt x="0" y="86"/>
                  </a:cubicBezTo>
                  <a:cubicBezTo>
                    <a:pt x="0" y="86"/>
                    <a:pt x="0" y="86"/>
                    <a:pt x="0" y="86"/>
                  </a:cubicBezTo>
                  <a:cubicBezTo>
                    <a:pt x="0" y="86"/>
                    <a:pt x="0" y="86"/>
                    <a:pt x="0" y="86"/>
                  </a:cubicBezTo>
                  <a:cubicBezTo>
                    <a:pt x="0" y="86"/>
                    <a:pt x="0" y="86"/>
                    <a:pt x="0" y="87"/>
                  </a:cubicBezTo>
                  <a:cubicBezTo>
                    <a:pt x="0" y="87"/>
                    <a:pt x="0" y="87"/>
                    <a:pt x="0" y="87"/>
                  </a:cubicBezTo>
                  <a:cubicBezTo>
                    <a:pt x="0" y="87"/>
                    <a:pt x="0" y="87"/>
                    <a:pt x="0" y="87"/>
                  </a:cubicBezTo>
                  <a:cubicBezTo>
                    <a:pt x="0" y="87"/>
                    <a:pt x="0" y="87"/>
                    <a:pt x="0" y="87"/>
                  </a:cubicBezTo>
                  <a:cubicBezTo>
                    <a:pt x="0" y="87"/>
                    <a:pt x="0" y="87"/>
                    <a:pt x="0" y="87"/>
                  </a:cubicBezTo>
                  <a:cubicBezTo>
                    <a:pt x="0" y="87"/>
                    <a:pt x="0" y="87"/>
                    <a:pt x="0" y="87"/>
                  </a:cubicBezTo>
                  <a:cubicBezTo>
                    <a:pt x="0" y="87"/>
                    <a:pt x="0" y="87"/>
                    <a:pt x="0" y="87"/>
                  </a:cubicBezTo>
                  <a:cubicBezTo>
                    <a:pt x="0" y="87"/>
                    <a:pt x="0" y="88"/>
                    <a:pt x="0" y="88"/>
                  </a:cubicBezTo>
                  <a:cubicBezTo>
                    <a:pt x="0" y="88"/>
                    <a:pt x="0" y="88"/>
                    <a:pt x="0" y="88"/>
                  </a:cubicBezTo>
                  <a:cubicBezTo>
                    <a:pt x="0" y="88"/>
                    <a:pt x="0" y="88"/>
                    <a:pt x="0" y="88"/>
                  </a:cubicBezTo>
                  <a:cubicBezTo>
                    <a:pt x="0" y="88"/>
                    <a:pt x="0" y="88"/>
                    <a:pt x="0" y="88"/>
                  </a:cubicBezTo>
                  <a:cubicBezTo>
                    <a:pt x="0" y="88"/>
                    <a:pt x="0" y="88"/>
                    <a:pt x="0" y="88"/>
                  </a:cubicBezTo>
                  <a:cubicBezTo>
                    <a:pt x="0" y="88"/>
                    <a:pt x="0" y="88"/>
                    <a:pt x="0" y="88"/>
                  </a:cubicBezTo>
                  <a:cubicBezTo>
                    <a:pt x="0" y="88"/>
                    <a:pt x="0" y="88"/>
                    <a:pt x="0" y="88"/>
                  </a:cubicBezTo>
                  <a:cubicBezTo>
                    <a:pt x="0" y="89"/>
                    <a:pt x="0" y="89"/>
                    <a:pt x="0" y="89"/>
                  </a:cubicBezTo>
                  <a:cubicBezTo>
                    <a:pt x="0" y="89"/>
                    <a:pt x="0" y="89"/>
                    <a:pt x="0" y="89"/>
                  </a:cubicBezTo>
                  <a:cubicBezTo>
                    <a:pt x="0" y="89"/>
                    <a:pt x="0" y="89"/>
                    <a:pt x="0" y="89"/>
                  </a:cubicBezTo>
                  <a:cubicBezTo>
                    <a:pt x="0" y="89"/>
                    <a:pt x="0" y="89"/>
                    <a:pt x="0" y="89"/>
                  </a:cubicBezTo>
                  <a:cubicBezTo>
                    <a:pt x="0" y="89"/>
                    <a:pt x="0" y="89"/>
                    <a:pt x="0" y="89"/>
                  </a:cubicBezTo>
                  <a:cubicBezTo>
                    <a:pt x="0" y="89"/>
                    <a:pt x="0" y="89"/>
                    <a:pt x="0" y="89"/>
                  </a:cubicBezTo>
                  <a:cubicBezTo>
                    <a:pt x="0" y="89"/>
                    <a:pt x="0" y="89"/>
                    <a:pt x="0" y="89"/>
                  </a:cubicBezTo>
                  <a:cubicBezTo>
                    <a:pt x="0" y="90"/>
                    <a:pt x="0" y="90"/>
                    <a:pt x="0" y="90"/>
                  </a:cubicBezTo>
                  <a:cubicBezTo>
                    <a:pt x="0" y="90"/>
                    <a:pt x="0" y="90"/>
                    <a:pt x="0" y="90"/>
                  </a:cubicBezTo>
                  <a:cubicBezTo>
                    <a:pt x="0" y="90"/>
                    <a:pt x="0" y="90"/>
                    <a:pt x="0" y="90"/>
                  </a:cubicBezTo>
                  <a:cubicBezTo>
                    <a:pt x="0" y="90"/>
                    <a:pt x="0" y="90"/>
                    <a:pt x="0" y="90"/>
                  </a:cubicBezTo>
                  <a:cubicBezTo>
                    <a:pt x="0" y="90"/>
                    <a:pt x="0" y="90"/>
                    <a:pt x="0" y="90"/>
                  </a:cubicBezTo>
                  <a:cubicBezTo>
                    <a:pt x="0" y="90"/>
                    <a:pt x="0" y="90"/>
                    <a:pt x="0" y="90"/>
                  </a:cubicBezTo>
                  <a:cubicBezTo>
                    <a:pt x="0" y="91"/>
                    <a:pt x="0" y="91"/>
                    <a:pt x="0" y="91"/>
                  </a:cubicBezTo>
                  <a:cubicBezTo>
                    <a:pt x="0" y="91"/>
                    <a:pt x="0" y="91"/>
                    <a:pt x="0" y="91"/>
                  </a:cubicBezTo>
                  <a:cubicBezTo>
                    <a:pt x="0" y="91"/>
                    <a:pt x="0" y="91"/>
                    <a:pt x="0" y="91"/>
                  </a:cubicBezTo>
                  <a:cubicBezTo>
                    <a:pt x="0" y="91"/>
                    <a:pt x="0" y="91"/>
                    <a:pt x="0" y="91"/>
                  </a:cubicBezTo>
                  <a:cubicBezTo>
                    <a:pt x="0" y="91"/>
                    <a:pt x="0" y="91"/>
                    <a:pt x="0" y="91"/>
                  </a:cubicBezTo>
                  <a:cubicBezTo>
                    <a:pt x="0" y="91"/>
                    <a:pt x="0" y="91"/>
                    <a:pt x="0" y="91"/>
                  </a:cubicBezTo>
                  <a:cubicBezTo>
                    <a:pt x="0" y="91"/>
                    <a:pt x="0" y="91"/>
                    <a:pt x="0" y="91"/>
                  </a:cubicBezTo>
                  <a:cubicBezTo>
                    <a:pt x="0" y="91"/>
                    <a:pt x="0" y="92"/>
                    <a:pt x="0" y="92"/>
                  </a:cubicBezTo>
                  <a:cubicBezTo>
                    <a:pt x="0" y="92"/>
                    <a:pt x="0" y="92"/>
                    <a:pt x="0" y="92"/>
                  </a:cubicBezTo>
                  <a:cubicBezTo>
                    <a:pt x="0" y="92"/>
                    <a:pt x="0" y="92"/>
                    <a:pt x="0" y="92"/>
                  </a:cubicBezTo>
                  <a:cubicBezTo>
                    <a:pt x="0" y="92"/>
                    <a:pt x="0" y="92"/>
                    <a:pt x="0" y="92"/>
                  </a:cubicBezTo>
                  <a:cubicBezTo>
                    <a:pt x="0" y="92"/>
                    <a:pt x="0" y="92"/>
                    <a:pt x="0" y="92"/>
                  </a:cubicBezTo>
                  <a:cubicBezTo>
                    <a:pt x="0" y="92"/>
                    <a:pt x="0" y="92"/>
                    <a:pt x="0" y="92"/>
                  </a:cubicBezTo>
                  <a:cubicBezTo>
                    <a:pt x="0" y="92"/>
                    <a:pt x="0" y="92"/>
                    <a:pt x="0" y="92"/>
                  </a:cubicBezTo>
                  <a:cubicBezTo>
                    <a:pt x="0" y="92"/>
                    <a:pt x="0" y="92"/>
                    <a:pt x="0" y="92"/>
                  </a:cubicBezTo>
                  <a:cubicBezTo>
                    <a:pt x="0" y="93"/>
                    <a:pt x="0" y="93"/>
                    <a:pt x="0" y="93"/>
                  </a:cubicBezTo>
                  <a:cubicBezTo>
                    <a:pt x="0" y="93"/>
                    <a:pt x="0" y="93"/>
                    <a:pt x="0" y="93"/>
                  </a:cubicBezTo>
                  <a:cubicBezTo>
                    <a:pt x="0" y="93"/>
                    <a:pt x="0" y="93"/>
                    <a:pt x="0" y="93"/>
                  </a:cubicBezTo>
                  <a:cubicBezTo>
                    <a:pt x="0" y="93"/>
                    <a:pt x="0" y="93"/>
                    <a:pt x="0" y="93"/>
                  </a:cubicBezTo>
                  <a:cubicBezTo>
                    <a:pt x="0" y="94"/>
                    <a:pt x="0" y="94"/>
                    <a:pt x="0" y="94"/>
                  </a:cubicBezTo>
                  <a:cubicBezTo>
                    <a:pt x="0" y="94"/>
                    <a:pt x="0" y="94"/>
                    <a:pt x="0" y="94"/>
                  </a:cubicBezTo>
                  <a:cubicBezTo>
                    <a:pt x="0" y="94"/>
                    <a:pt x="0" y="94"/>
                    <a:pt x="0" y="94"/>
                  </a:cubicBezTo>
                  <a:cubicBezTo>
                    <a:pt x="0" y="94"/>
                    <a:pt x="0" y="94"/>
                    <a:pt x="0" y="94"/>
                  </a:cubicBezTo>
                  <a:cubicBezTo>
                    <a:pt x="0" y="94"/>
                    <a:pt x="0" y="94"/>
                    <a:pt x="0" y="94"/>
                  </a:cubicBezTo>
                  <a:cubicBezTo>
                    <a:pt x="0" y="94"/>
                    <a:pt x="0" y="94"/>
                    <a:pt x="0" y="94"/>
                  </a:cubicBezTo>
                  <a:cubicBezTo>
                    <a:pt x="0" y="94"/>
                    <a:pt x="0" y="94"/>
                    <a:pt x="0" y="95"/>
                  </a:cubicBezTo>
                  <a:cubicBezTo>
                    <a:pt x="0" y="95"/>
                    <a:pt x="0" y="95"/>
                    <a:pt x="0" y="95"/>
                  </a:cubicBezTo>
                  <a:cubicBezTo>
                    <a:pt x="0" y="95"/>
                    <a:pt x="0" y="95"/>
                    <a:pt x="0" y="95"/>
                  </a:cubicBezTo>
                  <a:cubicBezTo>
                    <a:pt x="0" y="95"/>
                    <a:pt x="0" y="95"/>
                    <a:pt x="0" y="95"/>
                  </a:cubicBezTo>
                  <a:cubicBezTo>
                    <a:pt x="0" y="96"/>
                    <a:pt x="1" y="96"/>
                    <a:pt x="1" y="97"/>
                  </a:cubicBezTo>
                  <a:cubicBezTo>
                    <a:pt x="1" y="97"/>
                    <a:pt x="1" y="97"/>
                    <a:pt x="1" y="97"/>
                  </a:cubicBezTo>
                  <a:cubicBezTo>
                    <a:pt x="7" y="136"/>
                    <a:pt x="38" y="168"/>
                    <a:pt x="78" y="174"/>
                  </a:cubicBezTo>
                  <a:cubicBezTo>
                    <a:pt x="66" y="169"/>
                    <a:pt x="55" y="162"/>
                    <a:pt x="46" y="152"/>
                  </a:cubicBezTo>
                  <a:cubicBezTo>
                    <a:pt x="33" y="139"/>
                    <a:pt x="24" y="124"/>
                    <a:pt x="19" y="106"/>
                  </a:cubicBezTo>
                  <a:cubicBezTo>
                    <a:pt x="18" y="97"/>
                    <a:pt x="16" y="87"/>
                    <a:pt x="15" y="78"/>
                  </a:cubicBezTo>
                  <a:cubicBezTo>
                    <a:pt x="15" y="77"/>
                    <a:pt x="15" y="77"/>
                    <a:pt x="15" y="77"/>
                  </a:cubicBezTo>
                  <a:cubicBezTo>
                    <a:pt x="15" y="58"/>
                    <a:pt x="20" y="40"/>
                    <a:pt x="30" y="23"/>
                  </a:cubicBezTo>
                  <a:cubicBezTo>
                    <a:pt x="35" y="16"/>
                    <a:pt x="41" y="9"/>
                    <a:pt x="46" y="2"/>
                  </a:cubicBezTo>
                  <a:cubicBezTo>
                    <a:pt x="47" y="1"/>
                    <a:pt x="48" y="1"/>
                    <a:pt x="48" y="0"/>
                  </a:cubicBezTo>
                </a:path>
              </a:pathLst>
            </a:custGeom>
            <a:solidFill>
              <a:srgbClr val="FFB54D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</a14:hiddenLine>
              </a:ext>
            </a:extLst>
          </p:spPr>
          <p:txBody>
            <a:bodyPr vert="horz" wrap="square" lIns="121920" tIns="60960" rIns="121920" bIns="60960" numCol="1" anchor="t" anchorCtr="0" compatLnSpc="1"/>
            <a:lstStyle/>
            <a:p>
              <a:endParaRPr lang="en-GB" sz="2400">
                <a:latin typeface="UTM Avo" panose="02040603050506020204" pitchFamily="18" charset="0"/>
              </a:endParaRPr>
            </a:p>
          </p:txBody>
        </p:sp>
        <p:sp>
          <p:nvSpPr>
            <p:cNvPr id="53" name="Rectangle 36"/>
            <p:cNvSpPr>
              <a:spLocks noChangeArrowheads="1"/>
            </p:cNvSpPr>
            <p:nvPr/>
          </p:nvSpPr>
          <p:spPr bwMode="auto">
            <a:xfrm>
              <a:off x="2605088" y="2592778"/>
              <a:ext cx="268288" cy="153988"/>
            </a:xfrm>
            <a:prstGeom prst="rect">
              <a:avLst/>
            </a:prstGeom>
            <a:solidFill>
              <a:srgbClr val="FFD57D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 vert="horz" wrap="square" lIns="121920" tIns="60960" rIns="121920" bIns="60960" numCol="1" anchor="t" anchorCtr="0" compatLnSpc="1"/>
            <a:lstStyle/>
            <a:p>
              <a:endParaRPr lang="en-GB" sz="2400">
                <a:latin typeface="UTM Avo" panose="02040603050506020204" pitchFamily="18" charset="0"/>
              </a:endParaRPr>
            </a:p>
          </p:txBody>
        </p:sp>
      </p:grpSp>
      <p:sp>
        <p:nvSpPr>
          <p:cNvPr id="54" name="Oval 107"/>
          <p:cNvSpPr>
            <a:spLocks noChangeArrowheads="1"/>
          </p:cNvSpPr>
          <p:nvPr/>
        </p:nvSpPr>
        <p:spPr bwMode="auto">
          <a:xfrm>
            <a:off x="1259312" y="1331988"/>
            <a:ext cx="90392" cy="76587"/>
          </a:xfrm>
          <a:prstGeom prst="ellipse">
            <a:avLst/>
          </a:prstGeom>
          <a:solidFill>
            <a:srgbClr val="5D5C52"/>
          </a:solidFill>
          <a:ln>
            <a:noFill/>
          </a:ln>
          <a:extLs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round/>
              </a14:hiddenLine>
            </a:ext>
          </a:extLst>
        </p:spPr>
        <p:txBody>
          <a:bodyPr vert="horz" wrap="square" lIns="121920" tIns="60960" rIns="121920" bIns="60960" numCol="1" anchor="t" anchorCtr="0" compatLnSpc="1"/>
          <a:lstStyle/>
          <a:p>
            <a:endParaRPr lang="en-GB" sz="2400">
              <a:latin typeface="UTM Avo" panose="02040603050506020204" pitchFamily="18" charset="0"/>
            </a:endParaRPr>
          </a:p>
        </p:txBody>
      </p:sp>
      <p:sp>
        <p:nvSpPr>
          <p:cNvPr id="55" name="Explosion 2 54"/>
          <p:cNvSpPr/>
          <p:nvPr/>
        </p:nvSpPr>
        <p:spPr>
          <a:xfrm>
            <a:off x="1139085" y="3129838"/>
            <a:ext cx="4245715" cy="2074040"/>
          </a:xfrm>
          <a:prstGeom prst="irregularSeal2">
            <a:avLst/>
          </a:prstGeom>
          <a:solidFill>
            <a:srgbClr val="FFFF00"/>
          </a:solidFill>
          <a:ln>
            <a:solidFill>
              <a:srgbClr val="FF0000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US" sz="2800" dirty="0">
                <a:solidFill>
                  <a:srgbClr val="0000FF"/>
                </a:solidFill>
                <a:latin typeface="UTM Avo" panose="02040603050506020204" pitchFamily="18" charset="0"/>
              </a:rPr>
              <a:t>HẾT GIỜ</a:t>
            </a:r>
          </a:p>
        </p:txBody>
      </p:sp>
      <p:pic>
        <p:nvPicPr>
          <p:cNvPr id="2" name="Tieng vo tay (mp3cut.net).mp3">
            <a:hlinkClick r:id="" action="ppaction://media"/>
          </p:cNvPr>
          <p:cNvPicPr>
            <a:picLocks noChangeAspect="1"/>
          </p:cNvPicPr>
          <p:nvPr>
            <a:audioFile r:link="rId2"/>
            <p:extLst>
              <p:ext uri="{DAA4B4D4-6D71-4841-9C94-3DE7FCFB9230}">
                <p14:media xmlns:p14="http://schemas.microsoft.com/office/powerpoint/2010/main" r:embed="rId1"/>
              </p:ext>
            </p:extLst>
          </p:nvPr>
        </p:nvPicPr>
        <p:blipFill>
          <a:blip r:embed="rId19"/>
          <a:stretch>
            <a:fillRect/>
          </a:stretch>
        </p:blipFill>
        <p:spPr>
          <a:xfrm>
            <a:off x="12903200" y="5669037"/>
            <a:ext cx="812800" cy="812800"/>
          </a:xfrm>
          <a:prstGeom prst="rect">
            <a:avLst/>
          </a:prstGeom>
        </p:spPr>
      </p:pic>
      <p:pic>
        <p:nvPicPr>
          <p:cNvPr id="3" name="Picture 2" descr="powerpoint-07"/>
          <p:cNvPicPr>
            <a:picLocks noChangeAspect="1"/>
          </p:cNvPicPr>
          <p:nvPr/>
        </p:nvPicPr>
        <p:blipFill>
          <a:blip r:embed="rId20"/>
          <a:stretch>
            <a:fillRect/>
          </a:stretch>
        </p:blipFill>
        <p:spPr>
          <a:xfrm>
            <a:off x="10055860" y="0"/>
            <a:ext cx="1833245" cy="795020"/>
          </a:xfrm>
          <a:prstGeom prst="rect">
            <a:avLst/>
          </a:prstGeom>
        </p:spPr>
      </p:pic>
    </p:spTree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47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3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1000"/>
                                        <p:tgtEl>
                                          <p:spTgt spid="1034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8" dur="1000" fill="hold"/>
                                        <p:tgtEl>
                                          <p:spTgt spid="1034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9" dur="1000" fill="hold"/>
                                        <p:tgtEl>
                                          <p:spTgt spid="1034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-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10" presetID="47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2" dur="1000"/>
                                        <p:tgtEl>
                                          <p:spTgt spid="5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13" dur="1000" fill="hold"/>
                                        <p:tgtEl>
                                          <p:spTgt spid="5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4" dur="1000" fill="hold"/>
                                        <p:tgtEl>
                                          <p:spTgt spid="5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-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15" presetID="42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7" dur="1000"/>
                                        <p:tgtEl>
                                          <p:spTgt spid="4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18" dur="1000" fill="hold"/>
                                        <p:tgtEl>
                                          <p:spTgt spid="4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9" dur="1000" fill="hold"/>
                                        <p:tgtEl>
                                          <p:spTgt spid="4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20" presetID="42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2" dur="1000"/>
                                        <p:tgtEl>
                                          <p:spTgt spid="25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23" dur="1000" fill="hold"/>
                                        <p:tgtEl>
                                          <p:spTgt spid="25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4" dur="1000" fill="hold"/>
                                        <p:tgtEl>
                                          <p:spTgt spid="25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25" presetID="42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7" dur="1000"/>
                                        <p:tgtEl>
                                          <p:spTgt spid="27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28" dur="1000" fill="hold"/>
                                        <p:tgtEl>
                                          <p:spTgt spid="27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9" dur="1000" fill="hold"/>
                                        <p:tgtEl>
                                          <p:spTgt spid="27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30" presetID="1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2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32" presetID="32" presetClass="emph" presetSubtype="0" repeatCount="indefinite" fill="hold" nodeType="withEffect">
                                  <p:stCondLst>
                                    <p:cond delay="0"/>
                                  </p:stCondLst>
                                  <p:childTnLst>
                                    <p:animRot by="120000">
                                      <p:cBhvr>
                                        <p:cTn id="33" dur="300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29"/>
                                        </p:tgtEl>
                                        <p:attrNameLst>
                                          <p:attrName>r</p:attrName>
                                        </p:attrNameLst>
                                      </p:cBhvr>
                                    </p:animRot>
                                    <p:animRot by="-240000">
                                      <p:cBhvr>
                                        <p:cTn id="34" dur="600" fill="hold">
                                          <p:stCondLst>
                                            <p:cond delay="600"/>
                                          </p:stCondLst>
                                        </p:cTn>
                                        <p:tgtEl>
                                          <p:spTgt spid="1029"/>
                                        </p:tgtEl>
                                        <p:attrNameLst>
                                          <p:attrName>r</p:attrName>
                                        </p:attrNameLst>
                                      </p:cBhvr>
                                    </p:animRot>
                                    <p:animRot by="240000">
                                      <p:cBhvr>
                                        <p:cTn id="35" dur="600" fill="hold">
                                          <p:stCondLst>
                                            <p:cond delay="1200"/>
                                          </p:stCondLst>
                                        </p:cTn>
                                        <p:tgtEl>
                                          <p:spTgt spid="1029"/>
                                        </p:tgtEl>
                                        <p:attrNameLst>
                                          <p:attrName>r</p:attrName>
                                        </p:attrNameLst>
                                      </p:cBhvr>
                                    </p:animRot>
                                    <p:animRot by="-240000">
                                      <p:cBhvr>
                                        <p:cTn id="36" dur="600" fill="hold">
                                          <p:stCondLst>
                                            <p:cond delay="1800"/>
                                          </p:stCondLst>
                                        </p:cTn>
                                        <p:tgtEl>
                                          <p:spTgt spid="1029"/>
                                        </p:tgtEl>
                                        <p:attrNameLst>
                                          <p:attrName>r</p:attrName>
                                        </p:attrNameLst>
                                      </p:cBhvr>
                                    </p:animRot>
                                    <p:animRot by="120000">
                                      <p:cBhvr>
                                        <p:cTn id="37" dur="600" fill="hold">
                                          <p:stCondLst>
                                            <p:cond delay="2400"/>
                                          </p:stCondLst>
                                        </p:cTn>
                                        <p:tgtEl>
                                          <p:spTgt spid="1029"/>
                                        </p:tgtEl>
                                        <p:attrNameLst>
                                          <p:attrName>r</p:attrName>
                                        </p:attrNameLst>
                                      </p:cBhvr>
                                    </p:animRo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  <p:seq concurrent="1" nextAc="seek">
              <p:cTn id="38" restart="whenNotActive" fill="hold" evtFilter="cancelBubble" nodeType="interactiveSeq">
                <p:stCondLst>
                  <p:cond evt="onClick" delay="0">
                    <p:tgtEl>
                      <p:spTgt spid="4"/>
                    </p:tgtEl>
                  </p:cond>
                </p:stCondLst>
                <p:endSync evt="end" delay="0">
                  <p:rtn val="all"/>
                </p:endSync>
                <p:childTnLst>
                  <p:par>
                    <p:cTn id="39" fill="hold">
                      <p:stCondLst>
                        <p:cond delay="0"/>
                      </p:stCondLst>
                      <p:childTnLst>
                        <p:par>
                          <p:cTn id="40" fill="hold">
                            <p:stCondLst>
                              <p:cond delay="0"/>
                            </p:stCondLst>
                            <p:childTnLst>
                              <p:par>
                                <p:cTn id="41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3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43" presetID="32" presetClass="emph" presetSubtype="0" repeatCount="indefinite" fill="hold" nodeType="withEffect">
                                  <p:stCondLst>
                                    <p:cond delay="0"/>
                                  </p:stCondLst>
                                  <p:childTnLst>
                                    <p:animRot by="120000">
                                      <p:cBhvr>
                                        <p:cTn id="44" dur="300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31"/>
                                        </p:tgtEl>
                                        <p:attrNameLst>
                                          <p:attrName>r</p:attrName>
                                        </p:attrNameLst>
                                      </p:cBhvr>
                                    </p:animRot>
                                    <p:animRot by="-240000">
                                      <p:cBhvr>
                                        <p:cTn id="45" dur="600" fill="hold">
                                          <p:stCondLst>
                                            <p:cond delay="600"/>
                                          </p:stCondLst>
                                        </p:cTn>
                                        <p:tgtEl>
                                          <p:spTgt spid="1031"/>
                                        </p:tgtEl>
                                        <p:attrNameLst>
                                          <p:attrName>r</p:attrName>
                                        </p:attrNameLst>
                                      </p:cBhvr>
                                    </p:animRot>
                                    <p:animRot by="240000">
                                      <p:cBhvr>
                                        <p:cTn id="46" dur="600" fill="hold">
                                          <p:stCondLst>
                                            <p:cond delay="1200"/>
                                          </p:stCondLst>
                                        </p:cTn>
                                        <p:tgtEl>
                                          <p:spTgt spid="1031"/>
                                        </p:tgtEl>
                                        <p:attrNameLst>
                                          <p:attrName>r</p:attrName>
                                        </p:attrNameLst>
                                      </p:cBhvr>
                                    </p:animRot>
                                    <p:animRot by="-240000">
                                      <p:cBhvr>
                                        <p:cTn id="47" dur="600" fill="hold">
                                          <p:stCondLst>
                                            <p:cond delay="1800"/>
                                          </p:stCondLst>
                                        </p:cTn>
                                        <p:tgtEl>
                                          <p:spTgt spid="1031"/>
                                        </p:tgtEl>
                                        <p:attrNameLst>
                                          <p:attrName>r</p:attrName>
                                        </p:attrNameLst>
                                      </p:cBhvr>
                                    </p:animRot>
                                    <p:animRot by="120000">
                                      <p:cBhvr>
                                        <p:cTn id="48" dur="600" fill="hold">
                                          <p:stCondLst>
                                            <p:cond delay="2400"/>
                                          </p:stCondLst>
                                        </p:cTn>
                                        <p:tgtEl>
                                          <p:spTgt spid="1031"/>
                                        </p:tgtEl>
                                        <p:attrNameLst>
                                          <p:attrName>r</p:attrName>
                                        </p:attrNameLst>
                                      </p:cBhvr>
                                    </p:animRot>
                                  </p:childTnLst>
                                </p:cTn>
                              </p:par>
                              <p:par>
                                <p:cTn id="49" presetID="1" presetClass="emph" presetSubtype="2" fill="hold" nodeType="withEffect">
                                  <p:stCondLst>
                                    <p:cond delay="0"/>
                                  </p:stCondLst>
                                  <p:childTnLst>
                                    <p:animClr clrSpc="rgb" dir="cw">
                                      <p:cBhvr>
                                        <p:cTn id="50" dur="2000" fill="hold"/>
                                        <p:tgtEl>
                                          <p:spTgt spid="4"/>
                                        </p:tgtEl>
                                        <p:attrNameLst>
                                          <p:attrName>fillcolor</p:attrName>
                                        </p:attrNameLst>
                                      </p:cBhvr>
                                      <p:to>
                                        <a:srgbClr val="FF0000"/>
                                      </p:to>
                                    </p:animClr>
                                    <p:set>
                                      <p:cBhvr>
                                        <p:cTn id="51" dur="2000" fill="hold"/>
                                        <p:tgtEl>
                                          <p:spTgt spid="4"/>
                                        </p:tgtEl>
                                        <p:attrNameLst>
                                          <p:attrName>fill.type</p:attrName>
                                        </p:attrNameLst>
                                      </p:cBhvr>
                                      <p:to>
                                        <p:strVal val="solid"/>
                                      </p:to>
                                    </p:set>
                                    <p:set>
                                      <p:cBhvr>
                                        <p:cTn id="52" dur="2000" fill="hold"/>
                                        <p:tgtEl>
                                          <p:spTgt spid="4"/>
                                        </p:tgtEl>
                                        <p:attrNameLst>
                                          <p:attrName>fill.on</p:attrName>
                                        </p:attrNameLst>
                                      </p:cBhvr>
                                      <p:to>
                                        <p:strVal val="tru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nextCondLst>
                <p:cond evt="onClick" delay="0">
                  <p:tgtEl>
                    <p:spTgt spid="4"/>
                  </p:tgtEl>
                </p:cond>
              </p:nextCondLst>
            </p:seq>
            <p:seq concurrent="1" nextAc="seek">
              <p:cTn id="53" restart="whenNotActive" fill="hold" evtFilter="cancelBubble" nodeType="interactiveSeq">
                <p:stCondLst>
                  <p:cond evt="onClick" delay="0">
                    <p:tgtEl>
                      <p:spTgt spid="25"/>
                    </p:tgtEl>
                  </p:cond>
                </p:stCondLst>
                <p:endSync evt="end" delay="0">
                  <p:rtn val="all"/>
                </p:endSync>
                <p:childTnLst>
                  <p:par>
                    <p:cTn id="54" fill="hold">
                      <p:stCondLst>
                        <p:cond delay="0"/>
                      </p:stCondLst>
                      <p:childTnLst>
                        <p:par>
                          <p:cTn id="55" fill="hold">
                            <p:stCondLst>
                              <p:cond delay="0"/>
                            </p:stCondLst>
                            <p:childTnLst>
                              <p:par>
                                <p:cTn id="56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5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3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58" presetID="32" presetClass="emph" presetSubtype="0" repeatCount="indefinite" fill="hold" nodeType="withEffect">
                                  <p:stCondLst>
                                    <p:cond delay="0"/>
                                  </p:stCondLst>
                                  <p:childTnLst>
                                    <p:animRot by="120000">
                                      <p:cBhvr>
                                        <p:cTn id="59" dur="300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30"/>
                                        </p:tgtEl>
                                        <p:attrNameLst>
                                          <p:attrName>r</p:attrName>
                                        </p:attrNameLst>
                                      </p:cBhvr>
                                    </p:animRot>
                                    <p:animRot by="-240000">
                                      <p:cBhvr>
                                        <p:cTn id="60" dur="600" fill="hold">
                                          <p:stCondLst>
                                            <p:cond delay="600"/>
                                          </p:stCondLst>
                                        </p:cTn>
                                        <p:tgtEl>
                                          <p:spTgt spid="1030"/>
                                        </p:tgtEl>
                                        <p:attrNameLst>
                                          <p:attrName>r</p:attrName>
                                        </p:attrNameLst>
                                      </p:cBhvr>
                                    </p:animRot>
                                    <p:animRot by="240000">
                                      <p:cBhvr>
                                        <p:cTn id="61" dur="600" fill="hold">
                                          <p:stCondLst>
                                            <p:cond delay="1200"/>
                                          </p:stCondLst>
                                        </p:cTn>
                                        <p:tgtEl>
                                          <p:spTgt spid="1030"/>
                                        </p:tgtEl>
                                        <p:attrNameLst>
                                          <p:attrName>r</p:attrName>
                                        </p:attrNameLst>
                                      </p:cBhvr>
                                    </p:animRot>
                                    <p:animRot by="-240000">
                                      <p:cBhvr>
                                        <p:cTn id="62" dur="600" fill="hold">
                                          <p:stCondLst>
                                            <p:cond delay="1800"/>
                                          </p:stCondLst>
                                        </p:cTn>
                                        <p:tgtEl>
                                          <p:spTgt spid="1030"/>
                                        </p:tgtEl>
                                        <p:attrNameLst>
                                          <p:attrName>r</p:attrName>
                                        </p:attrNameLst>
                                      </p:cBhvr>
                                    </p:animRot>
                                    <p:animRot by="120000">
                                      <p:cBhvr>
                                        <p:cTn id="63" dur="600" fill="hold">
                                          <p:stCondLst>
                                            <p:cond delay="2400"/>
                                          </p:stCondLst>
                                        </p:cTn>
                                        <p:tgtEl>
                                          <p:spTgt spid="1030"/>
                                        </p:tgtEl>
                                        <p:attrNameLst>
                                          <p:attrName>r</p:attrName>
                                        </p:attrNameLst>
                                      </p:cBhvr>
                                    </p:animRot>
                                  </p:childTnLst>
                                </p:cTn>
                              </p:par>
                              <p:par>
                                <p:cTn id="64" presetID="1" presetClass="emph" presetSubtype="2" fill="hold" nodeType="withEffect">
                                  <p:stCondLst>
                                    <p:cond delay="0"/>
                                  </p:stCondLst>
                                  <p:childTnLst>
                                    <p:animClr clrSpc="rgb" dir="cw">
                                      <p:cBhvr>
                                        <p:cTn id="65" dur="2000" fill="hold"/>
                                        <p:tgtEl>
                                          <p:spTgt spid="25"/>
                                        </p:tgtEl>
                                        <p:attrNameLst>
                                          <p:attrName>fillcolor</p:attrName>
                                        </p:attrNameLst>
                                      </p:cBhvr>
                                      <p:to>
                                        <a:srgbClr val="FF0000"/>
                                      </p:to>
                                    </p:animClr>
                                    <p:set>
                                      <p:cBhvr>
                                        <p:cTn id="66" dur="2000" fill="hold"/>
                                        <p:tgtEl>
                                          <p:spTgt spid="25"/>
                                        </p:tgtEl>
                                        <p:attrNameLst>
                                          <p:attrName>fill.type</p:attrName>
                                        </p:attrNameLst>
                                      </p:cBhvr>
                                      <p:to>
                                        <p:strVal val="solid"/>
                                      </p:to>
                                    </p:set>
                                    <p:set>
                                      <p:cBhvr>
                                        <p:cTn id="67" dur="2000" fill="hold"/>
                                        <p:tgtEl>
                                          <p:spTgt spid="25"/>
                                        </p:tgtEl>
                                        <p:attrNameLst>
                                          <p:attrName>fill.on</p:attrName>
                                        </p:attrNameLst>
                                      </p:cBhvr>
                                      <p:to>
                                        <p:strVal val="tru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nextCondLst>
                <p:cond evt="onClick" delay="0">
                  <p:tgtEl>
                    <p:spTgt spid="25"/>
                  </p:tgtEl>
                </p:cond>
              </p:nextCondLst>
            </p:seq>
            <p:seq concurrent="1" nextAc="seek">
              <p:cTn id="68" restart="whenNotActive" fill="hold" evtFilter="cancelBubble" nodeType="interactiveSeq">
                <p:stCondLst>
                  <p:cond evt="onClick" delay="0">
                    <p:tgtEl>
                      <p:spTgt spid="27"/>
                    </p:tgtEl>
                  </p:cond>
                </p:stCondLst>
                <p:endSync evt="end" delay="0">
                  <p:rtn val="all"/>
                </p:endSync>
                <p:childTnLst>
                  <p:par>
                    <p:cTn id="69" fill="hold">
                      <p:stCondLst>
                        <p:cond delay="0"/>
                      </p:stCondLst>
                      <p:childTnLst>
                        <p:par>
                          <p:cTn id="70" fill="hold">
                            <p:stCondLst>
                              <p:cond delay="0"/>
                            </p:stCondLst>
                            <p:childTnLst>
                              <p:par>
                                <p:cTn id="71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7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3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73" presetID="1" presetClass="mediacall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cmd type="call" cmd="playFrom(0.0)">
                                      <p:cBhvr>
                                        <p:cTn id="74" dur="5595" fill="hold"/>
                                        <p:tgtEl>
                                          <p:spTgt spid="2"/>
                                        </p:tgtEl>
                                      </p:cBhvr>
                                    </p:cmd>
                                  </p:childTnLst>
                                </p:cTn>
                              </p:par>
                              <p:par>
                                <p:cTn id="75" presetID="21" presetClass="emph" presetSubtype="0" repeatCount="indefinite" fill="hold" grpId="1" nodeType="withEffect">
                                  <p:stCondLst>
                                    <p:cond delay="0"/>
                                  </p:stCondLst>
                                  <p:childTnLst>
                                    <p:animClr clrSpc="hsl" dir="cw">
                                      <p:cBhvr override="childStyle">
                                        <p:cTn id="76" dur="500" fill="hold"/>
                                        <p:tgtEl>
                                          <p:spTgt spid="27"/>
                                        </p:tgtEl>
                                        <p:attrNameLst>
                                          <p:attrName>style.color</p:attrName>
                                        </p:attrNameLst>
                                      </p:cBhvr>
                                      <p:by>
                                        <p:hsl h="7200000" s="0" l="0"/>
                                      </p:by>
                                    </p:animClr>
                                    <p:animClr clrSpc="hsl" dir="cw">
                                      <p:cBhvr>
                                        <p:cTn id="77" dur="500" fill="hold"/>
                                        <p:tgtEl>
                                          <p:spTgt spid="27"/>
                                        </p:tgtEl>
                                        <p:attrNameLst>
                                          <p:attrName>fillcolor</p:attrName>
                                        </p:attrNameLst>
                                      </p:cBhvr>
                                      <p:by>
                                        <p:hsl h="7200000" s="0" l="0"/>
                                      </p:by>
                                    </p:animClr>
                                    <p:animClr clrSpc="hsl" dir="cw">
                                      <p:cBhvr>
                                        <p:cTn id="78" dur="500" fill="hold"/>
                                        <p:tgtEl>
                                          <p:spTgt spid="27"/>
                                        </p:tgtEl>
                                        <p:attrNameLst>
                                          <p:attrName>stroke.color</p:attrName>
                                        </p:attrNameLst>
                                      </p:cBhvr>
                                      <p:by>
                                        <p:hsl h="7200000" s="0" l="0"/>
                                      </p:by>
                                    </p:animClr>
                                    <p:set>
                                      <p:cBhvr>
                                        <p:cTn id="79" dur="500" fill="hold"/>
                                        <p:tgtEl>
                                          <p:spTgt spid="27"/>
                                        </p:tgtEl>
                                        <p:attrNameLst>
                                          <p:attrName>fill.type</p:attrName>
                                        </p:attrNameLst>
                                      </p:cBhvr>
                                      <p:to>
                                        <p:strVal val="solid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80" presetID="32" presetClass="emph" presetSubtype="0" repeatCount="indefinite" fill="hold" nodeType="withEffect">
                                  <p:stCondLst>
                                    <p:cond delay="0"/>
                                  </p:stCondLst>
                                  <p:childTnLst>
                                    <p:animRot by="120000">
                                      <p:cBhvr>
                                        <p:cTn id="81" dur="300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32"/>
                                        </p:tgtEl>
                                        <p:attrNameLst>
                                          <p:attrName>r</p:attrName>
                                        </p:attrNameLst>
                                      </p:cBhvr>
                                    </p:animRot>
                                    <p:animRot by="-240000">
                                      <p:cBhvr>
                                        <p:cTn id="82" dur="600" fill="hold">
                                          <p:stCondLst>
                                            <p:cond delay="600"/>
                                          </p:stCondLst>
                                        </p:cTn>
                                        <p:tgtEl>
                                          <p:spTgt spid="1032"/>
                                        </p:tgtEl>
                                        <p:attrNameLst>
                                          <p:attrName>r</p:attrName>
                                        </p:attrNameLst>
                                      </p:cBhvr>
                                    </p:animRot>
                                    <p:animRot by="240000">
                                      <p:cBhvr>
                                        <p:cTn id="83" dur="600" fill="hold">
                                          <p:stCondLst>
                                            <p:cond delay="1200"/>
                                          </p:stCondLst>
                                        </p:cTn>
                                        <p:tgtEl>
                                          <p:spTgt spid="1032"/>
                                        </p:tgtEl>
                                        <p:attrNameLst>
                                          <p:attrName>r</p:attrName>
                                        </p:attrNameLst>
                                      </p:cBhvr>
                                    </p:animRot>
                                    <p:animRot by="-240000">
                                      <p:cBhvr>
                                        <p:cTn id="84" dur="600" fill="hold">
                                          <p:stCondLst>
                                            <p:cond delay="1800"/>
                                          </p:stCondLst>
                                        </p:cTn>
                                        <p:tgtEl>
                                          <p:spTgt spid="1032"/>
                                        </p:tgtEl>
                                        <p:attrNameLst>
                                          <p:attrName>r</p:attrName>
                                        </p:attrNameLst>
                                      </p:cBhvr>
                                    </p:animRot>
                                    <p:animRot by="120000">
                                      <p:cBhvr>
                                        <p:cTn id="85" dur="600" fill="hold">
                                          <p:stCondLst>
                                            <p:cond delay="2400"/>
                                          </p:stCondLst>
                                        </p:cTn>
                                        <p:tgtEl>
                                          <p:spTgt spid="1032"/>
                                        </p:tgtEl>
                                        <p:attrNameLst>
                                          <p:attrName>r</p:attrName>
                                        </p:attrNameLst>
                                      </p:cBhvr>
                                    </p:animRot>
                                  </p:childTnLst>
                                </p:cTn>
                              </p:par>
                              <p:par>
                                <p:cTn id="86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8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88" presetID="26" presetClass="emph" presetSubtype="0" repeatCount="3000" fill="hold" grpId="1" nodeType="withEffect">
                                  <p:stCondLst>
                                    <p:cond delay="0"/>
                                  </p:stCondLst>
                                  <p:childTnLst>
                                    <p:animEffect transition="out" filter="fade">
                                      <p:cBhvr>
                                        <p:cTn id="89" dur="500" tmFilter="0, 0; .2, .5; .8, .5; 1, 0"/>
                                        <p:tgtEl>
                                          <p:spTgt spid="6"/>
                                        </p:tgtEl>
                                      </p:cBhvr>
                                    </p:animEffect>
                                    <p:animScale>
                                      <p:cBhvr>
                                        <p:cTn id="90" dur="250" autoRev="1" fill="hold"/>
                                        <p:tgtEl>
                                          <p:spTgt spid="6"/>
                                        </p:tgtEl>
                                      </p:cBhvr>
                                      <p:by x="105000" y="105000"/>
                                    </p:animScale>
                                  </p:childTnLst>
                                </p:cTn>
                              </p:par>
                              <p:par>
                                <p:cTn id="91" presetID="1" presetClass="exit" presetSubtype="0" fill="hold" grpId="2" nodeType="withEffect">
                                  <p:stCondLst>
                                    <p:cond delay="2500"/>
                                  </p:stCondLst>
                                  <p:childTnLst>
                                    <p:set>
                                      <p:cBhvr>
                                        <p:cTn id="9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nextCondLst>
                <p:cond evt="onClick" delay="0">
                  <p:tgtEl>
                    <p:spTgt spid="27"/>
                  </p:tgtEl>
                </p:cond>
              </p:nextCondLst>
            </p:seq>
            <p:seq concurrent="1" nextAc="seek">
              <p:cTn id="93" restart="whenNotActive" fill="hold" evtFilter="cancelBubble" nodeType="interactiveSeq">
                <p:stCondLst>
                  <p:cond evt="onClick" delay="0">
                    <p:tgtEl>
                      <p:spTgt spid="23"/>
                    </p:tgtEl>
                  </p:cond>
                </p:stCondLst>
                <p:endSync evt="end" delay="0">
                  <p:rtn val="all"/>
                </p:endSync>
                <p:childTnLst>
                  <p:par>
                    <p:cTn id="94" fill="hold">
                      <p:stCondLst>
                        <p:cond delay="0"/>
                      </p:stCondLst>
                      <p:childTnLst>
                        <p:par>
                          <p:cTn id="95" fill="hold">
                            <p:stCondLst>
                              <p:cond delay="0"/>
                            </p:stCondLst>
                            <p:childTnLst>
                              <p:par>
                                <p:cTn id="96" presetID="8" presetClass="emph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animRot by="21600000">
                                      <p:cBhvr>
                                        <p:cTn id="97" dur="15000" fill="hold"/>
                                        <p:tgtEl>
                                          <p:spTgt spid="29"/>
                                        </p:tgtEl>
                                        <p:attrNameLst>
                                          <p:attrName>r</p:attrName>
                                        </p:attrNameLst>
                                      </p:cBhvr>
                                    </p:animRo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98" fill="hold">
                            <p:stCondLst>
                              <p:cond delay="15000"/>
                            </p:stCondLst>
                            <p:childTnLst>
                              <p:par>
                                <p:cTn id="99" presetID="1" presetClass="entr" presetSubtype="0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101" presetID="1" presetClass="exit" presetSubtype="0" fill="hold" grpId="1" nodeType="withEffect">
                                  <p:stCondLst>
                                    <p:cond delay="2000"/>
                                  </p:stCondLst>
                                  <p:childTnLst>
                                    <p:set>
                                      <p:cBhvr>
                                        <p:cTn id="10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nextCondLst>
                <p:cond evt="onClick" delay="0">
                  <p:tgtEl>
                    <p:spTgt spid="23"/>
                  </p:tgtEl>
                </p:cond>
              </p:nextCondLst>
            </p:seq>
            <p:audio>
              <p:cMediaNode vol="80000">
                <p:cTn id="103" fill="hold" display="0">
                  <p:stCondLst>
                    <p:cond delay="indefinite"/>
                  </p:stCondLst>
                  <p:endCondLst>
                    <p:cond evt="onStopAudio" delay="0">
                      <p:tgtEl>
                        <p:sldTgt/>
                      </p:tgtEl>
                    </p:cond>
                  </p:endCondLst>
                </p:cTn>
                <p:tgtEl>
                  <p:spTgt spid="2"/>
                </p:tgtEl>
              </p:cMediaNode>
            </p:audio>
          </p:childTnLst>
        </p:cTn>
      </p:par>
    </p:tnLst>
    <p:bldLst>
      <p:bldP spid="4" grpId="0" bldLvl="0" animBg="1"/>
      <p:bldP spid="25" grpId="0" bldLvl="0" animBg="1"/>
      <p:bldP spid="27" grpId="0" bldLvl="0" animBg="1"/>
      <p:bldP spid="27" grpId="1" bldLvl="0" animBg="1"/>
      <p:bldP spid="5" grpId="0"/>
      <p:bldP spid="6" grpId="0" bldLvl="0" animBg="1"/>
      <p:bldP spid="6" grpId="1" bldLvl="0" animBg="1"/>
      <p:bldP spid="6" grpId="2" bldLvl="0" animBg="1"/>
      <p:bldP spid="55" grpId="0" bldLvl="0" animBg="1"/>
      <p:bldP spid="55" grpId="1" bldLvl="0" animBg="1"/>
    </p:bldLst>
  </p:timing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026" name="Picture 2" descr="C:\Users\ADMIN\Desktop\Bach tuyet\54774f4bc8287c7337fadd5fbb419da6.jpg"/>
          <p:cNvPicPr>
            <a:picLocks noChangeAspect="1" noChangeArrowheads="1"/>
          </p:cNvPicPr>
          <p:nvPr/>
        </p:nvPicPr>
        <p:blipFill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0" y="0"/>
            <a:ext cx="12192000" cy="6858000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21" name="Picture 5" descr="C:\Users\ADMIN\Desktop\Bach tuyet\Bambi.png"/>
          <p:cNvPicPr>
            <a:picLocks noChangeAspect="1" noChangeArrowheads="1"/>
          </p:cNvPicPr>
          <p:nvPr/>
        </p:nvPicPr>
        <p:blipFill>
          <a:blip r:embed="rId5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 rot="20355339" flipH="1">
            <a:off x="3835675" y="4063363"/>
            <a:ext cx="1320800" cy="2209800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25" name="Picture 6" descr="C:\Users\ADMIN\Desktop\Bach tuyet\esquilo001.gif"/>
          <p:cNvPicPr>
            <a:picLocks noChangeAspect="1" noChangeArrowheads="1"/>
          </p:cNvPicPr>
          <p:nvPr/>
        </p:nvPicPr>
        <p:blipFill>
          <a:blip r:embed="rId6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 rot="20471667" flipH="1">
            <a:off x="10368615" y="4415267"/>
            <a:ext cx="1320800" cy="1445840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26" name="Picture 7" descr="C:\Users\ADMIN\Desktop\Bach tuyet\767e08fbae2de8679fbba6d8cecba19e.png"/>
          <p:cNvPicPr>
            <a:picLocks noChangeAspect="1" noChangeArrowheads="1"/>
          </p:cNvPicPr>
          <p:nvPr/>
        </p:nvPicPr>
        <p:blipFill>
          <a:blip r:embed="rId7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 rot="20352524" flipH="1">
            <a:off x="8504048" y="4385148"/>
            <a:ext cx="1092200" cy="1525441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27" name="Picture 2" descr="C:\Users\ADMIN\Desktop\Bach tuyet\43ebd44d263606f876d42fd2f199ea61 (7).jpg"/>
          <p:cNvPicPr>
            <a:picLocks noChangeAspect="1" noChangeArrowheads="1"/>
          </p:cNvPicPr>
          <p:nvPr/>
        </p:nvPicPr>
        <p:blipFill>
          <a:blip r:embed="rId8" cstate="print">
            <a:extLst>
              <a:ext uri="{BEBA8EAE-BF5A-486C-A8C5-ECC9F3942E4B}">
                <a14:imgProps xmlns:a14="http://schemas.microsoft.com/office/drawing/2010/main">
                  <a14:imgLayer r:embed="rId9">
                    <a14:imgEffect>
                      <a14:backgroundRemoval t="0" b="100000" l="0" r="100000">
                        <a14:foregroundMark x1="36022" y1="33071" x2="71505" y2="40157"/>
                      </a14:backgroundRemoval>
                    </a14:imgEffect>
                  </a14:imgLayer>
                </a14:imgProps>
              </a:ex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 rot="20483591" flipH="1">
            <a:off x="5873241" y="3818719"/>
            <a:ext cx="1789713" cy="2413831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28" name="Picture 3" descr="C:\Users\ADMIN\Desktop\Bach tuyet\arbre-majestueux-42629281.jpg"/>
          <p:cNvPicPr>
            <a:picLocks noChangeAspect="1" noChangeArrowheads="1"/>
          </p:cNvPicPr>
          <p:nvPr/>
        </p:nvPicPr>
        <p:blipFill>
          <a:blip r:embed="rId10">
            <a:extLst>
              <a:ext uri="{BEBA8EAE-BF5A-486C-A8C5-ECC9F3942E4B}">
                <a14:imgProps xmlns:a14="http://schemas.microsoft.com/office/drawing/2010/main">
                  <a14:imgLayer r:embed="rId11">
                    <a14:imgEffect>
                      <a14:backgroundRemoval t="0" b="100000" l="0" r="100000">
                        <a14:backgroundMark x1="47875" y1="35969" x2="47875" y2="37305"/>
                      </a14:backgroundRemoval>
                    </a14:imgEffect>
                  </a14:imgLayer>
                </a14:imgProps>
              </a:ex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1625600" y="-657028"/>
            <a:ext cx="7010400" cy="7868444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33" name="Picture 4" descr="C:\Users\ADMIN\Desktop\Bach tuyet\511929473-photo-clip-tree.png"/>
          <p:cNvPicPr>
            <a:picLocks noChangeAspect="1" noChangeArrowheads="1"/>
          </p:cNvPicPr>
          <p:nvPr/>
        </p:nvPicPr>
        <p:blipFill>
          <a:blip r:embed="rId1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8039375" y="-1222615"/>
            <a:ext cx="7213600" cy="8309215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34" name="Picture 4" descr="C:\Users\ADMIN\Desktop\Bach tuyet\511929473-photo-clip-tree.png"/>
          <p:cNvPicPr>
            <a:picLocks noChangeAspect="1" noChangeArrowheads="1"/>
          </p:cNvPicPr>
          <p:nvPr/>
        </p:nvPicPr>
        <p:blipFill>
          <a:blip r:embed="rId1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3657600" y="-624841"/>
            <a:ext cx="7213600" cy="7609841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35" name="Picture 3" descr="C:\Users\ADMIN\Desktop\Bach tuyet\arbre-majestueux-42629281.jpg"/>
          <p:cNvPicPr>
            <a:picLocks noChangeAspect="1" noChangeArrowheads="1"/>
          </p:cNvPicPr>
          <p:nvPr/>
        </p:nvPicPr>
        <p:blipFill>
          <a:blip r:embed="rId10">
            <a:extLst>
              <a:ext uri="{BEBA8EAE-BF5A-486C-A8C5-ECC9F3942E4B}">
                <a14:imgProps xmlns:a14="http://schemas.microsoft.com/office/drawing/2010/main">
                  <a14:imgLayer r:embed="rId11">
                    <a14:imgEffect>
                      <a14:backgroundRemoval t="0" b="100000" l="0" r="100000">
                        <a14:backgroundMark x1="47875" y1="35969" x2="47875" y2="37305"/>
                      </a14:backgroundRemoval>
                    </a14:imgEffect>
                  </a14:imgLayer>
                </a14:imgProps>
              </a:ex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6096000" y="-657029"/>
            <a:ext cx="7010400" cy="7868444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45" name="Picture 10" descr="C:\Users\ADMIN\Desktop\Tai nguyen thiet ke tro choi\Bảng gỗ\wooden-blank-sign-clipart-1.jpg"/>
          <p:cNvPicPr>
            <a:picLocks noChangeAspect="1" noChangeArrowheads="1"/>
          </p:cNvPicPr>
          <p:nvPr/>
        </p:nvPicPr>
        <p:blipFill>
          <a:blip r:embed="rId1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2235200" y="-1955800"/>
            <a:ext cx="7921939" cy="4079875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sp>
        <p:nvSpPr>
          <p:cNvPr id="46" name="TextBox 45"/>
          <p:cNvSpPr txBox="1"/>
          <p:nvPr/>
        </p:nvSpPr>
        <p:spPr>
          <a:xfrm>
            <a:off x="3474388" y="860861"/>
            <a:ext cx="5892800" cy="769441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en-US" altLang="en-US" sz="4400" b="1" dirty="0" err="1">
                <a:solidFill>
                  <a:schemeClr val="bg1"/>
                </a:solidFill>
                <a:latin typeface="UTM Avo" panose="02040603050506020204" pitchFamily="18" charset="0"/>
              </a:rPr>
              <a:t>Số</a:t>
            </a:r>
            <a:r>
              <a:rPr lang="en-US" altLang="en-US" sz="4400" b="1" dirty="0">
                <a:solidFill>
                  <a:schemeClr val="bg1"/>
                </a:solidFill>
                <a:latin typeface="UTM Avo" panose="02040603050506020204" pitchFamily="18" charset="0"/>
              </a:rPr>
              <a:t> 11 </a:t>
            </a:r>
            <a:r>
              <a:rPr lang="en-US" altLang="en-US" sz="4400" b="1" dirty="0" err="1">
                <a:solidFill>
                  <a:schemeClr val="bg1"/>
                </a:solidFill>
                <a:latin typeface="UTM Avo" panose="02040603050506020204" pitchFamily="18" charset="0"/>
              </a:rPr>
              <a:t>gồm</a:t>
            </a:r>
            <a:endParaRPr lang="vi-VN" altLang="en-US" sz="4400" b="1" dirty="0">
              <a:solidFill>
                <a:schemeClr val="bg1"/>
              </a:solidFill>
            </a:endParaRPr>
          </a:p>
        </p:txBody>
      </p:sp>
      <p:pic>
        <p:nvPicPr>
          <p:cNvPr id="47" name="Picture 11" descr="C:\Users\ADMIN\Desktop\Tai nguyen thiet ke tro choi\Bảng gỗ\Picture1 (2).png">
            <a:hlinkClick r:id="" action="ppaction://hlinkshowjump?jump=nextslide"/>
          </p:cNvPr>
          <p:cNvPicPr>
            <a:picLocks noChangeAspect="1" noChangeArrowheads="1"/>
          </p:cNvPicPr>
          <p:nvPr/>
        </p:nvPicPr>
        <p:blipFill>
          <a:blip r:embed="rId15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10270067" y="550173"/>
            <a:ext cx="1617133" cy="687477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sp>
        <p:nvSpPr>
          <p:cNvPr id="48" name="Explosion 1 47"/>
          <p:cNvSpPr/>
          <p:nvPr/>
        </p:nvSpPr>
        <p:spPr>
          <a:xfrm>
            <a:off x="5250697" y="4439013"/>
            <a:ext cx="4017104" cy="2729895"/>
          </a:xfrm>
          <a:prstGeom prst="irregularSeal1">
            <a:avLst/>
          </a:prstGeom>
          <a:solidFill>
            <a:srgbClr val="FFFF00"/>
          </a:solidFill>
          <a:ln>
            <a:solidFill>
              <a:srgbClr val="FF0000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US" sz="2800" b="1" dirty="0">
                <a:solidFill>
                  <a:srgbClr val="0000FF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ĐÚNG RỒI</a:t>
            </a:r>
          </a:p>
        </p:txBody>
      </p:sp>
      <p:sp>
        <p:nvSpPr>
          <p:cNvPr id="49" name="Rounded Rectangle 48"/>
          <p:cNvSpPr/>
          <p:nvPr/>
        </p:nvSpPr>
        <p:spPr>
          <a:xfrm>
            <a:off x="116954" y="2166344"/>
            <a:ext cx="3950126" cy="1278255"/>
          </a:xfrm>
          <a:prstGeom prst="roundRect">
            <a:avLst/>
          </a:prstGeom>
          <a:solidFill>
            <a:srgbClr val="FFFF66"/>
          </a:solidFill>
          <a:ln>
            <a:solidFill>
              <a:srgbClr val="009900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US" sz="3600" dirty="0">
                <a:solidFill>
                  <a:srgbClr val="0000FF"/>
                </a:solidFill>
                <a:latin typeface="UTM Avo" panose="02040603050506020204" pitchFamily="18" charset="0"/>
              </a:rPr>
              <a:t>A.</a:t>
            </a:r>
            <a:r>
              <a:rPr lang="vi-VN" altLang="en-US" sz="3200" dirty="0">
                <a:solidFill>
                  <a:srgbClr val="0000FF"/>
                </a:solidFill>
                <a:latin typeface="UTM Avo" panose="02040603050506020204" pitchFamily="18" charset="0"/>
              </a:rPr>
              <a:t>1 chục 0 đơn vị</a:t>
            </a:r>
            <a:endParaRPr lang="vi-VN" altLang="en-US" sz="3600" dirty="0">
              <a:solidFill>
                <a:srgbClr val="0000FF"/>
              </a:solidFill>
              <a:latin typeface="UTM Avo" panose="02040603050506020204" pitchFamily="18" charset="0"/>
            </a:endParaRPr>
          </a:p>
        </p:txBody>
      </p:sp>
      <p:sp>
        <p:nvSpPr>
          <p:cNvPr id="50" name="Rounded Rectangle 49"/>
          <p:cNvSpPr/>
          <p:nvPr/>
        </p:nvSpPr>
        <p:spPr>
          <a:xfrm>
            <a:off x="4100987" y="2123147"/>
            <a:ext cx="4015794" cy="1330960"/>
          </a:xfrm>
          <a:prstGeom prst="roundRect">
            <a:avLst/>
          </a:prstGeom>
          <a:solidFill>
            <a:srgbClr val="FFFF66"/>
          </a:solidFill>
          <a:ln>
            <a:solidFill>
              <a:srgbClr val="009900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US" sz="3600" dirty="0">
                <a:solidFill>
                  <a:srgbClr val="0000FF"/>
                </a:solidFill>
                <a:latin typeface="UTM Avo" panose="02040603050506020204" pitchFamily="18" charset="0"/>
              </a:rPr>
              <a:t>B</a:t>
            </a:r>
            <a:r>
              <a:rPr lang="en-US" sz="3200" dirty="0">
                <a:solidFill>
                  <a:srgbClr val="0000FF"/>
                </a:solidFill>
                <a:latin typeface="UTM Avo" panose="02040603050506020204" pitchFamily="18" charset="0"/>
              </a:rPr>
              <a:t>. </a:t>
            </a:r>
            <a:r>
              <a:rPr lang="en-US" altLang="en-US" sz="3200" dirty="0">
                <a:solidFill>
                  <a:srgbClr val="0000FF"/>
                </a:solidFill>
                <a:latin typeface="UTM Avo" panose="02040603050506020204" pitchFamily="18" charset="0"/>
              </a:rPr>
              <a:t>1</a:t>
            </a:r>
            <a:r>
              <a:rPr lang="vi-VN" altLang="en-US" sz="3200" dirty="0">
                <a:solidFill>
                  <a:srgbClr val="0000FF"/>
                </a:solidFill>
                <a:latin typeface="UTM Avo" panose="02040603050506020204" pitchFamily="18" charset="0"/>
              </a:rPr>
              <a:t> chục 1 đơn vị</a:t>
            </a:r>
            <a:endParaRPr lang="vi-VN" altLang="en-US" sz="3600" dirty="0">
              <a:solidFill>
                <a:srgbClr val="0000FF"/>
              </a:solidFill>
              <a:latin typeface="UTM Avo" panose="02040603050506020204" pitchFamily="18" charset="0"/>
            </a:endParaRPr>
          </a:p>
        </p:txBody>
      </p:sp>
      <p:sp>
        <p:nvSpPr>
          <p:cNvPr id="51" name="Rounded Rectangle 50"/>
          <p:cNvSpPr/>
          <p:nvPr/>
        </p:nvSpPr>
        <p:spPr>
          <a:xfrm>
            <a:off x="8250693" y="2161903"/>
            <a:ext cx="4075219" cy="1346835"/>
          </a:xfrm>
          <a:prstGeom prst="roundRect">
            <a:avLst/>
          </a:prstGeom>
          <a:solidFill>
            <a:srgbClr val="FFFF66"/>
          </a:solidFill>
          <a:ln>
            <a:solidFill>
              <a:srgbClr val="009900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US" sz="3600" dirty="0">
                <a:solidFill>
                  <a:srgbClr val="0000FF"/>
                </a:solidFill>
                <a:latin typeface="UTM Avo" panose="02040603050506020204" pitchFamily="18" charset="0"/>
              </a:rPr>
              <a:t>C</a:t>
            </a:r>
            <a:r>
              <a:rPr lang="en-US" sz="3200" dirty="0">
                <a:solidFill>
                  <a:srgbClr val="0000FF"/>
                </a:solidFill>
                <a:latin typeface="UTM Avo" panose="02040603050506020204" pitchFamily="18" charset="0"/>
              </a:rPr>
              <a:t>. </a:t>
            </a:r>
            <a:r>
              <a:rPr lang="en-US" altLang="en-US" sz="3200" dirty="0">
                <a:solidFill>
                  <a:srgbClr val="0000FF"/>
                </a:solidFill>
                <a:latin typeface="UTM Avo" panose="02040603050506020204" pitchFamily="18" charset="0"/>
                <a:sym typeface="+mn-ea"/>
              </a:rPr>
              <a:t>2</a:t>
            </a:r>
            <a:r>
              <a:rPr lang="vi-VN" altLang="en-US" sz="3200" dirty="0">
                <a:solidFill>
                  <a:srgbClr val="0000FF"/>
                </a:solidFill>
                <a:latin typeface="UTM Avo" panose="02040603050506020204" pitchFamily="18" charset="0"/>
                <a:sym typeface="+mn-ea"/>
              </a:rPr>
              <a:t> chục 1 đơn vị</a:t>
            </a:r>
            <a:endParaRPr lang="en-US" sz="3600" dirty="0">
              <a:solidFill>
                <a:srgbClr val="0000FF"/>
              </a:solidFill>
              <a:latin typeface="UTM Avo" panose="02040603050506020204" pitchFamily="18" charset="0"/>
            </a:endParaRPr>
          </a:p>
        </p:txBody>
      </p:sp>
      <p:pic>
        <p:nvPicPr>
          <p:cNvPr id="53" name="Picture 4" descr="C:\Users\ADMIN\Desktop\Bach tuyet\Blanca_Nieves.8.png"/>
          <p:cNvPicPr>
            <a:picLocks noChangeAspect="1" noChangeArrowheads="1"/>
          </p:cNvPicPr>
          <p:nvPr/>
        </p:nvPicPr>
        <p:blipFill>
          <a:blip r:embed="rId16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 flipH="1">
            <a:off x="-227371" y="3455232"/>
            <a:ext cx="2287981" cy="3969859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54" name="Picture 11" descr="C:\Users\ADMIN\Desktop\Tai nguyen thiet ke tro choi\Bảng gỗ\Picture1 (2).png">
            <a:hlinkClick r:id="" action="ppaction://hlinkshowjump?jump=previousslide"/>
          </p:cNvPr>
          <p:cNvPicPr>
            <a:picLocks noChangeAspect="1" noChangeArrowheads="1"/>
          </p:cNvPicPr>
          <p:nvPr/>
        </p:nvPicPr>
        <p:blipFill>
          <a:blip r:embed="rId17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 flipH="1">
            <a:off x="101600" y="506323"/>
            <a:ext cx="1422400" cy="687477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22" name="Picture 2" descr="C:\Users\ADMIN\Desktop\Doremon cau ca ( trac nghiem )\Picture1 (2).png"/>
          <p:cNvPicPr>
            <a:picLocks noChangeAspect="1" noChangeArrowheads="1"/>
          </p:cNvPicPr>
          <p:nvPr/>
        </p:nvPicPr>
        <p:blipFill>
          <a:blip r:embed="rId18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1524000" y="736723"/>
            <a:ext cx="1048584" cy="1168277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grpSp>
        <p:nvGrpSpPr>
          <p:cNvPr id="23" name="times up"/>
          <p:cNvGrpSpPr/>
          <p:nvPr/>
        </p:nvGrpSpPr>
        <p:grpSpPr>
          <a:xfrm>
            <a:off x="1527843" y="177800"/>
            <a:ext cx="1009445" cy="500085"/>
            <a:chOff x="2989747" y="438150"/>
            <a:chExt cx="1572029" cy="683752"/>
          </a:xfrm>
        </p:grpSpPr>
        <p:sp>
          <p:nvSpPr>
            <p:cNvPr id="24" name="Rounded Rectangle 23"/>
            <p:cNvSpPr/>
            <p:nvPr/>
          </p:nvSpPr>
          <p:spPr>
            <a:xfrm>
              <a:off x="2989747" y="540553"/>
              <a:ext cx="1572029" cy="581349"/>
            </a:xfrm>
            <a:prstGeom prst="roundRect">
              <a:avLst/>
            </a:prstGeom>
            <a:solidFill>
              <a:schemeClr val="accent4">
                <a:lumMod val="75000"/>
              </a:schemeClr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GB" sz="3735" dirty="0">
                <a:latin typeface="Arial" panose="020B0604020202020204" pitchFamily="34" charset="0"/>
                <a:cs typeface="Arial" panose="020B0604020202020204" pitchFamily="34" charset="0"/>
              </a:endParaRPr>
            </a:p>
          </p:txBody>
        </p:sp>
        <p:sp>
          <p:nvSpPr>
            <p:cNvPr id="29" name="Rounded Rectangle 28"/>
            <p:cNvSpPr/>
            <p:nvPr/>
          </p:nvSpPr>
          <p:spPr>
            <a:xfrm>
              <a:off x="2989747" y="438150"/>
              <a:ext cx="1572029" cy="581349"/>
            </a:xfrm>
            <a:prstGeom prst="roundRect">
              <a:avLst/>
            </a:prstGeom>
            <a:solidFill>
              <a:schemeClr val="accent4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r>
                <a:rPr lang="en-GB" sz="1465" dirty="0" err="1">
                  <a:latin typeface="Arial" panose="020B0604020202020204" pitchFamily="34" charset="0"/>
                  <a:cs typeface="Arial" panose="020B0604020202020204" pitchFamily="34" charset="0"/>
                </a:rPr>
                <a:t>Bắt</a:t>
              </a:r>
              <a:r>
                <a:rPr lang="en-GB" sz="1465" dirty="0">
                  <a:latin typeface="Arial" panose="020B0604020202020204" pitchFamily="34" charset="0"/>
                  <a:cs typeface="Arial" panose="020B0604020202020204" pitchFamily="34" charset="0"/>
                </a:rPr>
                <a:t> </a:t>
              </a:r>
              <a:r>
                <a:rPr lang="en-GB" sz="1465" dirty="0" err="1">
                  <a:latin typeface="Arial" panose="020B0604020202020204" pitchFamily="34" charset="0"/>
                  <a:cs typeface="Arial" panose="020B0604020202020204" pitchFamily="34" charset="0"/>
                </a:rPr>
                <a:t>đầu</a:t>
              </a:r>
              <a:r>
                <a:rPr lang="en-GB" sz="1465" dirty="0">
                  <a:latin typeface="Arial" panose="020B0604020202020204" pitchFamily="34" charset="0"/>
                  <a:cs typeface="Arial" panose="020B0604020202020204" pitchFamily="34" charset="0"/>
                </a:rPr>
                <a:t>!</a:t>
              </a:r>
            </a:p>
          </p:txBody>
        </p:sp>
      </p:grpSp>
      <p:pic>
        <p:nvPicPr>
          <p:cNvPr id="30" name="Picture 3" descr="C:\Users\ADMIN\Desktop\Picture2.png"/>
          <p:cNvPicPr>
            <a:picLocks noChangeAspect="1" noChangeArrowheads="1"/>
          </p:cNvPicPr>
          <p:nvPr/>
        </p:nvPicPr>
        <p:blipFill>
          <a:blip r:embed="rId19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1623093" y="960639"/>
            <a:ext cx="851973" cy="851973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grpSp>
        <p:nvGrpSpPr>
          <p:cNvPr id="31" name="Group 30"/>
          <p:cNvGrpSpPr/>
          <p:nvPr/>
        </p:nvGrpSpPr>
        <p:grpSpPr>
          <a:xfrm>
            <a:off x="1988113" y="945133"/>
            <a:ext cx="120325" cy="101771"/>
            <a:chOff x="2455863" y="2411803"/>
            <a:chExt cx="566738" cy="566738"/>
          </a:xfrm>
        </p:grpSpPr>
        <p:sp>
          <p:nvSpPr>
            <p:cNvPr id="32" name="Oval 32"/>
            <p:cNvSpPr>
              <a:spLocks noChangeArrowheads="1"/>
            </p:cNvSpPr>
            <p:nvPr/>
          </p:nvSpPr>
          <p:spPr bwMode="auto">
            <a:xfrm>
              <a:off x="2455863" y="2411803"/>
              <a:ext cx="566738" cy="566738"/>
            </a:xfrm>
            <a:prstGeom prst="ellipse">
              <a:avLst/>
            </a:prstGeom>
            <a:solidFill>
              <a:srgbClr val="F2A012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</a14:hiddenLine>
              </a:ext>
            </a:extLst>
          </p:spPr>
          <p:txBody>
            <a:bodyPr vert="horz" wrap="square" lIns="121920" tIns="60960" rIns="121920" bIns="60960" numCol="1" anchor="t" anchorCtr="0" compatLnSpc="1"/>
            <a:lstStyle/>
            <a:p>
              <a:endParaRPr lang="en-GB" sz="2400"/>
            </a:p>
          </p:txBody>
        </p:sp>
        <p:sp>
          <p:nvSpPr>
            <p:cNvPr id="36" name="Oval 33"/>
            <p:cNvSpPr>
              <a:spLocks noChangeArrowheads="1"/>
            </p:cNvSpPr>
            <p:nvPr/>
          </p:nvSpPr>
          <p:spPr bwMode="auto">
            <a:xfrm>
              <a:off x="2511425" y="2465778"/>
              <a:ext cx="455613" cy="457200"/>
            </a:xfrm>
            <a:prstGeom prst="ellipse">
              <a:avLst/>
            </a:prstGeom>
            <a:solidFill>
              <a:srgbClr val="FFD57D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</a14:hiddenLine>
              </a:ext>
            </a:extLst>
          </p:spPr>
          <p:txBody>
            <a:bodyPr vert="horz" wrap="square" lIns="121920" tIns="60960" rIns="121920" bIns="60960" numCol="1" anchor="t" anchorCtr="0" compatLnSpc="1"/>
            <a:lstStyle/>
            <a:p>
              <a:endParaRPr lang="en-GB" sz="2400"/>
            </a:p>
          </p:txBody>
        </p:sp>
        <p:sp>
          <p:nvSpPr>
            <p:cNvPr id="37" name="Freeform 34"/>
            <p:cNvSpPr>
              <a:spLocks noEditPoints="1"/>
            </p:cNvSpPr>
            <p:nvPr/>
          </p:nvSpPr>
          <p:spPr bwMode="auto">
            <a:xfrm>
              <a:off x="2511425" y="2621353"/>
              <a:ext cx="9525" cy="111125"/>
            </a:xfrm>
            <a:custGeom>
              <a:avLst/>
              <a:gdLst>
                <a:gd name="T0" fmla="*/ 0 w 4"/>
                <a:gd name="T1" fmla="*/ 43 h 45"/>
                <a:gd name="T2" fmla="*/ 0 w 4"/>
                <a:gd name="T3" fmla="*/ 42 h 45"/>
                <a:gd name="T4" fmla="*/ 0 w 4"/>
                <a:gd name="T5" fmla="*/ 41 h 45"/>
                <a:gd name="T6" fmla="*/ 0 w 4"/>
                <a:gd name="T7" fmla="*/ 40 h 45"/>
                <a:gd name="T8" fmla="*/ 0 w 4"/>
                <a:gd name="T9" fmla="*/ 40 h 45"/>
                <a:gd name="T10" fmla="*/ 0 w 4"/>
                <a:gd name="T11" fmla="*/ 39 h 45"/>
                <a:gd name="T12" fmla="*/ 0 w 4"/>
                <a:gd name="T13" fmla="*/ 38 h 45"/>
                <a:gd name="T14" fmla="*/ 0 w 4"/>
                <a:gd name="T15" fmla="*/ 38 h 45"/>
                <a:gd name="T16" fmla="*/ 0 w 4"/>
                <a:gd name="T17" fmla="*/ 37 h 45"/>
                <a:gd name="T18" fmla="*/ 0 w 4"/>
                <a:gd name="T19" fmla="*/ 36 h 45"/>
                <a:gd name="T20" fmla="*/ 0 w 4"/>
                <a:gd name="T21" fmla="*/ 36 h 45"/>
                <a:gd name="T22" fmla="*/ 0 w 4"/>
                <a:gd name="T23" fmla="*/ 35 h 45"/>
                <a:gd name="T24" fmla="*/ 0 w 4"/>
                <a:gd name="T25" fmla="*/ 34 h 45"/>
                <a:gd name="T26" fmla="*/ 0 w 4"/>
                <a:gd name="T27" fmla="*/ 34 h 45"/>
                <a:gd name="T28" fmla="*/ 0 w 4"/>
                <a:gd name="T29" fmla="*/ 33 h 45"/>
                <a:gd name="T30" fmla="*/ 0 w 4"/>
                <a:gd name="T31" fmla="*/ 32 h 45"/>
                <a:gd name="T32" fmla="*/ 0 w 4"/>
                <a:gd name="T33" fmla="*/ 31 h 45"/>
                <a:gd name="T34" fmla="*/ 0 w 4"/>
                <a:gd name="T35" fmla="*/ 31 h 45"/>
                <a:gd name="T36" fmla="*/ 0 w 4"/>
                <a:gd name="T37" fmla="*/ 30 h 45"/>
                <a:gd name="T38" fmla="*/ 0 w 4"/>
                <a:gd name="T39" fmla="*/ 29 h 45"/>
                <a:gd name="T40" fmla="*/ 0 w 4"/>
                <a:gd name="T41" fmla="*/ 29 h 45"/>
                <a:gd name="T42" fmla="*/ 0 w 4"/>
                <a:gd name="T43" fmla="*/ 28 h 45"/>
                <a:gd name="T44" fmla="*/ 0 w 4"/>
                <a:gd name="T45" fmla="*/ 27 h 45"/>
                <a:gd name="T46" fmla="*/ 0 w 4"/>
                <a:gd name="T47" fmla="*/ 26 h 45"/>
                <a:gd name="T48" fmla="*/ 0 w 4"/>
                <a:gd name="T49" fmla="*/ 26 h 45"/>
                <a:gd name="T50" fmla="*/ 0 w 4"/>
                <a:gd name="T51" fmla="*/ 25 h 45"/>
                <a:gd name="T52" fmla="*/ 0 w 4"/>
                <a:gd name="T53" fmla="*/ 24 h 45"/>
                <a:gd name="T54" fmla="*/ 0 w 4"/>
                <a:gd name="T55" fmla="*/ 23 h 45"/>
                <a:gd name="T56" fmla="*/ 0 w 4"/>
                <a:gd name="T57" fmla="*/ 22 h 45"/>
                <a:gd name="T58" fmla="*/ 0 w 4"/>
                <a:gd name="T59" fmla="*/ 22 h 45"/>
                <a:gd name="T60" fmla="*/ 0 w 4"/>
                <a:gd name="T61" fmla="*/ 21 h 45"/>
                <a:gd name="T62" fmla="*/ 0 w 4"/>
                <a:gd name="T63" fmla="*/ 20 h 45"/>
                <a:gd name="T64" fmla="*/ 0 w 4"/>
                <a:gd name="T65" fmla="*/ 19 h 45"/>
                <a:gd name="T66" fmla="*/ 0 w 4"/>
                <a:gd name="T67" fmla="*/ 18 h 45"/>
                <a:gd name="T68" fmla="*/ 0 w 4"/>
                <a:gd name="T69" fmla="*/ 18 h 45"/>
                <a:gd name="T70" fmla="*/ 0 w 4"/>
                <a:gd name="T71" fmla="*/ 17 h 45"/>
                <a:gd name="T72" fmla="*/ 1 w 4"/>
                <a:gd name="T73" fmla="*/ 16 h 45"/>
                <a:gd name="T74" fmla="*/ 1 w 4"/>
                <a:gd name="T75" fmla="*/ 15 h 45"/>
                <a:gd name="T76" fmla="*/ 1 w 4"/>
                <a:gd name="T77" fmla="*/ 15 h 45"/>
                <a:gd name="T78" fmla="*/ 1 w 4"/>
                <a:gd name="T79" fmla="*/ 13 h 45"/>
                <a:gd name="T80" fmla="*/ 1 w 4"/>
                <a:gd name="T81" fmla="*/ 12 h 45"/>
                <a:gd name="T82" fmla="*/ 1 w 4"/>
                <a:gd name="T83" fmla="*/ 12 h 45"/>
                <a:gd name="T84" fmla="*/ 1 w 4"/>
                <a:gd name="T85" fmla="*/ 11 h 45"/>
                <a:gd name="T86" fmla="*/ 2 w 4"/>
                <a:gd name="T87" fmla="*/ 10 h 45"/>
                <a:gd name="T88" fmla="*/ 2 w 4"/>
                <a:gd name="T89" fmla="*/ 10 h 45"/>
                <a:gd name="T90" fmla="*/ 2 w 4"/>
                <a:gd name="T91" fmla="*/ 9 h 45"/>
                <a:gd name="T92" fmla="*/ 2 w 4"/>
                <a:gd name="T93" fmla="*/ 8 h 45"/>
                <a:gd name="T94" fmla="*/ 2 w 4"/>
                <a:gd name="T95" fmla="*/ 8 h 45"/>
                <a:gd name="T96" fmla="*/ 2 w 4"/>
                <a:gd name="T97" fmla="*/ 7 h 45"/>
                <a:gd name="T98" fmla="*/ 3 w 4"/>
                <a:gd name="T99" fmla="*/ 6 h 45"/>
                <a:gd name="T100" fmla="*/ 3 w 4"/>
                <a:gd name="T101" fmla="*/ 6 h 45"/>
                <a:gd name="T102" fmla="*/ 3 w 4"/>
                <a:gd name="T103" fmla="*/ 5 h 45"/>
                <a:gd name="T104" fmla="*/ 3 w 4"/>
                <a:gd name="T105" fmla="*/ 4 h 45"/>
                <a:gd name="T106" fmla="*/ 3 w 4"/>
                <a:gd name="T107" fmla="*/ 4 h 45"/>
                <a:gd name="T108" fmla="*/ 3 w 4"/>
                <a:gd name="T109" fmla="*/ 3 h 45"/>
                <a:gd name="T110" fmla="*/ 4 w 4"/>
                <a:gd name="T111" fmla="*/ 2 h 45"/>
                <a:gd name="T112" fmla="*/ 4 w 4"/>
                <a:gd name="T113" fmla="*/ 1 h 45"/>
                <a:gd name="T114" fmla="*/ 4 w 4"/>
                <a:gd name="T115" fmla="*/ 0 h 45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  <a:cxn ang="0">
                  <a:pos x="T46" y="T47"/>
                </a:cxn>
                <a:cxn ang="0">
                  <a:pos x="T48" y="T49"/>
                </a:cxn>
                <a:cxn ang="0">
                  <a:pos x="T50" y="T51"/>
                </a:cxn>
                <a:cxn ang="0">
                  <a:pos x="T52" y="T53"/>
                </a:cxn>
                <a:cxn ang="0">
                  <a:pos x="T54" y="T55"/>
                </a:cxn>
                <a:cxn ang="0">
                  <a:pos x="T56" y="T57"/>
                </a:cxn>
                <a:cxn ang="0">
                  <a:pos x="T58" y="T59"/>
                </a:cxn>
                <a:cxn ang="0">
                  <a:pos x="T60" y="T61"/>
                </a:cxn>
                <a:cxn ang="0">
                  <a:pos x="T62" y="T63"/>
                </a:cxn>
                <a:cxn ang="0">
                  <a:pos x="T64" y="T65"/>
                </a:cxn>
                <a:cxn ang="0">
                  <a:pos x="T66" y="T67"/>
                </a:cxn>
                <a:cxn ang="0">
                  <a:pos x="T68" y="T69"/>
                </a:cxn>
                <a:cxn ang="0">
                  <a:pos x="T70" y="T71"/>
                </a:cxn>
                <a:cxn ang="0">
                  <a:pos x="T72" y="T73"/>
                </a:cxn>
                <a:cxn ang="0">
                  <a:pos x="T74" y="T75"/>
                </a:cxn>
                <a:cxn ang="0">
                  <a:pos x="T76" y="T77"/>
                </a:cxn>
                <a:cxn ang="0">
                  <a:pos x="T78" y="T79"/>
                </a:cxn>
                <a:cxn ang="0">
                  <a:pos x="T80" y="T81"/>
                </a:cxn>
                <a:cxn ang="0">
                  <a:pos x="T82" y="T83"/>
                </a:cxn>
                <a:cxn ang="0">
                  <a:pos x="T84" y="T85"/>
                </a:cxn>
                <a:cxn ang="0">
                  <a:pos x="T86" y="T87"/>
                </a:cxn>
                <a:cxn ang="0">
                  <a:pos x="T88" y="T89"/>
                </a:cxn>
                <a:cxn ang="0">
                  <a:pos x="T90" y="T91"/>
                </a:cxn>
                <a:cxn ang="0">
                  <a:pos x="T92" y="T93"/>
                </a:cxn>
                <a:cxn ang="0">
                  <a:pos x="T94" y="T95"/>
                </a:cxn>
                <a:cxn ang="0">
                  <a:pos x="T96" y="T97"/>
                </a:cxn>
                <a:cxn ang="0">
                  <a:pos x="T98" y="T99"/>
                </a:cxn>
                <a:cxn ang="0">
                  <a:pos x="T100" y="T101"/>
                </a:cxn>
                <a:cxn ang="0">
                  <a:pos x="T102" y="T103"/>
                </a:cxn>
                <a:cxn ang="0">
                  <a:pos x="T104" y="T105"/>
                </a:cxn>
                <a:cxn ang="0">
                  <a:pos x="T106" y="T107"/>
                </a:cxn>
                <a:cxn ang="0">
                  <a:pos x="T108" y="T109"/>
                </a:cxn>
                <a:cxn ang="0">
                  <a:pos x="T110" y="T111"/>
                </a:cxn>
                <a:cxn ang="0">
                  <a:pos x="T112" y="T113"/>
                </a:cxn>
                <a:cxn ang="0">
                  <a:pos x="T114" y="T115"/>
                </a:cxn>
              </a:cxnLst>
              <a:rect l="0" t="0" r="r" b="b"/>
              <a:pathLst>
                <a:path w="4" h="45">
                  <a:moveTo>
                    <a:pt x="1" y="45"/>
                  </a:moveTo>
                  <a:cubicBezTo>
                    <a:pt x="1" y="45"/>
                    <a:pt x="1" y="45"/>
                    <a:pt x="1" y="45"/>
                  </a:cubicBezTo>
                  <a:cubicBezTo>
                    <a:pt x="1" y="45"/>
                    <a:pt x="1" y="45"/>
                    <a:pt x="1" y="45"/>
                  </a:cubicBezTo>
                  <a:moveTo>
                    <a:pt x="0" y="43"/>
                  </a:moveTo>
                  <a:cubicBezTo>
                    <a:pt x="0" y="43"/>
                    <a:pt x="0" y="43"/>
                    <a:pt x="0" y="43"/>
                  </a:cubicBezTo>
                  <a:cubicBezTo>
                    <a:pt x="0" y="43"/>
                    <a:pt x="0" y="43"/>
                    <a:pt x="0" y="43"/>
                  </a:cubicBezTo>
                  <a:moveTo>
                    <a:pt x="0" y="43"/>
                  </a:moveTo>
                  <a:cubicBezTo>
                    <a:pt x="0" y="43"/>
                    <a:pt x="0" y="43"/>
                    <a:pt x="0" y="43"/>
                  </a:cubicBezTo>
                  <a:cubicBezTo>
                    <a:pt x="0" y="43"/>
                    <a:pt x="0" y="43"/>
                    <a:pt x="0" y="43"/>
                  </a:cubicBezTo>
                  <a:moveTo>
                    <a:pt x="0" y="42"/>
                  </a:moveTo>
                  <a:cubicBezTo>
                    <a:pt x="0" y="42"/>
                    <a:pt x="0" y="42"/>
                    <a:pt x="0" y="42"/>
                  </a:cubicBezTo>
                  <a:cubicBezTo>
                    <a:pt x="0" y="42"/>
                    <a:pt x="0" y="42"/>
                    <a:pt x="0" y="42"/>
                  </a:cubicBezTo>
                  <a:moveTo>
                    <a:pt x="0" y="42"/>
                  </a:moveTo>
                  <a:cubicBezTo>
                    <a:pt x="0" y="42"/>
                    <a:pt x="0" y="42"/>
                    <a:pt x="0" y="42"/>
                  </a:cubicBezTo>
                  <a:cubicBezTo>
                    <a:pt x="0" y="42"/>
                    <a:pt x="0" y="42"/>
                    <a:pt x="0" y="42"/>
                  </a:cubicBezTo>
                  <a:moveTo>
                    <a:pt x="0" y="42"/>
                  </a:moveTo>
                  <a:cubicBezTo>
                    <a:pt x="0" y="42"/>
                    <a:pt x="0" y="42"/>
                    <a:pt x="0" y="42"/>
                  </a:cubicBezTo>
                  <a:cubicBezTo>
                    <a:pt x="0" y="42"/>
                    <a:pt x="0" y="42"/>
                    <a:pt x="0" y="42"/>
                  </a:cubicBezTo>
                  <a:moveTo>
                    <a:pt x="0" y="41"/>
                  </a:moveTo>
                  <a:cubicBezTo>
                    <a:pt x="0" y="41"/>
                    <a:pt x="0" y="41"/>
                    <a:pt x="0" y="41"/>
                  </a:cubicBezTo>
                  <a:cubicBezTo>
                    <a:pt x="0" y="41"/>
                    <a:pt x="0" y="41"/>
                    <a:pt x="0" y="41"/>
                  </a:cubicBezTo>
                  <a:moveTo>
                    <a:pt x="0" y="41"/>
                  </a:moveTo>
                  <a:cubicBezTo>
                    <a:pt x="0" y="41"/>
                    <a:pt x="0" y="41"/>
                    <a:pt x="0" y="41"/>
                  </a:cubicBezTo>
                  <a:cubicBezTo>
                    <a:pt x="0" y="41"/>
                    <a:pt x="0" y="41"/>
                    <a:pt x="0" y="41"/>
                  </a:cubicBezTo>
                  <a:moveTo>
                    <a:pt x="0" y="40"/>
                  </a:moveTo>
                  <a:cubicBezTo>
                    <a:pt x="0" y="40"/>
                    <a:pt x="0" y="40"/>
                    <a:pt x="0" y="40"/>
                  </a:cubicBezTo>
                  <a:cubicBezTo>
                    <a:pt x="0" y="40"/>
                    <a:pt x="0" y="40"/>
                    <a:pt x="0" y="40"/>
                  </a:cubicBezTo>
                  <a:moveTo>
                    <a:pt x="0" y="40"/>
                  </a:moveTo>
                  <a:cubicBezTo>
                    <a:pt x="0" y="40"/>
                    <a:pt x="0" y="40"/>
                    <a:pt x="0" y="40"/>
                  </a:cubicBezTo>
                  <a:cubicBezTo>
                    <a:pt x="0" y="40"/>
                    <a:pt x="0" y="40"/>
                    <a:pt x="0" y="40"/>
                  </a:cubicBezTo>
                  <a:moveTo>
                    <a:pt x="0" y="40"/>
                  </a:moveTo>
                  <a:cubicBezTo>
                    <a:pt x="0" y="40"/>
                    <a:pt x="0" y="40"/>
                    <a:pt x="0" y="40"/>
                  </a:cubicBezTo>
                  <a:cubicBezTo>
                    <a:pt x="0" y="40"/>
                    <a:pt x="0" y="40"/>
                    <a:pt x="0" y="40"/>
                  </a:cubicBezTo>
                  <a:moveTo>
                    <a:pt x="0" y="40"/>
                  </a:moveTo>
                  <a:cubicBezTo>
                    <a:pt x="0" y="40"/>
                    <a:pt x="0" y="40"/>
                    <a:pt x="0" y="40"/>
                  </a:cubicBezTo>
                  <a:cubicBezTo>
                    <a:pt x="0" y="40"/>
                    <a:pt x="0" y="40"/>
                    <a:pt x="0" y="40"/>
                  </a:cubicBezTo>
                  <a:moveTo>
                    <a:pt x="0" y="39"/>
                  </a:moveTo>
                  <a:cubicBezTo>
                    <a:pt x="0" y="39"/>
                    <a:pt x="0" y="39"/>
                    <a:pt x="0" y="39"/>
                  </a:cubicBezTo>
                  <a:cubicBezTo>
                    <a:pt x="0" y="39"/>
                    <a:pt x="0" y="39"/>
                    <a:pt x="0" y="39"/>
                  </a:cubicBezTo>
                  <a:moveTo>
                    <a:pt x="0" y="39"/>
                  </a:moveTo>
                  <a:cubicBezTo>
                    <a:pt x="0" y="39"/>
                    <a:pt x="0" y="39"/>
                    <a:pt x="0" y="39"/>
                  </a:cubicBezTo>
                  <a:cubicBezTo>
                    <a:pt x="0" y="39"/>
                    <a:pt x="0" y="39"/>
                    <a:pt x="0" y="39"/>
                  </a:cubicBezTo>
                  <a:moveTo>
                    <a:pt x="0" y="39"/>
                  </a:moveTo>
                  <a:cubicBezTo>
                    <a:pt x="0" y="39"/>
                    <a:pt x="0" y="39"/>
                    <a:pt x="0" y="39"/>
                  </a:cubicBezTo>
                  <a:cubicBezTo>
                    <a:pt x="0" y="39"/>
                    <a:pt x="0" y="39"/>
                    <a:pt x="0" y="39"/>
                  </a:cubicBezTo>
                  <a:moveTo>
                    <a:pt x="0" y="38"/>
                  </a:moveTo>
                  <a:cubicBezTo>
                    <a:pt x="0" y="38"/>
                    <a:pt x="0" y="39"/>
                    <a:pt x="0" y="39"/>
                  </a:cubicBezTo>
                  <a:cubicBezTo>
                    <a:pt x="0" y="39"/>
                    <a:pt x="0" y="39"/>
                    <a:pt x="0" y="38"/>
                  </a:cubicBezTo>
                  <a:moveTo>
                    <a:pt x="0" y="38"/>
                  </a:moveTo>
                  <a:cubicBezTo>
                    <a:pt x="0" y="38"/>
                    <a:pt x="0" y="38"/>
                    <a:pt x="0" y="38"/>
                  </a:cubicBezTo>
                  <a:cubicBezTo>
                    <a:pt x="0" y="38"/>
                    <a:pt x="0" y="38"/>
                    <a:pt x="0" y="38"/>
                  </a:cubicBezTo>
                  <a:moveTo>
                    <a:pt x="0" y="38"/>
                  </a:moveTo>
                  <a:cubicBezTo>
                    <a:pt x="0" y="38"/>
                    <a:pt x="0" y="38"/>
                    <a:pt x="0" y="38"/>
                  </a:cubicBezTo>
                  <a:cubicBezTo>
                    <a:pt x="0" y="38"/>
                    <a:pt x="0" y="38"/>
                    <a:pt x="0" y="38"/>
                  </a:cubicBezTo>
                  <a:moveTo>
                    <a:pt x="0" y="37"/>
                  </a:moveTo>
                  <a:cubicBezTo>
                    <a:pt x="0" y="38"/>
                    <a:pt x="0" y="38"/>
                    <a:pt x="0" y="38"/>
                  </a:cubicBezTo>
                  <a:cubicBezTo>
                    <a:pt x="0" y="38"/>
                    <a:pt x="0" y="38"/>
                    <a:pt x="0" y="37"/>
                  </a:cubicBezTo>
                  <a:moveTo>
                    <a:pt x="0" y="37"/>
                  </a:moveTo>
                  <a:cubicBezTo>
                    <a:pt x="0" y="37"/>
                    <a:pt x="0" y="37"/>
                    <a:pt x="0" y="37"/>
                  </a:cubicBezTo>
                  <a:cubicBezTo>
                    <a:pt x="0" y="37"/>
                    <a:pt x="0" y="37"/>
                    <a:pt x="0" y="37"/>
                  </a:cubicBezTo>
                  <a:moveTo>
                    <a:pt x="0" y="37"/>
                  </a:moveTo>
                  <a:cubicBezTo>
                    <a:pt x="0" y="37"/>
                    <a:pt x="0" y="37"/>
                    <a:pt x="0" y="37"/>
                  </a:cubicBezTo>
                  <a:cubicBezTo>
                    <a:pt x="0" y="37"/>
                    <a:pt x="0" y="37"/>
                    <a:pt x="0" y="37"/>
                  </a:cubicBezTo>
                  <a:moveTo>
                    <a:pt x="0" y="37"/>
                  </a:moveTo>
                  <a:cubicBezTo>
                    <a:pt x="0" y="37"/>
                    <a:pt x="0" y="37"/>
                    <a:pt x="0" y="37"/>
                  </a:cubicBezTo>
                  <a:cubicBezTo>
                    <a:pt x="0" y="37"/>
                    <a:pt x="0" y="37"/>
                    <a:pt x="0" y="37"/>
                  </a:cubicBezTo>
                  <a:moveTo>
                    <a:pt x="0" y="36"/>
                  </a:moveTo>
                  <a:cubicBezTo>
                    <a:pt x="0" y="36"/>
                    <a:pt x="0" y="36"/>
                    <a:pt x="0" y="36"/>
                  </a:cubicBezTo>
                  <a:cubicBezTo>
                    <a:pt x="0" y="36"/>
                    <a:pt x="0" y="36"/>
                    <a:pt x="0" y="36"/>
                  </a:cubicBezTo>
                  <a:moveTo>
                    <a:pt x="0" y="36"/>
                  </a:moveTo>
                  <a:cubicBezTo>
                    <a:pt x="0" y="36"/>
                    <a:pt x="0" y="36"/>
                    <a:pt x="0" y="36"/>
                  </a:cubicBezTo>
                  <a:cubicBezTo>
                    <a:pt x="0" y="36"/>
                    <a:pt x="0" y="36"/>
                    <a:pt x="0" y="36"/>
                  </a:cubicBezTo>
                  <a:moveTo>
                    <a:pt x="0" y="36"/>
                  </a:moveTo>
                  <a:cubicBezTo>
                    <a:pt x="0" y="36"/>
                    <a:pt x="0" y="36"/>
                    <a:pt x="0" y="36"/>
                  </a:cubicBezTo>
                  <a:cubicBezTo>
                    <a:pt x="0" y="36"/>
                    <a:pt x="0" y="36"/>
                    <a:pt x="0" y="36"/>
                  </a:cubicBezTo>
                  <a:moveTo>
                    <a:pt x="0" y="35"/>
                  </a:moveTo>
                  <a:cubicBezTo>
                    <a:pt x="0" y="35"/>
                    <a:pt x="0" y="36"/>
                    <a:pt x="0" y="36"/>
                  </a:cubicBezTo>
                  <a:cubicBezTo>
                    <a:pt x="0" y="36"/>
                    <a:pt x="0" y="35"/>
                    <a:pt x="0" y="35"/>
                  </a:cubicBezTo>
                  <a:moveTo>
                    <a:pt x="0" y="35"/>
                  </a:moveTo>
                  <a:cubicBezTo>
                    <a:pt x="0" y="35"/>
                    <a:pt x="0" y="35"/>
                    <a:pt x="0" y="35"/>
                  </a:cubicBezTo>
                  <a:cubicBezTo>
                    <a:pt x="0" y="35"/>
                    <a:pt x="0" y="35"/>
                    <a:pt x="0" y="35"/>
                  </a:cubicBezTo>
                  <a:moveTo>
                    <a:pt x="0" y="35"/>
                  </a:moveTo>
                  <a:cubicBezTo>
                    <a:pt x="0" y="35"/>
                    <a:pt x="0" y="35"/>
                    <a:pt x="0" y="35"/>
                  </a:cubicBezTo>
                  <a:cubicBezTo>
                    <a:pt x="0" y="35"/>
                    <a:pt x="0" y="35"/>
                    <a:pt x="0" y="35"/>
                  </a:cubicBezTo>
                  <a:moveTo>
                    <a:pt x="0" y="35"/>
                  </a:moveTo>
                  <a:cubicBezTo>
                    <a:pt x="0" y="35"/>
                    <a:pt x="0" y="35"/>
                    <a:pt x="0" y="35"/>
                  </a:cubicBezTo>
                  <a:cubicBezTo>
                    <a:pt x="0" y="35"/>
                    <a:pt x="0" y="35"/>
                    <a:pt x="0" y="35"/>
                  </a:cubicBezTo>
                  <a:moveTo>
                    <a:pt x="0" y="34"/>
                  </a:moveTo>
                  <a:cubicBezTo>
                    <a:pt x="0" y="34"/>
                    <a:pt x="0" y="34"/>
                    <a:pt x="0" y="34"/>
                  </a:cubicBezTo>
                  <a:cubicBezTo>
                    <a:pt x="0" y="34"/>
                    <a:pt x="0" y="34"/>
                    <a:pt x="0" y="34"/>
                  </a:cubicBezTo>
                  <a:moveTo>
                    <a:pt x="0" y="34"/>
                  </a:moveTo>
                  <a:cubicBezTo>
                    <a:pt x="0" y="34"/>
                    <a:pt x="0" y="34"/>
                    <a:pt x="0" y="34"/>
                  </a:cubicBezTo>
                  <a:cubicBezTo>
                    <a:pt x="0" y="34"/>
                    <a:pt x="0" y="34"/>
                    <a:pt x="0" y="34"/>
                  </a:cubicBezTo>
                  <a:moveTo>
                    <a:pt x="0" y="34"/>
                  </a:moveTo>
                  <a:cubicBezTo>
                    <a:pt x="0" y="34"/>
                    <a:pt x="0" y="34"/>
                    <a:pt x="0" y="34"/>
                  </a:cubicBezTo>
                  <a:cubicBezTo>
                    <a:pt x="0" y="34"/>
                    <a:pt x="0" y="34"/>
                    <a:pt x="0" y="34"/>
                  </a:cubicBezTo>
                  <a:moveTo>
                    <a:pt x="0" y="33"/>
                  </a:moveTo>
                  <a:cubicBezTo>
                    <a:pt x="0" y="33"/>
                    <a:pt x="0" y="33"/>
                    <a:pt x="0" y="34"/>
                  </a:cubicBezTo>
                  <a:cubicBezTo>
                    <a:pt x="0" y="33"/>
                    <a:pt x="0" y="33"/>
                    <a:pt x="0" y="33"/>
                  </a:cubicBezTo>
                  <a:moveTo>
                    <a:pt x="0" y="33"/>
                  </a:moveTo>
                  <a:cubicBezTo>
                    <a:pt x="0" y="33"/>
                    <a:pt x="0" y="33"/>
                    <a:pt x="0" y="33"/>
                  </a:cubicBezTo>
                  <a:cubicBezTo>
                    <a:pt x="0" y="33"/>
                    <a:pt x="0" y="33"/>
                    <a:pt x="0" y="33"/>
                  </a:cubicBezTo>
                  <a:moveTo>
                    <a:pt x="0" y="33"/>
                  </a:moveTo>
                  <a:cubicBezTo>
                    <a:pt x="0" y="33"/>
                    <a:pt x="0" y="33"/>
                    <a:pt x="0" y="33"/>
                  </a:cubicBezTo>
                  <a:cubicBezTo>
                    <a:pt x="0" y="33"/>
                    <a:pt x="0" y="33"/>
                    <a:pt x="0" y="33"/>
                  </a:cubicBezTo>
                  <a:moveTo>
                    <a:pt x="0" y="32"/>
                  </a:moveTo>
                  <a:cubicBezTo>
                    <a:pt x="0" y="32"/>
                    <a:pt x="0" y="33"/>
                    <a:pt x="0" y="33"/>
                  </a:cubicBezTo>
                  <a:cubicBezTo>
                    <a:pt x="0" y="33"/>
                    <a:pt x="0" y="32"/>
                    <a:pt x="0" y="32"/>
                  </a:cubicBezTo>
                  <a:moveTo>
                    <a:pt x="0" y="32"/>
                  </a:moveTo>
                  <a:cubicBezTo>
                    <a:pt x="0" y="32"/>
                    <a:pt x="0" y="32"/>
                    <a:pt x="0" y="32"/>
                  </a:cubicBezTo>
                  <a:cubicBezTo>
                    <a:pt x="0" y="32"/>
                    <a:pt x="0" y="32"/>
                    <a:pt x="0" y="32"/>
                  </a:cubicBezTo>
                  <a:moveTo>
                    <a:pt x="0" y="32"/>
                  </a:moveTo>
                  <a:cubicBezTo>
                    <a:pt x="0" y="32"/>
                    <a:pt x="0" y="32"/>
                    <a:pt x="0" y="32"/>
                  </a:cubicBezTo>
                  <a:cubicBezTo>
                    <a:pt x="0" y="32"/>
                    <a:pt x="0" y="32"/>
                    <a:pt x="0" y="32"/>
                  </a:cubicBezTo>
                  <a:moveTo>
                    <a:pt x="0" y="32"/>
                  </a:moveTo>
                  <a:cubicBezTo>
                    <a:pt x="0" y="32"/>
                    <a:pt x="0" y="32"/>
                    <a:pt x="0" y="32"/>
                  </a:cubicBezTo>
                  <a:cubicBezTo>
                    <a:pt x="0" y="32"/>
                    <a:pt x="0" y="32"/>
                    <a:pt x="0" y="32"/>
                  </a:cubicBezTo>
                  <a:moveTo>
                    <a:pt x="0" y="31"/>
                  </a:moveTo>
                  <a:cubicBezTo>
                    <a:pt x="0" y="31"/>
                    <a:pt x="0" y="31"/>
                    <a:pt x="0" y="31"/>
                  </a:cubicBezTo>
                  <a:cubicBezTo>
                    <a:pt x="0" y="31"/>
                    <a:pt x="0" y="31"/>
                    <a:pt x="0" y="31"/>
                  </a:cubicBezTo>
                  <a:moveTo>
                    <a:pt x="0" y="31"/>
                  </a:moveTo>
                  <a:cubicBezTo>
                    <a:pt x="0" y="31"/>
                    <a:pt x="0" y="31"/>
                    <a:pt x="0" y="31"/>
                  </a:cubicBezTo>
                  <a:cubicBezTo>
                    <a:pt x="0" y="31"/>
                    <a:pt x="0" y="31"/>
                    <a:pt x="0" y="31"/>
                  </a:cubicBezTo>
                  <a:moveTo>
                    <a:pt x="0" y="31"/>
                  </a:moveTo>
                  <a:cubicBezTo>
                    <a:pt x="0" y="31"/>
                    <a:pt x="0" y="31"/>
                    <a:pt x="0" y="31"/>
                  </a:cubicBezTo>
                  <a:cubicBezTo>
                    <a:pt x="0" y="31"/>
                    <a:pt x="0" y="31"/>
                    <a:pt x="0" y="31"/>
                  </a:cubicBezTo>
                  <a:moveTo>
                    <a:pt x="0" y="30"/>
                  </a:moveTo>
                  <a:cubicBezTo>
                    <a:pt x="0" y="30"/>
                    <a:pt x="0" y="30"/>
                    <a:pt x="0" y="31"/>
                  </a:cubicBezTo>
                  <a:cubicBezTo>
                    <a:pt x="0" y="30"/>
                    <a:pt x="0" y="30"/>
                    <a:pt x="0" y="30"/>
                  </a:cubicBezTo>
                  <a:moveTo>
                    <a:pt x="0" y="30"/>
                  </a:moveTo>
                  <a:cubicBezTo>
                    <a:pt x="0" y="30"/>
                    <a:pt x="0" y="30"/>
                    <a:pt x="0" y="30"/>
                  </a:cubicBezTo>
                  <a:cubicBezTo>
                    <a:pt x="0" y="30"/>
                    <a:pt x="0" y="30"/>
                    <a:pt x="0" y="30"/>
                  </a:cubicBezTo>
                  <a:moveTo>
                    <a:pt x="0" y="30"/>
                  </a:moveTo>
                  <a:cubicBezTo>
                    <a:pt x="0" y="30"/>
                    <a:pt x="0" y="30"/>
                    <a:pt x="0" y="30"/>
                  </a:cubicBezTo>
                  <a:cubicBezTo>
                    <a:pt x="0" y="30"/>
                    <a:pt x="0" y="30"/>
                    <a:pt x="0" y="30"/>
                  </a:cubicBezTo>
                  <a:cubicBezTo>
                    <a:pt x="0" y="30"/>
                    <a:pt x="0" y="30"/>
                    <a:pt x="0" y="30"/>
                  </a:cubicBezTo>
                  <a:moveTo>
                    <a:pt x="0" y="29"/>
                  </a:moveTo>
                  <a:cubicBezTo>
                    <a:pt x="0" y="29"/>
                    <a:pt x="0" y="30"/>
                    <a:pt x="0" y="30"/>
                  </a:cubicBezTo>
                  <a:cubicBezTo>
                    <a:pt x="0" y="30"/>
                    <a:pt x="0" y="29"/>
                    <a:pt x="0" y="29"/>
                  </a:cubicBezTo>
                  <a:moveTo>
                    <a:pt x="0" y="29"/>
                  </a:moveTo>
                  <a:cubicBezTo>
                    <a:pt x="0" y="29"/>
                    <a:pt x="0" y="29"/>
                    <a:pt x="0" y="29"/>
                  </a:cubicBezTo>
                  <a:cubicBezTo>
                    <a:pt x="0" y="29"/>
                    <a:pt x="0" y="29"/>
                    <a:pt x="0" y="29"/>
                  </a:cubicBezTo>
                  <a:moveTo>
                    <a:pt x="0" y="29"/>
                  </a:moveTo>
                  <a:cubicBezTo>
                    <a:pt x="0" y="29"/>
                    <a:pt x="0" y="29"/>
                    <a:pt x="0" y="29"/>
                  </a:cubicBezTo>
                  <a:cubicBezTo>
                    <a:pt x="0" y="29"/>
                    <a:pt x="0" y="29"/>
                    <a:pt x="0" y="29"/>
                  </a:cubicBezTo>
                  <a:moveTo>
                    <a:pt x="0" y="28"/>
                  </a:moveTo>
                  <a:cubicBezTo>
                    <a:pt x="0" y="29"/>
                    <a:pt x="0" y="29"/>
                    <a:pt x="0" y="29"/>
                  </a:cubicBezTo>
                  <a:cubicBezTo>
                    <a:pt x="0" y="29"/>
                    <a:pt x="0" y="29"/>
                    <a:pt x="0" y="28"/>
                  </a:cubicBezTo>
                  <a:moveTo>
                    <a:pt x="0" y="28"/>
                  </a:moveTo>
                  <a:cubicBezTo>
                    <a:pt x="0" y="28"/>
                    <a:pt x="0" y="28"/>
                    <a:pt x="0" y="28"/>
                  </a:cubicBezTo>
                  <a:cubicBezTo>
                    <a:pt x="0" y="28"/>
                    <a:pt x="0" y="28"/>
                    <a:pt x="0" y="28"/>
                  </a:cubicBezTo>
                  <a:moveTo>
                    <a:pt x="0" y="28"/>
                  </a:moveTo>
                  <a:cubicBezTo>
                    <a:pt x="0" y="28"/>
                    <a:pt x="0" y="28"/>
                    <a:pt x="0" y="28"/>
                  </a:cubicBezTo>
                  <a:cubicBezTo>
                    <a:pt x="0" y="28"/>
                    <a:pt x="0" y="28"/>
                    <a:pt x="0" y="28"/>
                  </a:cubicBezTo>
                  <a:moveTo>
                    <a:pt x="0" y="28"/>
                  </a:moveTo>
                  <a:cubicBezTo>
                    <a:pt x="0" y="28"/>
                    <a:pt x="0" y="28"/>
                    <a:pt x="0" y="28"/>
                  </a:cubicBezTo>
                  <a:cubicBezTo>
                    <a:pt x="0" y="28"/>
                    <a:pt x="0" y="28"/>
                    <a:pt x="0" y="28"/>
                  </a:cubicBezTo>
                  <a:moveTo>
                    <a:pt x="0" y="27"/>
                  </a:moveTo>
                  <a:cubicBezTo>
                    <a:pt x="0" y="27"/>
                    <a:pt x="0" y="27"/>
                    <a:pt x="0" y="28"/>
                  </a:cubicBezTo>
                  <a:cubicBezTo>
                    <a:pt x="0" y="27"/>
                    <a:pt x="0" y="27"/>
                    <a:pt x="0" y="27"/>
                  </a:cubicBezTo>
                  <a:moveTo>
                    <a:pt x="0" y="27"/>
                  </a:moveTo>
                  <a:cubicBezTo>
                    <a:pt x="0" y="27"/>
                    <a:pt x="0" y="27"/>
                    <a:pt x="0" y="27"/>
                  </a:cubicBezTo>
                  <a:cubicBezTo>
                    <a:pt x="0" y="27"/>
                    <a:pt x="0" y="27"/>
                    <a:pt x="0" y="27"/>
                  </a:cubicBezTo>
                  <a:moveTo>
                    <a:pt x="0" y="26"/>
                  </a:moveTo>
                  <a:cubicBezTo>
                    <a:pt x="0" y="27"/>
                    <a:pt x="0" y="27"/>
                    <a:pt x="0" y="27"/>
                  </a:cubicBezTo>
                  <a:cubicBezTo>
                    <a:pt x="0" y="27"/>
                    <a:pt x="0" y="27"/>
                    <a:pt x="0" y="26"/>
                  </a:cubicBezTo>
                  <a:moveTo>
                    <a:pt x="0" y="26"/>
                  </a:moveTo>
                  <a:cubicBezTo>
                    <a:pt x="0" y="26"/>
                    <a:pt x="0" y="26"/>
                    <a:pt x="0" y="26"/>
                  </a:cubicBezTo>
                  <a:cubicBezTo>
                    <a:pt x="0" y="26"/>
                    <a:pt x="0" y="26"/>
                    <a:pt x="0" y="26"/>
                  </a:cubicBezTo>
                  <a:moveTo>
                    <a:pt x="0" y="26"/>
                  </a:moveTo>
                  <a:cubicBezTo>
                    <a:pt x="0" y="26"/>
                    <a:pt x="0" y="26"/>
                    <a:pt x="0" y="26"/>
                  </a:cubicBezTo>
                  <a:cubicBezTo>
                    <a:pt x="0" y="26"/>
                    <a:pt x="0" y="26"/>
                    <a:pt x="0" y="26"/>
                  </a:cubicBezTo>
                  <a:moveTo>
                    <a:pt x="0" y="26"/>
                  </a:moveTo>
                  <a:cubicBezTo>
                    <a:pt x="0" y="26"/>
                    <a:pt x="0" y="26"/>
                    <a:pt x="0" y="26"/>
                  </a:cubicBezTo>
                  <a:cubicBezTo>
                    <a:pt x="0" y="26"/>
                    <a:pt x="0" y="26"/>
                    <a:pt x="0" y="26"/>
                  </a:cubicBezTo>
                  <a:moveTo>
                    <a:pt x="0" y="25"/>
                  </a:moveTo>
                  <a:cubicBezTo>
                    <a:pt x="0" y="25"/>
                    <a:pt x="0" y="25"/>
                    <a:pt x="0" y="25"/>
                  </a:cubicBezTo>
                  <a:cubicBezTo>
                    <a:pt x="0" y="25"/>
                    <a:pt x="0" y="25"/>
                    <a:pt x="0" y="25"/>
                  </a:cubicBezTo>
                  <a:moveTo>
                    <a:pt x="0" y="25"/>
                  </a:moveTo>
                  <a:cubicBezTo>
                    <a:pt x="0" y="25"/>
                    <a:pt x="0" y="25"/>
                    <a:pt x="0" y="25"/>
                  </a:cubicBezTo>
                  <a:cubicBezTo>
                    <a:pt x="0" y="25"/>
                    <a:pt x="0" y="25"/>
                    <a:pt x="0" y="25"/>
                  </a:cubicBezTo>
                  <a:moveTo>
                    <a:pt x="0" y="25"/>
                  </a:moveTo>
                  <a:cubicBezTo>
                    <a:pt x="0" y="25"/>
                    <a:pt x="0" y="25"/>
                    <a:pt x="0" y="25"/>
                  </a:cubicBezTo>
                  <a:cubicBezTo>
                    <a:pt x="0" y="25"/>
                    <a:pt x="0" y="25"/>
                    <a:pt x="0" y="25"/>
                  </a:cubicBezTo>
                  <a:moveTo>
                    <a:pt x="0" y="24"/>
                  </a:moveTo>
                  <a:cubicBezTo>
                    <a:pt x="0" y="24"/>
                    <a:pt x="0" y="24"/>
                    <a:pt x="0" y="25"/>
                  </a:cubicBezTo>
                  <a:cubicBezTo>
                    <a:pt x="0" y="24"/>
                    <a:pt x="0" y="24"/>
                    <a:pt x="0" y="24"/>
                  </a:cubicBezTo>
                  <a:moveTo>
                    <a:pt x="0" y="24"/>
                  </a:moveTo>
                  <a:cubicBezTo>
                    <a:pt x="0" y="24"/>
                    <a:pt x="0" y="24"/>
                    <a:pt x="0" y="24"/>
                  </a:cubicBezTo>
                  <a:cubicBezTo>
                    <a:pt x="0" y="24"/>
                    <a:pt x="0" y="24"/>
                    <a:pt x="0" y="24"/>
                  </a:cubicBezTo>
                  <a:moveTo>
                    <a:pt x="0" y="24"/>
                  </a:moveTo>
                  <a:cubicBezTo>
                    <a:pt x="0" y="24"/>
                    <a:pt x="0" y="24"/>
                    <a:pt x="0" y="24"/>
                  </a:cubicBezTo>
                  <a:cubicBezTo>
                    <a:pt x="0" y="24"/>
                    <a:pt x="0" y="24"/>
                    <a:pt x="0" y="24"/>
                  </a:cubicBezTo>
                  <a:moveTo>
                    <a:pt x="0" y="23"/>
                  </a:moveTo>
                  <a:cubicBezTo>
                    <a:pt x="0" y="23"/>
                    <a:pt x="0" y="23"/>
                    <a:pt x="0" y="24"/>
                  </a:cubicBezTo>
                  <a:cubicBezTo>
                    <a:pt x="0" y="23"/>
                    <a:pt x="0" y="23"/>
                    <a:pt x="0" y="23"/>
                  </a:cubicBezTo>
                  <a:moveTo>
                    <a:pt x="0" y="23"/>
                  </a:moveTo>
                  <a:cubicBezTo>
                    <a:pt x="0" y="23"/>
                    <a:pt x="0" y="23"/>
                    <a:pt x="0" y="23"/>
                  </a:cubicBezTo>
                  <a:cubicBezTo>
                    <a:pt x="0" y="23"/>
                    <a:pt x="0" y="23"/>
                    <a:pt x="0" y="23"/>
                  </a:cubicBezTo>
                  <a:moveTo>
                    <a:pt x="0" y="23"/>
                  </a:moveTo>
                  <a:cubicBezTo>
                    <a:pt x="0" y="23"/>
                    <a:pt x="0" y="23"/>
                    <a:pt x="0" y="23"/>
                  </a:cubicBezTo>
                  <a:cubicBezTo>
                    <a:pt x="0" y="23"/>
                    <a:pt x="0" y="23"/>
                    <a:pt x="0" y="23"/>
                  </a:cubicBezTo>
                  <a:moveTo>
                    <a:pt x="0" y="22"/>
                  </a:moveTo>
                  <a:cubicBezTo>
                    <a:pt x="0" y="22"/>
                    <a:pt x="0" y="22"/>
                    <a:pt x="0" y="22"/>
                  </a:cubicBezTo>
                  <a:cubicBezTo>
                    <a:pt x="0" y="22"/>
                    <a:pt x="0" y="22"/>
                    <a:pt x="0" y="22"/>
                  </a:cubicBezTo>
                  <a:moveTo>
                    <a:pt x="0" y="22"/>
                  </a:moveTo>
                  <a:cubicBezTo>
                    <a:pt x="0" y="22"/>
                    <a:pt x="0" y="22"/>
                    <a:pt x="0" y="22"/>
                  </a:cubicBezTo>
                  <a:cubicBezTo>
                    <a:pt x="0" y="22"/>
                    <a:pt x="0" y="22"/>
                    <a:pt x="0" y="22"/>
                  </a:cubicBezTo>
                  <a:moveTo>
                    <a:pt x="0" y="22"/>
                  </a:moveTo>
                  <a:cubicBezTo>
                    <a:pt x="0" y="22"/>
                    <a:pt x="0" y="22"/>
                    <a:pt x="0" y="22"/>
                  </a:cubicBezTo>
                  <a:cubicBezTo>
                    <a:pt x="0" y="22"/>
                    <a:pt x="0" y="22"/>
                    <a:pt x="0" y="22"/>
                  </a:cubicBezTo>
                  <a:moveTo>
                    <a:pt x="0" y="21"/>
                  </a:moveTo>
                  <a:cubicBezTo>
                    <a:pt x="0" y="21"/>
                    <a:pt x="0" y="22"/>
                    <a:pt x="0" y="22"/>
                  </a:cubicBezTo>
                  <a:cubicBezTo>
                    <a:pt x="0" y="22"/>
                    <a:pt x="0" y="21"/>
                    <a:pt x="0" y="21"/>
                  </a:cubicBezTo>
                  <a:moveTo>
                    <a:pt x="0" y="21"/>
                  </a:moveTo>
                  <a:cubicBezTo>
                    <a:pt x="0" y="21"/>
                    <a:pt x="0" y="21"/>
                    <a:pt x="0" y="21"/>
                  </a:cubicBezTo>
                  <a:cubicBezTo>
                    <a:pt x="0" y="21"/>
                    <a:pt x="0" y="21"/>
                    <a:pt x="0" y="21"/>
                  </a:cubicBezTo>
                  <a:moveTo>
                    <a:pt x="0" y="21"/>
                  </a:moveTo>
                  <a:cubicBezTo>
                    <a:pt x="0" y="21"/>
                    <a:pt x="0" y="21"/>
                    <a:pt x="0" y="21"/>
                  </a:cubicBezTo>
                  <a:cubicBezTo>
                    <a:pt x="0" y="21"/>
                    <a:pt x="0" y="21"/>
                    <a:pt x="0" y="21"/>
                  </a:cubicBezTo>
                  <a:moveTo>
                    <a:pt x="0" y="20"/>
                  </a:moveTo>
                  <a:cubicBezTo>
                    <a:pt x="0" y="21"/>
                    <a:pt x="0" y="21"/>
                    <a:pt x="0" y="21"/>
                  </a:cubicBezTo>
                  <a:cubicBezTo>
                    <a:pt x="0" y="21"/>
                    <a:pt x="0" y="21"/>
                    <a:pt x="0" y="20"/>
                  </a:cubicBezTo>
                  <a:moveTo>
                    <a:pt x="0" y="20"/>
                  </a:moveTo>
                  <a:cubicBezTo>
                    <a:pt x="0" y="20"/>
                    <a:pt x="0" y="20"/>
                    <a:pt x="0" y="20"/>
                  </a:cubicBezTo>
                  <a:cubicBezTo>
                    <a:pt x="0" y="20"/>
                    <a:pt x="0" y="20"/>
                    <a:pt x="0" y="20"/>
                  </a:cubicBezTo>
                  <a:moveTo>
                    <a:pt x="0" y="19"/>
                  </a:moveTo>
                  <a:cubicBezTo>
                    <a:pt x="0" y="19"/>
                    <a:pt x="0" y="20"/>
                    <a:pt x="0" y="20"/>
                  </a:cubicBezTo>
                  <a:cubicBezTo>
                    <a:pt x="0" y="20"/>
                    <a:pt x="0" y="19"/>
                    <a:pt x="0" y="19"/>
                  </a:cubicBezTo>
                  <a:moveTo>
                    <a:pt x="0" y="19"/>
                  </a:moveTo>
                  <a:cubicBezTo>
                    <a:pt x="0" y="19"/>
                    <a:pt x="0" y="19"/>
                    <a:pt x="0" y="19"/>
                  </a:cubicBezTo>
                  <a:cubicBezTo>
                    <a:pt x="0" y="19"/>
                    <a:pt x="0" y="19"/>
                    <a:pt x="0" y="19"/>
                  </a:cubicBezTo>
                  <a:moveTo>
                    <a:pt x="0" y="19"/>
                  </a:moveTo>
                  <a:cubicBezTo>
                    <a:pt x="0" y="19"/>
                    <a:pt x="0" y="19"/>
                    <a:pt x="0" y="19"/>
                  </a:cubicBezTo>
                  <a:cubicBezTo>
                    <a:pt x="0" y="19"/>
                    <a:pt x="0" y="19"/>
                    <a:pt x="0" y="19"/>
                  </a:cubicBezTo>
                  <a:moveTo>
                    <a:pt x="0" y="18"/>
                  </a:moveTo>
                  <a:cubicBezTo>
                    <a:pt x="0" y="18"/>
                    <a:pt x="0" y="19"/>
                    <a:pt x="0" y="19"/>
                  </a:cubicBezTo>
                  <a:cubicBezTo>
                    <a:pt x="0" y="19"/>
                    <a:pt x="0" y="18"/>
                    <a:pt x="0" y="18"/>
                  </a:cubicBezTo>
                  <a:moveTo>
                    <a:pt x="0" y="18"/>
                  </a:moveTo>
                  <a:cubicBezTo>
                    <a:pt x="0" y="18"/>
                    <a:pt x="0" y="18"/>
                    <a:pt x="0" y="18"/>
                  </a:cubicBezTo>
                  <a:cubicBezTo>
                    <a:pt x="0" y="18"/>
                    <a:pt x="0" y="18"/>
                    <a:pt x="0" y="18"/>
                  </a:cubicBezTo>
                  <a:moveTo>
                    <a:pt x="0" y="18"/>
                  </a:moveTo>
                  <a:cubicBezTo>
                    <a:pt x="0" y="18"/>
                    <a:pt x="0" y="18"/>
                    <a:pt x="0" y="18"/>
                  </a:cubicBezTo>
                  <a:cubicBezTo>
                    <a:pt x="0" y="18"/>
                    <a:pt x="0" y="18"/>
                    <a:pt x="0" y="18"/>
                  </a:cubicBezTo>
                  <a:moveTo>
                    <a:pt x="0" y="18"/>
                  </a:moveTo>
                  <a:cubicBezTo>
                    <a:pt x="0" y="18"/>
                    <a:pt x="0" y="18"/>
                    <a:pt x="0" y="18"/>
                  </a:cubicBezTo>
                  <a:cubicBezTo>
                    <a:pt x="0" y="18"/>
                    <a:pt x="0" y="18"/>
                    <a:pt x="0" y="18"/>
                  </a:cubicBezTo>
                  <a:moveTo>
                    <a:pt x="0" y="17"/>
                  </a:moveTo>
                  <a:cubicBezTo>
                    <a:pt x="0" y="17"/>
                    <a:pt x="0" y="17"/>
                    <a:pt x="0" y="18"/>
                  </a:cubicBezTo>
                  <a:cubicBezTo>
                    <a:pt x="0" y="17"/>
                    <a:pt x="0" y="17"/>
                    <a:pt x="0" y="17"/>
                  </a:cubicBezTo>
                  <a:moveTo>
                    <a:pt x="0" y="17"/>
                  </a:moveTo>
                  <a:cubicBezTo>
                    <a:pt x="0" y="17"/>
                    <a:pt x="0" y="17"/>
                    <a:pt x="0" y="17"/>
                  </a:cubicBezTo>
                  <a:cubicBezTo>
                    <a:pt x="0" y="17"/>
                    <a:pt x="0" y="17"/>
                    <a:pt x="0" y="17"/>
                  </a:cubicBezTo>
                  <a:moveTo>
                    <a:pt x="1" y="16"/>
                  </a:moveTo>
                  <a:cubicBezTo>
                    <a:pt x="1" y="16"/>
                    <a:pt x="0" y="16"/>
                    <a:pt x="0" y="17"/>
                  </a:cubicBezTo>
                  <a:cubicBezTo>
                    <a:pt x="0" y="16"/>
                    <a:pt x="1" y="16"/>
                    <a:pt x="1" y="16"/>
                  </a:cubicBezTo>
                  <a:moveTo>
                    <a:pt x="1" y="16"/>
                  </a:moveTo>
                  <a:cubicBezTo>
                    <a:pt x="1" y="16"/>
                    <a:pt x="1" y="16"/>
                    <a:pt x="1" y="16"/>
                  </a:cubicBezTo>
                  <a:cubicBezTo>
                    <a:pt x="1" y="16"/>
                    <a:pt x="1" y="16"/>
                    <a:pt x="1" y="16"/>
                  </a:cubicBezTo>
                  <a:moveTo>
                    <a:pt x="1" y="15"/>
                  </a:moveTo>
                  <a:cubicBezTo>
                    <a:pt x="1" y="16"/>
                    <a:pt x="1" y="16"/>
                    <a:pt x="1" y="16"/>
                  </a:cubicBezTo>
                  <a:cubicBezTo>
                    <a:pt x="1" y="16"/>
                    <a:pt x="1" y="16"/>
                    <a:pt x="1" y="15"/>
                  </a:cubicBezTo>
                  <a:moveTo>
                    <a:pt x="1" y="15"/>
                  </a:moveTo>
                  <a:cubicBezTo>
                    <a:pt x="1" y="15"/>
                    <a:pt x="1" y="15"/>
                    <a:pt x="1" y="15"/>
                  </a:cubicBezTo>
                  <a:cubicBezTo>
                    <a:pt x="1" y="15"/>
                    <a:pt x="1" y="15"/>
                    <a:pt x="1" y="15"/>
                  </a:cubicBezTo>
                  <a:moveTo>
                    <a:pt x="1" y="15"/>
                  </a:moveTo>
                  <a:cubicBezTo>
                    <a:pt x="1" y="15"/>
                    <a:pt x="1" y="15"/>
                    <a:pt x="1" y="15"/>
                  </a:cubicBezTo>
                  <a:cubicBezTo>
                    <a:pt x="1" y="15"/>
                    <a:pt x="1" y="15"/>
                    <a:pt x="1" y="15"/>
                  </a:cubicBezTo>
                  <a:moveTo>
                    <a:pt x="1" y="15"/>
                  </a:moveTo>
                  <a:cubicBezTo>
                    <a:pt x="1" y="15"/>
                    <a:pt x="1" y="15"/>
                    <a:pt x="1" y="15"/>
                  </a:cubicBezTo>
                  <a:cubicBezTo>
                    <a:pt x="1" y="15"/>
                    <a:pt x="1" y="15"/>
                    <a:pt x="1" y="15"/>
                  </a:cubicBezTo>
                  <a:moveTo>
                    <a:pt x="1" y="14"/>
                  </a:moveTo>
                  <a:cubicBezTo>
                    <a:pt x="1" y="14"/>
                    <a:pt x="1" y="15"/>
                    <a:pt x="1" y="15"/>
                  </a:cubicBezTo>
                  <a:cubicBezTo>
                    <a:pt x="1" y="15"/>
                    <a:pt x="1" y="14"/>
                    <a:pt x="1" y="14"/>
                  </a:cubicBezTo>
                  <a:moveTo>
                    <a:pt x="1" y="14"/>
                  </a:moveTo>
                  <a:cubicBezTo>
                    <a:pt x="1" y="14"/>
                    <a:pt x="1" y="14"/>
                    <a:pt x="1" y="14"/>
                  </a:cubicBezTo>
                  <a:cubicBezTo>
                    <a:pt x="1" y="14"/>
                    <a:pt x="1" y="14"/>
                    <a:pt x="1" y="14"/>
                  </a:cubicBezTo>
                  <a:moveTo>
                    <a:pt x="1" y="13"/>
                  </a:moveTo>
                  <a:cubicBezTo>
                    <a:pt x="1" y="14"/>
                    <a:pt x="1" y="14"/>
                    <a:pt x="1" y="14"/>
                  </a:cubicBezTo>
                  <a:cubicBezTo>
                    <a:pt x="1" y="14"/>
                    <a:pt x="1" y="14"/>
                    <a:pt x="1" y="13"/>
                  </a:cubicBezTo>
                  <a:moveTo>
                    <a:pt x="1" y="13"/>
                  </a:moveTo>
                  <a:cubicBezTo>
                    <a:pt x="1" y="13"/>
                    <a:pt x="1" y="13"/>
                    <a:pt x="1" y="13"/>
                  </a:cubicBezTo>
                  <a:cubicBezTo>
                    <a:pt x="1" y="13"/>
                    <a:pt x="1" y="13"/>
                    <a:pt x="1" y="13"/>
                  </a:cubicBezTo>
                  <a:moveTo>
                    <a:pt x="1" y="12"/>
                  </a:moveTo>
                  <a:cubicBezTo>
                    <a:pt x="1" y="13"/>
                    <a:pt x="1" y="13"/>
                    <a:pt x="1" y="13"/>
                  </a:cubicBezTo>
                  <a:cubicBezTo>
                    <a:pt x="1" y="13"/>
                    <a:pt x="1" y="13"/>
                    <a:pt x="1" y="12"/>
                  </a:cubicBezTo>
                  <a:moveTo>
                    <a:pt x="1" y="12"/>
                  </a:moveTo>
                  <a:cubicBezTo>
                    <a:pt x="1" y="12"/>
                    <a:pt x="1" y="12"/>
                    <a:pt x="1" y="12"/>
                  </a:cubicBezTo>
                  <a:cubicBezTo>
                    <a:pt x="1" y="12"/>
                    <a:pt x="1" y="12"/>
                    <a:pt x="1" y="12"/>
                  </a:cubicBezTo>
                  <a:moveTo>
                    <a:pt x="1" y="12"/>
                  </a:moveTo>
                  <a:cubicBezTo>
                    <a:pt x="1" y="12"/>
                    <a:pt x="1" y="12"/>
                    <a:pt x="1" y="12"/>
                  </a:cubicBezTo>
                  <a:cubicBezTo>
                    <a:pt x="1" y="12"/>
                    <a:pt x="1" y="12"/>
                    <a:pt x="1" y="12"/>
                  </a:cubicBezTo>
                  <a:moveTo>
                    <a:pt x="1" y="11"/>
                  </a:moveTo>
                  <a:cubicBezTo>
                    <a:pt x="1" y="12"/>
                    <a:pt x="1" y="12"/>
                    <a:pt x="1" y="12"/>
                  </a:cubicBezTo>
                  <a:cubicBezTo>
                    <a:pt x="1" y="12"/>
                    <a:pt x="1" y="12"/>
                    <a:pt x="1" y="11"/>
                  </a:cubicBezTo>
                  <a:moveTo>
                    <a:pt x="1" y="11"/>
                  </a:moveTo>
                  <a:cubicBezTo>
                    <a:pt x="1" y="11"/>
                    <a:pt x="1" y="11"/>
                    <a:pt x="1" y="11"/>
                  </a:cubicBezTo>
                  <a:cubicBezTo>
                    <a:pt x="1" y="11"/>
                    <a:pt x="1" y="11"/>
                    <a:pt x="1" y="11"/>
                  </a:cubicBezTo>
                  <a:moveTo>
                    <a:pt x="1" y="11"/>
                  </a:moveTo>
                  <a:cubicBezTo>
                    <a:pt x="1" y="11"/>
                    <a:pt x="1" y="11"/>
                    <a:pt x="1" y="11"/>
                  </a:cubicBezTo>
                  <a:cubicBezTo>
                    <a:pt x="1" y="11"/>
                    <a:pt x="1" y="11"/>
                    <a:pt x="1" y="11"/>
                  </a:cubicBezTo>
                  <a:moveTo>
                    <a:pt x="2" y="11"/>
                  </a:moveTo>
                  <a:cubicBezTo>
                    <a:pt x="2" y="11"/>
                    <a:pt x="1" y="11"/>
                    <a:pt x="1" y="11"/>
                  </a:cubicBezTo>
                  <a:cubicBezTo>
                    <a:pt x="1" y="11"/>
                    <a:pt x="2" y="11"/>
                    <a:pt x="2" y="11"/>
                  </a:cubicBezTo>
                  <a:moveTo>
                    <a:pt x="2" y="10"/>
                  </a:moveTo>
                  <a:cubicBezTo>
                    <a:pt x="2" y="10"/>
                    <a:pt x="2" y="11"/>
                    <a:pt x="2" y="11"/>
                  </a:cubicBezTo>
                  <a:cubicBezTo>
                    <a:pt x="2" y="11"/>
                    <a:pt x="2" y="10"/>
                    <a:pt x="2" y="10"/>
                  </a:cubicBezTo>
                  <a:moveTo>
                    <a:pt x="2" y="10"/>
                  </a:moveTo>
                  <a:cubicBezTo>
                    <a:pt x="2" y="10"/>
                    <a:pt x="2" y="10"/>
                    <a:pt x="2" y="10"/>
                  </a:cubicBezTo>
                  <a:cubicBezTo>
                    <a:pt x="2" y="10"/>
                    <a:pt x="2" y="10"/>
                    <a:pt x="2" y="10"/>
                  </a:cubicBezTo>
                  <a:moveTo>
                    <a:pt x="2" y="10"/>
                  </a:moveTo>
                  <a:cubicBezTo>
                    <a:pt x="2" y="10"/>
                    <a:pt x="2" y="10"/>
                    <a:pt x="2" y="10"/>
                  </a:cubicBezTo>
                  <a:cubicBezTo>
                    <a:pt x="2" y="10"/>
                    <a:pt x="2" y="10"/>
                    <a:pt x="2" y="10"/>
                  </a:cubicBezTo>
                  <a:moveTo>
                    <a:pt x="2" y="9"/>
                  </a:moveTo>
                  <a:cubicBezTo>
                    <a:pt x="2" y="10"/>
                    <a:pt x="2" y="10"/>
                    <a:pt x="2" y="10"/>
                  </a:cubicBezTo>
                  <a:cubicBezTo>
                    <a:pt x="2" y="10"/>
                    <a:pt x="2" y="10"/>
                    <a:pt x="2" y="9"/>
                  </a:cubicBezTo>
                  <a:moveTo>
                    <a:pt x="2" y="9"/>
                  </a:moveTo>
                  <a:cubicBezTo>
                    <a:pt x="2" y="9"/>
                    <a:pt x="2" y="9"/>
                    <a:pt x="2" y="9"/>
                  </a:cubicBezTo>
                  <a:cubicBezTo>
                    <a:pt x="2" y="9"/>
                    <a:pt x="2" y="9"/>
                    <a:pt x="2" y="9"/>
                  </a:cubicBezTo>
                  <a:moveTo>
                    <a:pt x="2" y="9"/>
                  </a:moveTo>
                  <a:cubicBezTo>
                    <a:pt x="2" y="9"/>
                    <a:pt x="2" y="9"/>
                    <a:pt x="2" y="9"/>
                  </a:cubicBezTo>
                  <a:cubicBezTo>
                    <a:pt x="2" y="9"/>
                    <a:pt x="2" y="9"/>
                    <a:pt x="2" y="9"/>
                  </a:cubicBezTo>
                  <a:moveTo>
                    <a:pt x="2" y="9"/>
                  </a:moveTo>
                  <a:cubicBezTo>
                    <a:pt x="2" y="9"/>
                    <a:pt x="2" y="9"/>
                    <a:pt x="2" y="9"/>
                  </a:cubicBezTo>
                  <a:cubicBezTo>
                    <a:pt x="2" y="9"/>
                    <a:pt x="2" y="9"/>
                    <a:pt x="2" y="9"/>
                  </a:cubicBezTo>
                  <a:moveTo>
                    <a:pt x="2" y="8"/>
                  </a:moveTo>
                  <a:cubicBezTo>
                    <a:pt x="2" y="8"/>
                    <a:pt x="2" y="9"/>
                    <a:pt x="2" y="9"/>
                  </a:cubicBezTo>
                  <a:cubicBezTo>
                    <a:pt x="2" y="9"/>
                    <a:pt x="2" y="8"/>
                    <a:pt x="2" y="8"/>
                  </a:cubicBezTo>
                  <a:moveTo>
                    <a:pt x="2" y="8"/>
                  </a:moveTo>
                  <a:cubicBezTo>
                    <a:pt x="2" y="8"/>
                    <a:pt x="2" y="8"/>
                    <a:pt x="2" y="8"/>
                  </a:cubicBezTo>
                  <a:cubicBezTo>
                    <a:pt x="2" y="8"/>
                    <a:pt x="2" y="8"/>
                    <a:pt x="2" y="8"/>
                  </a:cubicBezTo>
                  <a:moveTo>
                    <a:pt x="2" y="8"/>
                  </a:moveTo>
                  <a:cubicBezTo>
                    <a:pt x="2" y="8"/>
                    <a:pt x="2" y="8"/>
                    <a:pt x="2" y="8"/>
                  </a:cubicBezTo>
                  <a:cubicBezTo>
                    <a:pt x="2" y="8"/>
                    <a:pt x="2" y="8"/>
                    <a:pt x="2" y="8"/>
                  </a:cubicBezTo>
                  <a:moveTo>
                    <a:pt x="2" y="8"/>
                  </a:moveTo>
                  <a:cubicBezTo>
                    <a:pt x="2" y="8"/>
                    <a:pt x="2" y="8"/>
                    <a:pt x="2" y="8"/>
                  </a:cubicBezTo>
                  <a:cubicBezTo>
                    <a:pt x="2" y="8"/>
                    <a:pt x="2" y="8"/>
                    <a:pt x="2" y="8"/>
                  </a:cubicBezTo>
                  <a:moveTo>
                    <a:pt x="2" y="7"/>
                  </a:moveTo>
                  <a:cubicBezTo>
                    <a:pt x="2" y="7"/>
                    <a:pt x="2" y="7"/>
                    <a:pt x="2" y="7"/>
                  </a:cubicBezTo>
                  <a:cubicBezTo>
                    <a:pt x="2" y="7"/>
                    <a:pt x="2" y="7"/>
                    <a:pt x="2" y="7"/>
                  </a:cubicBezTo>
                  <a:moveTo>
                    <a:pt x="2" y="7"/>
                  </a:moveTo>
                  <a:cubicBezTo>
                    <a:pt x="2" y="7"/>
                    <a:pt x="2" y="7"/>
                    <a:pt x="2" y="7"/>
                  </a:cubicBezTo>
                  <a:cubicBezTo>
                    <a:pt x="2" y="7"/>
                    <a:pt x="2" y="7"/>
                    <a:pt x="2" y="7"/>
                  </a:cubicBezTo>
                  <a:moveTo>
                    <a:pt x="2" y="7"/>
                  </a:moveTo>
                  <a:cubicBezTo>
                    <a:pt x="2" y="7"/>
                    <a:pt x="2" y="7"/>
                    <a:pt x="2" y="7"/>
                  </a:cubicBezTo>
                  <a:cubicBezTo>
                    <a:pt x="2" y="7"/>
                    <a:pt x="2" y="7"/>
                    <a:pt x="2" y="7"/>
                  </a:cubicBezTo>
                  <a:moveTo>
                    <a:pt x="3" y="6"/>
                  </a:moveTo>
                  <a:cubicBezTo>
                    <a:pt x="3" y="6"/>
                    <a:pt x="2" y="7"/>
                    <a:pt x="2" y="7"/>
                  </a:cubicBezTo>
                  <a:cubicBezTo>
                    <a:pt x="2" y="7"/>
                    <a:pt x="3" y="6"/>
                    <a:pt x="3" y="6"/>
                  </a:cubicBezTo>
                  <a:moveTo>
                    <a:pt x="3" y="6"/>
                  </a:moveTo>
                  <a:cubicBezTo>
                    <a:pt x="3" y="6"/>
                    <a:pt x="3" y="6"/>
                    <a:pt x="3" y="6"/>
                  </a:cubicBezTo>
                  <a:cubicBezTo>
                    <a:pt x="3" y="6"/>
                    <a:pt x="3" y="6"/>
                    <a:pt x="3" y="6"/>
                  </a:cubicBezTo>
                  <a:moveTo>
                    <a:pt x="3" y="6"/>
                  </a:moveTo>
                  <a:cubicBezTo>
                    <a:pt x="3" y="6"/>
                    <a:pt x="3" y="6"/>
                    <a:pt x="3" y="6"/>
                  </a:cubicBezTo>
                  <a:cubicBezTo>
                    <a:pt x="3" y="6"/>
                    <a:pt x="3" y="6"/>
                    <a:pt x="3" y="6"/>
                  </a:cubicBezTo>
                  <a:moveTo>
                    <a:pt x="3" y="6"/>
                  </a:moveTo>
                  <a:cubicBezTo>
                    <a:pt x="3" y="6"/>
                    <a:pt x="3" y="6"/>
                    <a:pt x="3" y="6"/>
                  </a:cubicBezTo>
                  <a:cubicBezTo>
                    <a:pt x="3" y="6"/>
                    <a:pt x="3" y="6"/>
                    <a:pt x="3" y="6"/>
                  </a:cubicBezTo>
                  <a:moveTo>
                    <a:pt x="3" y="5"/>
                  </a:moveTo>
                  <a:cubicBezTo>
                    <a:pt x="3" y="5"/>
                    <a:pt x="3" y="5"/>
                    <a:pt x="3" y="5"/>
                  </a:cubicBezTo>
                  <a:cubicBezTo>
                    <a:pt x="3" y="5"/>
                    <a:pt x="3" y="5"/>
                    <a:pt x="3" y="5"/>
                  </a:cubicBezTo>
                  <a:moveTo>
                    <a:pt x="3" y="5"/>
                  </a:moveTo>
                  <a:cubicBezTo>
                    <a:pt x="3" y="5"/>
                    <a:pt x="3" y="5"/>
                    <a:pt x="3" y="5"/>
                  </a:cubicBezTo>
                  <a:cubicBezTo>
                    <a:pt x="3" y="5"/>
                    <a:pt x="3" y="5"/>
                    <a:pt x="3" y="5"/>
                  </a:cubicBezTo>
                  <a:moveTo>
                    <a:pt x="3" y="5"/>
                  </a:moveTo>
                  <a:cubicBezTo>
                    <a:pt x="3" y="5"/>
                    <a:pt x="3" y="5"/>
                    <a:pt x="3" y="5"/>
                  </a:cubicBezTo>
                  <a:cubicBezTo>
                    <a:pt x="3" y="5"/>
                    <a:pt x="3" y="5"/>
                    <a:pt x="3" y="5"/>
                  </a:cubicBezTo>
                  <a:moveTo>
                    <a:pt x="3" y="4"/>
                  </a:moveTo>
                  <a:cubicBezTo>
                    <a:pt x="3" y="5"/>
                    <a:pt x="3" y="5"/>
                    <a:pt x="3" y="5"/>
                  </a:cubicBezTo>
                  <a:cubicBezTo>
                    <a:pt x="3" y="5"/>
                    <a:pt x="3" y="5"/>
                    <a:pt x="3" y="4"/>
                  </a:cubicBezTo>
                  <a:moveTo>
                    <a:pt x="3" y="4"/>
                  </a:moveTo>
                  <a:cubicBezTo>
                    <a:pt x="3" y="4"/>
                    <a:pt x="3" y="4"/>
                    <a:pt x="3" y="4"/>
                  </a:cubicBezTo>
                  <a:cubicBezTo>
                    <a:pt x="3" y="4"/>
                    <a:pt x="3" y="4"/>
                    <a:pt x="3" y="4"/>
                  </a:cubicBezTo>
                  <a:moveTo>
                    <a:pt x="3" y="4"/>
                  </a:moveTo>
                  <a:cubicBezTo>
                    <a:pt x="3" y="4"/>
                    <a:pt x="3" y="4"/>
                    <a:pt x="3" y="4"/>
                  </a:cubicBezTo>
                  <a:cubicBezTo>
                    <a:pt x="3" y="4"/>
                    <a:pt x="3" y="4"/>
                    <a:pt x="3" y="4"/>
                  </a:cubicBezTo>
                  <a:moveTo>
                    <a:pt x="3" y="4"/>
                  </a:moveTo>
                  <a:cubicBezTo>
                    <a:pt x="3" y="4"/>
                    <a:pt x="3" y="4"/>
                    <a:pt x="3" y="4"/>
                  </a:cubicBezTo>
                  <a:cubicBezTo>
                    <a:pt x="3" y="4"/>
                    <a:pt x="3" y="4"/>
                    <a:pt x="3" y="4"/>
                  </a:cubicBezTo>
                  <a:moveTo>
                    <a:pt x="3" y="3"/>
                  </a:moveTo>
                  <a:cubicBezTo>
                    <a:pt x="3" y="3"/>
                    <a:pt x="3" y="3"/>
                    <a:pt x="3" y="4"/>
                  </a:cubicBezTo>
                  <a:cubicBezTo>
                    <a:pt x="3" y="3"/>
                    <a:pt x="3" y="3"/>
                    <a:pt x="3" y="3"/>
                  </a:cubicBezTo>
                  <a:moveTo>
                    <a:pt x="3" y="3"/>
                  </a:moveTo>
                  <a:cubicBezTo>
                    <a:pt x="3" y="3"/>
                    <a:pt x="3" y="3"/>
                    <a:pt x="3" y="3"/>
                  </a:cubicBezTo>
                  <a:cubicBezTo>
                    <a:pt x="3" y="3"/>
                    <a:pt x="3" y="3"/>
                    <a:pt x="3" y="3"/>
                  </a:cubicBezTo>
                  <a:moveTo>
                    <a:pt x="4" y="3"/>
                  </a:moveTo>
                  <a:cubicBezTo>
                    <a:pt x="4" y="3"/>
                    <a:pt x="4" y="3"/>
                    <a:pt x="3" y="3"/>
                  </a:cubicBezTo>
                  <a:cubicBezTo>
                    <a:pt x="4" y="3"/>
                    <a:pt x="4" y="3"/>
                    <a:pt x="4" y="3"/>
                  </a:cubicBezTo>
                  <a:moveTo>
                    <a:pt x="4" y="3"/>
                  </a:moveTo>
                  <a:cubicBezTo>
                    <a:pt x="4" y="3"/>
                    <a:pt x="4" y="3"/>
                    <a:pt x="4" y="3"/>
                  </a:cubicBezTo>
                  <a:cubicBezTo>
                    <a:pt x="4" y="3"/>
                    <a:pt x="4" y="3"/>
                    <a:pt x="4" y="3"/>
                  </a:cubicBezTo>
                  <a:moveTo>
                    <a:pt x="4" y="2"/>
                  </a:moveTo>
                  <a:cubicBezTo>
                    <a:pt x="4" y="2"/>
                    <a:pt x="4" y="2"/>
                    <a:pt x="4" y="2"/>
                  </a:cubicBezTo>
                  <a:cubicBezTo>
                    <a:pt x="4" y="2"/>
                    <a:pt x="4" y="2"/>
                    <a:pt x="4" y="2"/>
                  </a:cubicBezTo>
                  <a:moveTo>
                    <a:pt x="4" y="2"/>
                  </a:moveTo>
                  <a:cubicBezTo>
                    <a:pt x="4" y="2"/>
                    <a:pt x="4" y="2"/>
                    <a:pt x="4" y="2"/>
                  </a:cubicBezTo>
                  <a:cubicBezTo>
                    <a:pt x="4" y="2"/>
                    <a:pt x="4" y="2"/>
                    <a:pt x="4" y="2"/>
                  </a:cubicBezTo>
                  <a:moveTo>
                    <a:pt x="4" y="1"/>
                  </a:moveTo>
                  <a:cubicBezTo>
                    <a:pt x="4" y="1"/>
                    <a:pt x="4" y="1"/>
                    <a:pt x="4" y="1"/>
                  </a:cubicBezTo>
                  <a:cubicBezTo>
                    <a:pt x="4" y="1"/>
                    <a:pt x="4" y="1"/>
                    <a:pt x="4" y="1"/>
                  </a:cubicBezTo>
                  <a:moveTo>
                    <a:pt x="4" y="1"/>
                  </a:moveTo>
                  <a:cubicBezTo>
                    <a:pt x="4" y="1"/>
                    <a:pt x="4" y="1"/>
                    <a:pt x="4" y="1"/>
                  </a:cubicBezTo>
                  <a:cubicBezTo>
                    <a:pt x="4" y="1"/>
                    <a:pt x="4" y="1"/>
                    <a:pt x="4" y="1"/>
                  </a:cubicBezTo>
                  <a:moveTo>
                    <a:pt x="4" y="0"/>
                  </a:moveTo>
                  <a:cubicBezTo>
                    <a:pt x="4" y="0"/>
                    <a:pt x="4" y="0"/>
                    <a:pt x="4" y="0"/>
                  </a:cubicBezTo>
                  <a:cubicBezTo>
                    <a:pt x="4" y="0"/>
                    <a:pt x="4" y="0"/>
                    <a:pt x="4" y="0"/>
                  </a:cubicBezTo>
                </a:path>
              </a:pathLst>
            </a:custGeom>
            <a:solidFill>
              <a:srgbClr val="E56A05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</a14:hiddenLine>
              </a:ext>
            </a:extLst>
          </p:spPr>
          <p:txBody>
            <a:bodyPr vert="horz" wrap="square" lIns="121920" tIns="60960" rIns="121920" bIns="60960" numCol="1" anchor="t" anchorCtr="0" compatLnSpc="1"/>
            <a:lstStyle/>
            <a:p>
              <a:endParaRPr lang="en-GB" sz="2400"/>
            </a:p>
          </p:txBody>
        </p:sp>
        <p:sp>
          <p:nvSpPr>
            <p:cNvPr id="38" name="Freeform 35"/>
            <p:cNvSpPr/>
            <p:nvPr/>
          </p:nvSpPr>
          <p:spPr bwMode="auto">
            <a:xfrm>
              <a:off x="2511425" y="2494353"/>
              <a:ext cx="190500" cy="425450"/>
            </a:xfrm>
            <a:custGeom>
              <a:avLst/>
              <a:gdLst>
                <a:gd name="T0" fmla="*/ 4 w 78"/>
                <a:gd name="T1" fmla="*/ 53 h 174"/>
                <a:gd name="T2" fmla="*/ 4 w 78"/>
                <a:gd name="T3" fmla="*/ 54 h 174"/>
                <a:gd name="T4" fmla="*/ 3 w 78"/>
                <a:gd name="T5" fmla="*/ 55 h 174"/>
                <a:gd name="T6" fmla="*/ 3 w 78"/>
                <a:gd name="T7" fmla="*/ 56 h 174"/>
                <a:gd name="T8" fmla="*/ 3 w 78"/>
                <a:gd name="T9" fmla="*/ 56 h 174"/>
                <a:gd name="T10" fmla="*/ 3 w 78"/>
                <a:gd name="T11" fmla="*/ 57 h 174"/>
                <a:gd name="T12" fmla="*/ 3 w 78"/>
                <a:gd name="T13" fmla="*/ 58 h 174"/>
                <a:gd name="T14" fmla="*/ 3 w 78"/>
                <a:gd name="T15" fmla="*/ 58 h 174"/>
                <a:gd name="T16" fmla="*/ 2 w 78"/>
                <a:gd name="T17" fmla="*/ 59 h 174"/>
                <a:gd name="T18" fmla="*/ 2 w 78"/>
                <a:gd name="T19" fmla="*/ 60 h 174"/>
                <a:gd name="T20" fmla="*/ 2 w 78"/>
                <a:gd name="T21" fmla="*/ 61 h 174"/>
                <a:gd name="T22" fmla="*/ 2 w 78"/>
                <a:gd name="T23" fmla="*/ 61 h 174"/>
                <a:gd name="T24" fmla="*/ 2 w 78"/>
                <a:gd name="T25" fmla="*/ 62 h 174"/>
                <a:gd name="T26" fmla="*/ 2 w 78"/>
                <a:gd name="T27" fmla="*/ 63 h 174"/>
                <a:gd name="T28" fmla="*/ 1 w 78"/>
                <a:gd name="T29" fmla="*/ 63 h 174"/>
                <a:gd name="T30" fmla="*/ 1 w 78"/>
                <a:gd name="T31" fmla="*/ 64 h 174"/>
                <a:gd name="T32" fmla="*/ 1 w 78"/>
                <a:gd name="T33" fmla="*/ 65 h 174"/>
                <a:gd name="T34" fmla="*/ 1 w 78"/>
                <a:gd name="T35" fmla="*/ 66 h 174"/>
                <a:gd name="T36" fmla="*/ 1 w 78"/>
                <a:gd name="T37" fmla="*/ 67 h 174"/>
                <a:gd name="T38" fmla="*/ 1 w 78"/>
                <a:gd name="T39" fmla="*/ 68 h 174"/>
                <a:gd name="T40" fmla="*/ 0 w 78"/>
                <a:gd name="T41" fmla="*/ 69 h 174"/>
                <a:gd name="T42" fmla="*/ 0 w 78"/>
                <a:gd name="T43" fmla="*/ 70 h 174"/>
                <a:gd name="T44" fmla="*/ 0 w 78"/>
                <a:gd name="T45" fmla="*/ 71 h 174"/>
                <a:gd name="T46" fmla="*/ 0 w 78"/>
                <a:gd name="T47" fmla="*/ 71 h 174"/>
                <a:gd name="T48" fmla="*/ 0 w 78"/>
                <a:gd name="T49" fmla="*/ 73 h 174"/>
                <a:gd name="T50" fmla="*/ 0 w 78"/>
                <a:gd name="T51" fmla="*/ 73 h 174"/>
                <a:gd name="T52" fmla="*/ 0 w 78"/>
                <a:gd name="T53" fmla="*/ 74 h 174"/>
                <a:gd name="T54" fmla="*/ 0 w 78"/>
                <a:gd name="T55" fmla="*/ 75 h 174"/>
                <a:gd name="T56" fmla="*/ 0 w 78"/>
                <a:gd name="T57" fmla="*/ 76 h 174"/>
                <a:gd name="T58" fmla="*/ 0 w 78"/>
                <a:gd name="T59" fmla="*/ 77 h 174"/>
                <a:gd name="T60" fmla="*/ 0 w 78"/>
                <a:gd name="T61" fmla="*/ 77 h 174"/>
                <a:gd name="T62" fmla="*/ 0 w 78"/>
                <a:gd name="T63" fmla="*/ 78 h 174"/>
                <a:gd name="T64" fmla="*/ 0 w 78"/>
                <a:gd name="T65" fmla="*/ 79 h 174"/>
                <a:gd name="T66" fmla="*/ 0 w 78"/>
                <a:gd name="T67" fmla="*/ 80 h 174"/>
                <a:gd name="T68" fmla="*/ 0 w 78"/>
                <a:gd name="T69" fmla="*/ 81 h 174"/>
                <a:gd name="T70" fmla="*/ 0 w 78"/>
                <a:gd name="T71" fmla="*/ 81 h 174"/>
                <a:gd name="T72" fmla="*/ 0 w 78"/>
                <a:gd name="T73" fmla="*/ 82 h 174"/>
                <a:gd name="T74" fmla="*/ 0 w 78"/>
                <a:gd name="T75" fmla="*/ 83 h 174"/>
                <a:gd name="T76" fmla="*/ 0 w 78"/>
                <a:gd name="T77" fmla="*/ 84 h 174"/>
                <a:gd name="T78" fmla="*/ 0 w 78"/>
                <a:gd name="T79" fmla="*/ 84 h 174"/>
                <a:gd name="T80" fmla="*/ 0 w 78"/>
                <a:gd name="T81" fmla="*/ 85 h 174"/>
                <a:gd name="T82" fmla="*/ 0 w 78"/>
                <a:gd name="T83" fmla="*/ 86 h 174"/>
                <a:gd name="T84" fmla="*/ 0 w 78"/>
                <a:gd name="T85" fmla="*/ 87 h 174"/>
                <a:gd name="T86" fmla="*/ 0 w 78"/>
                <a:gd name="T87" fmla="*/ 87 h 174"/>
                <a:gd name="T88" fmla="*/ 0 w 78"/>
                <a:gd name="T89" fmla="*/ 88 h 174"/>
                <a:gd name="T90" fmla="*/ 0 w 78"/>
                <a:gd name="T91" fmla="*/ 89 h 174"/>
                <a:gd name="T92" fmla="*/ 0 w 78"/>
                <a:gd name="T93" fmla="*/ 90 h 174"/>
                <a:gd name="T94" fmla="*/ 0 w 78"/>
                <a:gd name="T95" fmla="*/ 90 h 174"/>
                <a:gd name="T96" fmla="*/ 0 w 78"/>
                <a:gd name="T97" fmla="*/ 91 h 174"/>
                <a:gd name="T98" fmla="*/ 0 w 78"/>
                <a:gd name="T99" fmla="*/ 92 h 174"/>
                <a:gd name="T100" fmla="*/ 0 w 78"/>
                <a:gd name="T101" fmla="*/ 92 h 174"/>
                <a:gd name="T102" fmla="*/ 0 w 78"/>
                <a:gd name="T103" fmla="*/ 94 h 174"/>
                <a:gd name="T104" fmla="*/ 0 w 78"/>
                <a:gd name="T105" fmla="*/ 94 h 174"/>
                <a:gd name="T106" fmla="*/ 1 w 78"/>
                <a:gd name="T107" fmla="*/ 97 h 174"/>
                <a:gd name="T108" fmla="*/ 15 w 78"/>
                <a:gd name="T109" fmla="*/ 78 h 174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  <a:cxn ang="0">
                  <a:pos x="T46" y="T47"/>
                </a:cxn>
                <a:cxn ang="0">
                  <a:pos x="T48" y="T49"/>
                </a:cxn>
                <a:cxn ang="0">
                  <a:pos x="T50" y="T51"/>
                </a:cxn>
                <a:cxn ang="0">
                  <a:pos x="T52" y="T53"/>
                </a:cxn>
                <a:cxn ang="0">
                  <a:pos x="T54" y="T55"/>
                </a:cxn>
                <a:cxn ang="0">
                  <a:pos x="T56" y="T57"/>
                </a:cxn>
                <a:cxn ang="0">
                  <a:pos x="T58" y="T59"/>
                </a:cxn>
                <a:cxn ang="0">
                  <a:pos x="T60" y="T61"/>
                </a:cxn>
                <a:cxn ang="0">
                  <a:pos x="T62" y="T63"/>
                </a:cxn>
                <a:cxn ang="0">
                  <a:pos x="T64" y="T65"/>
                </a:cxn>
                <a:cxn ang="0">
                  <a:pos x="T66" y="T67"/>
                </a:cxn>
                <a:cxn ang="0">
                  <a:pos x="T68" y="T69"/>
                </a:cxn>
                <a:cxn ang="0">
                  <a:pos x="T70" y="T71"/>
                </a:cxn>
                <a:cxn ang="0">
                  <a:pos x="T72" y="T73"/>
                </a:cxn>
                <a:cxn ang="0">
                  <a:pos x="T74" y="T75"/>
                </a:cxn>
                <a:cxn ang="0">
                  <a:pos x="T76" y="T77"/>
                </a:cxn>
                <a:cxn ang="0">
                  <a:pos x="T78" y="T79"/>
                </a:cxn>
                <a:cxn ang="0">
                  <a:pos x="T80" y="T81"/>
                </a:cxn>
                <a:cxn ang="0">
                  <a:pos x="T82" y="T83"/>
                </a:cxn>
                <a:cxn ang="0">
                  <a:pos x="T84" y="T85"/>
                </a:cxn>
                <a:cxn ang="0">
                  <a:pos x="T86" y="T87"/>
                </a:cxn>
                <a:cxn ang="0">
                  <a:pos x="T88" y="T89"/>
                </a:cxn>
                <a:cxn ang="0">
                  <a:pos x="T90" y="T91"/>
                </a:cxn>
                <a:cxn ang="0">
                  <a:pos x="T92" y="T93"/>
                </a:cxn>
                <a:cxn ang="0">
                  <a:pos x="T94" y="T95"/>
                </a:cxn>
                <a:cxn ang="0">
                  <a:pos x="T96" y="T97"/>
                </a:cxn>
                <a:cxn ang="0">
                  <a:pos x="T98" y="T99"/>
                </a:cxn>
                <a:cxn ang="0">
                  <a:pos x="T100" y="T101"/>
                </a:cxn>
                <a:cxn ang="0">
                  <a:pos x="T102" y="T103"/>
                </a:cxn>
                <a:cxn ang="0">
                  <a:pos x="T104" y="T105"/>
                </a:cxn>
                <a:cxn ang="0">
                  <a:pos x="T106" y="T107"/>
                </a:cxn>
                <a:cxn ang="0">
                  <a:pos x="T108" y="T109"/>
                </a:cxn>
              </a:cxnLst>
              <a:rect l="0" t="0" r="r" b="b"/>
              <a:pathLst>
                <a:path w="78" h="174">
                  <a:moveTo>
                    <a:pt x="48" y="0"/>
                  </a:moveTo>
                  <a:cubicBezTo>
                    <a:pt x="28" y="11"/>
                    <a:pt x="12" y="30"/>
                    <a:pt x="4" y="52"/>
                  </a:cubicBezTo>
                  <a:cubicBezTo>
                    <a:pt x="4" y="52"/>
                    <a:pt x="4" y="52"/>
                    <a:pt x="4" y="52"/>
                  </a:cubicBezTo>
                  <a:cubicBezTo>
                    <a:pt x="4" y="52"/>
                    <a:pt x="4" y="52"/>
                    <a:pt x="4" y="53"/>
                  </a:cubicBezTo>
                  <a:cubicBezTo>
                    <a:pt x="4" y="53"/>
                    <a:pt x="4" y="53"/>
                    <a:pt x="4" y="53"/>
                  </a:cubicBezTo>
                  <a:cubicBezTo>
                    <a:pt x="4" y="53"/>
                    <a:pt x="4" y="53"/>
                    <a:pt x="4" y="53"/>
                  </a:cubicBezTo>
                  <a:cubicBezTo>
                    <a:pt x="4" y="53"/>
                    <a:pt x="4" y="53"/>
                    <a:pt x="4" y="53"/>
                  </a:cubicBezTo>
                  <a:cubicBezTo>
                    <a:pt x="4" y="53"/>
                    <a:pt x="4" y="54"/>
                    <a:pt x="4" y="54"/>
                  </a:cubicBezTo>
                  <a:cubicBezTo>
                    <a:pt x="4" y="54"/>
                    <a:pt x="4" y="54"/>
                    <a:pt x="4" y="54"/>
                  </a:cubicBezTo>
                  <a:cubicBezTo>
                    <a:pt x="4" y="54"/>
                    <a:pt x="4" y="54"/>
                    <a:pt x="4" y="54"/>
                  </a:cubicBezTo>
                  <a:cubicBezTo>
                    <a:pt x="4" y="54"/>
                    <a:pt x="4" y="54"/>
                    <a:pt x="4" y="54"/>
                  </a:cubicBezTo>
                  <a:cubicBezTo>
                    <a:pt x="4" y="54"/>
                    <a:pt x="4" y="54"/>
                    <a:pt x="4" y="55"/>
                  </a:cubicBezTo>
                  <a:cubicBezTo>
                    <a:pt x="4" y="55"/>
                    <a:pt x="4" y="55"/>
                    <a:pt x="4" y="55"/>
                  </a:cubicBezTo>
                  <a:cubicBezTo>
                    <a:pt x="4" y="55"/>
                    <a:pt x="4" y="55"/>
                    <a:pt x="4" y="55"/>
                  </a:cubicBezTo>
                  <a:cubicBezTo>
                    <a:pt x="4" y="55"/>
                    <a:pt x="4" y="55"/>
                    <a:pt x="3" y="55"/>
                  </a:cubicBezTo>
                  <a:cubicBezTo>
                    <a:pt x="3" y="55"/>
                    <a:pt x="3" y="55"/>
                    <a:pt x="3" y="55"/>
                  </a:cubicBezTo>
                  <a:cubicBezTo>
                    <a:pt x="3" y="55"/>
                    <a:pt x="3" y="55"/>
                    <a:pt x="3" y="55"/>
                  </a:cubicBezTo>
                  <a:cubicBezTo>
                    <a:pt x="3" y="55"/>
                    <a:pt x="3" y="55"/>
                    <a:pt x="3" y="55"/>
                  </a:cubicBezTo>
                  <a:cubicBezTo>
                    <a:pt x="3" y="55"/>
                    <a:pt x="3" y="55"/>
                    <a:pt x="3" y="56"/>
                  </a:cubicBezTo>
                  <a:cubicBezTo>
                    <a:pt x="3" y="56"/>
                    <a:pt x="3" y="56"/>
                    <a:pt x="3" y="56"/>
                  </a:cubicBezTo>
                  <a:cubicBezTo>
                    <a:pt x="3" y="56"/>
                    <a:pt x="3" y="56"/>
                    <a:pt x="3" y="56"/>
                  </a:cubicBezTo>
                  <a:cubicBezTo>
                    <a:pt x="3" y="56"/>
                    <a:pt x="3" y="56"/>
                    <a:pt x="3" y="56"/>
                  </a:cubicBezTo>
                  <a:cubicBezTo>
                    <a:pt x="3" y="56"/>
                    <a:pt x="3" y="56"/>
                    <a:pt x="3" y="56"/>
                  </a:cubicBezTo>
                  <a:cubicBezTo>
                    <a:pt x="3" y="56"/>
                    <a:pt x="3" y="56"/>
                    <a:pt x="3" y="56"/>
                  </a:cubicBezTo>
                  <a:cubicBezTo>
                    <a:pt x="3" y="56"/>
                    <a:pt x="3" y="56"/>
                    <a:pt x="3" y="56"/>
                  </a:cubicBezTo>
                  <a:cubicBezTo>
                    <a:pt x="3" y="56"/>
                    <a:pt x="3" y="56"/>
                    <a:pt x="3" y="56"/>
                  </a:cubicBezTo>
                  <a:cubicBezTo>
                    <a:pt x="3" y="57"/>
                    <a:pt x="3" y="57"/>
                    <a:pt x="3" y="57"/>
                  </a:cubicBezTo>
                  <a:cubicBezTo>
                    <a:pt x="3" y="57"/>
                    <a:pt x="3" y="57"/>
                    <a:pt x="3" y="57"/>
                  </a:cubicBezTo>
                  <a:cubicBezTo>
                    <a:pt x="3" y="57"/>
                    <a:pt x="3" y="57"/>
                    <a:pt x="3" y="57"/>
                  </a:cubicBezTo>
                  <a:cubicBezTo>
                    <a:pt x="3" y="57"/>
                    <a:pt x="3" y="57"/>
                    <a:pt x="3" y="57"/>
                  </a:cubicBezTo>
                  <a:cubicBezTo>
                    <a:pt x="3" y="57"/>
                    <a:pt x="3" y="57"/>
                    <a:pt x="3" y="57"/>
                  </a:cubicBezTo>
                  <a:cubicBezTo>
                    <a:pt x="3" y="57"/>
                    <a:pt x="3" y="57"/>
                    <a:pt x="3" y="57"/>
                  </a:cubicBezTo>
                  <a:cubicBezTo>
                    <a:pt x="3" y="57"/>
                    <a:pt x="3" y="57"/>
                    <a:pt x="3" y="57"/>
                  </a:cubicBezTo>
                  <a:cubicBezTo>
                    <a:pt x="3" y="58"/>
                    <a:pt x="3" y="58"/>
                    <a:pt x="3" y="58"/>
                  </a:cubicBezTo>
                  <a:cubicBezTo>
                    <a:pt x="3" y="58"/>
                    <a:pt x="3" y="58"/>
                    <a:pt x="3" y="58"/>
                  </a:cubicBezTo>
                  <a:cubicBezTo>
                    <a:pt x="3" y="58"/>
                    <a:pt x="3" y="58"/>
                    <a:pt x="3" y="58"/>
                  </a:cubicBezTo>
                  <a:cubicBezTo>
                    <a:pt x="3" y="58"/>
                    <a:pt x="3" y="58"/>
                    <a:pt x="3" y="58"/>
                  </a:cubicBezTo>
                  <a:cubicBezTo>
                    <a:pt x="3" y="58"/>
                    <a:pt x="3" y="58"/>
                    <a:pt x="3" y="58"/>
                  </a:cubicBezTo>
                  <a:cubicBezTo>
                    <a:pt x="3" y="58"/>
                    <a:pt x="3" y="58"/>
                    <a:pt x="3" y="58"/>
                  </a:cubicBezTo>
                  <a:cubicBezTo>
                    <a:pt x="3" y="58"/>
                    <a:pt x="3" y="58"/>
                    <a:pt x="3" y="58"/>
                  </a:cubicBezTo>
                  <a:cubicBezTo>
                    <a:pt x="3" y="58"/>
                    <a:pt x="2" y="59"/>
                    <a:pt x="2" y="59"/>
                  </a:cubicBezTo>
                  <a:cubicBezTo>
                    <a:pt x="2" y="59"/>
                    <a:pt x="2" y="59"/>
                    <a:pt x="2" y="59"/>
                  </a:cubicBezTo>
                  <a:cubicBezTo>
                    <a:pt x="2" y="59"/>
                    <a:pt x="2" y="59"/>
                    <a:pt x="2" y="59"/>
                  </a:cubicBezTo>
                  <a:cubicBezTo>
                    <a:pt x="2" y="59"/>
                    <a:pt x="2" y="59"/>
                    <a:pt x="2" y="59"/>
                  </a:cubicBezTo>
                  <a:cubicBezTo>
                    <a:pt x="2" y="59"/>
                    <a:pt x="2" y="59"/>
                    <a:pt x="2" y="59"/>
                  </a:cubicBezTo>
                  <a:cubicBezTo>
                    <a:pt x="2" y="59"/>
                    <a:pt x="2" y="59"/>
                    <a:pt x="2" y="59"/>
                  </a:cubicBezTo>
                  <a:cubicBezTo>
                    <a:pt x="2" y="59"/>
                    <a:pt x="2" y="59"/>
                    <a:pt x="2" y="59"/>
                  </a:cubicBezTo>
                  <a:cubicBezTo>
                    <a:pt x="2" y="59"/>
                    <a:pt x="2" y="59"/>
                    <a:pt x="2" y="60"/>
                  </a:cubicBezTo>
                  <a:cubicBezTo>
                    <a:pt x="2" y="60"/>
                    <a:pt x="2" y="60"/>
                    <a:pt x="2" y="60"/>
                  </a:cubicBezTo>
                  <a:cubicBezTo>
                    <a:pt x="2" y="60"/>
                    <a:pt x="2" y="60"/>
                    <a:pt x="2" y="60"/>
                  </a:cubicBezTo>
                  <a:cubicBezTo>
                    <a:pt x="2" y="60"/>
                    <a:pt x="2" y="60"/>
                    <a:pt x="2" y="60"/>
                  </a:cubicBezTo>
                  <a:cubicBezTo>
                    <a:pt x="2" y="60"/>
                    <a:pt x="2" y="60"/>
                    <a:pt x="2" y="60"/>
                  </a:cubicBezTo>
                  <a:cubicBezTo>
                    <a:pt x="2" y="60"/>
                    <a:pt x="2" y="60"/>
                    <a:pt x="2" y="60"/>
                  </a:cubicBezTo>
                  <a:cubicBezTo>
                    <a:pt x="2" y="60"/>
                    <a:pt x="2" y="60"/>
                    <a:pt x="2" y="60"/>
                  </a:cubicBezTo>
                  <a:cubicBezTo>
                    <a:pt x="2" y="60"/>
                    <a:pt x="2" y="61"/>
                    <a:pt x="2" y="61"/>
                  </a:cubicBezTo>
                  <a:cubicBezTo>
                    <a:pt x="2" y="61"/>
                    <a:pt x="2" y="61"/>
                    <a:pt x="2" y="61"/>
                  </a:cubicBezTo>
                  <a:cubicBezTo>
                    <a:pt x="2" y="61"/>
                    <a:pt x="2" y="61"/>
                    <a:pt x="2" y="61"/>
                  </a:cubicBezTo>
                  <a:cubicBezTo>
                    <a:pt x="2" y="61"/>
                    <a:pt x="2" y="61"/>
                    <a:pt x="2" y="61"/>
                  </a:cubicBezTo>
                  <a:cubicBezTo>
                    <a:pt x="2" y="61"/>
                    <a:pt x="2" y="61"/>
                    <a:pt x="2" y="61"/>
                  </a:cubicBezTo>
                  <a:cubicBezTo>
                    <a:pt x="2" y="61"/>
                    <a:pt x="2" y="61"/>
                    <a:pt x="2" y="61"/>
                  </a:cubicBezTo>
                  <a:cubicBezTo>
                    <a:pt x="2" y="61"/>
                    <a:pt x="2" y="61"/>
                    <a:pt x="2" y="61"/>
                  </a:cubicBezTo>
                  <a:cubicBezTo>
                    <a:pt x="2" y="61"/>
                    <a:pt x="2" y="61"/>
                    <a:pt x="2" y="61"/>
                  </a:cubicBezTo>
                  <a:cubicBezTo>
                    <a:pt x="2" y="62"/>
                    <a:pt x="2" y="62"/>
                    <a:pt x="2" y="62"/>
                  </a:cubicBezTo>
                  <a:cubicBezTo>
                    <a:pt x="2" y="62"/>
                    <a:pt x="2" y="62"/>
                    <a:pt x="2" y="62"/>
                  </a:cubicBezTo>
                  <a:cubicBezTo>
                    <a:pt x="2" y="62"/>
                    <a:pt x="2" y="62"/>
                    <a:pt x="2" y="62"/>
                  </a:cubicBezTo>
                  <a:cubicBezTo>
                    <a:pt x="2" y="62"/>
                    <a:pt x="2" y="62"/>
                    <a:pt x="2" y="62"/>
                  </a:cubicBezTo>
                  <a:cubicBezTo>
                    <a:pt x="2" y="62"/>
                    <a:pt x="2" y="62"/>
                    <a:pt x="2" y="62"/>
                  </a:cubicBezTo>
                  <a:cubicBezTo>
                    <a:pt x="2" y="62"/>
                    <a:pt x="2" y="62"/>
                    <a:pt x="2" y="62"/>
                  </a:cubicBezTo>
                  <a:cubicBezTo>
                    <a:pt x="2" y="62"/>
                    <a:pt x="2" y="63"/>
                    <a:pt x="2" y="63"/>
                  </a:cubicBezTo>
                  <a:cubicBezTo>
                    <a:pt x="2" y="63"/>
                    <a:pt x="2" y="63"/>
                    <a:pt x="2" y="63"/>
                  </a:cubicBezTo>
                  <a:cubicBezTo>
                    <a:pt x="2" y="63"/>
                    <a:pt x="1" y="63"/>
                    <a:pt x="1" y="63"/>
                  </a:cubicBezTo>
                  <a:cubicBezTo>
                    <a:pt x="1" y="63"/>
                    <a:pt x="1" y="63"/>
                    <a:pt x="1" y="63"/>
                  </a:cubicBezTo>
                  <a:cubicBezTo>
                    <a:pt x="1" y="63"/>
                    <a:pt x="1" y="63"/>
                    <a:pt x="1" y="63"/>
                  </a:cubicBezTo>
                  <a:cubicBezTo>
                    <a:pt x="1" y="63"/>
                    <a:pt x="1" y="63"/>
                    <a:pt x="1" y="63"/>
                  </a:cubicBezTo>
                  <a:cubicBezTo>
                    <a:pt x="1" y="63"/>
                    <a:pt x="1" y="63"/>
                    <a:pt x="1" y="63"/>
                  </a:cubicBezTo>
                  <a:cubicBezTo>
                    <a:pt x="1" y="63"/>
                    <a:pt x="1" y="63"/>
                    <a:pt x="1" y="63"/>
                  </a:cubicBezTo>
                  <a:cubicBezTo>
                    <a:pt x="1" y="64"/>
                    <a:pt x="1" y="64"/>
                    <a:pt x="1" y="64"/>
                  </a:cubicBezTo>
                  <a:cubicBezTo>
                    <a:pt x="1" y="64"/>
                    <a:pt x="1" y="64"/>
                    <a:pt x="1" y="64"/>
                  </a:cubicBezTo>
                  <a:cubicBezTo>
                    <a:pt x="1" y="64"/>
                    <a:pt x="1" y="64"/>
                    <a:pt x="1" y="64"/>
                  </a:cubicBezTo>
                  <a:cubicBezTo>
                    <a:pt x="1" y="64"/>
                    <a:pt x="1" y="64"/>
                    <a:pt x="1" y="64"/>
                  </a:cubicBezTo>
                  <a:cubicBezTo>
                    <a:pt x="1" y="64"/>
                    <a:pt x="1" y="64"/>
                    <a:pt x="1" y="64"/>
                  </a:cubicBezTo>
                  <a:cubicBezTo>
                    <a:pt x="1" y="64"/>
                    <a:pt x="1" y="64"/>
                    <a:pt x="1" y="64"/>
                  </a:cubicBezTo>
                  <a:cubicBezTo>
                    <a:pt x="1" y="65"/>
                    <a:pt x="1" y="65"/>
                    <a:pt x="1" y="65"/>
                  </a:cubicBezTo>
                  <a:cubicBezTo>
                    <a:pt x="1" y="65"/>
                    <a:pt x="1" y="65"/>
                    <a:pt x="1" y="65"/>
                  </a:cubicBezTo>
                  <a:cubicBezTo>
                    <a:pt x="1" y="65"/>
                    <a:pt x="1" y="65"/>
                    <a:pt x="1" y="65"/>
                  </a:cubicBezTo>
                  <a:cubicBezTo>
                    <a:pt x="1" y="65"/>
                    <a:pt x="1" y="65"/>
                    <a:pt x="1" y="65"/>
                  </a:cubicBezTo>
                  <a:cubicBezTo>
                    <a:pt x="1" y="66"/>
                    <a:pt x="1" y="66"/>
                    <a:pt x="1" y="66"/>
                  </a:cubicBezTo>
                  <a:cubicBezTo>
                    <a:pt x="1" y="66"/>
                    <a:pt x="1" y="66"/>
                    <a:pt x="1" y="66"/>
                  </a:cubicBezTo>
                  <a:cubicBezTo>
                    <a:pt x="1" y="66"/>
                    <a:pt x="1" y="66"/>
                    <a:pt x="1" y="66"/>
                  </a:cubicBezTo>
                  <a:cubicBezTo>
                    <a:pt x="1" y="66"/>
                    <a:pt x="1" y="66"/>
                    <a:pt x="1" y="66"/>
                  </a:cubicBezTo>
                  <a:cubicBezTo>
                    <a:pt x="1" y="66"/>
                    <a:pt x="1" y="67"/>
                    <a:pt x="1" y="67"/>
                  </a:cubicBezTo>
                  <a:cubicBezTo>
                    <a:pt x="1" y="67"/>
                    <a:pt x="1" y="67"/>
                    <a:pt x="1" y="67"/>
                  </a:cubicBezTo>
                  <a:cubicBezTo>
                    <a:pt x="1" y="67"/>
                    <a:pt x="1" y="67"/>
                    <a:pt x="1" y="67"/>
                  </a:cubicBezTo>
                  <a:cubicBezTo>
                    <a:pt x="1" y="67"/>
                    <a:pt x="1" y="67"/>
                    <a:pt x="1" y="67"/>
                  </a:cubicBezTo>
                  <a:cubicBezTo>
                    <a:pt x="1" y="67"/>
                    <a:pt x="1" y="67"/>
                    <a:pt x="1" y="67"/>
                  </a:cubicBezTo>
                  <a:cubicBezTo>
                    <a:pt x="1" y="67"/>
                    <a:pt x="1" y="67"/>
                    <a:pt x="1" y="67"/>
                  </a:cubicBezTo>
                  <a:cubicBezTo>
                    <a:pt x="1" y="67"/>
                    <a:pt x="1" y="67"/>
                    <a:pt x="1" y="67"/>
                  </a:cubicBezTo>
                  <a:cubicBezTo>
                    <a:pt x="1" y="67"/>
                    <a:pt x="1" y="67"/>
                    <a:pt x="1" y="67"/>
                  </a:cubicBezTo>
                  <a:cubicBezTo>
                    <a:pt x="1" y="68"/>
                    <a:pt x="1" y="68"/>
                    <a:pt x="1" y="68"/>
                  </a:cubicBezTo>
                  <a:cubicBezTo>
                    <a:pt x="1" y="68"/>
                    <a:pt x="1" y="68"/>
                    <a:pt x="1" y="68"/>
                  </a:cubicBezTo>
                  <a:cubicBezTo>
                    <a:pt x="1" y="68"/>
                    <a:pt x="1" y="68"/>
                    <a:pt x="1" y="68"/>
                  </a:cubicBezTo>
                  <a:cubicBezTo>
                    <a:pt x="1" y="68"/>
                    <a:pt x="1" y="68"/>
                    <a:pt x="1" y="68"/>
                  </a:cubicBezTo>
                  <a:cubicBezTo>
                    <a:pt x="1" y="68"/>
                    <a:pt x="0" y="68"/>
                    <a:pt x="0" y="69"/>
                  </a:cubicBezTo>
                  <a:cubicBezTo>
                    <a:pt x="0" y="69"/>
                    <a:pt x="0" y="69"/>
                    <a:pt x="0" y="69"/>
                  </a:cubicBezTo>
                  <a:cubicBezTo>
                    <a:pt x="0" y="69"/>
                    <a:pt x="0" y="69"/>
                    <a:pt x="0" y="69"/>
                  </a:cubicBezTo>
                  <a:cubicBezTo>
                    <a:pt x="0" y="69"/>
                    <a:pt x="0" y="69"/>
                    <a:pt x="0" y="69"/>
                  </a:cubicBezTo>
                  <a:cubicBezTo>
                    <a:pt x="0" y="69"/>
                    <a:pt x="0" y="69"/>
                    <a:pt x="0" y="70"/>
                  </a:cubicBezTo>
                  <a:cubicBezTo>
                    <a:pt x="0" y="70"/>
                    <a:pt x="0" y="70"/>
                    <a:pt x="0" y="70"/>
                  </a:cubicBezTo>
                  <a:cubicBezTo>
                    <a:pt x="0" y="70"/>
                    <a:pt x="0" y="70"/>
                    <a:pt x="0" y="70"/>
                  </a:cubicBezTo>
                  <a:cubicBezTo>
                    <a:pt x="0" y="70"/>
                    <a:pt x="0" y="70"/>
                    <a:pt x="0" y="70"/>
                  </a:cubicBezTo>
                  <a:cubicBezTo>
                    <a:pt x="0" y="70"/>
                    <a:pt x="0" y="70"/>
                    <a:pt x="0" y="70"/>
                  </a:cubicBezTo>
                  <a:cubicBezTo>
                    <a:pt x="0" y="70"/>
                    <a:pt x="0" y="70"/>
                    <a:pt x="0" y="70"/>
                  </a:cubicBezTo>
                  <a:cubicBezTo>
                    <a:pt x="0" y="70"/>
                    <a:pt x="0" y="70"/>
                    <a:pt x="0" y="70"/>
                  </a:cubicBezTo>
                  <a:cubicBezTo>
                    <a:pt x="0" y="70"/>
                    <a:pt x="0" y="70"/>
                    <a:pt x="0" y="70"/>
                  </a:cubicBezTo>
                  <a:cubicBezTo>
                    <a:pt x="0" y="70"/>
                    <a:pt x="0" y="71"/>
                    <a:pt x="0" y="71"/>
                  </a:cubicBezTo>
                  <a:cubicBezTo>
                    <a:pt x="0" y="71"/>
                    <a:pt x="0" y="71"/>
                    <a:pt x="0" y="71"/>
                  </a:cubicBezTo>
                  <a:cubicBezTo>
                    <a:pt x="0" y="71"/>
                    <a:pt x="0" y="71"/>
                    <a:pt x="0" y="71"/>
                  </a:cubicBezTo>
                  <a:cubicBezTo>
                    <a:pt x="0" y="71"/>
                    <a:pt x="0" y="71"/>
                    <a:pt x="0" y="71"/>
                  </a:cubicBezTo>
                  <a:cubicBezTo>
                    <a:pt x="0" y="71"/>
                    <a:pt x="0" y="71"/>
                    <a:pt x="0" y="71"/>
                  </a:cubicBezTo>
                  <a:cubicBezTo>
                    <a:pt x="0" y="71"/>
                    <a:pt x="0" y="71"/>
                    <a:pt x="0" y="71"/>
                  </a:cubicBezTo>
                  <a:cubicBezTo>
                    <a:pt x="0" y="71"/>
                    <a:pt x="0" y="72"/>
                    <a:pt x="0" y="72"/>
                  </a:cubicBezTo>
                  <a:cubicBezTo>
                    <a:pt x="0" y="72"/>
                    <a:pt x="0" y="72"/>
                    <a:pt x="0" y="72"/>
                  </a:cubicBezTo>
                  <a:cubicBezTo>
                    <a:pt x="0" y="72"/>
                    <a:pt x="0" y="72"/>
                    <a:pt x="0" y="72"/>
                  </a:cubicBezTo>
                  <a:cubicBezTo>
                    <a:pt x="0" y="72"/>
                    <a:pt x="0" y="72"/>
                    <a:pt x="0" y="72"/>
                  </a:cubicBezTo>
                  <a:cubicBezTo>
                    <a:pt x="0" y="73"/>
                    <a:pt x="0" y="73"/>
                    <a:pt x="0" y="73"/>
                  </a:cubicBezTo>
                  <a:cubicBezTo>
                    <a:pt x="0" y="73"/>
                    <a:pt x="0" y="73"/>
                    <a:pt x="0" y="73"/>
                  </a:cubicBezTo>
                  <a:cubicBezTo>
                    <a:pt x="0" y="73"/>
                    <a:pt x="0" y="73"/>
                    <a:pt x="0" y="73"/>
                  </a:cubicBezTo>
                  <a:cubicBezTo>
                    <a:pt x="0" y="73"/>
                    <a:pt x="0" y="73"/>
                    <a:pt x="0" y="73"/>
                  </a:cubicBezTo>
                  <a:cubicBezTo>
                    <a:pt x="0" y="73"/>
                    <a:pt x="0" y="73"/>
                    <a:pt x="0" y="73"/>
                  </a:cubicBezTo>
                  <a:cubicBezTo>
                    <a:pt x="0" y="73"/>
                    <a:pt x="0" y="73"/>
                    <a:pt x="0" y="73"/>
                  </a:cubicBezTo>
                  <a:cubicBezTo>
                    <a:pt x="0" y="73"/>
                    <a:pt x="0" y="74"/>
                    <a:pt x="0" y="74"/>
                  </a:cubicBezTo>
                  <a:cubicBezTo>
                    <a:pt x="0" y="74"/>
                    <a:pt x="0" y="74"/>
                    <a:pt x="0" y="74"/>
                  </a:cubicBezTo>
                  <a:cubicBezTo>
                    <a:pt x="0" y="74"/>
                    <a:pt x="0" y="74"/>
                    <a:pt x="0" y="74"/>
                  </a:cubicBezTo>
                  <a:cubicBezTo>
                    <a:pt x="0" y="74"/>
                    <a:pt x="0" y="74"/>
                    <a:pt x="0" y="74"/>
                  </a:cubicBezTo>
                  <a:cubicBezTo>
                    <a:pt x="0" y="74"/>
                    <a:pt x="0" y="74"/>
                    <a:pt x="0" y="74"/>
                  </a:cubicBezTo>
                  <a:cubicBezTo>
                    <a:pt x="0" y="74"/>
                    <a:pt x="0" y="74"/>
                    <a:pt x="0" y="74"/>
                  </a:cubicBezTo>
                  <a:cubicBezTo>
                    <a:pt x="0" y="74"/>
                    <a:pt x="0" y="74"/>
                    <a:pt x="0" y="74"/>
                  </a:cubicBezTo>
                  <a:cubicBezTo>
                    <a:pt x="0" y="74"/>
                    <a:pt x="0" y="75"/>
                    <a:pt x="0" y="75"/>
                  </a:cubicBezTo>
                  <a:cubicBezTo>
                    <a:pt x="0" y="75"/>
                    <a:pt x="0" y="75"/>
                    <a:pt x="0" y="75"/>
                  </a:cubicBezTo>
                  <a:cubicBezTo>
                    <a:pt x="0" y="75"/>
                    <a:pt x="0" y="75"/>
                    <a:pt x="0" y="75"/>
                  </a:cubicBezTo>
                  <a:cubicBezTo>
                    <a:pt x="0" y="75"/>
                    <a:pt x="0" y="75"/>
                    <a:pt x="0" y="75"/>
                  </a:cubicBezTo>
                  <a:cubicBezTo>
                    <a:pt x="0" y="75"/>
                    <a:pt x="0" y="75"/>
                    <a:pt x="0" y="75"/>
                  </a:cubicBezTo>
                  <a:cubicBezTo>
                    <a:pt x="0" y="75"/>
                    <a:pt x="0" y="75"/>
                    <a:pt x="0" y="76"/>
                  </a:cubicBezTo>
                  <a:cubicBezTo>
                    <a:pt x="0" y="76"/>
                    <a:pt x="0" y="76"/>
                    <a:pt x="0" y="76"/>
                  </a:cubicBezTo>
                  <a:cubicBezTo>
                    <a:pt x="0" y="76"/>
                    <a:pt x="0" y="76"/>
                    <a:pt x="0" y="76"/>
                  </a:cubicBezTo>
                  <a:cubicBezTo>
                    <a:pt x="0" y="76"/>
                    <a:pt x="0" y="76"/>
                    <a:pt x="0" y="76"/>
                  </a:cubicBezTo>
                  <a:cubicBezTo>
                    <a:pt x="0" y="76"/>
                    <a:pt x="0" y="76"/>
                    <a:pt x="0" y="76"/>
                  </a:cubicBezTo>
                  <a:cubicBezTo>
                    <a:pt x="0" y="76"/>
                    <a:pt x="0" y="76"/>
                    <a:pt x="0" y="76"/>
                  </a:cubicBezTo>
                  <a:cubicBezTo>
                    <a:pt x="0" y="76"/>
                    <a:pt x="0" y="76"/>
                    <a:pt x="0" y="77"/>
                  </a:cubicBezTo>
                  <a:cubicBezTo>
                    <a:pt x="0" y="77"/>
                    <a:pt x="0" y="77"/>
                    <a:pt x="0" y="77"/>
                  </a:cubicBezTo>
                  <a:cubicBezTo>
                    <a:pt x="0" y="77"/>
                    <a:pt x="0" y="77"/>
                    <a:pt x="0" y="77"/>
                  </a:cubicBezTo>
                  <a:cubicBezTo>
                    <a:pt x="0" y="77"/>
                    <a:pt x="0" y="77"/>
                    <a:pt x="0" y="77"/>
                  </a:cubicBezTo>
                  <a:cubicBezTo>
                    <a:pt x="0" y="77"/>
                    <a:pt x="0" y="77"/>
                    <a:pt x="0" y="77"/>
                  </a:cubicBezTo>
                  <a:cubicBezTo>
                    <a:pt x="0" y="77"/>
                    <a:pt x="0" y="77"/>
                    <a:pt x="0" y="77"/>
                  </a:cubicBezTo>
                  <a:cubicBezTo>
                    <a:pt x="0" y="77"/>
                    <a:pt x="0" y="77"/>
                    <a:pt x="0" y="77"/>
                  </a:cubicBezTo>
                  <a:cubicBezTo>
                    <a:pt x="0" y="77"/>
                    <a:pt x="0" y="77"/>
                    <a:pt x="0" y="78"/>
                  </a:cubicBezTo>
                  <a:cubicBezTo>
                    <a:pt x="0" y="78"/>
                    <a:pt x="0" y="78"/>
                    <a:pt x="0" y="78"/>
                  </a:cubicBezTo>
                  <a:cubicBezTo>
                    <a:pt x="0" y="78"/>
                    <a:pt x="0" y="78"/>
                    <a:pt x="0" y="78"/>
                  </a:cubicBezTo>
                  <a:cubicBezTo>
                    <a:pt x="0" y="78"/>
                    <a:pt x="0" y="78"/>
                    <a:pt x="0" y="78"/>
                  </a:cubicBezTo>
                  <a:cubicBezTo>
                    <a:pt x="0" y="78"/>
                    <a:pt x="0" y="78"/>
                    <a:pt x="0" y="78"/>
                  </a:cubicBezTo>
                  <a:cubicBezTo>
                    <a:pt x="0" y="78"/>
                    <a:pt x="0" y="78"/>
                    <a:pt x="0" y="78"/>
                  </a:cubicBezTo>
                  <a:cubicBezTo>
                    <a:pt x="0" y="78"/>
                    <a:pt x="0" y="78"/>
                    <a:pt x="0" y="78"/>
                  </a:cubicBezTo>
                  <a:cubicBezTo>
                    <a:pt x="0" y="79"/>
                    <a:pt x="0" y="79"/>
                    <a:pt x="0" y="79"/>
                  </a:cubicBezTo>
                  <a:cubicBezTo>
                    <a:pt x="0" y="79"/>
                    <a:pt x="0" y="79"/>
                    <a:pt x="0" y="79"/>
                  </a:cubicBezTo>
                  <a:cubicBezTo>
                    <a:pt x="0" y="79"/>
                    <a:pt x="0" y="79"/>
                    <a:pt x="0" y="79"/>
                  </a:cubicBezTo>
                  <a:cubicBezTo>
                    <a:pt x="0" y="79"/>
                    <a:pt x="0" y="79"/>
                    <a:pt x="0" y="79"/>
                  </a:cubicBezTo>
                  <a:cubicBezTo>
                    <a:pt x="0" y="79"/>
                    <a:pt x="0" y="79"/>
                    <a:pt x="0" y="80"/>
                  </a:cubicBezTo>
                  <a:cubicBezTo>
                    <a:pt x="0" y="80"/>
                    <a:pt x="0" y="80"/>
                    <a:pt x="0" y="80"/>
                  </a:cubicBezTo>
                  <a:cubicBezTo>
                    <a:pt x="0" y="80"/>
                    <a:pt x="0" y="80"/>
                    <a:pt x="0" y="80"/>
                  </a:cubicBezTo>
                  <a:cubicBezTo>
                    <a:pt x="0" y="80"/>
                    <a:pt x="0" y="80"/>
                    <a:pt x="0" y="80"/>
                  </a:cubicBezTo>
                  <a:cubicBezTo>
                    <a:pt x="0" y="80"/>
                    <a:pt x="0" y="80"/>
                    <a:pt x="0" y="80"/>
                  </a:cubicBezTo>
                  <a:cubicBezTo>
                    <a:pt x="0" y="80"/>
                    <a:pt x="0" y="80"/>
                    <a:pt x="0" y="80"/>
                  </a:cubicBezTo>
                  <a:cubicBezTo>
                    <a:pt x="0" y="80"/>
                    <a:pt x="0" y="80"/>
                    <a:pt x="0" y="80"/>
                  </a:cubicBezTo>
                  <a:cubicBezTo>
                    <a:pt x="0" y="80"/>
                    <a:pt x="0" y="80"/>
                    <a:pt x="0" y="80"/>
                  </a:cubicBezTo>
                  <a:cubicBezTo>
                    <a:pt x="0" y="81"/>
                    <a:pt x="0" y="81"/>
                    <a:pt x="0" y="81"/>
                  </a:cubicBezTo>
                  <a:cubicBezTo>
                    <a:pt x="0" y="81"/>
                    <a:pt x="0" y="81"/>
                    <a:pt x="0" y="81"/>
                  </a:cubicBezTo>
                  <a:cubicBezTo>
                    <a:pt x="0" y="81"/>
                    <a:pt x="0" y="81"/>
                    <a:pt x="0" y="81"/>
                  </a:cubicBezTo>
                  <a:cubicBezTo>
                    <a:pt x="0" y="81"/>
                    <a:pt x="0" y="81"/>
                    <a:pt x="0" y="81"/>
                  </a:cubicBezTo>
                  <a:cubicBezTo>
                    <a:pt x="0" y="81"/>
                    <a:pt x="0" y="81"/>
                    <a:pt x="0" y="81"/>
                  </a:cubicBezTo>
                  <a:cubicBezTo>
                    <a:pt x="0" y="81"/>
                    <a:pt x="0" y="81"/>
                    <a:pt x="0" y="81"/>
                  </a:cubicBezTo>
                  <a:cubicBezTo>
                    <a:pt x="0" y="81"/>
                    <a:pt x="0" y="82"/>
                    <a:pt x="0" y="82"/>
                  </a:cubicBezTo>
                  <a:cubicBezTo>
                    <a:pt x="0" y="82"/>
                    <a:pt x="0" y="82"/>
                    <a:pt x="0" y="82"/>
                  </a:cubicBezTo>
                  <a:cubicBezTo>
                    <a:pt x="0" y="82"/>
                    <a:pt x="0" y="82"/>
                    <a:pt x="0" y="82"/>
                  </a:cubicBezTo>
                  <a:cubicBezTo>
                    <a:pt x="0" y="82"/>
                    <a:pt x="0" y="82"/>
                    <a:pt x="0" y="82"/>
                  </a:cubicBezTo>
                  <a:cubicBezTo>
                    <a:pt x="0" y="82"/>
                    <a:pt x="0" y="82"/>
                    <a:pt x="0" y="82"/>
                  </a:cubicBezTo>
                  <a:cubicBezTo>
                    <a:pt x="0" y="82"/>
                    <a:pt x="0" y="82"/>
                    <a:pt x="0" y="82"/>
                  </a:cubicBezTo>
                  <a:cubicBezTo>
                    <a:pt x="0" y="82"/>
                    <a:pt x="0" y="82"/>
                    <a:pt x="0" y="83"/>
                  </a:cubicBezTo>
                  <a:cubicBezTo>
                    <a:pt x="0" y="83"/>
                    <a:pt x="0" y="83"/>
                    <a:pt x="0" y="83"/>
                  </a:cubicBezTo>
                  <a:cubicBezTo>
                    <a:pt x="0" y="83"/>
                    <a:pt x="0" y="83"/>
                    <a:pt x="0" y="83"/>
                  </a:cubicBezTo>
                  <a:cubicBezTo>
                    <a:pt x="0" y="83"/>
                    <a:pt x="0" y="83"/>
                    <a:pt x="0" y="83"/>
                  </a:cubicBezTo>
                  <a:cubicBezTo>
                    <a:pt x="0" y="83"/>
                    <a:pt x="0" y="83"/>
                    <a:pt x="0" y="83"/>
                  </a:cubicBezTo>
                  <a:cubicBezTo>
                    <a:pt x="0" y="83"/>
                    <a:pt x="0" y="83"/>
                    <a:pt x="0" y="83"/>
                  </a:cubicBezTo>
                  <a:cubicBezTo>
                    <a:pt x="0" y="83"/>
                    <a:pt x="0" y="83"/>
                    <a:pt x="0" y="83"/>
                  </a:cubicBezTo>
                  <a:cubicBezTo>
                    <a:pt x="0" y="83"/>
                    <a:pt x="0" y="83"/>
                    <a:pt x="0" y="84"/>
                  </a:cubicBezTo>
                  <a:cubicBezTo>
                    <a:pt x="0" y="84"/>
                    <a:pt x="0" y="84"/>
                    <a:pt x="0" y="84"/>
                  </a:cubicBezTo>
                  <a:cubicBezTo>
                    <a:pt x="0" y="84"/>
                    <a:pt x="0" y="84"/>
                    <a:pt x="0" y="84"/>
                  </a:cubicBezTo>
                  <a:cubicBezTo>
                    <a:pt x="0" y="84"/>
                    <a:pt x="0" y="84"/>
                    <a:pt x="0" y="84"/>
                  </a:cubicBezTo>
                  <a:cubicBezTo>
                    <a:pt x="0" y="84"/>
                    <a:pt x="0" y="84"/>
                    <a:pt x="0" y="84"/>
                  </a:cubicBezTo>
                  <a:cubicBezTo>
                    <a:pt x="0" y="84"/>
                    <a:pt x="0" y="84"/>
                    <a:pt x="0" y="84"/>
                  </a:cubicBezTo>
                  <a:cubicBezTo>
                    <a:pt x="0" y="84"/>
                    <a:pt x="0" y="84"/>
                    <a:pt x="0" y="84"/>
                  </a:cubicBezTo>
                  <a:cubicBezTo>
                    <a:pt x="0" y="84"/>
                    <a:pt x="0" y="85"/>
                    <a:pt x="0" y="85"/>
                  </a:cubicBezTo>
                  <a:cubicBezTo>
                    <a:pt x="0" y="85"/>
                    <a:pt x="0" y="85"/>
                    <a:pt x="0" y="85"/>
                  </a:cubicBezTo>
                  <a:cubicBezTo>
                    <a:pt x="0" y="85"/>
                    <a:pt x="0" y="85"/>
                    <a:pt x="0" y="85"/>
                  </a:cubicBezTo>
                  <a:cubicBezTo>
                    <a:pt x="0" y="85"/>
                    <a:pt x="0" y="85"/>
                    <a:pt x="0" y="85"/>
                  </a:cubicBezTo>
                  <a:cubicBezTo>
                    <a:pt x="0" y="85"/>
                    <a:pt x="0" y="85"/>
                    <a:pt x="0" y="85"/>
                  </a:cubicBezTo>
                  <a:cubicBezTo>
                    <a:pt x="0" y="85"/>
                    <a:pt x="0" y="85"/>
                    <a:pt x="0" y="85"/>
                  </a:cubicBezTo>
                  <a:cubicBezTo>
                    <a:pt x="0" y="85"/>
                    <a:pt x="0" y="85"/>
                    <a:pt x="0" y="86"/>
                  </a:cubicBezTo>
                  <a:cubicBezTo>
                    <a:pt x="0" y="86"/>
                    <a:pt x="0" y="86"/>
                    <a:pt x="0" y="86"/>
                  </a:cubicBezTo>
                  <a:cubicBezTo>
                    <a:pt x="0" y="86"/>
                    <a:pt x="0" y="86"/>
                    <a:pt x="0" y="86"/>
                  </a:cubicBezTo>
                  <a:cubicBezTo>
                    <a:pt x="0" y="86"/>
                    <a:pt x="0" y="86"/>
                    <a:pt x="0" y="86"/>
                  </a:cubicBezTo>
                  <a:cubicBezTo>
                    <a:pt x="0" y="86"/>
                    <a:pt x="0" y="86"/>
                    <a:pt x="0" y="86"/>
                  </a:cubicBezTo>
                  <a:cubicBezTo>
                    <a:pt x="0" y="86"/>
                    <a:pt x="0" y="86"/>
                    <a:pt x="0" y="86"/>
                  </a:cubicBezTo>
                  <a:cubicBezTo>
                    <a:pt x="0" y="86"/>
                    <a:pt x="0" y="86"/>
                    <a:pt x="0" y="86"/>
                  </a:cubicBezTo>
                  <a:cubicBezTo>
                    <a:pt x="0" y="86"/>
                    <a:pt x="0" y="86"/>
                    <a:pt x="0" y="87"/>
                  </a:cubicBezTo>
                  <a:cubicBezTo>
                    <a:pt x="0" y="87"/>
                    <a:pt x="0" y="87"/>
                    <a:pt x="0" y="87"/>
                  </a:cubicBezTo>
                  <a:cubicBezTo>
                    <a:pt x="0" y="87"/>
                    <a:pt x="0" y="87"/>
                    <a:pt x="0" y="87"/>
                  </a:cubicBezTo>
                  <a:cubicBezTo>
                    <a:pt x="0" y="87"/>
                    <a:pt x="0" y="87"/>
                    <a:pt x="0" y="87"/>
                  </a:cubicBezTo>
                  <a:cubicBezTo>
                    <a:pt x="0" y="87"/>
                    <a:pt x="0" y="87"/>
                    <a:pt x="0" y="87"/>
                  </a:cubicBezTo>
                  <a:cubicBezTo>
                    <a:pt x="0" y="87"/>
                    <a:pt x="0" y="87"/>
                    <a:pt x="0" y="87"/>
                  </a:cubicBezTo>
                  <a:cubicBezTo>
                    <a:pt x="0" y="87"/>
                    <a:pt x="0" y="87"/>
                    <a:pt x="0" y="87"/>
                  </a:cubicBezTo>
                  <a:cubicBezTo>
                    <a:pt x="0" y="87"/>
                    <a:pt x="0" y="88"/>
                    <a:pt x="0" y="88"/>
                  </a:cubicBezTo>
                  <a:cubicBezTo>
                    <a:pt x="0" y="88"/>
                    <a:pt x="0" y="88"/>
                    <a:pt x="0" y="88"/>
                  </a:cubicBezTo>
                  <a:cubicBezTo>
                    <a:pt x="0" y="88"/>
                    <a:pt x="0" y="88"/>
                    <a:pt x="0" y="88"/>
                  </a:cubicBezTo>
                  <a:cubicBezTo>
                    <a:pt x="0" y="88"/>
                    <a:pt x="0" y="88"/>
                    <a:pt x="0" y="88"/>
                  </a:cubicBezTo>
                  <a:cubicBezTo>
                    <a:pt x="0" y="88"/>
                    <a:pt x="0" y="88"/>
                    <a:pt x="0" y="88"/>
                  </a:cubicBezTo>
                  <a:cubicBezTo>
                    <a:pt x="0" y="88"/>
                    <a:pt x="0" y="88"/>
                    <a:pt x="0" y="88"/>
                  </a:cubicBezTo>
                  <a:cubicBezTo>
                    <a:pt x="0" y="88"/>
                    <a:pt x="0" y="88"/>
                    <a:pt x="0" y="88"/>
                  </a:cubicBezTo>
                  <a:cubicBezTo>
                    <a:pt x="0" y="89"/>
                    <a:pt x="0" y="89"/>
                    <a:pt x="0" y="89"/>
                  </a:cubicBezTo>
                  <a:cubicBezTo>
                    <a:pt x="0" y="89"/>
                    <a:pt x="0" y="89"/>
                    <a:pt x="0" y="89"/>
                  </a:cubicBezTo>
                  <a:cubicBezTo>
                    <a:pt x="0" y="89"/>
                    <a:pt x="0" y="89"/>
                    <a:pt x="0" y="89"/>
                  </a:cubicBezTo>
                  <a:cubicBezTo>
                    <a:pt x="0" y="89"/>
                    <a:pt x="0" y="89"/>
                    <a:pt x="0" y="89"/>
                  </a:cubicBezTo>
                  <a:cubicBezTo>
                    <a:pt x="0" y="89"/>
                    <a:pt x="0" y="89"/>
                    <a:pt x="0" y="89"/>
                  </a:cubicBezTo>
                  <a:cubicBezTo>
                    <a:pt x="0" y="89"/>
                    <a:pt x="0" y="89"/>
                    <a:pt x="0" y="89"/>
                  </a:cubicBezTo>
                  <a:cubicBezTo>
                    <a:pt x="0" y="89"/>
                    <a:pt x="0" y="89"/>
                    <a:pt x="0" y="89"/>
                  </a:cubicBezTo>
                  <a:cubicBezTo>
                    <a:pt x="0" y="90"/>
                    <a:pt x="0" y="90"/>
                    <a:pt x="0" y="90"/>
                  </a:cubicBezTo>
                  <a:cubicBezTo>
                    <a:pt x="0" y="90"/>
                    <a:pt x="0" y="90"/>
                    <a:pt x="0" y="90"/>
                  </a:cubicBezTo>
                  <a:cubicBezTo>
                    <a:pt x="0" y="90"/>
                    <a:pt x="0" y="90"/>
                    <a:pt x="0" y="90"/>
                  </a:cubicBezTo>
                  <a:cubicBezTo>
                    <a:pt x="0" y="90"/>
                    <a:pt x="0" y="90"/>
                    <a:pt x="0" y="90"/>
                  </a:cubicBezTo>
                  <a:cubicBezTo>
                    <a:pt x="0" y="90"/>
                    <a:pt x="0" y="90"/>
                    <a:pt x="0" y="90"/>
                  </a:cubicBezTo>
                  <a:cubicBezTo>
                    <a:pt x="0" y="90"/>
                    <a:pt x="0" y="90"/>
                    <a:pt x="0" y="90"/>
                  </a:cubicBezTo>
                  <a:cubicBezTo>
                    <a:pt x="0" y="91"/>
                    <a:pt x="0" y="91"/>
                    <a:pt x="0" y="91"/>
                  </a:cubicBezTo>
                  <a:cubicBezTo>
                    <a:pt x="0" y="91"/>
                    <a:pt x="0" y="91"/>
                    <a:pt x="0" y="91"/>
                  </a:cubicBezTo>
                  <a:cubicBezTo>
                    <a:pt x="0" y="91"/>
                    <a:pt x="0" y="91"/>
                    <a:pt x="0" y="91"/>
                  </a:cubicBezTo>
                  <a:cubicBezTo>
                    <a:pt x="0" y="91"/>
                    <a:pt x="0" y="91"/>
                    <a:pt x="0" y="91"/>
                  </a:cubicBezTo>
                  <a:cubicBezTo>
                    <a:pt x="0" y="91"/>
                    <a:pt x="0" y="91"/>
                    <a:pt x="0" y="91"/>
                  </a:cubicBezTo>
                  <a:cubicBezTo>
                    <a:pt x="0" y="91"/>
                    <a:pt x="0" y="91"/>
                    <a:pt x="0" y="91"/>
                  </a:cubicBezTo>
                  <a:cubicBezTo>
                    <a:pt x="0" y="91"/>
                    <a:pt x="0" y="91"/>
                    <a:pt x="0" y="91"/>
                  </a:cubicBezTo>
                  <a:cubicBezTo>
                    <a:pt x="0" y="91"/>
                    <a:pt x="0" y="92"/>
                    <a:pt x="0" y="92"/>
                  </a:cubicBezTo>
                  <a:cubicBezTo>
                    <a:pt x="0" y="92"/>
                    <a:pt x="0" y="92"/>
                    <a:pt x="0" y="92"/>
                  </a:cubicBezTo>
                  <a:cubicBezTo>
                    <a:pt x="0" y="92"/>
                    <a:pt x="0" y="92"/>
                    <a:pt x="0" y="92"/>
                  </a:cubicBezTo>
                  <a:cubicBezTo>
                    <a:pt x="0" y="92"/>
                    <a:pt x="0" y="92"/>
                    <a:pt x="0" y="92"/>
                  </a:cubicBezTo>
                  <a:cubicBezTo>
                    <a:pt x="0" y="92"/>
                    <a:pt x="0" y="92"/>
                    <a:pt x="0" y="92"/>
                  </a:cubicBezTo>
                  <a:cubicBezTo>
                    <a:pt x="0" y="92"/>
                    <a:pt x="0" y="92"/>
                    <a:pt x="0" y="92"/>
                  </a:cubicBezTo>
                  <a:cubicBezTo>
                    <a:pt x="0" y="92"/>
                    <a:pt x="0" y="92"/>
                    <a:pt x="0" y="92"/>
                  </a:cubicBezTo>
                  <a:cubicBezTo>
                    <a:pt x="0" y="92"/>
                    <a:pt x="0" y="92"/>
                    <a:pt x="0" y="92"/>
                  </a:cubicBezTo>
                  <a:cubicBezTo>
                    <a:pt x="0" y="93"/>
                    <a:pt x="0" y="93"/>
                    <a:pt x="0" y="93"/>
                  </a:cubicBezTo>
                  <a:cubicBezTo>
                    <a:pt x="0" y="93"/>
                    <a:pt x="0" y="93"/>
                    <a:pt x="0" y="93"/>
                  </a:cubicBezTo>
                  <a:cubicBezTo>
                    <a:pt x="0" y="93"/>
                    <a:pt x="0" y="93"/>
                    <a:pt x="0" y="93"/>
                  </a:cubicBezTo>
                  <a:cubicBezTo>
                    <a:pt x="0" y="93"/>
                    <a:pt x="0" y="93"/>
                    <a:pt x="0" y="93"/>
                  </a:cubicBezTo>
                  <a:cubicBezTo>
                    <a:pt x="0" y="94"/>
                    <a:pt x="0" y="94"/>
                    <a:pt x="0" y="94"/>
                  </a:cubicBezTo>
                  <a:cubicBezTo>
                    <a:pt x="0" y="94"/>
                    <a:pt x="0" y="94"/>
                    <a:pt x="0" y="94"/>
                  </a:cubicBezTo>
                  <a:cubicBezTo>
                    <a:pt x="0" y="94"/>
                    <a:pt x="0" y="94"/>
                    <a:pt x="0" y="94"/>
                  </a:cubicBezTo>
                  <a:cubicBezTo>
                    <a:pt x="0" y="94"/>
                    <a:pt x="0" y="94"/>
                    <a:pt x="0" y="94"/>
                  </a:cubicBezTo>
                  <a:cubicBezTo>
                    <a:pt x="0" y="94"/>
                    <a:pt x="0" y="94"/>
                    <a:pt x="0" y="94"/>
                  </a:cubicBezTo>
                  <a:cubicBezTo>
                    <a:pt x="0" y="94"/>
                    <a:pt x="0" y="94"/>
                    <a:pt x="0" y="94"/>
                  </a:cubicBezTo>
                  <a:cubicBezTo>
                    <a:pt x="0" y="94"/>
                    <a:pt x="0" y="94"/>
                    <a:pt x="0" y="95"/>
                  </a:cubicBezTo>
                  <a:cubicBezTo>
                    <a:pt x="0" y="95"/>
                    <a:pt x="0" y="95"/>
                    <a:pt x="0" y="95"/>
                  </a:cubicBezTo>
                  <a:cubicBezTo>
                    <a:pt x="0" y="95"/>
                    <a:pt x="0" y="95"/>
                    <a:pt x="0" y="95"/>
                  </a:cubicBezTo>
                  <a:cubicBezTo>
                    <a:pt x="0" y="95"/>
                    <a:pt x="0" y="95"/>
                    <a:pt x="0" y="95"/>
                  </a:cubicBezTo>
                  <a:cubicBezTo>
                    <a:pt x="0" y="96"/>
                    <a:pt x="1" y="96"/>
                    <a:pt x="1" y="97"/>
                  </a:cubicBezTo>
                  <a:cubicBezTo>
                    <a:pt x="1" y="97"/>
                    <a:pt x="1" y="97"/>
                    <a:pt x="1" y="97"/>
                  </a:cubicBezTo>
                  <a:cubicBezTo>
                    <a:pt x="7" y="136"/>
                    <a:pt x="38" y="168"/>
                    <a:pt x="78" y="174"/>
                  </a:cubicBezTo>
                  <a:cubicBezTo>
                    <a:pt x="66" y="169"/>
                    <a:pt x="55" y="162"/>
                    <a:pt x="46" y="152"/>
                  </a:cubicBezTo>
                  <a:cubicBezTo>
                    <a:pt x="33" y="139"/>
                    <a:pt x="24" y="124"/>
                    <a:pt x="19" y="106"/>
                  </a:cubicBezTo>
                  <a:cubicBezTo>
                    <a:pt x="18" y="97"/>
                    <a:pt x="16" y="87"/>
                    <a:pt x="15" y="78"/>
                  </a:cubicBezTo>
                  <a:cubicBezTo>
                    <a:pt x="15" y="77"/>
                    <a:pt x="15" y="77"/>
                    <a:pt x="15" y="77"/>
                  </a:cubicBezTo>
                  <a:cubicBezTo>
                    <a:pt x="15" y="58"/>
                    <a:pt x="20" y="40"/>
                    <a:pt x="30" y="23"/>
                  </a:cubicBezTo>
                  <a:cubicBezTo>
                    <a:pt x="35" y="16"/>
                    <a:pt x="41" y="9"/>
                    <a:pt x="46" y="2"/>
                  </a:cubicBezTo>
                  <a:cubicBezTo>
                    <a:pt x="47" y="1"/>
                    <a:pt x="48" y="1"/>
                    <a:pt x="48" y="0"/>
                  </a:cubicBezTo>
                </a:path>
              </a:pathLst>
            </a:custGeom>
            <a:solidFill>
              <a:srgbClr val="FFB54D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</a14:hiddenLine>
              </a:ext>
            </a:extLst>
          </p:spPr>
          <p:txBody>
            <a:bodyPr vert="horz" wrap="square" lIns="121920" tIns="60960" rIns="121920" bIns="60960" numCol="1" anchor="t" anchorCtr="0" compatLnSpc="1"/>
            <a:lstStyle/>
            <a:p>
              <a:endParaRPr lang="en-GB" sz="2400"/>
            </a:p>
          </p:txBody>
        </p:sp>
        <p:sp>
          <p:nvSpPr>
            <p:cNvPr id="39" name="Rectangle 36"/>
            <p:cNvSpPr>
              <a:spLocks noChangeArrowheads="1"/>
            </p:cNvSpPr>
            <p:nvPr/>
          </p:nvSpPr>
          <p:spPr bwMode="auto">
            <a:xfrm>
              <a:off x="2605088" y="2592778"/>
              <a:ext cx="268288" cy="153988"/>
            </a:xfrm>
            <a:prstGeom prst="rect">
              <a:avLst/>
            </a:prstGeom>
            <a:solidFill>
              <a:srgbClr val="FFD57D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 vert="horz" wrap="square" lIns="121920" tIns="60960" rIns="121920" bIns="60960" numCol="1" anchor="t" anchorCtr="0" compatLnSpc="1"/>
            <a:lstStyle/>
            <a:p>
              <a:endParaRPr lang="en-GB" sz="2400"/>
            </a:p>
          </p:txBody>
        </p:sp>
      </p:grpSp>
      <p:grpSp>
        <p:nvGrpSpPr>
          <p:cNvPr id="40" name="Group 39"/>
          <p:cNvGrpSpPr/>
          <p:nvPr/>
        </p:nvGrpSpPr>
        <p:grpSpPr>
          <a:xfrm>
            <a:off x="1989908" y="1681532"/>
            <a:ext cx="120325" cy="101771"/>
            <a:chOff x="2455863" y="2411803"/>
            <a:chExt cx="566738" cy="566738"/>
          </a:xfrm>
        </p:grpSpPr>
        <p:sp>
          <p:nvSpPr>
            <p:cNvPr id="41" name="Oval 32"/>
            <p:cNvSpPr>
              <a:spLocks noChangeArrowheads="1"/>
            </p:cNvSpPr>
            <p:nvPr/>
          </p:nvSpPr>
          <p:spPr bwMode="auto">
            <a:xfrm>
              <a:off x="2455863" y="2411803"/>
              <a:ext cx="566738" cy="566738"/>
            </a:xfrm>
            <a:prstGeom prst="ellipse">
              <a:avLst/>
            </a:prstGeom>
            <a:solidFill>
              <a:srgbClr val="F2A012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</a14:hiddenLine>
              </a:ext>
            </a:extLst>
          </p:spPr>
          <p:txBody>
            <a:bodyPr vert="horz" wrap="square" lIns="121920" tIns="60960" rIns="121920" bIns="60960" numCol="1" anchor="t" anchorCtr="0" compatLnSpc="1"/>
            <a:lstStyle/>
            <a:p>
              <a:endParaRPr lang="en-GB" sz="2400"/>
            </a:p>
          </p:txBody>
        </p:sp>
        <p:sp>
          <p:nvSpPr>
            <p:cNvPr id="42" name="Oval 33"/>
            <p:cNvSpPr>
              <a:spLocks noChangeArrowheads="1"/>
            </p:cNvSpPr>
            <p:nvPr/>
          </p:nvSpPr>
          <p:spPr bwMode="auto">
            <a:xfrm>
              <a:off x="2511425" y="2465778"/>
              <a:ext cx="455613" cy="457200"/>
            </a:xfrm>
            <a:prstGeom prst="ellipse">
              <a:avLst/>
            </a:prstGeom>
            <a:solidFill>
              <a:srgbClr val="FFD57D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</a14:hiddenLine>
              </a:ext>
            </a:extLst>
          </p:spPr>
          <p:txBody>
            <a:bodyPr vert="horz" wrap="square" lIns="121920" tIns="60960" rIns="121920" bIns="60960" numCol="1" anchor="t" anchorCtr="0" compatLnSpc="1"/>
            <a:lstStyle/>
            <a:p>
              <a:endParaRPr lang="en-GB" sz="2400"/>
            </a:p>
          </p:txBody>
        </p:sp>
        <p:sp>
          <p:nvSpPr>
            <p:cNvPr id="43" name="Freeform 34"/>
            <p:cNvSpPr>
              <a:spLocks noEditPoints="1"/>
            </p:cNvSpPr>
            <p:nvPr/>
          </p:nvSpPr>
          <p:spPr bwMode="auto">
            <a:xfrm>
              <a:off x="2511425" y="2621353"/>
              <a:ext cx="9525" cy="111125"/>
            </a:xfrm>
            <a:custGeom>
              <a:avLst/>
              <a:gdLst>
                <a:gd name="T0" fmla="*/ 0 w 4"/>
                <a:gd name="T1" fmla="*/ 43 h 45"/>
                <a:gd name="T2" fmla="*/ 0 w 4"/>
                <a:gd name="T3" fmla="*/ 42 h 45"/>
                <a:gd name="T4" fmla="*/ 0 w 4"/>
                <a:gd name="T5" fmla="*/ 41 h 45"/>
                <a:gd name="T6" fmla="*/ 0 w 4"/>
                <a:gd name="T7" fmla="*/ 40 h 45"/>
                <a:gd name="T8" fmla="*/ 0 w 4"/>
                <a:gd name="T9" fmla="*/ 40 h 45"/>
                <a:gd name="T10" fmla="*/ 0 w 4"/>
                <a:gd name="T11" fmla="*/ 39 h 45"/>
                <a:gd name="T12" fmla="*/ 0 w 4"/>
                <a:gd name="T13" fmla="*/ 38 h 45"/>
                <a:gd name="T14" fmla="*/ 0 w 4"/>
                <a:gd name="T15" fmla="*/ 38 h 45"/>
                <a:gd name="T16" fmla="*/ 0 w 4"/>
                <a:gd name="T17" fmla="*/ 37 h 45"/>
                <a:gd name="T18" fmla="*/ 0 w 4"/>
                <a:gd name="T19" fmla="*/ 36 h 45"/>
                <a:gd name="T20" fmla="*/ 0 w 4"/>
                <a:gd name="T21" fmla="*/ 36 h 45"/>
                <a:gd name="T22" fmla="*/ 0 w 4"/>
                <a:gd name="T23" fmla="*/ 35 h 45"/>
                <a:gd name="T24" fmla="*/ 0 w 4"/>
                <a:gd name="T25" fmla="*/ 34 h 45"/>
                <a:gd name="T26" fmla="*/ 0 w 4"/>
                <a:gd name="T27" fmla="*/ 34 h 45"/>
                <a:gd name="T28" fmla="*/ 0 w 4"/>
                <a:gd name="T29" fmla="*/ 33 h 45"/>
                <a:gd name="T30" fmla="*/ 0 w 4"/>
                <a:gd name="T31" fmla="*/ 32 h 45"/>
                <a:gd name="T32" fmla="*/ 0 w 4"/>
                <a:gd name="T33" fmla="*/ 31 h 45"/>
                <a:gd name="T34" fmla="*/ 0 w 4"/>
                <a:gd name="T35" fmla="*/ 31 h 45"/>
                <a:gd name="T36" fmla="*/ 0 w 4"/>
                <a:gd name="T37" fmla="*/ 30 h 45"/>
                <a:gd name="T38" fmla="*/ 0 w 4"/>
                <a:gd name="T39" fmla="*/ 29 h 45"/>
                <a:gd name="T40" fmla="*/ 0 w 4"/>
                <a:gd name="T41" fmla="*/ 29 h 45"/>
                <a:gd name="T42" fmla="*/ 0 w 4"/>
                <a:gd name="T43" fmla="*/ 28 h 45"/>
                <a:gd name="T44" fmla="*/ 0 w 4"/>
                <a:gd name="T45" fmla="*/ 27 h 45"/>
                <a:gd name="T46" fmla="*/ 0 w 4"/>
                <a:gd name="T47" fmla="*/ 26 h 45"/>
                <a:gd name="T48" fmla="*/ 0 w 4"/>
                <a:gd name="T49" fmla="*/ 26 h 45"/>
                <a:gd name="T50" fmla="*/ 0 w 4"/>
                <a:gd name="T51" fmla="*/ 25 h 45"/>
                <a:gd name="T52" fmla="*/ 0 w 4"/>
                <a:gd name="T53" fmla="*/ 24 h 45"/>
                <a:gd name="T54" fmla="*/ 0 w 4"/>
                <a:gd name="T55" fmla="*/ 23 h 45"/>
                <a:gd name="T56" fmla="*/ 0 w 4"/>
                <a:gd name="T57" fmla="*/ 22 h 45"/>
                <a:gd name="T58" fmla="*/ 0 w 4"/>
                <a:gd name="T59" fmla="*/ 22 h 45"/>
                <a:gd name="T60" fmla="*/ 0 w 4"/>
                <a:gd name="T61" fmla="*/ 21 h 45"/>
                <a:gd name="T62" fmla="*/ 0 w 4"/>
                <a:gd name="T63" fmla="*/ 20 h 45"/>
                <a:gd name="T64" fmla="*/ 0 w 4"/>
                <a:gd name="T65" fmla="*/ 19 h 45"/>
                <a:gd name="T66" fmla="*/ 0 w 4"/>
                <a:gd name="T67" fmla="*/ 18 h 45"/>
                <a:gd name="T68" fmla="*/ 0 w 4"/>
                <a:gd name="T69" fmla="*/ 18 h 45"/>
                <a:gd name="T70" fmla="*/ 0 w 4"/>
                <a:gd name="T71" fmla="*/ 17 h 45"/>
                <a:gd name="T72" fmla="*/ 1 w 4"/>
                <a:gd name="T73" fmla="*/ 16 h 45"/>
                <a:gd name="T74" fmla="*/ 1 w 4"/>
                <a:gd name="T75" fmla="*/ 15 h 45"/>
                <a:gd name="T76" fmla="*/ 1 w 4"/>
                <a:gd name="T77" fmla="*/ 15 h 45"/>
                <a:gd name="T78" fmla="*/ 1 w 4"/>
                <a:gd name="T79" fmla="*/ 13 h 45"/>
                <a:gd name="T80" fmla="*/ 1 w 4"/>
                <a:gd name="T81" fmla="*/ 12 h 45"/>
                <a:gd name="T82" fmla="*/ 1 w 4"/>
                <a:gd name="T83" fmla="*/ 12 h 45"/>
                <a:gd name="T84" fmla="*/ 1 w 4"/>
                <a:gd name="T85" fmla="*/ 11 h 45"/>
                <a:gd name="T86" fmla="*/ 2 w 4"/>
                <a:gd name="T87" fmla="*/ 10 h 45"/>
                <a:gd name="T88" fmla="*/ 2 w 4"/>
                <a:gd name="T89" fmla="*/ 10 h 45"/>
                <a:gd name="T90" fmla="*/ 2 w 4"/>
                <a:gd name="T91" fmla="*/ 9 h 45"/>
                <a:gd name="T92" fmla="*/ 2 w 4"/>
                <a:gd name="T93" fmla="*/ 8 h 45"/>
                <a:gd name="T94" fmla="*/ 2 w 4"/>
                <a:gd name="T95" fmla="*/ 8 h 45"/>
                <a:gd name="T96" fmla="*/ 2 w 4"/>
                <a:gd name="T97" fmla="*/ 7 h 45"/>
                <a:gd name="T98" fmla="*/ 3 w 4"/>
                <a:gd name="T99" fmla="*/ 6 h 45"/>
                <a:gd name="T100" fmla="*/ 3 w 4"/>
                <a:gd name="T101" fmla="*/ 6 h 45"/>
                <a:gd name="T102" fmla="*/ 3 w 4"/>
                <a:gd name="T103" fmla="*/ 5 h 45"/>
                <a:gd name="T104" fmla="*/ 3 w 4"/>
                <a:gd name="T105" fmla="*/ 4 h 45"/>
                <a:gd name="T106" fmla="*/ 3 w 4"/>
                <a:gd name="T107" fmla="*/ 4 h 45"/>
                <a:gd name="T108" fmla="*/ 3 w 4"/>
                <a:gd name="T109" fmla="*/ 3 h 45"/>
                <a:gd name="T110" fmla="*/ 4 w 4"/>
                <a:gd name="T111" fmla="*/ 2 h 45"/>
                <a:gd name="T112" fmla="*/ 4 w 4"/>
                <a:gd name="T113" fmla="*/ 1 h 45"/>
                <a:gd name="T114" fmla="*/ 4 w 4"/>
                <a:gd name="T115" fmla="*/ 0 h 45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  <a:cxn ang="0">
                  <a:pos x="T46" y="T47"/>
                </a:cxn>
                <a:cxn ang="0">
                  <a:pos x="T48" y="T49"/>
                </a:cxn>
                <a:cxn ang="0">
                  <a:pos x="T50" y="T51"/>
                </a:cxn>
                <a:cxn ang="0">
                  <a:pos x="T52" y="T53"/>
                </a:cxn>
                <a:cxn ang="0">
                  <a:pos x="T54" y="T55"/>
                </a:cxn>
                <a:cxn ang="0">
                  <a:pos x="T56" y="T57"/>
                </a:cxn>
                <a:cxn ang="0">
                  <a:pos x="T58" y="T59"/>
                </a:cxn>
                <a:cxn ang="0">
                  <a:pos x="T60" y="T61"/>
                </a:cxn>
                <a:cxn ang="0">
                  <a:pos x="T62" y="T63"/>
                </a:cxn>
                <a:cxn ang="0">
                  <a:pos x="T64" y="T65"/>
                </a:cxn>
                <a:cxn ang="0">
                  <a:pos x="T66" y="T67"/>
                </a:cxn>
                <a:cxn ang="0">
                  <a:pos x="T68" y="T69"/>
                </a:cxn>
                <a:cxn ang="0">
                  <a:pos x="T70" y="T71"/>
                </a:cxn>
                <a:cxn ang="0">
                  <a:pos x="T72" y="T73"/>
                </a:cxn>
                <a:cxn ang="0">
                  <a:pos x="T74" y="T75"/>
                </a:cxn>
                <a:cxn ang="0">
                  <a:pos x="T76" y="T77"/>
                </a:cxn>
                <a:cxn ang="0">
                  <a:pos x="T78" y="T79"/>
                </a:cxn>
                <a:cxn ang="0">
                  <a:pos x="T80" y="T81"/>
                </a:cxn>
                <a:cxn ang="0">
                  <a:pos x="T82" y="T83"/>
                </a:cxn>
                <a:cxn ang="0">
                  <a:pos x="T84" y="T85"/>
                </a:cxn>
                <a:cxn ang="0">
                  <a:pos x="T86" y="T87"/>
                </a:cxn>
                <a:cxn ang="0">
                  <a:pos x="T88" y="T89"/>
                </a:cxn>
                <a:cxn ang="0">
                  <a:pos x="T90" y="T91"/>
                </a:cxn>
                <a:cxn ang="0">
                  <a:pos x="T92" y="T93"/>
                </a:cxn>
                <a:cxn ang="0">
                  <a:pos x="T94" y="T95"/>
                </a:cxn>
                <a:cxn ang="0">
                  <a:pos x="T96" y="T97"/>
                </a:cxn>
                <a:cxn ang="0">
                  <a:pos x="T98" y="T99"/>
                </a:cxn>
                <a:cxn ang="0">
                  <a:pos x="T100" y="T101"/>
                </a:cxn>
                <a:cxn ang="0">
                  <a:pos x="T102" y="T103"/>
                </a:cxn>
                <a:cxn ang="0">
                  <a:pos x="T104" y="T105"/>
                </a:cxn>
                <a:cxn ang="0">
                  <a:pos x="T106" y="T107"/>
                </a:cxn>
                <a:cxn ang="0">
                  <a:pos x="T108" y="T109"/>
                </a:cxn>
                <a:cxn ang="0">
                  <a:pos x="T110" y="T111"/>
                </a:cxn>
                <a:cxn ang="0">
                  <a:pos x="T112" y="T113"/>
                </a:cxn>
                <a:cxn ang="0">
                  <a:pos x="T114" y="T115"/>
                </a:cxn>
              </a:cxnLst>
              <a:rect l="0" t="0" r="r" b="b"/>
              <a:pathLst>
                <a:path w="4" h="45">
                  <a:moveTo>
                    <a:pt x="1" y="45"/>
                  </a:moveTo>
                  <a:cubicBezTo>
                    <a:pt x="1" y="45"/>
                    <a:pt x="1" y="45"/>
                    <a:pt x="1" y="45"/>
                  </a:cubicBezTo>
                  <a:cubicBezTo>
                    <a:pt x="1" y="45"/>
                    <a:pt x="1" y="45"/>
                    <a:pt x="1" y="45"/>
                  </a:cubicBezTo>
                  <a:moveTo>
                    <a:pt x="0" y="43"/>
                  </a:moveTo>
                  <a:cubicBezTo>
                    <a:pt x="0" y="43"/>
                    <a:pt x="0" y="43"/>
                    <a:pt x="0" y="43"/>
                  </a:cubicBezTo>
                  <a:cubicBezTo>
                    <a:pt x="0" y="43"/>
                    <a:pt x="0" y="43"/>
                    <a:pt x="0" y="43"/>
                  </a:cubicBezTo>
                  <a:moveTo>
                    <a:pt x="0" y="43"/>
                  </a:moveTo>
                  <a:cubicBezTo>
                    <a:pt x="0" y="43"/>
                    <a:pt x="0" y="43"/>
                    <a:pt x="0" y="43"/>
                  </a:cubicBezTo>
                  <a:cubicBezTo>
                    <a:pt x="0" y="43"/>
                    <a:pt x="0" y="43"/>
                    <a:pt x="0" y="43"/>
                  </a:cubicBezTo>
                  <a:moveTo>
                    <a:pt x="0" y="42"/>
                  </a:moveTo>
                  <a:cubicBezTo>
                    <a:pt x="0" y="42"/>
                    <a:pt x="0" y="42"/>
                    <a:pt x="0" y="42"/>
                  </a:cubicBezTo>
                  <a:cubicBezTo>
                    <a:pt x="0" y="42"/>
                    <a:pt x="0" y="42"/>
                    <a:pt x="0" y="42"/>
                  </a:cubicBezTo>
                  <a:moveTo>
                    <a:pt x="0" y="42"/>
                  </a:moveTo>
                  <a:cubicBezTo>
                    <a:pt x="0" y="42"/>
                    <a:pt x="0" y="42"/>
                    <a:pt x="0" y="42"/>
                  </a:cubicBezTo>
                  <a:cubicBezTo>
                    <a:pt x="0" y="42"/>
                    <a:pt x="0" y="42"/>
                    <a:pt x="0" y="42"/>
                  </a:cubicBezTo>
                  <a:moveTo>
                    <a:pt x="0" y="42"/>
                  </a:moveTo>
                  <a:cubicBezTo>
                    <a:pt x="0" y="42"/>
                    <a:pt x="0" y="42"/>
                    <a:pt x="0" y="42"/>
                  </a:cubicBezTo>
                  <a:cubicBezTo>
                    <a:pt x="0" y="42"/>
                    <a:pt x="0" y="42"/>
                    <a:pt x="0" y="42"/>
                  </a:cubicBezTo>
                  <a:moveTo>
                    <a:pt x="0" y="41"/>
                  </a:moveTo>
                  <a:cubicBezTo>
                    <a:pt x="0" y="41"/>
                    <a:pt x="0" y="41"/>
                    <a:pt x="0" y="41"/>
                  </a:cubicBezTo>
                  <a:cubicBezTo>
                    <a:pt x="0" y="41"/>
                    <a:pt x="0" y="41"/>
                    <a:pt x="0" y="41"/>
                  </a:cubicBezTo>
                  <a:moveTo>
                    <a:pt x="0" y="41"/>
                  </a:moveTo>
                  <a:cubicBezTo>
                    <a:pt x="0" y="41"/>
                    <a:pt x="0" y="41"/>
                    <a:pt x="0" y="41"/>
                  </a:cubicBezTo>
                  <a:cubicBezTo>
                    <a:pt x="0" y="41"/>
                    <a:pt x="0" y="41"/>
                    <a:pt x="0" y="41"/>
                  </a:cubicBezTo>
                  <a:moveTo>
                    <a:pt x="0" y="40"/>
                  </a:moveTo>
                  <a:cubicBezTo>
                    <a:pt x="0" y="40"/>
                    <a:pt x="0" y="40"/>
                    <a:pt x="0" y="40"/>
                  </a:cubicBezTo>
                  <a:cubicBezTo>
                    <a:pt x="0" y="40"/>
                    <a:pt x="0" y="40"/>
                    <a:pt x="0" y="40"/>
                  </a:cubicBezTo>
                  <a:moveTo>
                    <a:pt x="0" y="40"/>
                  </a:moveTo>
                  <a:cubicBezTo>
                    <a:pt x="0" y="40"/>
                    <a:pt x="0" y="40"/>
                    <a:pt x="0" y="40"/>
                  </a:cubicBezTo>
                  <a:cubicBezTo>
                    <a:pt x="0" y="40"/>
                    <a:pt x="0" y="40"/>
                    <a:pt x="0" y="40"/>
                  </a:cubicBezTo>
                  <a:moveTo>
                    <a:pt x="0" y="40"/>
                  </a:moveTo>
                  <a:cubicBezTo>
                    <a:pt x="0" y="40"/>
                    <a:pt x="0" y="40"/>
                    <a:pt x="0" y="40"/>
                  </a:cubicBezTo>
                  <a:cubicBezTo>
                    <a:pt x="0" y="40"/>
                    <a:pt x="0" y="40"/>
                    <a:pt x="0" y="40"/>
                  </a:cubicBezTo>
                  <a:moveTo>
                    <a:pt x="0" y="40"/>
                  </a:moveTo>
                  <a:cubicBezTo>
                    <a:pt x="0" y="40"/>
                    <a:pt x="0" y="40"/>
                    <a:pt x="0" y="40"/>
                  </a:cubicBezTo>
                  <a:cubicBezTo>
                    <a:pt x="0" y="40"/>
                    <a:pt x="0" y="40"/>
                    <a:pt x="0" y="40"/>
                  </a:cubicBezTo>
                  <a:moveTo>
                    <a:pt x="0" y="39"/>
                  </a:moveTo>
                  <a:cubicBezTo>
                    <a:pt x="0" y="39"/>
                    <a:pt x="0" y="39"/>
                    <a:pt x="0" y="39"/>
                  </a:cubicBezTo>
                  <a:cubicBezTo>
                    <a:pt x="0" y="39"/>
                    <a:pt x="0" y="39"/>
                    <a:pt x="0" y="39"/>
                  </a:cubicBezTo>
                  <a:moveTo>
                    <a:pt x="0" y="39"/>
                  </a:moveTo>
                  <a:cubicBezTo>
                    <a:pt x="0" y="39"/>
                    <a:pt x="0" y="39"/>
                    <a:pt x="0" y="39"/>
                  </a:cubicBezTo>
                  <a:cubicBezTo>
                    <a:pt x="0" y="39"/>
                    <a:pt x="0" y="39"/>
                    <a:pt x="0" y="39"/>
                  </a:cubicBezTo>
                  <a:moveTo>
                    <a:pt x="0" y="39"/>
                  </a:moveTo>
                  <a:cubicBezTo>
                    <a:pt x="0" y="39"/>
                    <a:pt x="0" y="39"/>
                    <a:pt x="0" y="39"/>
                  </a:cubicBezTo>
                  <a:cubicBezTo>
                    <a:pt x="0" y="39"/>
                    <a:pt x="0" y="39"/>
                    <a:pt x="0" y="39"/>
                  </a:cubicBezTo>
                  <a:moveTo>
                    <a:pt x="0" y="38"/>
                  </a:moveTo>
                  <a:cubicBezTo>
                    <a:pt x="0" y="38"/>
                    <a:pt x="0" y="39"/>
                    <a:pt x="0" y="39"/>
                  </a:cubicBezTo>
                  <a:cubicBezTo>
                    <a:pt x="0" y="39"/>
                    <a:pt x="0" y="39"/>
                    <a:pt x="0" y="38"/>
                  </a:cubicBezTo>
                  <a:moveTo>
                    <a:pt x="0" y="38"/>
                  </a:moveTo>
                  <a:cubicBezTo>
                    <a:pt x="0" y="38"/>
                    <a:pt x="0" y="38"/>
                    <a:pt x="0" y="38"/>
                  </a:cubicBezTo>
                  <a:cubicBezTo>
                    <a:pt x="0" y="38"/>
                    <a:pt x="0" y="38"/>
                    <a:pt x="0" y="38"/>
                  </a:cubicBezTo>
                  <a:moveTo>
                    <a:pt x="0" y="38"/>
                  </a:moveTo>
                  <a:cubicBezTo>
                    <a:pt x="0" y="38"/>
                    <a:pt x="0" y="38"/>
                    <a:pt x="0" y="38"/>
                  </a:cubicBezTo>
                  <a:cubicBezTo>
                    <a:pt x="0" y="38"/>
                    <a:pt x="0" y="38"/>
                    <a:pt x="0" y="38"/>
                  </a:cubicBezTo>
                  <a:moveTo>
                    <a:pt x="0" y="37"/>
                  </a:moveTo>
                  <a:cubicBezTo>
                    <a:pt x="0" y="38"/>
                    <a:pt x="0" y="38"/>
                    <a:pt x="0" y="38"/>
                  </a:cubicBezTo>
                  <a:cubicBezTo>
                    <a:pt x="0" y="38"/>
                    <a:pt x="0" y="38"/>
                    <a:pt x="0" y="37"/>
                  </a:cubicBezTo>
                  <a:moveTo>
                    <a:pt x="0" y="37"/>
                  </a:moveTo>
                  <a:cubicBezTo>
                    <a:pt x="0" y="37"/>
                    <a:pt x="0" y="37"/>
                    <a:pt x="0" y="37"/>
                  </a:cubicBezTo>
                  <a:cubicBezTo>
                    <a:pt x="0" y="37"/>
                    <a:pt x="0" y="37"/>
                    <a:pt x="0" y="37"/>
                  </a:cubicBezTo>
                  <a:moveTo>
                    <a:pt x="0" y="37"/>
                  </a:moveTo>
                  <a:cubicBezTo>
                    <a:pt x="0" y="37"/>
                    <a:pt x="0" y="37"/>
                    <a:pt x="0" y="37"/>
                  </a:cubicBezTo>
                  <a:cubicBezTo>
                    <a:pt x="0" y="37"/>
                    <a:pt x="0" y="37"/>
                    <a:pt x="0" y="37"/>
                  </a:cubicBezTo>
                  <a:moveTo>
                    <a:pt x="0" y="37"/>
                  </a:moveTo>
                  <a:cubicBezTo>
                    <a:pt x="0" y="37"/>
                    <a:pt x="0" y="37"/>
                    <a:pt x="0" y="37"/>
                  </a:cubicBezTo>
                  <a:cubicBezTo>
                    <a:pt x="0" y="37"/>
                    <a:pt x="0" y="37"/>
                    <a:pt x="0" y="37"/>
                  </a:cubicBezTo>
                  <a:moveTo>
                    <a:pt x="0" y="36"/>
                  </a:moveTo>
                  <a:cubicBezTo>
                    <a:pt x="0" y="36"/>
                    <a:pt x="0" y="36"/>
                    <a:pt x="0" y="36"/>
                  </a:cubicBezTo>
                  <a:cubicBezTo>
                    <a:pt x="0" y="36"/>
                    <a:pt x="0" y="36"/>
                    <a:pt x="0" y="36"/>
                  </a:cubicBezTo>
                  <a:moveTo>
                    <a:pt x="0" y="36"/>
                  </a:moveTo>
                  <a:cubicBezTo>
                    <a:pt x="0" y="36"/>
                    <a:pt x="0" y="36"/>
                    <a:pt x="0" y="36"/>
                  </a:cubicBezTo>
                  <a:cubicBezTo>
                    <a:pt x="0" y="36"/>
                    <a:pt x="0" y="36"/>
                    <a:pt x="0" y="36"/>
                  </a:cubicBezTo>
                  <a:moveTo>
                    <a:pt x="0" y="36"/>
                  </a:moveTo>
                  <a:cubicBezTo>
                    <a:pt x="0" y="36"/>
                    <a:pt x="0" y="36"/>
                    <a:pt x="0" y="36"/>
                  </a:cubicBezTo>
                  <a:cubicBezTo>
                    <a:pt x="0" y="36"/>
                    <a:pt x="0" y="36"/>
                    <a:pt x="0" y="36"/>
                  </a:cubicBezTo>
                  <a:moveTo>
                    <a:pt x="0" y="35"/>
                  </a:moveTo>
                  <a:cubicBezTo>
                    <a:pt x="0" y="35"/>
                    <a:pt x="0" y="36"/>
                    <a:pt x="0" y="36"/>
                  </a:cubicBezTo>
                  <a:cubicBezTo>
                    <a:pt x="0" y="36"/>
                    <a:pt x="0" y="35"/>
                    <a:pt x="0" y="35"/>
                  </a:cubicBezTo>
                  <a:moveTo>
                    <a:pt x="0" y="35"/>
                  </a:moveTo>
                  <a:cubicBezTo>
                    <a:pt x="0" y="35"/>
                    <a:pt x="0" y="35"/>
                    <a:pt x="0" y="35"/>
                  </a:cubicBezTo>
                  <a:cubicBezTo>
                    <a:pt x="0" y="35"/>
                    <a:pt x="0" y="35"/>
                    <a:pt x="0" y="35"/>
                  </a:cubicBezTo>
                  <a:moveTo>
                    <a:pt x="0" y="35"/>
                  </a:moveTo>
                  <a:cubicBezTo>
                    <a:pt x="0" y="35"/>
                    <a:pt x="0" y="35"/>
                    <a:pt x="0" y="35"/>
                  </a:cubicBezTo>
                  <a:cubicBezTo>
                    <a:pt x="0" y="35"/>
                    <a:pt x="0" y="35"/>
                    <a:pt x="0" y="35"/>
                  </a:cubicBezTo>
                  <a:moveTo>
                    <a:pt x="0" y="35"/>
                  </a:moveTo>
                  <a:cubicBezTo>
                    <a:pt x="0" y="35"/>
                    <a:pt x="0" y="35"/>
                    <a:pt x="0" y="35"/>
                  </a:cubicBezTo>
                  <a:cubicBezTo>
                    <a:pt x="0" y="35"/>
                    <a:pt x="0" y="35"/>
                    <a:pt x="0" y="35"/>
                  </a:cubicBezTo>
                  <a:moveTo>
                    <a:pt x="0" y="34"/>
                  </a:moveTo>
                  <a:cubicBezTo>
                    <a:pt x="0" y="34"/>
                    <a:pt x="0" y="34"/>
                    <a:pt x="0" y="34"/>
                  </a:cubicBezTo>
                  <a:cubicBezTo>
                    <a:pt x="0" y="34"/>
                    <a:pt x="0" y="34"/>
                    <a:pt x="0" y="34"/>
                  </a:cubicBezTo>
                  <a:moveTo>
                    <a:pt x="0" y="34"/>
                  </a:moveTo>
                  <a:cubicBezTo>
                    <a:pt x="0" y="34"/>
                    <a:pt x="0" y="34"/>
                    <a:pt x="0" y="34"/>
                  </a:cubicBezTo>
                  <a:cubicBezTo>
                    <a:pt x="0" y="34"/>
                    <a:pt x="0" y="34"/>
                    <a:pt x="0" y="34"/>
                  </a:cubicBezTo>
                  <a:moveTo>
                    <a:pt x="0" y="34"/>
                  </a:moveTo>
                  <a:cubicBezTo>
                    <a:pt x="0" y="34"/>
                    <a:pt x="0" y="34"/>
                    <a:pt x="0" y="34"/>
                  </a:cubicBezTo>
                  <a:cubicBezTo>
                    <a:pt x="0" y="34"/>
                    <a:pt x="0" y="34"/>
                    <a:pt x="0" y="34"/>
                  </a:cubicBezTo>
                  <a:moveTo>
                    <a:pt x="0" y="33"/>
                  </a:moveTo>
                  <a:cubicBezTo>
                    <a:pt x="0" y="33"/>
                    <a:pt x="0" y="33"/>
                    <a:pt x="0" y="34"/>
                  </a:cubicBezTo>
                  <a:cubicBezTo>
                    <a:pt x="0" y="33"/>
                    <a:pt x="0" y="33"/>
                    <a:pt x="0" y="33"/>
                  </a:cubicBezTo>
                  <a:moveTo>
                    <a:pt x="0" y="33"/>
                  </a:moveTo>
                  <a:cubicBezTo>
                    <a:pt x="0" y="33"/>
                    <a:pt x="0" y="33"/>
                    <a:pt x="0" y="33"/>
                  </a:cubicBezTo>
                  <a:cubicBezTo>
                    <a:pt x="0" y="33"/>
                    <a:pt x="0" y="33"/>
                    <a:pt x="0" y="33"/>
                  </a:cubicBezTo>
                  <a:moveTo>
                    <a:pt x="0" y="33"/>
                  </a:moveTo>
                  <a:cubicBezTo>
                    <a:pt x="0" y="33"/>
                    <a:pt x="0" y="33"/>
                    <a:pt x="0" y="33"/>
                  </a:cubicBezTo>
                  <a:cubicBezTo>
                    <a:pt x="0" y="33"/>
                    <a:pt x="0" y="33"/>
                    <a:pt x="0" y="33"/>
                  </a:cubicBezTo>
                  <a:moveTo>
                    <a:pt x="0" y="32"/>
                  </a:moveTo>
                  <a:cubicBezTo>
                    <a:pt x="0" y="32"/>
                    <a:pt x="0" y="33"/>
                    <a:pt x="0" y="33"/>
                  </a:cubicBezTo>
                  <a:cubicBezTo>
                    <a:pt x="0" y="33"/>
                    <a:pt x="0" y="32"/>
                    <a:pt x="0" y="32"/>
                  </a:cubicBezTo>
                  <a:moveTo>
                    <a:pt x="0" y="32"/>
                  </a:moveTo>
                  <a:cubicBezTo>
                    <a:pt x="0" y="32"/>
                    <a:pt x="0" y="32"/>
                    <a:pt x="0" y="32"/>
                  </a:cubicBezTo>
                  <a:cubicBezTo>
                    <a:pt x="0" y="32"/>
                    <a:pt x="0" y="32"/>
                    <a:pt x="0" y="32"/>
                  </a:cubicBezTo>
                  <a:moveTo>
                    <a:pt x="0" y="32"/>
                  </a:moveTo>
                  <a:cubicBezTo>
                    <a:pt x="0" y="32"/>
                    <a:pt x="0" y="32"/>
                    <a:pt x="0" y="32"/>
                  </a:cubicBezTo>
                  <a:cubicBezTo>
                    <a:pt x="0" y="32"/>
                    <a:pt x="0" y="32"/>
                    <a:pt x="0" y="32"/>
                  </a:cubicBezTo>
                  <a:moveTo>
                    <a:pt x="0" y="32"/>
                  </a:moveTo>
                  <a:cubicBezTo>
                    <a:pt x="0" y="32"/>
                    <a:pt x="0" y="32"/>
                    <a:pt x="0" y="32"/>
                  </a:cubicBezTo>
                  <a:cubicBezTo>
                    <a:pt x="0" y="32"/>
                    <a:pt x="0" y="32"/>
                    <a:pt x="0" y="32"/>
                  </a:cubicBezTo>
                  <a:moveTo>
                    <a:pt x="0" y="31"/>
                  </a:moveTo>
                  <a:cubicBezTo>
                    <a:pt x="0" y="31"/>
                    <a:pt x="0" y="31"/>
                    <a:pt x="0" y="31"/>
                  </a:cubicBezTo>
                  <a:cubicBezTo>
                    <a:pt x="0" y="31"/>
                    <a:pt x="0" y="31"/>
                    <a:pt x="0" y="31"/>
                  </a:cubicBezTo>
                  <a:moveTo>
                    <a:pt x="0" y="31"/>
                  </a:moveTo>
                  <a:cubicBezTo>
                    <a:pt x="0" y="31"/>
                    <a:pt x="0" y="31"/>
                    <a:pt x="0" y="31"/>
                  </a:cubicBezTo>
                  <a:cubicBezTo>
                    <a:pt x="0" y="31"/>
                    <a:pt x="0" y="31"/>
                    <a:pt x="0" y="31"/>
                  </a:cubicBezTo>
                  <a:moveTo>
                    <a:pt x="0" y="31"/>
                  </a:moveTo>
                  <a:cubicBezTo>
                    <a:pt x="0" y="31"/>
                    <a:pt x="0" y="31"/>
                    <a:pt x="0" y="31"/>
                  </a:cubicBezTo>
                  <a:cubicBezTo>
                    <a:pt x="0" y="31"/>
                    <a:pt x="0" y="31"/>
                    <a:pt x="0" y="31"/>
                  </a:cubicBezTo>
                  <a:moveTo>
                    <a:pt x="0" y="30"/>
                  </a:moveTo>
                  <a:cubicBezTo>
                    <a:pt x="0" y="30"/>
                    <a:pt x="0" y="30"/>
                    <a:pt x="0" y="31"/>
                  </a:cubicBezTo>
                  <a:cubicBezTo>
                    <a:pt x="0" y="30"/>
                    <a:pt x="0" y="30"/>
                    <a:pt x="0" y="30"/>
                  </a:cubicBezTo>
                  <a:moveTo>
                    <a:pt x="0" y="30"/>
                  </a:moveTo>
                  <a:cubicBezTo>
                    <a:pt x="0" y="30"/>
                    <a:pt x="0" y="30"/>
                    <a:pt x="0" y="30"/>
                  </a:cubicBezTo>
                  <a:cubicBezTo>
                    <a:pt x="0" y="30"/>
                    <a:pt x="0" y="30"/>
                    <a:pt x="0" y="30"/>
                  </a:cubicBezTo>
                  <a:moveTo>
                    <a:pt x="0" y="30"/>
                  </a:moveTo>
                  <a:cubicBezTo>
                    <a:pt x="0" y="30"/>
                    <a:pt x="0" y="30"/>
                    <a:pt x="0" y="30"/>
                  </a:cubicBezTo>
                  <a:cubicBezTo>
                    <a:pt x="0" y="30"/>
                    <a:pt x="0" y="30"/>
                    <a:pt x="0" y="30"/>
                  </a:cubicBezTo>
                  <a:cubicBezTo>
                    <a:pt x="0" y="30"/>
                    <a:pt x="0" y="30"/>
                    <a:pt x="0" y="30"/>
                  </a:cubicBezTo>
                  <a:moveTo>
                    <a:pt x="0" y="29"/>
                  </a:moveTo>
                  <a:cubicBezTo>
                    <a:pt x="0" y="29"/>
                    <a:pt x="0" y="30"/>
                    <a:pt x="0" y="30"/>
                  </a:cubicBezTo>
                  <a:cubicBezTo>
                    <a:pt x="0" y="30"/>
                    <a:pt x="0" y="29"/>
                    <a:pt x="0" y="29"/>
                  </a:cubicBezTo>
                  <a:moveTo>
                    <a:pt x="0" y="29"/>
                  </a:moveTo>
                  <a:cubicBezTo>
                    <a:pt x="0" y="29"/>
                    <a:pt x="0" y="29"/>
                    <a:pt x="0" y="29"/>
                  </a:cubicBezTo>
                  <a:cubicBezTo>
                    <a:pt x="0" y="29"/>
                    <a:pt x="0" y="29"/>
                    <a:pt x="0" y="29"/>
                  </a:cubicBezTo>
                  <a:moveTo>
                    <a:pt x="0" y="29"/>
                  </a:moveTo>
                  <a:cubicBezTo>
                    <a:pt x="0" y="29"/>
                    <a:pt x="0" y="29"/>
                    <a:pt x="0" y="29"/>
                  </a:cubicBezTo>
                  <a:cubicBezTo>
                    <a:pt x="0" y="29"/>
                    <a:pt x="0" y="29"/>
                    <a:pt x="0" y="29"/>
                  </a:cubicBezTo>
                  <a:moveTo>
                    <a:pt x="0" y="28"/>
                  </a:moveTo>
                  <a:cubicBezTo>
                    <a:pt x="0" y="29"/>
                    <a:pt x="0" y="29"/>
                    <a:pt x="0" y="29"/>
                  </a:cubicBezTo>
                  <a:cubicBezTo>
                    <a:pt x="0" y="29"/>
                    <a:pt x="0" y="29"/>
                    <a:pt x="0" y="28"/>
                  </a:cubicBezTo>
                  <a:moveTo>
                    <a:pt x="0" y="28"/>
                  </a:moveTo>
                  <a:cubicBezTo>
                    <a:pt x="0" y="28"/>
                    <a:pt x="0" y="28"/>
                    <a:pt x="0" y="28"/>
                  </a:cubicBezTo>
                  <a:cubicBezTo>
                    <a:pt x="0" y="28"/>
                    <a:pt x="0" y="28"/>
                    <a:pt x="0" y="28"/>
                  </a:cubicBezTo>
                  <a:moveTo>
                    <a:pt x="0" y="28"/>
                  </a:moveTo>
                  <a:cubicBezTo>
                    <a:pt x="0" y="28"/>
                    <a:pt x="0" y="28"/>
                    <a:pt x="0" y="28"/>
                  </a:cubicBezTo>
                  <a:cubicBezTo>
                    <a:pt x="0" y="28"/>
                    <a:pt x="0" y="28"/>
                    <a:pt x="0" y="28"/>
                  </a:cubicBezTo>
                  <a:moveTo>
                    <a:pt x="0" y="28"/>
                  </a:moveTo>
                  <a:cubicBezTo>
                    <a:pt x="0" y="28"/>
                    <a:pt x="0" y="28"/>
                    <a:pt x="0" y="28"/>
                  </a:cubicBezTo>
                  <a:cubicBezTo>
                    <a:pt x="0" y="28"/>
                    <a:pt x="0" y="28"/>
                    <a:pt x="0" y="28"/>
                  </a:cubicBezTo>
                  <a:moveTo>
                    <a:pt x="0" y="27"/>
                  </a:moveTo>
                  <a:cubicBezTo>
                    <a:pt x="0" y="27"/>
                    <a:pt x="0" y="27"/>
                    <a:pt x="0" y="28"/>
                  </a:cubicBezTo>
                  <a:cubicBezTo>
                    <a:pt x="0" y="27"/>
                    <a:pt x="0" y="27"/>
                    <a:pt x="0" y="27"/>
                  </a:cubicBezTo>
                  <a:moveTo>
                    <a:pt x="0" y="27"/>
                  </a:moveTo>
                  <a:cubicBezTo>
                    <a:pt x="0" y="27"/>
                    <a:pt x="0" y="27"/>
                    <a:pt x="0" y="27"/>
                  </a:cubicBezTo>
                  <a:cubicBezTo>
                    <a:pt x="0" y="27"/>
                    <a:pt x="0" y="27"/>
                    <a:pt x="0" y="27"/>
                  </a:cubicBezTo>
                  <a:moveTo>
                    <a:pt x="0" y="26"/>
                  </a:moveTo>
                  <a:cubicBezTo>
                    <a:pt x="0" y="27"/>
                    <a:pt x="0" y="27"/>
                    <a:pt x="0" y="27"/>
                  </a:cubicBezTo>
                  <a:cubicBezTo>
                    <a:pt x="0" y="27"/>
                    <a:pt x="0" y="27"/>
                    <a:pt x="0" y="26"/>
                  </a:cubicBezTo>
                  <a:moveTo>
                    <a:pt x="0" y="26"/>
                  </a:moveTo>
                  <a:cubicBezTo>
                    <a:pt x="0" y="26"/>
                    <a:pt x="0" y="26"/>
                    <a:pt x="0" y="26"/>
                  </a:cubicBezTo>
                  <a:cubicBezTo>
                    <a:pt x="0" y="26"/>
                    <a:pt x="0" y="26"/>
                    <a:pt x="0" y="26"/>
                  </a:cubicBezTo>
                  <a:moveTo>
                    <a:pt x="0" y="26"/>
                  </a:moveTo>
                  <a:cubicBezTo>
                    <a:pt x="0" y="26"/>
                    <a:pt x="0" y="26"/>
                    <a:pt x="0" y="26"/>
                  </a:cubicBezTo>
                  <a:cubicBezTo>
                    <a:pt x="0" y="26"/>
                    <a:pt x="0" y="26"/>
                    <a:pt x="0" y="26"/>
                  </a:cubicBezTo>
                  <a:moveTo>
                    <a:pt x="0" y="26"/>
                  </a:moveTo>
                  <a:cubicBezTo>
                    <a:pt x="0" y="26"/>
                    <a:pt x="0" y="26"/>
                    <a:pt x="0" y="26"/>
                  </a:cubicBezTo>
                  <a:cubicBezTo>
                    <a:pt x="0" y="26"/>
                    <a:pt x="0" y="26"/>
                    <a:pt x="0" y="26"/>
                  </a:cubicBezTo>
                  <a:moveTo>
                    <a:pt x="0" y="25"/>
                  </a:moveTo>
                  <a:cubicBezTo>
                    <a:pt x="0" y="25"/>
                    <a:pt x="0" y="25"/>
                    <a:pt x="0" y="25"/>
                  </a:cubicBezTo>
                  <a:cubicBezTo>
                    <a:pt x="0" y="25"/>
                    <a:pt x="0" y="25"/>
                    <a:pt x="0" y="25"/>
                  </a:cubicBezTo>
                  <a:moveTo>
                    <a:pt x="0" y="25"/>
                  </a:moveTo>
                  <a:cubicBezTo>
                    <a:pt x="0" y="25"/>
                    <a:pt x="0" y="25"/>
                    <a:pt x="0" y="25"/>
                  </a:cubicBezTo>
                  <a:cubicBezTo>
                    <a:pt x="0" y="25"/>
                    <a:pt x="0" y="25"/>
                    <a:pt x="0" y="25"/>
                  </a:cubicBezTo>
                  <a:moveTo>
                    <a:pt x="0" y="25"/>
                  </a:moveTo>
                  <a:cubicBezTo>
                    <a:pt x="0" y="25"/>
                    <a:pt x="0" y="25"/>
                    <a:pt x="0" y="25"/>
                  </a:cubicBezTo>
                  <a:cubicBezTo>
                    <a:pt x="0" y="25"/>
                    <a:pt x="0" y="25"/>
                    <a:pt x="0" y="25"/>
                  </a:cubicBezTo>
                  <a:moveTo>
                    <a:pt x="0" y="24"/>
                  </a:moveTo>
                  <a:cubicBezTo>
                    <a:pt x="0" y="24"/>
                    <a:pt x="0" y="24"/>
                    <a:pt x="0" y="25"/>
                  </a:cubicBezTo>
                  <a:cubicBezTo>
                    <a:pt x="0" y="24"/>
                    <a:pt x="0" y="24"/>
                    <a:pt x="0" y="24"/>
                  </a:cubicBezTo>
                  <a:moveTo>
                    <a:pt x="0" y="24"/>
                  </a:moveTo>
                  <a:cubicBezTo>
                    <a:pt x="0" y="24"/>
                    <a:pt x="0" y="24"/>
                    <a:pt x="0" y="24"/>
                  </a:cubicBezTo>
                  <a:cubicBezTo>
                    <a:pt x="0" y="24"/>
                    <a:pt x="0" y="24"/>
                    <a:pt x="0" y="24"/>
                  </a:cubicBezTo>
                  <a:moveTo>
                    <a:pt x="0" y="24"/>
                  </a:moveTo>
                  <a:cubicBezTo>
                    <a:pt x="0" y="24"/>
                    <a:pt x="0" y="24"/>
                    <a:pt x="0" y="24"/>
                  </a:cubicBezTo>
                  <a:cubicBezTo>
                    <a:pt x="0" y="24"/>
                    <a:pt x="0" y="24"/>
                    <a:pt x="0" y="24"/>
                  </a:cubicBezTo>
                  <a:moveTo>
                    <a:pt x="0" y="23"/>
                  </a:moveTo>
                  <a:cubicBezTo>
                    <a:pt x="0" y="23"/>
                    <a:pt x="0" y="23"/>
                    <a:pt x="0" y="24"/>
                  </a:cubicBezTo>
                  <a:cubicBezTo>
                    <a:pt x="0" y="23"/>
                    <a:pt x="0" y="23"/>
                    <a:pt x="0" y="23"/>
                  </a:cubicBezTo>
                  <a:moveTo>
                    <a:pt x="0" y="23"/>
                  </a:moveTo>
                  <a:cubicBezTo>
                    <a:pt x="0" y="23"/>
                    <a:pt x="0" y="23"/>
                    <a:pt x="0" y="23"/>
                  </a:cubicBezTo>
                  <a:cubicBezTo>
                    <a:pt x="0" y="23"/>
                    <a:pt x="0" y="23"/>
                    <a:pt x="0" y="23"/>
                  </a:cubicBezTo>
                  <a:moveTo>
                    <a:pt x="0" y="23"/>
                  </a:moveTo>
                  <a:cubicBezTo>
                    <a:pt x="0" y="23"/>
                    <a:pt x="0" y="23"/>
                    <a:pt x="0" y="23"/>
                  </a:cubicBezTo>
                  <a:cubicBezTo>
                    <a:pt x="0" y="23"/>
                    <a:pt x="0" y="23"/>
                    <a:pt x="0" y="23"/>
                  </a:cubicBezTo>
                  <a:moveTo>
                    <a:pt x="0" y="22"/>
                  </a:moveTo>
                  <a:cubicBezTo>
                    <a:pt x="0" y="22"/>
                    <a:pt x="0" y="22"/>
                    <a:pt x="0" y="22"/>
                  </a:cubicBezTo>
                  <a:cubicBezTo>
                    <a:pt x="0" y="22"/>
                    <a:pt x="0" y="22"/>
                    <a:pt x="0" y="22"/>
                  </a:cubicBezTo>
                  <a:moveTo>
                    <a:pt x="0" y="22"/>
                  </a:moveTo>
                  <a:cubicBezTo>
                    <a:pt x="0" y="22"/>
                    <a:pt x="0" y="22"/>
                    <a:pt x="0" y="22"/>
                  </a:cubicBezTo>
                  <a:cubicBezTo>
                    <a:pt x="0" y="22"/>
                    <a:pt x="0" y="22"/>
                    <a:pt x="0" y="22"/>
                  </a:cubicBezTo>
                  <a:moveTo>
                    <a:pt x="0" y="22"/>
                  </a:moveTo>
                  <a:cubicBezTo>
                    <a:pt x="0" y="22"/>
                    <a:pt x="0" y="22"/>
                    <a:pt x="0" y="22"/>
                  </a:cubicBezTo>
                  <a:cubicBezTo>
                    <a:pt x="0" y="22"/>
                    <a:pt x="0" y="22"/>
                    <a:pt x="0" y="22"/>
                  </a:cubicBezTo>
                  <a:moveTo>
                    <a:pt x="0" y="21"/>
                  </a:moveTo>
                  <a:cubicBezTo>
                    <a:pt x="0" y="21"/>
                    <a:pt x="0" y="22"/>
                    <a:pt x="0" y="22"/>
                  </a:cubicBezTo>
                  <a:cubicBezTo>
                    <a:pt x="0" y="22"/>
                    <a:pt x="0" y="21"/>
                    <a:pt x="0" y="21"/>
                  </a:cubicBezTo>
                  <a:moveTo>
                    <a:pt x="0" y="21"/>
                  </a:moveTo>
                  <a:cubicBezTo>
                    <a:pt x="0" y="21"/>
                    <a:pt x="0" y="21"/>
                    <a:pt x="0" y="21"/>
                  </a:cubicBezTo>
                  <a:cubicBezTo>
                    <a:pt x="0" y="21"/>
                    <a:pt x="0" y="21"/>
                    <a:pt x="0" y="21"/>
                  </a:cubicBezTo>
                  <a:moveTo>
                    <a:pt x="0" y="21"/>
                  </a:moveTo>
                  <a:cubicBezTo>
                    <a:pt x="0" y="21"/>
                    <a:pt x="0" y="21"/>
                    <a:pt x="0" y="21"/>
                  </a:cubicBezTo>
                  <a:cubicBezTo>
                    <a:pt x="0" y="21"/>
                    <a:pt x="0" y="21"/>
                    <a:pt x="0" y="21"/>
                  </a:cubicBezTo>
                  <a:moveTo>
                    <a:pt x="0" y="20"/>
                  </a:moveTo>
                  <a:cubicBezTo>
                    <a:pt x="0" y="21"/>
                    <a:pt x="0" y="21"/>
                    <a:pt x="0" y="21"/>
                  </a:cubicBezTo>
                  <a:cubicBezTo>
                    <a:pt x="0" y="21"/>
                    <a:pt x="0" y="21"/>
                    <a:pt x="0" y="20"/>
                  </a:cubicBezTo>
                  <a:moveTo>
                    <a:pt x="0" y="20"/>
                  </a:moveTo>
                  <a:cubicBezTo>
                    <a:pt x="0" y="20"/>
                    <a:pt x="0" y="20"/>
                    <a:pt x="0" y="20"/>
                  </a:cubicBezTo>
                  <a:cubicBezTo>
                    <a:pt x="0" y="20"/>
                    <a:pt x="0" y="20"/>
                    <a:pt x="0" y="20"/>
                  </a:cubicBezTo>
                  <a:moveTo>
                    <a:pt x="0" y="19"/>
                  </a:moveTo>
                  <a:cubicBezTo>
                    <a:pt x="0" y="19"/>
                    <a:pt x="0" y="20"/>
                    <a:pt x="0" y="20"/>
                  </a:cubicBezTo>
                  <a:cubicBezTo>
                    <a:pt x="0" y="20"/>
                    <a:pt x="0" y="19"/>
                    <a:pt x="0" y="19"/>
                  </a:cubicBezTo>
                  <a:moveTo>
                    <a:pt x="0" y="19"/>
                  </a:moveTo>
                  <a:cubicBezTo>
                    <a:pt x="0" y="19"/>
                    <a:pt x="0" y="19"/>
                    <a:pt x="0" y="19"/>
                  </a:cubicBezTo>
                  <a:cubicBezTo>
                    <a:pt x="0" y="19"/>
                    <a:pt x="0" y="19"/>
                    <a:pt x="0" y="19"/>
                  </a:cubicBezTo>
                  <a:moveTo>
                    <a:pt x="0" y="19"/>
                  </a:moveTo>
                  <a:cubicBezTo>
                    <a:pt x="0" y="19"/>
                    <a:pt x="0" y="19"/>
                    <a:pt x="0" y="19"/>
                  </a:cubicBezTo>
                  <a:cubicBezTo>
                    <a:pt x="0" y="19"/>
                    <a:pt x="0" y="19"/>
                    <a:pt x="0" y="19"/>
                  </a:cubicBezTo>
                  <a:moveTo>
                    <a:pt x="0" y="18"/>
                  </a:moveTo>
                  <a:cubicBezTo>
                    <a:pt x="0" y="18"/>
                    <a:pt x="0" y="19"/>
                    <a:pt x="0" y="19"/>
                  </a:cubicBezTo>
                  <a:cubicBezTo>
                    <a:pt x="0" y="19"/>
                    <a:pt x="0" y="18"/>
                    <a:pt x="0" y="18"/>
                  </a:cubicBezTo>
                  <a:moveTo>
                    <a:pt x="0" y="18"/>
                  </a:moveTo>
                  <a:cubicBezTo>
                    <a:pt x="0" y="18"/>
                    <a:pt x="0" y="18"/>
                    <a:pt x="0" y="18"/>
                  </a:cubicBezTo>
                  <a:cubicBezTo>
                    <a:pt x="0" y="18"/>
                    <a:pt x="0" y="18"/>
                    <a:pt x="0" y="18"/>
                  </a:cubicBezTo>
                  <a:moveTo>
                    <a:pt x="0" y="18"/>
                  </a:moveTo>
                  <a:cubicBezTo>
                    <a:pt x="0" y="18"/>
                    <a:pt x="0" y="18"/>
                    <a:pt x="0" y="18"/>
                  </a:cubicBezTo>
                  <a:cubicBezTo>
                    <a:pt x="0" y="18"/>
                    <a:pt x="0" y="18"/>
                    <a:pt x="0" y="18"/>
                  </a:cubicBezTo>
                  <a:moveTo>
                    <a:pt x="0" y="18"/>
                  </a:moveTo>
                  <a:cubicBezTo>
                    <a:pt x="0" y="18"/>
                    <a:pt x="0" y="18"/>
                    <a:pt x="0" y="18"/>
                  </a:cubicBezTo>
                  <a:cubicBezTo>
                    <a:pt x="0" y="18"/>
                    <a:pt x="0" y="18"/>
                    <a:pt x="0" y="18"/>
                  </a:cubicBezTo>
                  <a:moveTo>
                    <a:pt x="0" y="17"/>
                  </a:moveTo>
                  <a:cubicBezTo>
                    <a:pt x="0" y="17"/>
                    <a:pt x="0" y="17"/>
                    <a:pt x="0" y="18"/>
                  </a:cubicBezTo>
                  <a:cubicBezTo>
                    <a:pt x="0" y="17"/>
                    <a:pt x="0" y="17"/>
                    <a:pt x="0" y="17"/>
                  </a:cubicBezTo>
                  <a:moveTo>
                    <a:pt x="0" y="17"/>
                  </a:moveTo>
                  <a:cubicBezTo>
                    <a:pt x="0" y="17"/>
                    <a:pt x="0" y="17"/>
                    <a:pt x="0" y="17"/>
                  </a:cubicBezTo>
                  <a:cubicBezTo>
                    <a:pt x="0" y="17"/>
                    <a:pt x="0" y="17"/>
                    <a:pt x="0" y="17"/>
                  </a:cubicBezTo>
                  <a:moveTo>
                    <a:pt x="1" y="16"/>
                  </a:moveTo>
                  <a:cubicBezTo>
                    <a:pt x="1" y="16"/>
                    <a:pt x="0" y="16"/>
                    <a:pt x="0" y="17"/>
                  </a:cubicBezTo>
                  <a:cubicBezTo>
                    <a:pt x="0" y="16"/>
                    <a:pt x="1" y="16"/>
                    <a:pt x="1" y="16"/>
                  </a:cubicBezTo>
                  <a:moveTo>
                    <a:pt x="1" y="16"/>
                  </a:moveTo>
                  <a:cubicBezTo>
                    <a:pt x="1" y="16"/>
                    <a:pt x="1" y="16"/>
                    <a:pt x="1" y="16"/>
                  </a:cubicBezTo>
                  <a:cubicBezTo>
                    <a:pt x="1" y="16"/>
                    <a:pt x="1" y="16"/>
                    <a:pt x="1" y="16"/>
                  </a:cubicBezTo>
                  <a:moveTo>
                    <a:pt x="1" y="15"/>
                  </a:moveTo>
                  <a:cubicBezTo>
                    <a:pt x="1" y="16"/>
                    <a:pt x="1" y="16"/>
                    <a:pt x="1" y="16"/>
                  </a:cubicBezTo>
                  <a:cubicBezTo>
                    <a:pt x="1" y="16"/>
                    <a:pt x="1" y="16"/>
                    <a:pt x="1" y="15"/>
                  </a:cubicBezTo>
                  <a:moveTo>
                    <a:pt x="1" y="15"/>
                  </a:moveTo>
                  <a:cubicBezTo>
                    <a:pt x="1" y="15"/>
                    <a:pt x="1" y="15"/>
                    <a:pt x="1" y="15"/>
                  </a:cubicBezTo>
                  <a:cubicBezTo>
                    <a:pt x="1" y="15"/>
                    <a:pt x="1" y="15"/>
                    <a:pt x="1" y="15"/>
                  </a:cubicBezTo>
                  <a:moveTo>
                    <a:pt x="1" y="15"/>
                  </a:moveTo>
                  <a:cubicBezTo>
                    <a:pt x="1" y="15"/>
                    <a:pt x="1" y="15"/>
                    <a:pt x="1" y="15"/>
                  </a:cubicBezTo>
                  <a:cubicBezTo>
                    <a:pt x="1" y="15"/>
                    <a:pt x="1" y="15"/>
                    <a:pt x="1" y="15"/>
                  </a:cubicBezTo>
                  <a:moveTo>
                    <a:pt x="1" y="15"/>
                  </a:moveTo>
                  <a:cubicBezTo>
                    <a:pt x="1" y="15"/>
                    <a:pt x="1" y="15"/>
                    <a:pt x="1" y="15"/>
                  </a:cubicBezTo>
                  <a:cubicBezTo>
                    <a:pt x="1" y="15"/>
                    <a:pt x="1" y="15"/>
                    <a:pt x="1" y="15"/>
                  </a:cubicBezTo>
                  <a:moveTo>
                    <a:pt x="1" y="14"/>
                  </a:moveTo>
                  <a:cubicBezTo>
                    <a:pt x="1" y="14"/>
                    <a:pt x="1" y="15"/>
                    <a:pt x="1" y="15"/>
                  </a:cubicBezTo>
                  <a:cubicBezTo>
                    <a:pt x="1" y="15"/>
                    <a:pt x="1" y="14"/>
                    <a:pt x="1" y="14"/>
                  </a:cubicBezTo>
                  <a:moveTo>
                    <a:pt x="1" y="14"/>
                  </a:moveTo>
                  <a:cubicBezTo>
                    <a:pt x="1" y="14"/>
                    <a:pt x="1" y="14"/>
                    <a:pt x="1" y="14"/>
                  </a:cubicBezTo>
                  <a:cubicBezTo>
                    <a:pt x="1" y="14"/>
                    <a:pt x="1" y="14"/>
                    <a:pt x="1" y="14"/>
                  </a:cubicBezTo>
                  <a:moveTo>
                    <a:pt x="1" y="13"/>
                  </a:moveTo>
                  <a:cubicBezTo>
                    <a:pt x="1" y="14"/>
                    <a:pt x="1" y="14"/>
                    <a:pt x="1" y="14"/>
                  </a:cubicBezTo>
                  <a:cubicBezTo>
                    <a:pt x="1" y="14"/>
                    <a:pt x="1" y="14"/>
                    <a:pt x="1" y="13"/>
                  </a:cubicBezTo>
                  <a:moveTo>
                    <a:pt x="1" y="13"/>
                  </a:moveTo>
                  <a:cubicBezTo>
                    <a:pt x="1" y="13"/>
                    <a:pt x="1" y="13"/>
                    <a:pt x="1" y="13"/>
                  </a:cubicBezTo>
                  <a:cubicBezTo>
                    <a:pt x="1" y="13"/>
                    <a:pt x="1" y="13"/>
                    <a:pt x="1" y="13"/>
                  </a:cubicBezTo>
                  <a:moveTo>
                    <a:pt x="1" y="12"/>
                  </a:moveTo>
                  <a:cubicBezTo>
                    <a:pt x="1" y="13"/>
                    <a:pt x="1" y="13"/>
                    <a:pt x="1" y="13"/>
                  </a:cubicBezTo>
                  <a:cubicBezTo>
                    <a:pt x="1" y="13"/>
                    <a:pt x="1" y="13"/>
                    <a:pt x="1" y="12"/>
                  </a:cubicBezTo>
                  <a:moveTo>
                    <a:pt x="1" y="12"/>
                  </a:moveTo>
                  <a:cubicBezTo>
                    <a:pt x="1" y="12"/>
                    <a:pt x="1" y="12"/>
                    <a:pt x="1" y="12"/>
                  </a:cubicBezTo>
                  <a:cubicBezTo>
                    <a:pt x="1" y="12"/>
                    <a:pt x="1" y="12"/>
                    <a:pt x="1" y="12"/>
                  </a:cubicBezTo>
                  <a:moveTo>
                    <a:pt x="1" y="12"/>
                  </a:moveTo>
                  <a:cubicBezTo>
                    <a:pt x="1" y="12"/>
                    <a:pt x="1" y="12"/>
                    <a:pt x="1" y="12"/>
                  </a:cubicBezTo>
                  <a:cubicBezTo>
                    <a:pt x="1" y="12"/>
                    <a:pt x="1" y="12"/>
                    <a:pt x="1" y="12"/>
                  </a:cubicBezTo>
                  <a:moveTo>
                    <a:pt x="1" y="11"/>
                  </a:moveTo>
                  <a:cubicBezTo>
                    <a:pt x="1" y="12"/>
                    <a:pt x="1" y="12"/>
                    <a:pt x="1" y="12"/>
                  </a:cubicBezTo>
                  <a:cubicBezTo>
                    <a:pt x="1" y="12"/>
                    <a:pt x="1" y="12"/>
                    <a:pt x="1" y="11"/>
                  </a:cubicBezTo>
                  <a:moveTo>
                    <a:pt x="1" y="11"/>
                  </a:moveTo>
                  <a:cubicBezTo>
                    <a:pt x="1" y="11"/>
                    <a:pt x="1" y="11"/>
                    <a:pt x="1" y="11"/>
                  </a:cubicBezTo>
                  <a:cubicBezTo>
                    <a:pt x="1" y="11"/>
                    <a:pt x="1" y="11"/>
                    <a:pt x="1" y="11"/>
                  </a:cubicBezTo>
                  <a:moveTo>
                    <a:pt x="1" y="11"/>
                  </a:moveTo>
                  <a:cubicBezTo>
                    <a:pt x="1" y="11"/>
                    <a:pt x="1" y="11"/>
                    <a:pt x="1" y="11"/>
                  </a:cubicBezTo>
                  <a:cubicBezTo>
                    <a:pt x="1" y="11"/>
                    <a:pt x="1" y="11"/>
                    <a:pt x="1" y="11"/>
                  </a:cubicBezTo>
                  <a:moveTo>
                    <a:pt x="2" y="11"/>
                  </a:moveTo>
                  <a:cubicBezTo>
                    <a:pt x="2" y="11"/>
                    <a:pt x="1" y="11"/>
                    <a:pt x="1" y="11"/>
                  </a:cubicBezTo>
                  <a:cubicBezTo>
                    <a:pt x="1" y="11"/>
                    <a:pt x="2" y="11"/>
                    <a:pt x="2" y="11"/>
                  </a:cubicBezTo>
                  <a:moveTo>
                    <a:pt x="2" y="10"/>
                  </a:moveTo>
                  <a:cubicBezTo>
                    <a:pt x="2" y="10"/>
                    <a:pt x="2" y="11"/>
                    <a:pt x="2" y="11"/>
                  </a:cubicBezTo>
                  <a:cubicBezTo>
                    <a:pt x="2" y="11"/>
                    <a:pt x="2" y="10"/>
                    <a:pt x="2" y="10"/>
                  </a:cubicBezTo>
                  <a:moveTo>
                    <a:pt x="2" y="10"/>
                  </a:moveTo>
                  <a:cubicBezTo>
                    <a:pt x="2" y="10"/>
                    <a:pt x="2" y="10"/>
                    <a:pt x="2" y="10"/>
                  </a:cubicBezTo>
                  <a:cubicBezTo>
                    <a:pt x="2" y="10"/>
                    <a:pt x="2" y="10"/>
                    <a:pt x="2" y="10"/>
                  </a:cubicBezTo>
                  <a:moveTo>
                    <a:pt x="2" y="10"/>
                  </a:moveTo>
                  <a:cubicBezTo>
                    <a:pt x="2" y="10"/>
                    <a:pt x="2" y="10"/>
                    <a:pt x="2" y="10"/>
                  </a:cubicBezTo>
                  <a:cubicBezTo>
                    <a:pt x="2" y="10"/>
                    <a:pt x="2" y="10"/>
                    <a:pt x="2" y="10"/>
                  </a:cubicBezTo>
                  <a:moveTo>
                    <a:pt x="2" y="9"/>
                  </a:moveTo>
                  <a:cubicBezTo>
                    <a:pt x="2" y="10"/>
                    <a:pt x="2" y="10"/>
                    <a:pt x="2" y="10"/>
                  </a:cubicBezTo>
                  <a:cubicBezTo>
                    <a:pt x="2" y="10"/>
                    <a:pt x="2" y="10"/>
                    <a:pt x="2" y="9"/>
                  </a:cubicBezTo>
                  <a:moveTo>
                    <a:pt x="2" y="9"/>
                  </a:moveTo>
                  <a:cubicBezTo>
                    <a:pt x="2" y="9"/>
                    <a:pt x="2" y="9"/>
                    <a:pt x="2" y="9"/>
                  </a:cubicBezTo>
                  <a:cubicBezTo>
                    <a:pt x="2" y="9"/>
                    <a:pt x="2" y="9"/>
                    <a:pt x="2" y="9"/>
                  </a:cubicBezTo>
                  <a:moveTo>
                    <a:pt x="2" y="9"/>
                  </a:moveTo>
                  <a:cubicBezTo>
                    <a:pt x="2" y="9"/>
                    <a:pt x="2" y="9"/>
                    <a:pt x="2" y="9"/>
                  </a:cubicBezTo>
                  <a:cubicBezTo>
                    <a:pt x="2" y="9"/>
                    <a:pt x="2" y="9"/>
                    <a:pt x="2" y="9"/>
                  </a:cubicBezTo>
                  <a:moveTo>
                    <a:pt x="2" y="9"/>
                  </a:moveTo>
                  <a:cubicBezTo>
                    <a:pt x="2" y="9"/>
                    <a:pt x="2" y="9"/>
                    <a:pt x="2" y="9"/>
                  </a:cubicBezTo>
                  <a:cubicBezTo>
                    <a:pt x="2" y="9"/>
                    <a:pt x="2" y="9"/>
                    <a:pt x="2" y="9"/>
                  </a:cubicBezTo>
                  <a:moveTo>
                    <a:pt x="2" y="8"/>
                  </a:moveTo>
                  <a:cubicBezTo>
                    <a:pt x="2" y="8"/>
                    <a:pt x="2" y="9"/>
                    <a:pt x="2" y="9"/>
                  </a:cubicBezTo>
                  <a:cubicBezTo>
                    <a:pt x="2" y="9"/>
                    <a:pt x="2" y="8"/>
                    <a:pt x="2" y="8"/>
                  </a:cubicBezTo>
                  <a:moveTo>
                    <a:pt x="2" y="8"/>
                  </a:moveTo>
                  <a:cubicBezTo>
                    <a:pt x="2" y="8"/>
                    <a:pt x="2" y="8"/>
                    <a:pt x="2" y="8"/>
                  </a:cubicBezTo>
                  <a:cubicBezTo>
                    <a:pt x="2" y="8"/>
                    <a:pt x="2" y="8"/>
                    <a:pt x="2" y="8"/>
                  </a:cubicBezTo>
                  <a:moveTo>
                    <a:pt x="2" y="8"/>
                  </a:moveTo>
                  <a:cubicBezTo>
                    <a:pt x="2" y="8"/>
                    <a:pt x="2" y="8"/>
                    <a:pt x="2" y="8"/>
                  </a:cubicBezTo>
                  <a:cubicBezTo>
                    <a:pt x="2" y="8"/>
                    <a:pt x="2" y="8"/>
                    <a:pt x="2" y="8"/>
                  </a:cubicBezTo>
                  <a:moveTo>
                    <a:pt x="2" y="8"/>
                  </a:moveTo>
                  <a:cubicBezTo>
                    <a:pt x="2" y="8"/>
                    <a:pt x="2" y="8"/>
                    <a:pt x="2" y="8"/>
                  </a:cubicBezTo>
                  <a:cubicBezTo>
                    <a:pt x="2" y="8"/>
                    <a:pt x="2" y="8"/>
                    <a:pt x="2" y="8"/>
                  </a:cubicBezTo>
                  <a:moveTo>
                    <a:pt x="2" y="7"/>
                  </a:moveTo>
                  <a:cubicBezTo>
                    <a:pt x="2" y="7"/>
                    <a:pt x="2" y="7"/>
                    <a:pt x="2" y="7"/>
                  </a:cubicBezTo>
                  <a:cubicBezTo>
                    <a:pt x="2" y="7"/>
                    <a:pt x="2" y="7"/>
                    <a:pt x="2" y="7"/>
                  </a:cubicBezTo>
                  <a:moveTo>
                    <a:pt x="2" y="7"/>
                  </a:moveTo>
                  <a:cubicBezTo>
                    <a:pt x="2" y="7"/>
                    <a:pt x="2" y="7"/>
                    <a:pt x="2" y="7"/>
                  </a:cubicBezTo>
                  <a:cubicBezTo>
                    <a:pt x="2" y="7"/>
                    <a:pt x="2" y="7"/>
                    <a:pt x="2" y="7"/>
                  </a:cubicBezTo>
                  <a:moveTo>
                    <a:pt x="2" y="7"/>
                  </a:moveTo>
                  <a:cubicBezTo>
                    <a:pt x="2" y="7"/>
                    <a:pt x="2" y="7"/>
                    <a:pt x="2" y="7"/>
                  </a:cubicBezTo>
                  <a:cubicBezTo>
                    <a:pt x="2" y="7"/>
                    <a:pt x="2" y="7"/>
                    <a:pt x="2" y="7"/>
                  </a:cubicBezTo>
                  <a:moveTo>
                    <a:pt x="3" y="6"/>
                  </a:moveTo>
                  <a:cubicBezTo>
                    <a:pt x="3" y="6"/>
                    <a:pt x="2" y="7"/>
                    <a:pt x="2" y="7"/>
                  </a:cubicBezTo>
                  <a:cubicBezTo>
                    <a:pt x="2" y="7"/>
                    <a:pt x="3" y="6"/>
                    <a:pt x="3" y="6"/>
                  </a:cubicBezTo>
                  <a:moveTo>
                    <a:pt x="3" y="6"/>
                  </a:moveTo>
                  <a:cubicBezTo>
                    <a:pt x="3" y="6"/>
                    <a:pt x="3" y="6"/>
                    <a:pt x="3" y="6"/>
                  </a:cubicBezTo>
                  <a:cubicBezTo>
                    <a:pt x="3" y="6"/>
                    <a:pt x="3" y="6"/>
                    <a:pt x="3" y="6"/>
                  </a:cubicBezTo>
                  <a:moveTo>
                    <a:pt x="3" y="6"/>
                  </a:moveTo>
                  <a:cubicBezTo>
                    <a:pt x="3" y="6"/>
                    <a:pt x="3" y="6"/>
                    <a:pt x="3" y="6"/>
                  </a:cubicBezTo>
                  <a:cubicBezTo>
                    <a:pt x="3" y="6"/>
                    <a:pt x="3" y="6"/>
                    <a:pt x="3" y="6"/>
                  </a:cubicBezTo>
                  <a:moveTo>
                    <a:pt x="3" y="6"/>
                  </a:moveTo>
                  <a:cubicBezTo>
                    <a:pt x="3" y="6"/>
                    <a:pt x="3" y="6"/>
                    <a:pt x="3" y="6"/>
                  </a:cubicBezTo>
                  <a:cubicBezTo>
                    <a:pt x="3" y="6"/>
                    <a:pt x="3" y="6"/>
                    <a:pt x="3" y="6"/>
                  </a:cubicBezTo>
                  <a:moveTo>
                    <a:pt x="3" y="5"/>
                  </a:moveTo>
                  <a:cubicBezTo>
                    <a:pt x="3" y="5"/>
                    <a:pt x="3" y="5"/>
                    <a:pt x="3" y="5"/>
                  </a:cubicBezTo>
                  <a:cubicBezTo>
                    <a:pt x="3" y="5"/>
                    <a:pt x="3" y="5"/>
                    <a:pt x="3" y="5"/>
                  </a:cubicBezTo>
                  <a:moveTo>
                    <a:pt x="3" y="5"/>
                  </a:moveTo>
                  <a:cubicBezTo>
                    <a:pt x="3" y="5"/>
                    <a:pt x="3" y="5"/>
                    <a:pt x="3" y="5"/>
                  </a:cubicBezTo>
                  <a:cubicBezTo>
                    <a:pt x="3" y="5"/>
                    <a:pt x="3" y="5"/>
                    <a:pt x="3" y="5"/>
                  </a:cubicBezTo>
                  <a:moveTo>
                    <a:pt x="3" y="5"/>
                  </a:moveTo>
                  <a:cubicBezTo>
                    <a:pt x="3" y="5"/>
                    <a:pt x="3" y="5"/>
                    <a:pt x="3" y="5"/>
                  </a:cubicBezTo>
                  <a:cubicBezTo>
                    <a:pt x="3" y="5"/>
                    <a:pt x="3" y="5"/>
                    <a:pt x="3" y="5"/>
                  </a:cubicBezTo>
                  <a:moveTo>
                    <a:pt x="3" y="4"/>
                  </a:moveTo>
                  <a:cubicBezTo>
                    <a:pt x="3" y="5"/>
                    <a:pt x="3" y="5"/>
                    <a:pt x="3" y="5"/>
                  </a:cubicBezTo>
                  <a:cubicBezTo>
                    <a:pt x="3" y="5"/>
                    <a:pt x="3" y="5"/>
                    <a:pt x="3" y="4"/>
                  </a:cubicBezTo>
                  <a:moveTo>
                    <a:pt x="3" y="4"/>
                  </a:moveTo>
                  <a:cubicBezTo>
                    <a:pt x="3" y="4"/>
                    <a:pt x="3" y="4"/>
                    <a:pt x="3" y="4"/>
                  </a:cubicBezTo>
                  <a:cubicBezTo>
                    <a:pt x="3" y="4"/>
                    <a:pt x="3" y="4"/>
                    <a:pt x="3" y="4"/>
                  </a:cubicBezTo>
                  <a:moveTo>
                    <a:pt x="3" y="4"/>
                  </a:moveTo>
                  <a:cubicBezTo>
                    <a:pt x="3" y="4"/>
                    <a:pt x="3" y="4"/>
                    <a:pt x="3" y="4"/>
                  </a:cubicBezTo>
                  <a:cubicBezTo>
                    <a:pt x="3" y="4"/>
                    <a:pt x="3" y="4"/>
                    <a:pt x="3" y="4"/>
                  </a:cubicBezTo>
                  <a:moveTo>
                    <a:pt x="3" y="4"/>
                  </a:moveTo>
                  <a:cubicBezTo>
                    <a:pt x="3" y="4"/>
                    <a:pt x="3" y="4"/>
                    <a:pt x="3" y="4"/>
                  </a:cubicBezTo>
                  <a:cubicBezTo>
                    <a:pt x="3" y="4"/>
                    <a:pt x="3" y="4"/>
                    <a:pt x="3" y="4"/>
                  </a:cubicBezTo>
                  <a:moveTo>
                    <a:pt x="3" y="3"/>
                  </a:moveTo>
                  <a:cubicBezTo>
                    <a:pt x="3" y="3"/>
                    <a:pt x="3" y="3"/>
                    <a:pt x="3" y="4"/>
                  </a:cubicBezTo>
                  <a:cubicBezTo>
                    <a:pt x="3" y="3"/>
                    <a:pt x="3" y="3"/>
                    <a:pt x="3" y="3"/>
                  </a:cubicBezTo>
                  <a:moveTo>
                    <a:pt x="3" y="3"/>
                  </a:moveTo>
                  <a:cubicBezTo>
                    <a:pt x="3" y="3"/>
                    <a:pt x="3" y="3"/>
                    <a:pt x="3" y="3"/>
                  </a:cubicBezTo>
                  <a:cubicBezTo>
                    <a:pt x="3" y="3"/>
                    <a:pt x="3" y="3"/>
                    <a:pt x="3" y="3"/>
                  </a:cubicBezTo>
                  <a:moveTo>
                    <a:pt x="4" y="3"/>
                  </a:moveTo>
                  <a:cubicBezTo>
                    <a:pt x="4" y="3"/>
                    <a:pt x="4" y="3"/>
                    <a:pt x="3" y="3"/>
                  </a:cubicBezTo>
                  <a:cubicBezTo>
                    <a:pt x="4" y="3"/>
                    <a:pt x="4" y="3"/>
                    <a:pt x="4" y="3"/>
                  </a:cubicBezTo>
                  <a:moveTo>
                    <a:pt x="4" y="3"/>
                  </a:moveTo>
                  <a:cubicBezTo>
                    <a:pt x="4" y="3"/>
                    <a:pt x="4" y="3"/>
                    <a:pt x="4" y="3"/>
                  </a:cubicBezTo>
                  <a:cubicBezTo>
                    <a:pt x="4" y="3"/>
                    <a:pt x="4" y="3"/>
                    <a:pt x="4" y="3"/>
                  </a:cubicBezTo>
                  <a:moveTo>
                    <a:pt x="4" y="2"/>
                  </a:moveTo>
                  <a:cubicBezTo>
                    <a:pt x="4" y="2"/>
                    <a:pt x="4" y="2"/>
                    <a:pt x="4" y="2"/>
                  </a:cubicBezTo>
                  <a:cubicBezTo>
                    <a:pt x="4" y="2"/>
                    <a:pt x="4" y="2"/>
                    <a:pt x="4" y="2"/>
                  </a:cubicBezTo>
                  <a:moveTo>
                    <a:pt x="4" y="2"/>
                  </a:moveTo>
                  <a:cubicBezTo>
                    <a:pt x="4" y="2"/>
                    <a:pt x="4" y="2"/>
                    <a:pt x="4" y="2"/>
                  </a:cubicBezTo>
                  <a:cubicBezTo>
                    <a:pt x="4" y="2"/>
                    <a:pt x="4" y="2"/>
                    <a:pt x="4" y="2"/>
                  </a:cubicBezTo>
                  <a:moveTo>
                    <a:pt x="4" y="1"/>
                  </a:moveTo>
                  <a:cubicBezTo>
                    <a:pt x="4" y="1"/>
                    <a:pt x="4" y="1"/>
                    <a:pt x="4" y="1"/>
                  </a:cubicBezTo>
                  <a:cubicBezTo>
                    <a:pt x="4" y="1"/>
                    <a:pt x="4" y="1"/>
                    <a:pt x="4" y="1"/>
                  </a:cubicBezTo>
                  <a:moveTo>
                    <a:pt x="4" y="1"/>
                  </a:moveTo>
                  <a:cubicBezTo>
                    <a:pt x="4" y="1"/>
                    <a:pt x="4" y="1"/>
                    <a:pt x="4" y="1"/>
                  </a:cubicBezTo>
                  <a:cubicBezTo>
                    <a:pt x="4" y="1"/>
                    <a:pt x="4" y="1"/>
                    <a:pt x="4" y="1"/>
                  </a:cubicBezTo>
                  <a:moveTo>
                    <a:pt x="4" y="0"/>
                  </a:moveTo>
                  <a:cubicBezTo>
                    <a:pt x="4" y="0"/>
                    <a:pt x="4" y="0"/>
                    <a:pt x="4" y="0"/>
                  </a:cubicBezTo>
                  <a:cubicBezTo>
                    <a:pt x="4" y="0"/>
                    <a:pt x="4" y="0"/>
                    <a:pt x="4" y="0"/>
                  </a:cubicBezTo>
                </a:path>
              </a:pathLst>
            </a:custGeom>
            <a:solidFill>
              <a:srgbClr val="E56A05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</a14:hiddenLine>
              </a:ext>
            </a:extLst>
          </p:spPr>
          <p:txBody>
            <a:bodyPr vert="horz" wrap="square" lIns="121920" tIns="60960" rIns="121920" bIns="60960" numCol="1" anchor="t" anchorCtr="0" compatLnSpc="1"/>
            <a:lstStyle/>
            <a:p>
              <a:endParaRPr lang="en-GB" sz="2400"/>
            </a:p>
          </p:txBody>
        </p:sp>
        <p:sp>
          <p:nvSpPr>
            <p:cNvPr id="44" name="Freeform 35"/>
            <p:cNvSpPr/>
            <p:nvPr/>
          </p:nvSpPr>
          <p:spPr bwMode="auto">
            <a:xfrm>
              <a:off x="2511425" y="2494353"/>
              <a:ext cx="190500" cy="425450"/>
            </a:xfrm>
            <a:custGeom>
              <a:avLst/>
              <a:gdLst>
                <a:gd name="T0" fmla="*/ 4 w 78"/>
                <a:gd name="T1" fmla="*/ 53 h 174"/>
                <a:gd name="T2" fmla="*/ 4 w 78"/>
                <a:gd name="T3" fmla="*/ 54 h 174"/>
                <a:gd name="T4" fmla="*/ 3 w 78"/>
                <a:gd name="T5" fmla="*/ 55 h 174"/>
                <a:gd name="T6" fmla="*/ 3 w 78"/>
                <a:gd name="T7" fmla="*/ 56 h 174"/>
                <a:gd name="T8" fmla="*/ 3 w 78"/>
                <a:gd name="T9" fmla="*/ 56 h 174"/>
                <a:gd name="T10" fmla="*/ 3 w 78"/>
                <a:gd name="T11" fmla="*/ 57 h 174"/>
                <a:gd name="T12" fmla="*/ 3 w 78"/>
                <a:gd name="T13" fmla="*/ 58 h 174"/>
                <a:gd name="T14" fmla="*/ 3 w 78"/>
                <a:gd name="T15" fmla="*/ 58 h 174"/>
                <a:gd name="T16" fmla="*/ 2 w 78"/>
                <a:gd name="T17" fmla="*/ 59 h 174"/>
                <a:gd name="T18" fmla="*/ 2 w 78"/>
                <a:gd name="T19" fmla="*/ 60 h 174"/>
                <a:gd name="T20" fmla="*/ 2 w 78"/>
                <a:gd name="T21" fmla="*/ 61 h 174"/>
                <a:gd name="T22" fmla="*/ 2 w 78"/>
                <a:gd name="T23" fmla="*/ 61 h 174"/>
                <a:gd name="T24" fmla="*/ 2 w 78"/>
                <a:gd name="T25" fmla="*/ 62 h 174"/>
                <a:gd name="T26" fmla="*/ 2 w 78"/>
                <a:gd name="T27" fmla="*/ 63 h 174"/>
                <a:gd name="T28" fmla="*/ 1 w 78"/>
                <a:gd name="T29" fmla="*/ 63 h 174"/>
                <a:gd name="T30" fmla="*/ 1 w 78"/>
                <a:gd name="T31" fmla="*/ 64 h 174"/>
                <a:gd name="T32" fmla="*/ 1 w 78"/>
                <a:gd name="T33" fmla="*/ 65 h 174"/>
                <a:gd name="T34" fmla="*/ 1 w 78"/>
                <a:gd name="T35" fmla="*/ 66 h 174"/>
                <a:gd name="T36" fmla="*/ 1 w 78"/>
                <a:gd name="T37" fmla="*/ 67 h 174"/>
                <a:gd name="T38" fmla="*/ 1 w 78"/>
                <a:gd name="T39" fmla="*/ 68 h 174"/>
                <a:gd name="T40" fmla="*/ 0 w 78"/>
                <a:gd name="T41" fmla="*/ 69 h 174"/>
                <a:gd name="T42" fmla="*/ 0 w 78"/>
                <a:gd name="T43" fmla="*/ 70 h 174"/>
                <a:gd name="T44" fmla="*/ 0 w 78"/>
                <a:gd name="T45" fmla="*/ 71 h 174"/>
                <a:gd name="T46" fmla="*/ 0 w 78"/>
                <a:gd name="T47" fmla="*/ 71 h 174"/>
                <a:gd name="T48" fmla="*/ 0 w 78"/>
                <a:gd name="T49" fmla="*/ 73 h 174"/>
                <a:gd name="T50" fmla="*/ 0 w 78"/>
                <a:gd name="T51" fmla="*/ 73 h 174"/>
                <a:gd name="T52" fmla="*/ 0 w 78"/>
                <a:gd name="T53" fmla="*/ 74 h 174"/>
                <a:gd name="T54" fmla="*/ 0 w 78"/>
                <a:gd name="T55" fmla="*/ 75 h 174"/>
                <a:gd name="T56" fmla="*/ 0 w 78"/>
                <a:gd name="T57" fmla="*/ 76 h 174"/>
                <a:gd name="T58" fmla="*/ 0 w 78"/>
                <a:gd name="T59" fmla="*/ 77 h 174"/>
                <a:gd name="T60" fmla="*/ 0 w 78"/>
                <a:gd name="T61" fmla="*/ 77 h 174"/>
                <a:gd name="T62" fmla="*/ 0 w 78"/>
                <a:gd name="T63" fmla="*/ 78 h 174"/>
                <a:gd name="T64" fmla="*/ 0 w 78"/>
                <a:gd name="T65" fmla="*/ 79 h 174"/>
                <a:gd name="T66" fmla="*/ 0 w 78"/>
                <a:gd name="T67" fmla="*/ 80 h 174"/>
                <a:gd name="T68" fmla="*/ 0 w 78"/>
                <a:gd name="T69" fmla="*/ 81 h 174"/>
                <a:gd name="T70" fmla="*/ 0 w 78"/>
                <a:gd name="T71" fmla="*/ 81 h 174"/>
                <a:gd name="T72" fmla="*/ 0 w 78"/>
                <a:gd name="T73" fmla="*/ 82 h 174"/>
                <a:gd name="T74" fmla="*/ 0 w 78"/>
                <a:gd name="T75" fmla="*/ 83 h 174"/>
                <a:gd name="T76" fmla="*/ 0 w 78"/>
                <a:gd name="T77" fmla="*/ 84 h 174"/>
                <a:gd name="T78" fmla="*/ 0 w 78"/>
                <a:gd name="T79" fmla="*/ 84 h 174"/>
                <a:gd name="T80" fmla="*/ 0 w 78"/>
                <a:gd name="T81" fmla="*/ 85 h 174"/>
                <a:gd name="T82" fmla="*/ 0 w 78"/>
                <a:gd name="T83" fmla="*/ 86 h 174"/>
                <a:gd name="T84" fmla="*/ 0 w 78"/>
                <a:gd name="T85" fmla="*/ 87 h 174"/>
                <a:gd name="T86" fmla="*/ 0 w 78"/>
                <a:gd name="T87" fmla="*/ 87 h 174"/>
                <a:gd name="T88" fmla="*/ 0 w 78"/>
                <a:gd name="T89" fmla="*/ 88 h 174"/>
                <a:gd name="T90" fmla="*/ 0 w 78"/>
                <a:gd name="T91" fmla="*/ 89 h 174"/>
                <a:gd name="T92" fmla="*/ 0 w 78"/>
                <a:gd name="T93" fmla="*/ 90 h 174"/>
                <a:gd name="T94" fmla="*/ 0 w 78"/>
                <a:gd name="T95" fmla="*/ 90 h 174"/>
                <a:gd name="T96" fmla="*/ 0 w 78"/>
                <a:gd name="T97" fmla="*/ 91 h 174"/>
                <a:gd name="T98" fmla="*/ 0 w 78"/>
                <a:gd name="T99" fmla="*/ 92 h 174"/>
                <a:gd name="T100" fmla="*/ 0 w 78"/>
                <a:gd name="T101" fmla="*/ 92 h 174"/>
                <a:gd name="T102" fmla="*/ 0 w 78"/>
                <a:gd name="T103" fmla="*/ 94 h 174"/>
                <a:gd name="T104" fmla="*/ 0 w 78"/>
                <a:gd name="T105" fmla="*/ 94 h 174"/>
                <a:gd name="T106" fmla="*/ 1 w 78"/>
                <a:gd name="T107" fmla="*/ 97 h 174"/>
                <a:gd name="T108" fmla="*/ 15 w 78"/>
                <a:gd name="T109" fmla="*/ 78 h 174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  <a:cxn ang="0">
                  <a:pos x="T46" y="T47"/>
                </a:cxn>
                <a:cxn ang="0">
                  <a:pos x="T48" y="T49"/>
                </a:cxn>
                <a:cxn ang="0">
                  <a:pos x="T50" y="T51"/>
                </a:cxn>
                <a:cxn ang="0">
                  <a:pos x="T52" y="T53"/>
                </a:cxn>
                <a:cxn ang="0">
                  <a:pos x="T54" y="T55"/>
                </a:cxn>
                <a:cxn ang="0">
                  <a:pos x="T56" y="T57"/>
                </a:cxn>
                <a:cxn ang="0">
                  <a:pos x="T58" y="T59"/>
                </a:cxn>
                <a:cxn ang="0">
                  <a:pos x="T60" y="T61"/>
                </a:cxn>
                <a:cxn ang="0">
                  <a:pos x="T62" y="T63"/>
                </a:cxn>
                <a:cxn ang="0">
                  <a:pos x="T64" y="T65"/>
                </a:cxn>
                <a:cxn ang="0">
                  <a:pos x="T66" y="T67"/>
                </a:cxn>
                <a:cxn ang="0">
                  <a:pos x="T68" y="T69"/>
                </a:cxn>
                <a:cxn ang="0">
                  <a:pos x="T70" y="T71"/>
                </a:cxn>
                <a:cxn ang="0">
                  <a:pos x="T72" y="T73"/>
                </a:cxn>
                <a:cxn ang="0">
                  <a:pos x="T74" y="T75"/>
                </a:cxn>
                <a:cxn ang="0">
                  <a:pos x="T76" y="T77"/>
                </a:cxn>
                <a:cxn ang="0">
                  <a:pos x="T78" y="T79"/>
                </a:cxn>
                <a:cxn ang="0">
                  <a:pos x="T80" y="T81"/>
                </a:cxn>
                <a:cxn ang="0">
                  <a:pos x="T82" y="T83"/>
                </a:cxn>
                <a:cxn ang="0">
                  <a:pos x="T84" y="T85"/>
                </a:cxn>
                <a:cxn ang="0">
                  <a:pos x="T86" y="T87"/>
                </a:cxn>
                <a:cxn ang="0">
                  <a:pos x="T88" y="T89"/>
                </a:cxn>
                <a:cxn ang="0">
                  <a:pos x="T90" y="T91"/>
                </a:cxn>
                <a:cxn ang="0">
                  <a:pos x="T92" y="T93"/>
                </a:cxn>
                <a:cxn ang="0">
                  <a:pos x="T94" y="T95"/>
                </a:cxn>
                <a:cxn ang="0">
                  <a:pos x="T96" y="T97"/>
                </a:cxn>
                <a:cxn ang="0">
                  <a:pos x="T98" y="T99"/>
                </a:cxn>
                <a:cxn ang="0">
                  <a:pos x="T100" y="T101"/>
                </a:cxn>
                <a:cxn ang="0">
                  <a:pos x="T102" y="T103"/>
                </a:cxn>
                <a:cxn ang="0">
                  <a:pos x="T104" y="T105"/>
                </a:cxn>
                <a:cxn ang="0">
                  <a:pos x="T106" y="T107"/>
                </a:cxn>
                <a:cxn ang="0">
                  <a:pos x="T108" y="T109"/>
                </a:cxn>
              </a:cxnLst>
              <a:rect l="0" t="0" r="r" b="b"/>
              <a:pathLst>
                <a:path w="78" h="174">
                  <a:moveTo>
                    <a:pt x="48" y="0"/>
                  </a:moveTo>
                  <a:cubicBezTo>
                    <a:pt x="28" y="11"/>
                    <a:pt x="12" y="30"/>
                    <a:pt x="4" y="52"/>
                  </a:cubicBezTo>
                  <a:cubicBezTo>
                    <a:pt x="4" y="52"/>
                    <a:pt x="4" y="52"/>
                    <a:pt x="4" y="52"/>
                  </a:cubicBezTo>
                  <a:cubicBezTo>
                    <a:pt x="4" y="52"/>
                    <a:pt x="4" y="52"/>
                    <a:pt x="4" y="53"/>
                  </a:cubicBezTo>
                  <a:cubicBezTo>
                    <a:pt x="4" y="53"/>
                    <a:pt x="4" y="53"/>
                    <a:pt x="4" y="53"/>
                  </a:cubicBezTo>
                  <a:cubicBezTo>
                    <a:pt x="4" y="53"/>
                    <a:pt x="4" y="53"/>
                    <a:pt x="4" y="53"/>
                  </a:cubicBezTo>
                  <a:cubicBezTo>
                    <a:pt x="4" y="53"/>
                    <a:pt x="4" y="53"/>
                    <a:pt x="4" y="53"/>
                  </a:cubicBezTo>
                  <a:cubicBezTo>
                    <a:pt x="4" y="53"/>
                    <a:pt x="4" y="54"/>
                    <a:pt x="4" y="54"/>
                  </a:cubicBezTo>
                  <a:cubicBezTo>
                    <a:pt x="4" y="54"/>
                    <a:pt x="4" y="54"/>
                    <a:pt x="4" y="54"/>
                  </a:cubicBezTo>
                  <a:cubicBezTo>
                    <a:pt x="4" y="54"/>
                    <a:pt x="4" y="54"/>
                    <a:pt x="4" y="54"/>
                  </a:cubicBezTo>
                  <a:cubicBezTo>
                    <a:pt x="4" y="54"/>
                    <a:pt x="4" y="54"/>
                    <a:pt x="4" y="54"/>
                  </a:cubicBezTo>
                  <a:cubicBezTo>
                    <a:pt x="4" y="54"/>
                    <a:pt x="4" y="54"/>
                    <a:pt x="4" y="55"/>
                  </a:cubicBezTo>
                  <a:cubicBezTo>
                    <a:pt x="4" y="55"/>
                    <a:pt x="4" y="55"/>
                    <a:pt x="4" y="55"/>
                  </a:cubicBezTo>
                  <a:cubicBezTo>
                    <a:pt x="4" y="55"/>
                    <a:pt x="4" y="55"/>
                    <a:pt x="4" y="55"/>
                  </a:cubicBezTo>
                  <a:cubicBezTo>
                    <a:pt x="4" y="55"/>
                    <a:pt x="4" y="55"/>
                    <a:pt x="3" y="55"/>
                  </a:cubicBezTo>
                  <a:cubicBezTo>
                    <a:pt x="3" y="55"/>
                    <a:pt x="3" y="55"/>
                    <a:pt x="3" y="55"/>
                  </a:cubicBezTo>
                  <a:cubicBezTo>
                    <a:pt x="3" y="55"/>
                    <a:pt x="3" y="55"/>
                    <a:pt x="3" y="55"/>
                  </a:cubicBezTo>
                  <a:cubicBezTo>
                    <a:pt x="3" y="55"/>
                    <a:pt x="3" y="55"/>
                    <a:pt x="3" y="55"/>
                  </a:cubicBezTo>
                  <a:cubicBezTo>
                    <a:pt x="3" y="55"/>
                    <a:pt x="3" y="55"/>
                    <a:pt x="3" y="56"/>
                  </a:cubicBezTo>
                  <a:cubicBezTo>
                    <a:pt x="3" y="56"/>
                    <a:pt x="3" y="56"/>
                    <a:pt x="3" y="56"/>
                  </a:cubicBezTo>
                  <a:cubicBezTo>
                    <a:pt x="3" y="56"/>
                    <a:pt x="3" y="56"/>
                    <a:pt x="3" y="56"/>
                  </a:cubicBezTo>
                  <a:cubicBezTo>
                    <a:pt x="3" y="56"/>
                    <a:pt x="3" y="56"/>
                    <a:pt x="3" y="56"/>
                  </a:cubicBezTo>
                  <a:cubicBezTo>
                    <a:pt x="3" y="56"/>
                    <a:pt x="3" y="56"/>
                    <a:pt x="3" y="56"/>
                  </a:cubicBezTo>
                  <a:cubicBezTo>
                    <a:pt x="3" y="56"/>
                    <a:pt x="3" y="56"/>
                    <a:pt x="3" y="56"/>
                  </a:cubicBezTo>
                  <a:cubicBezTo>
                    <a:pt x="3" y="56"/>
                    <a:pt x="3" y="56"/>
                    <a:pt x="3" y="56"/>
                  </a:cubicBezTo>
                  <a:cubicBezTo>
                    <a:pt x="3" y="56"/>
                    <a:pt x="3" y="56"/>
                    <a:pt x="3" y="56"/>
                  </a:cubicBezTo>
                  <a:cubicBezTo>
                    <a:pt x="3" y="57"/>
                    <a:pt x="3" y="57"/>
                    <a:pt x="3" y="57"/>
                  </a:cubicBezTo>
                  <a:cubicBezTo>
                    <a:pt x="3" y="57"/>
                    <a:pt x="3" y="57"/>
                    <a:pt x="3" y="57"/>
                  </a:cubicBezTo>
                  <a:cubicBezTo>
                    <a:pt x="3" y="57"/>
                    <a:pt x="3" y="57"/>
                    <a:pt x="3" y="57"/>
                  </a:cubicBezTo>
                  <a:cubicBezTo>
                    <a:pt x="3" y="57"/>
                    <a:pt x="3" y="57"/>
                    <a:pt x="3" y="57"/>
                  </a:cubicBezTo>
                  <a:cubicBezTo>
                    <a:pt x="3" y="57"/>
                    <a:pt x="3" y="57"/>
                    <a:pt x="3" y="57"/>
                  </a:cubicBezTo>
                  <a:cubicBezTo>
                    <a:pt x="3" y="57"/>
                    <a:pt x="3" y="57"/>
                    <a:pt x="3" y="57"/>
                  </a:cubicBezTo>
                  <a:cubicBezTo>
                    <a:pt x="3" y="57"/>
                    <a:pt x="3" y="57"/>
                    <a:pt x="3" y="57"/>
                  </a:cubicBezTo>
                  <a:cubicBezTo>
                    <a:pt x="3" y="58"/>
                    <a:pt x="3" y="58"/>
                    <a:pt x="3" y="58"/>
                  </a:cubicBezTo>
                  <a:cubicBezTo>
                    <a:pt x="3" y="58"/>
                    <a:pt x="3" y="58"/>
                    <a:pt x="3" y="58"/>
                  </a:cubicBezTo>
                  <a:cubicBezTo>
                    <a:pt x="3" y="58"/>
                    <a:pt x="3" y="58"/>
                    <a:pt x="3" y="58"/>
                  </a:cubicBezTo>
                  <a:cubicBezTo>
                    <a:pt x="3" y="58"/>
                    <a:pt x="3" y="58"/>
                    <a:pt x="3" y="58"/>
                  </a:cubicBezTo>
                  <a:cubicBezTo>
                    <a:pt x="3" y="58"/>
                    <a:pt x="3" y="58"/>
                    <a:pt x="3" y="58"/>
                  </a:cubicBezTo>
                  <a:cubicBezTo>
                    <a:pt x="3" y="58"/>
                    <a:pt x="3" y="58"/>
                    <a:pt x="3" y="58"/>
                  </a:cubicBezTo>
                  <a:cubicBezTo>
                    <a:pt x="3" y="58"/>
                    <a:pt x="3" y="58"/>
                    <a:pt x="3" y="58"/>
                  </a:cubicBezTo>
                  <a:cubicBezTo>
                    <a:pt x="3" y="58"/>
                    <a:pt x="2" y="59"/>
                    <a:pt x="2" y="59"/>
                  </a:cubicBezTo>
                  <a:cubicBezTo>
                    <a:pt x="2" y="59"/>
                    <a:pt x="2" y="59"/>
                    <a:pt x="2" y="59"/>
                  </a:cubicBezTo>
                  <a:cubicBezTo>
                    <a:pt x="2" y="59"/>
                    <a:pt x="2" y="59"/>
                    <a:pt x="2" y="59"/>
                  </a:cubicBezTo>
                  <a:cubicBezTo>
                    <a:pt x="2" y="59"/>
                    <a:pt x="2" y="59"/>
                    <a:pt x="2" y="59"/>
                  </a:cubicBezTo>
                  <a:cubicBezTo>
                    <a:pt x="2" y="59"/>
                    <a:pt x="2" y="59"/>
                    <a:pt x="2" y="59"/>
                  </a:cubicBezTo>
                  <a:cubicBezTo>
                    <a:pt x="2" y="59"/>
                    <a:pt x="2" y="59"/>
                    <a:pt x="2" y="59"/>
                  </a:cubicBezTo>
                  <a:cubicBezTo>
                    <a:pt x="2" y="59"/>
                    <a:pt x="2" y="59"/>
                    <a:pt x="2" y="59"/>
                  </a:cubicBezTo>
                  <a:cubicBezTo>
                    <a:pt x="2" y="59"/>
                    <a:pt x="2" y="59"/>
                    <a:pt x="2" y="60"/>
                  </a:cubicBezTo>
                  <a:cubicBezTo>
                    <a:pt x="2" y="60"/>
                    <a:pt x="2" y="60"/>
                    <a:pt x="2" y="60"/>
                  </a:cubicBezTo>
                  <a:cubicBezTo>
                    <a:pt x="2" y="60"/>
                    <a:pt x="2" y="60"/>
                    <a:pt x="2" y="60"/>
                  </a:cubicBezTo>
                  <a:cubicBezTo>
                    <a:pt x="2" y="60"/>
                    <a:pt x="2" y="60"/>
                    <a:pt x="2" y="60"/>
                  </a:cubicBezTo>
                  <a:cubicBezTo>
                    <a:pt x="2" y="60"/>
                    <a:pt x="2" y="60"/>
                    <a:pt x="2" y="60"/>
                  </a:cubicBezTo>
                  <a:cubicBezTo>
                    <a:pt x="2" y="60"/>
                    <a:pt x="2" y="60"/>
                    <a:pt x="2" y="60"/>
                  </a:cubicBezTo>
                  <a:cubicBezTo>
                    <a:pt x="2" y="60"/>
                    <a:pt x="2" y="60"/>
                    <a:pt x="2" y="60"/>
                  </a:cubicBezTo>
                  <a:cubicBezTo>
                    <a:pt x="2" y="60"/>
                    <a:pt x="2" y="61"/>
                    <a:pt x="2" y="61"/>
                  </a:cubicBezTo>
                  <a:cubicBezTo>
                    <a:pt x="2" y="61"/>
                    <a:pt x="2" y="61"/>
                    <a:pt x="2" y="61"/>
                  </a:cubicBezTo>
                  <a:cubicBezTo>
                    <a:pt x="2" y="61"/>
                    <a:pt x="2" y="61"/>
                    <a:pt x="2" y="61"/>
                  </a:cubicBezTo>
                  <a:cubicBezTo>
                    <a:pt x="2" y="61"/>
                    <a:pt x="2" y="61"/>
                    <a:pt x="2" y="61"/>
                  </a:cubicBezTo>
                  <a:cubicBezTo>
                    <a:pt x="2" y="61"/>
                    <a:pt x="2" y="61"/>
                    <a:pt x="2" y="61"/>
                  </a:cubicBezTo>
                  <a:cubicBezTo>
                    <a:pt x="2" y="61"/>
                    <a:pt x="2" y="61"/>
                    <a:pt x="2" y="61"/>
                  </a:cubicBezTo>
                  <a:cubicBezTo>
                    <a:pt x="2" y="61"/>
                    <a:pt x="2" y="61"/>
                    <a:pt x="2" y="61"/>
                  </a:cubicBezTo>
                  <a:cubicBezTo>
                    <a:pt x="2" y="61"/>
                    <a:pt x="2" y="61"/>
                    <a:pt x="2" y="61"/>
                  </a:cubicBezTo>
                  <a:cubicBezTo>
                    <a:pt x="2" y="62"/>
                    <a:pt x="2" y="62"/>
                    <a:pt x="2" y="62"/>
                  </a:cubicBezTo>
                  <a:cubicBezTo>
                    <a:pt x="2" y="62"/>
                    <a:pt x="2" y="62"/>
                    <a:pt x="2" y="62"/>
                  </a:cubicBezTo>
                  <a:cubicBezTo>
                    <a:pt x="2" y="62"/>
                    <a:pt x="2" y="62"/>
                    <a:pt x="2" y="62"/>
                  </a:cubicBezTo>
                  <a:cubicBezTo>
                    <a:pt x="2" y="62"/>
                    <a:pt x="2" y="62"/>
                    <a:pt x="2" y="62"/>
                  </a:cubicBezTo>
                  <a:cubicBezTo>
                    <a:pt x="2" y="62"/>
                    <a:pt x="2" y="62"/>
                    <a:pt x="2" y="62"/>
                  </a:cubicBezTo>
                  <a:cubicBezTo>
                    <a:pt x="2" y="62"/>
                    <a:pt x="2" y="62"/>
                    <a:pt x="2" y="62"/>
                  </a:cubicBezTo>
                  <a:cubicBezTo>
                    <a:pt x="2" y="62"/>
                    <a:pt x="2" y="63"/>
                    <a:pt x="2" y="63"/>
                  </a:cubicBezTo>
                  <a:cubicBezTo>
                    <a:pt x="2" y="63"/>
                    <a:pt x="2" y="63"/>
                    <a:pt x="2" y="63"/>
                  </a:cubicBezTo>
                  <a:cubicBezTo>
                    <a:pt x="2" y="63"/>
                    <a:pt x="1" y="63"/>
                    <a:pt x="1" y="63"/>
                  </a:cubicBezTo>
                  <a:cubicBezTo>
                    <a:pt x="1" y="63"/>
                    <a:pt x="1" y="63"/>
                    <a:pt x="1" y="63"/>
                  </a:cubicBezTo>
                  <a:cubicBezTo>
                    <a:pt x="1" y="63"/>
                    <a:pt x="1" y="63"/>
                    <a:pt x="1" y="63"/>
                  </a:cubicBezTo>
                  <a:cubicBezTo>
                    <a:pt x="1" y="63"/>
                    <a:pt x="1" y="63"/>
                    <a:pt x="1" y="63"/>
                  </a:cubicBezTo>
                  <a:cubicBezTo>
                    <a:pt x="1" y="63"/>
                    <a:pt x="1" y="63"/>
                    <a:pt x="1" y="63"/>
                  </a:cubicBezTo>
                  <a:cubicBezTo>
                    <a:pt x="1" y="63"/>
                    <a:pt x="1" y="63"/>
                    <a:pt x="1" y="63"/>
                  </a:cubicBezTo>
                  <a:cubicBezTo>
                    <a:pt x="1" y="64"/>
                    <a:pt x="1" y="64"/>
                    <a:pt x="1" y="64"/>
                  </a:cubicBezTo>
                  <a:cubicBezTo>
                    <a:pt x="1" y="64"/>
                    <a:pt x="1" y="64"/>
                    <a:pt x="1" y="64"/>
                  </a:cubicBezTo>
                  <a:cubicBezTo>
                    <a:pt x="1" y="64"/>
                    <a:pt x="1" y="64"/>
                    <a:pt x="1" y="64"/>
                  </a:cubicBezTo>
                  <a:cubicBezTo>
                    <a:pt x="1" y="64"/>
                    <a:pt x="1" y="64"/>
                    <a:pt x="1" y="64"/>
                  </a:cubicBezTo>
                  <a:cubicBezTo>
                    <a:pt x="1" y="64"/>
                    <a:pt x="1" y="64"/>
                    <a:pt x="1" y="64"/>
                  </a:cubicBezTo>
                  <a:cubicBezTo>
                    <a:pt x="1" y="64"/>
                    <a:pt x="1" y="64"/>
                    <a:pt x="1" y="64"/>
                  </a:cubicBezTo>
                  <a:cubicBezTo>
                    <a:pt x="1" y="65"/>
                    <a:pt x="1" y="65"/>
                    <a:pt x="1" y="65"/>
                  </a:cubicBezTo>
                  <a:cubicBezTo>
                    <a:pt x="1" y="65"/>
                    <a:pt x="1" y="65"/>
                    <a:pt x="1" y="65"/>
                  </a:cubicBezTo>
                  <a:cubicBezTo>
                    <a:pt x="1" y="65"/>
                    <a:pt x="1" y="65"/>
                    <a:pt x="1" y="65"/>
                  </a:cubicBezTo>
                  <a:cubicBezTo>
                    <a:pt x="1" y="65"/>
                    <a:pt x="1" y="65"/>
                    <a:pt x="1" y="65"/>
                  </a:cubicBezTo>
                  <a:cubicBezTo>
                    <a:pt x="1" y="66"/>
                    <a:pt x="1" y="66"/>
                    <a:pt x="1" y="66"/>
                  </a:cubicBezTo>
                  <a:cubicBezTo>
                    <a:pt x="1" y="66"/>
                    <a:pt x="1" y="66"/>
                    <a:pt x="1" y="66"/>
                  </a:cubicBezTo>
                  <a:cubicBezTo>
                    <a:pt x="1" y="66"/>
                    <a:pt x="1" y="66"/>
                    <a:pt x="1" y="66"/>
                  </a:cubicBezTo>
                  <a:cubicBezTo>
                    <a:pt x="1" y="66"/>
                    <a:pt x="1" y="66"/>
                    <a:pt x="1" y="66"/>
                  </a:cubicBezTo>
                  <a:cubicBezTo>
                    <a:pt x="1" y="66"/>
                    <a:pt x="1" y="67"/>
                    <a:pt x="1" y="67"/>
                  </a:cubicBezTo>
                  <a:cubicBezTo>
                    <a:pt x="1" y="67"/>
                    <a:pt x="1" y="67"/>
                    <a:pt x="1" y="67"/>
                  </a:cubicBezTo>
                  <a:cubicBezTo>
                    <a:pt x="1" y="67"/>
                    <a:pt x="1" y="67"/>
                    <a:pt x="1" y="67"/>
                  </a:cubicBezTo>
                  <a:cubicBezTo>
                    <a:pt x="1" y="67"/>
                    <a:pt x="1" y="67"/>
                    <a:pt x="1" y="67"/>
                  </a:cubicBezTo>
                  <a:cubicBezTo>
                    <a:pt x="1" y="67"/>
                    <a:pt x="1" y="67"/>
                    <a:pt x="1" y="67"/>
                  </a:cubicBezTo>
                  <a:cubicBezTo>
                    <a:pt x="1" y="67"/>
                    <a:pt x="1" y="67"/>
                    <a:pt x="1" y="67"/>
                  </a:cubicBezTo>
                  <a:cubicBezTo>
                    <a:pt x="1" y="67"/>
                    <a:pt x="1" y="67"/>
                    <a:pt x="1" y="67"/>
                  </a:cubicBezTo>
                  <a:cubicBezTo>
                    <a:pt x="1" y="67"/>
                    <a:pt x="1" y="67"/>
                    <a:pt x="1" y="67"/>
                  </a:cubicBezTo>
                  <a:cubicBezTo>
                    <a:pt x="1" y="68"/>
                    <a:pt x="1" y="68"/>
                    <a:pt x="1" y="68"/>
                  </a:cubicBezTo>
                  <a:cubicBezTo>
                    <a:pt x="1" y="68"/>
                    <a:pt x="1" y="68"/>
                    <a:pt x="1" y="68"/>
                  </a:cubicBezTo>
                  <a:cubicBezTo>
                    <a:pt x="1" y="68"/>
                    <a:pt x="1" y="68"/>
                    <a:pt x="1" y="68"/>
                  </a:cubicBezTo>
                  <a:cubicBezTo>
                    <a:pt x="1" y="68"/>
                    <a:pt x="1" y="68"/>
                    <a:pt x="1" y="68"/>
                  </a:cubicBezTo>
                  <a:cubicBezTo>
                    <a:pt x="1" y="68"/>
                    <a:pt x="0" y="68"/>
                    <a:pt x="0" y="69"/>
                  </a:cubicBezTo>
                  <a:cubicBezTo>
                    <a:pt x="0" y="69"/>
                    <a:pt x="0" y="69"/>
                    <a:pt x="0" y="69"/>
                  </a:cubicBezTo>
                  <a:cubicBezTo>
                    <a:pt x="0" y="69"/>
                    <a:pt x="0" y="69"/>
                    <a:pt x="0" y="69"/>
                  </a:cubicBezTo>
                  <a:cubicBezTo>
                    <a:pt x="0" y="69"/>
                    <a:pt x="0" y="69"/>
                    <a:pt x="0" y="69"/>
                  </a:cubicBezTo>
                  <a:cubicBezTo>
                    <a:pt x="0" y="69"/>
                    <a:pt x="0" y="69"/>
                    <a:pt x="0" y="70"/>
                  </a:cubicBezTo>
                  <a:cubicBezTo>
                    <a:pt x="0" y="70"/>
                    <a:pt x="0" y="70"/>
                    <a:pt x="0" y="70"/>
                  </a:cubicBezTo>
                  <a:cubicBezTo>
                    <a:pt x="0" y="70"/>
                    <a:pt x="0" y="70"/>
                    <a:pt x="0" y="70"/>
                  </a:cubicBezTo>
                  <a:cubicBezTo>
                    <a:pt x="0" y="70"/>
                    <a:pt x="0" y="70"/>
                    <a:pt x="0" y="70"/>
                  </a:cubicBezTo>
                  <a:cubicBezTo>
                    <a:pt x="0" y="70"/>
                    <a:pt x="0" y="70"/>
                    <a:pt x="0" y="70"/>
                  </a:cubicBezTo>
                  <a:cubicBezTo>
                    <a:pt x="0" y="70"/>
                    <a:pt x="0" y="70"/>
                    <a:pt x="0" y="70"/>
                  </a:cubicBezTo>
                  <a:cubicBezTo>
                    <a:pt x="0" y="70"/>
                    <a:pt x="0" y="70"/>
                    <a:pt x="0" y="70"/>
                  </a:cubicBezTo>
                  <a:cubicBezTo>
                    <a:pt x="0" y="70"/>
                    <a:pt x="0" y="70"/>
                    <a:pt x="0" y="70"/>
                  </a:cubicBezTo>
                  <a:cubicBezTo>
                    <a:pt x="0" y="70"/>
                    <a:pt x="0" y="71"/>
                    <a:pt x="0" y="71"/>
                  </a:cubicBezTo>
                  <a:cubicBezTo>
                    <a:pt x="0" y="71"/>
                    <a:pt x="0" y="71"/>
                    <a:pt x="0" y="71"/>
                  </a:cubicBezTo>
                  <a:cubicBezTo>
                    <a:pt x="0" y="71"/>
                    <a:pt x="0" y="71"/>
                    <a:pt x="0" y="71"/>
                  </a:cubicBezTo>
                  <a:cubicBezTo>
                    <a:pt x="0" y="71"/>
                    <a:pt x="0" y="71"/>
                    <a:pt x="0" y="71"/>
                  </a:cubicBezTo>
                  <a:cubicBezTo>
                    <a:pt x="0" y="71"/>
                    <a:pt x="0" y="71"/>
                    <a:pt x="0" y="71"/>
                  </a:cubicBezTo>
                  <a:cubicBezTo>
                    <a:pt x="0" y="71"/>
                    <a:pt x="0" y="71"/>
                    <a:pt x="0" y="71"/>
                  </a:cubicBezTo>
                  <a:cubicBezTo>
                    <a:pt x="0" y="71"/>
                    <a:pt x="0" y="72"/>
                    <a:pt x="0" y="72"/>
                  </a:cubicBezTo>
                  <a:cubicBezTo>
                    <a:pt x="0" y="72"/>
                    <a:pt x="0" y="72"/>
                    <a:pt x="0" y="72"/>
                  </a:cubicBezTo>
                  <a:cubicBezTo>
                    <a:pt x="0" y="72"/>
                    <a:pt x="0" y="72"/>
                    <a:pt x="0" y="72"/>
                  </a:cubicBezTo>
                  <a:cubicBezTo>
                    <a:pt x="0" y="72"/>
                    <a:pt x="0" y="72"/>
                    <a:pt x="0" y="72"/>
                  </a:cubicBezTo>
                  <a:cubicBezTo>
                    <a:pt x="0" y="73"/>
                    <a:pt x="0" y="73"/>
                    <a:pt x="0" y="73"/>
                  </a:cubicBezTo>
                  <a:cubicBezTo>
                    <a:pt x="0" y="73"/>
                    <a:pt x="0" y="73"/>
                    <a:pt x="0" y="73"/>
                  </a:cubicBezTo>
                  <a:cubicBezTo>
                    <a:pt x="0" y="73"/>
                    <a:pt x="0" y="73"/>
                    <a:pt x="0" y="73"/>
                  </a:cubicBezTo>
                  <a:cubicBezTo>
                    <a:pt x="0" y="73"/>
                    <a:pt x="0" y="73"/>
                    <a:pt x="0" y="73"/>
                  </a:cubicBezTo>
                  <a:cubicBezTo>
                    <a:pt x="0" y="73"/>
                    <a:pt x="0" y="73"/>
                    <a:pt x="0" y="73"/>
                  </a:cubicBezTo>
                  <a:cubicBezTo>
                    <a:pt x="0" y="73"/>
                    <a:pt x="0" y="73"/>
                    <a:pt x="0" y="73"/>
                  </a:cubicBezTo>
                  <a:cubicBezTo>
                    <a:pt x="0" y="73"/>
                    <a:pt x="0" y="74"/>
                    <a:pt x="0" y="74"/>
                  </a:cubicBezTo>
                  <a:cubicBezTo>
                    <a:pt x="0" y="74"/>
                    <a:pt x="0" y="74"/>
                    <a:pt x="0" y="74"/>
                  </a:cubicBezTo>
                  <a:cubicBezTo>
                    <a:pt x="0" y="74"/>
                    <a:pt x="0" y="74"/>
                    <a:pt x="0" y="74"/>
                  </a:cubicBezTo>
                  <a:cubicBezTo>
                    <a:pt x="0" y="74"/>
                    <a:pt x="0" y="74"/>
                    <a:pt x="0" y="74"/>
                  </a:cubicBezTo>
                  <a:cubicBezTo>
                    <a:pt x="0" y="74"/>
                    <a:pt x="0" y="74"/>
                    <a:pt x="0" y="74"/>
                  </a:cubicBezTo>
                  <a:cubicBezTo>
                    <a:pt x="0" y="74"/>
                    <a:pt x="0" y="74"/>
                    <a:pt x="0" y="74"/>
                  </a:cubicBezTo>
                  <a:cubicBezTo>
                    <a:pt x="0" y="74"/>
                    <a:pt x="0" y="74"/>
                    <a:pt x="0" y="74"/>
                  </a:cubicBezTo>
                  <a:cubicBezTo>
                    <a:pt x="0" y="74"/>
                    <a:pt x="0" y="75"/>
                    <a:pt x="0" y="75"/>
                  </a:cubicBezTo>
                  <a:cubicBezTo>
                    <a:pt x="0" y="75"/>
                    <a:pt x="0" y="75"/>
                    <a:pt x="0" y="75"/>
                  </a:cubicBezTo>
                  <a:cubicBezTo>
                    <a:pt x="0" y="75"/>
                    <a:pt x="0" y="75"/>
                    <a:pt x="0" y="75"/>
                  </a:cubicBezTo>
                  <a:cubicBezTo>
                    <a:pt x="0" y="75"/>
                    <a:pt x="0" y="75"/>
                    <a:pt x="0" y="75"/>
                  </a:cubicBezTo>
                  <a:cubicBezTo>
                    <a:pt x="0" y="75"/>
                    <a:pt x="0" y="75"/>
                    <a:pt x="0" y="75"/>
                  </a:cubicBezTo>
                  <a:cubicBezTo>
                    <a:pt x="0" y="75"/>
                    <a:pt x="0" y="75"/>
                    <a:pt x="0" y="76"/>
                  </a:cubicBezTo>
                  <a:cubicBezTo>
                    <a:pt x="0" y="76"/>
                    <a:pt x="0" y="76"/>
                    <a:pt x="0" y="76"/>
                  </a:cubicBezTo>
                  <a:cubicBezTo>
                    <a:pt x="0" y="76"/>
                    <a:pt x="0" y="76"/>
                    <a:pt x="0" y="76"/>
                  </a:cubicBezTo>
                  <a:cubicBezTo>
                    <a:pt x="0" y="76"/>
                    <a:pt x="0" y="76"/>
                    <a:pt x="0" y="76"/>
                  </a:cubicBezTo>
                  <a:cubicBezTo>
                    <a:pt x="0" y="76"/>
                    <a:pt x="0" y="76"/>
                    <a:pt x="0" y="76"/>
                  </a:cubicBezTo>
                  <a:cubicBezTo>
                    <a:pt x="0" y="76"/>
                    <a:pt x="0" y="76"/>
                    <a:pt x="0" y="76"/>
                  </a:cubicBezTo>
                  <a:cubicBezTo>
                    <a:pt x="0" y="76"/>
                    <a:pt x="0" y="76"/>
                    <a:pt x="0" y="77"/>
                  </a:cubicBezTo>
                  <a:cubicBezTo>
                    <a:pt x="0" y="77"/>
                    <a:pt x="0" y="77"/>
                    <a:pt x="0" y="77"/>
                  </a:cubicBezTo>
                  <a:cubicBezTo>
                    <a:pt x="0" y="77"/>
                    <a:pt x="0" y="77"/>
                    <a:pt x="0" y="77"/>
                  </a:cubicBezTo>
                  <a:cubicBezTo>
                    <a:pt x="0" y="77"/>
                    <a:pt x="0" y="77"/>
                    <a:pt x="0" y="77"/>
                  </a:cubicBezTo>
                  <a:cubicBezTo>
                    <a:pt x="0" y="77"/>
                    <a:pt x="0" y="77"/>
                    <a:pt x="0" y="77"/>
                  </a:cubicBezTo>
                  <a:cubicBezTo>
                    <a:pt x="0" y="77"/>
                    <a:pt x="0" y="77"/>
                    <a:pt x="0" y="77"/>
                  </a:cubicBezTo>
                  <a:cubicBezTo>
                    <a:pt x="0" y="77"/>
                    <a:pt x="0" y="77"/>
                    <a:pt x="0" y="77"/>
                  </a:cubicBezTo>
                  <a:cubicBezTo>
                    <a:pt x="0" y="77"/>
                    <a:pt x="0" y="77"/>
                    <a:pt x="0" y="78"/>
                  </a:cubicBezTo>
                  <a:cubicBezTo>
                    <a:pt x="0" y="78"/>
                    <a:pt x="0" y="78"/>
                    <a:pt x="0" y="78"/>
                  </a:cubicBezTo>
                  <a:cubicBezTo>
                    <a:pt x="0" y="78"/>
                    <a:pt x="0" y="78"/>
                    <a:pt x="0" y="78"/>
                  </a:cubicBezTo>
                  <a:cubicBezTo>
                    <a:pt x="0" y="78"/>
                    <a:pt x="0" y="78"/>
                    <a:pt x="0" y="78"/>
                  </a:cubicBezTo>
                  <a:cubicBezTo>
                    <a:pt x="0" y="78"/>
                    <a:pt x="0" y="78"/>
                    <a:pt x="0" y="78"/>
                  </a:cubicBezTo>
                  <a:cubicBezTo>
                    <a:pt x="0" y="78"/>
                    <a:pt x="0" y="78"/>
                    <a:pt x="0" y="78"/>
                  </a:cubicBezTo>
                  <a:cubicBezTo>
                    <a:pt x="0" y="78"/>
                    <a:pt x="0" y="78"/>
                    <a:pt x="0" y="78"/>
                  </a:cubicBezTo>
                  <a:cubicBezTo>
                    <a:pt x="0" y="79"/>
                    <a:pt x="0" y="79"/>
                    <a:pt x="0" y="79"/>
                  </a:cubicBezTo>
                  <a:cubicBezTo>
                    <a:pt x="0" y="79"/>
                    <a:pt x="0" y="79"/>
                    <a:pt x="0" y="79"/>
                  </a:cubicBezTo>
                  <a:cubicBezTo>
                    <a:pt x="0" y="79"/>
                    <a:pt x="0" y="79"/>
                    <a:pt x="0" y="79"/>
                  </a:cubicBezTo>
                  <a:cubicBezTo>
                    <a:pt x="0" y="79"/>
                    <a:pt x="0" y="79"/>
                    <a:pt x="0" y="79"/>
                  </a:cubicBezTo>
                  <a:cubicBezTo>
                    <a:pt x="0" y="79"/>
                    <a:pt x="0" y="79"/>
                    <a:pt x="0" y="80"/>
                  </a:cubicBezTo>
                  <a:cubicBezTo>
                    <a:pt x="0" y="80"/>
                    <a:pt x="0" y="80"/>
                    <a:pt x="0" y="80"/>
                  </a:cubicBezTo>
                  <a:cubicBezTo>
                    <a:pt x="0" y="80"/>
                    <a:pt x="0" y="80"/>
                    <a:pt x="0" y="80"/>
                  </a:cubicBezTo>
                  <a:cubicBezTo>
                    <a:pt x="0" y="80"/>
                    <a:pt x="0" y="80"/>
                    <a:pt x="0" y="80"/>
                  </a:cubicBezTo>
                  <a:cubicBezTo>
                    <a:pt x="0" y="80"/>
                    <a:pt x="0" y="80"/>
                    <a:pt x="0" y="80"/>
                  </a:cubicBezTo>
                  <a:cubicBezTo>
                    <a:pt x="0" y="80"/>
                    <a:pt x="0" y="80"/>
                    <a:pt x="0" y="80"/>
                  </a:cubicBezTo>
                  <a:cubicBezTo>
                    <a:pt x="0" y="80"/>
                    <a:pt x="0" y="80"/>
                    <a:pt x="0" y="80"/>
                  </a:cubicBezTo>
                  <a:cubicBezTo>
                    <a:pt x="0" y="80"/>
                    <a:pt x="0" y="80"/>
                    <a:pt x="0" y="80"/>
                  </a:cubicBezTo>
                  <a:cubicBezTo>
                    <a:pt x="0" y="81"/>
                    <a:pt x="0" y="81"/>
                    <a:pt x="0" y="81"/>
                  </a:cubicBezTo>
                  <a:cubicBezTo>
                    <a:pt x="0" y="81"/>
                    <a:pt x="0" y="81"/>
                    <a:pt x="0" y="81"/>
                  </a:cubicBezTo>
                  <a:cubicBezTo>
                    <a:pt x="0" y="81"/>
                    <a:pt x="0" y="81"/>
                    <a:pt x="0" y="81"/>
                  </a:cubicBezTo>
                  <a:cubicBezTo>
                    <a:pt x="0" y="81"/>
                    <a:pt x="0" y="81"/>
                    <a:pt x="0" y="81"/>
                  </a:cubicBezTo>
                  <a:cubicBezTo>
                    <a:pt x="0" y="81"/>
                    <a:pt x="0" y="81"/>
                    <a:pt x="0" y="81"/>
                  </a:cubicBezTo>
                  <a:cubicBezTo>
                    <a:pt x="0" y="81"/>
                    <a:pt x="0" y="81"/>
                    <a:pt x="0" y="81"/>
                  </a:cubicBezTo>
                  <a:cubicBezTo>
                    <a:pt x="0" y="81"/>
                    <a:pt x="0" y="82"/>
                    <a:pt x="0" y="82"/>
                  </a:cubicBezTo>
                  <a:cubicBezTo>
                    <a:pt x="0" y="82"/>
                    <a:pt x="0" y="82"/>
                    <a:pt x="0" y="82"/>
                  </a:cubicBezTo>
                  <a:cubicBezTo>
                    <a:pt x="0" y="82"/>
                    <a:pt x="0" y="82"/>
                    <a:pt x="0" y="82"/>
                  </a:cubicBezTo>
                  <a:cubicBezTo>
                    <a:pt x="0" y="82"/>
                    <a:pt x="0" y="82"/>
                    <a:pt x="0" y="82"/>
                  </a:cubicBezTo>
                  <a:cubicBezTo>
                    <a:pt x="0" y="82"/>
                    <a:pt x="0" y="82"/>
                    <a:pt x="0" y="82"/>
                  </a:cubicBezTo>
                  <a:cubicBezTo>
                    <a:pt x="0" y="82"/>
                    <a:pt x="0" y="82"/>
                    <a:pt x="0" y="82"/>
                  </a:cubicBezTo>
                  <a:cubicBezTo>
                    <a:pt x="0" y="82"/>
                    <a:pt x="0" y="82"/>
                    <a:pt x="0" y="83"/>
                  </a:cubicBezTo>
                  <a:cubicBezTo>
                    <a:pt x="0" y="83"/>
                    <a:pt x="0" y="83"/>
                    <a:pt x="0" y="83"/>
                  </a:cubicBezTo>
                  <a:cubicBezTo>
                    <a:pt x="0" y="83"/>
                    <a:pt x="0" y="83"/>
                    <a:pt x="0" y="83"/>
                  </a:cubicBezTo>
                  <a:cubicBezTo>
                    <a:pt x="0" y="83"/>
                    <a:pt x="0" y="83"/>
                    <a:pt x="0" y="83"/>
                  </a:cubicBezTo>
                  <a:cubicBezTo>
                    <a:pt x="0" y="83"/>
                    <a:pt x="0" y="83"/>
                    <a:pt x="0" y="83"/>
                  </a:cubicBezTo>
                  <a:cubicBezTo>
                    <a:pt x="0" y="83"/>
                    <a:pt x="0" y="83"/>
                    <a:pt x="0" y="83"/>
                  </a:cubicBezTo>
                  <a:cubicBezTo>
                    <a:pt x="0" y="83"/>
                    <a:pt x="0" y="83"/>
                    <a:pt x="0" y="83"/>
                  </a:cubicBezTo>
                  <a:cubicBezTo>
                    <a:pt x="0" y="83"/>
                    <a:pt x="0" y="83"/>
                    <a:pt x="0" y="84"/>
                  </a:cubicBezTo>
                  <a:cubicBezTo>
                    <a:pt x="0" y="84"/>
                    <a:pt x="0" y="84"/>
                    <a:pt x="0" y="84"/>
                  </a:cubicBezTo>
                  <a:cubicBezTo>
                    <a:pt x="0" y="84"/>
                    <a:pt x="0" y="84"/>
                    <a:pt x="0" y="84"/>
                  </a:cubicBezTo>
                  <a:cubicBezTo>
                    <a:pt x="0" y="84"/>
                    <a:pt x="0" y="84"/>
                    <a:pt x="0" y="84"/>
                  </a:cubicBezTo>
                  <a:cubicBezTo>
                    <a:pt x="0" y="84"/>
                    <a:pt x="0" y="84"/>
                    <a:pt x="0" y="84"/>
                  </a:cubicBezTo>
                  <a:cubicBezTo>
                    <a:pt x="0" y="84"/>
                    <a:pt x="0" y="84"/>
                    <a:pt x="0" y="84"/>
                  </a:cubicBezTo>
                  <a:cubicBezTo>
                    <a:pt x="0" y="84"/>
                    <a:pt x="0" y="84"/>
                    <a:pt x="0" y="84"/>
                  </a:cubicBezTo>
                  <a:cubicBezTo>
                    <a:pt x="0" y="84"/>
                    <a:pt x="0" y="85"/>
                    <a:pt x="0" y="85"/>
                  </a:cubicBezTo>
                  <a:cubicBezTo>
                    <a:pt x="0" y="85"/>
                    <a:pt x="0" y="85"/>
                    <a:pt x="0" y="85"/>
                  </a:cubicBezTo>
                  <a:cubicBezTo>
                    <a:pt x="0" y="85"/>
                    <a:pt x="0" y="85"/>
                    <a:pt x="0" y="85"/>
                  </a:cubicBezTo>
                  <a:cubicBezTo>
                    <a:pt x="0" y="85"/>
                    <a:pt x="0" y="85"/>
                    <a:pt x="0" y="85"/>
                  </a:cubicBezTo>
                  <a:cubicBezTo>
                    <a:pt x="0" y="85"/>
                    <a:pt x="0" y="85"/>
                    <a:pt x="0" y="85"/>
                  </a:cubicBezTo>
                  <a:cubicBezTo>
                    <a:pt x="0" y="85"/>
                    <a:pt x="0" y="85"/>
                    <a:pt x="0" y="85"/>
                  </a:cubicBezTo>
                  <a:cubicBezTo>
                    <a:pt x="0" y="85"/>
                    <a:pt x="0" y="85"/>
                    <a:pt x="0" y="86"/>
                  </a:cubicBezTo>
                  <a:cubicBezTo>
                    <a:pt x="0" y="86"/>
                    <a:pt x="0" y="86"/>
                    <a:pt x="0" y="86"/>
                  </a:cubicBezTo>
                  <a:cubicBezTo>
                    <a:pt x="0" y="86"/>
                    <a:pt x="0" y="86"/>
                    <a:pt x="0" y="86"/>
                  </a:cubicBezTo>
                  <a:cubicBezTo>
                    <a:pt x="0" y="86"/>
                    <a:pt x="0" y="86"/>
                    <a:pt x="0" y="86"/>
                  </a:cubicBezTo>
                  <a:cubicBezTo>
                    <a:pt x="0" y="86"/>
                    <a:pt x="0" y="86"/>
                    <a:pt x="0" y="86"/>
                  </a:cubicBezTo>
                  <a:cubicBezTo>
                    <a:pt x="0" y="86"/>
                    <a:pt x="0" y="86"/>
                    <a:pt x="0" y="86"/>
                  </a:cubicBezTo>
                  <a:cubicBezTo>
                    <a:pt x="0" y="86"/>
                    <a:pt x="0" y="86"/>
                    <a:pt x="0" y="86"/>
                  </a:cubicBezTo>
                  <a:cubicBezTo>
                    <a:pt x="0" y="86"/>
                    <a:pt x="0" y="86"/>
                    <a:pt x="0" y="87"/>
                  </a:cubicBezTo>
                  <a:cubicBezTo>
                    <a:pt x="0" y="87"/>
                    <a:pt x="0" y="87"/>
                    <a:pt x="0" y="87"/>
                  </a:cubicBezTo>
                  <a:cubicBezTo>
                    <a:pt x="0" y="87"/>
                    <a:pt x="0" y="87"/>
                    <a:pt x="0" y="87"/>
                  </a:cubicBezTo>
                  <a:cubicBezTo>
                    <a:pt x="0" y="87"/>
                    <a:pt x="0" y="87"/>
                    <a:pt x="0" y="87"/>
                  </a:cubicBezTo>
                  <a:cubicBezTo>
                    <a:pt x="0" y="87"/>
                    <a:pt x="0" y="87"/>
                    <a:pt x="0" y="87"/>
                  </a:cubicBezTo>
                  <a:cubicBezTo>
                    <a:pt x="0" y="87"/>
                    <a:pt x="0" y="87"/>
                    <a:pt x="0" y="87"/>
                  </a:cubicBezTo>
                  <a:cubicBezTo>
                    <a:pt x="0" y="87"/>
                    <a:pt x="0" y="87"/>
                    <a:pt x="0" y="87"/>
                  </a:cubicBezTo>
                  <a:cubicBezTo>
                    <a:pt x="0" y="87"/>
                    <a:pt x="0" y="88"/>
                    <a:pt x="0" y="88"/>
                  </a:cubicBezTo>
                  <a:cubicBezTo>
                    <a:pt x="0" y="88"/>
                    <a:pt x="0" y="88"/>
                    <a:pt x="0" y="88"/>
                  </a:cubicBezTo>
                  <a:cubicBezTo>
                    <a:pt x="0" y="88"/>
                    <a:pt x="0" y="88"/>
                    <a:pt x="0" y="88"/>
                  </a:cubicBezTo>
                  <a:cubicBezTo>
                    <a:pt x="0" y="88"/>
                    <a:pt x="0" y="88"/>
                    <a:pt x="0" y="88"/>
                  </a:cubicBezTo>
                  <a:cubicBezTo>
                    <a:pt x="0" y="88"/>
                    <a:pt x="0" y="88"/>
                    <a:pt x="0" y="88"/>
                  </a:cubicBezTo>
                  <a:cubicBezTo>
                    <a:pt x="0" y="88"/>
                    <a:pt x="0" y="88"/>
                    <a:pt x="0" y="88"/>
                  </a:cubicBezTo>
                  <a:cubicBezTo>
                    <a:pt x="0" y="88"/>
                    <a:pt x="0" y="88"/>
                    <a:pt x="0" y="88"/>
                  </a:cubicBezTo>
                  <a:cubicBezTo>
                    <a:pt x="0" y="89"/>
                    <a:pt x="0" y="89"/>
                    <a:pt x="0" y="89"/>
                  </a:cubicBezTo>
                  <a:cubicBezTo>
                    <a:pt x="0" y="89"/>
                    <a:pt x="0" y="89"/>
                    <a:pt x="0" y="89"/>
                  </a:cubicBezTo>
                  <a:cubicBezTo>
                    <a:pt x="0" y="89"/>
                    <a:pt x="0" y="89"/>
                    <a:pt x="0" y="89"/>
                  </a:cubicBezTo>
                  <a:cubicBezTo>
                    <a:pt x="0" y="89"/>
                    <a:pt x="0" y="89"/>
                    <a:pt x="0" y="89"/>
                  </a:cubicBezTo>
                  <a:cubicBezTo>
                    <a:pt x="0" y="89"/>
                    <a:pt x="0" y="89"/>
                    <a:pt x="0" y="89"/>
                  </a:cubicBezTo>
                  <a:cubicBezTo>
                    <a:pt x="0" y="89"/>
                    <a:pt x="0" y="89"/>
                    <a:pt x="0" y="89"/>
                  </a:cubicBezTo>
                  <a:cubicBezTo>
                    <a:pt x="0" y="89"/>
                    <a:pt x="0" y="89"/>
                    <a:pt x="0" y="89"/>
                  </a:cubicBezTo>
                  <a:cubicBezTo>
                    <a:pt x="0" y="90"/>
                    <a:pt x="0" y="90"/>
                    <a:pt x="0" y="90"/>
                  </a:cubicBezTo>
                  <a:cubicBezTo>
                    <a:pt x="0" y="90"/>
                    <a:pt x="0" y="90"/>
                    <a:pt x="0" y="90"/>
                  </a:cubicBezTo>
                  <a:cubicBezTo>
                    <a:pt x="0" y="90"/>
                    <a:pt x="0" y="90"/>
                    <a:pt x="0" y="90"/>
                  </a:cubicBezTo>
                  <a:cubicBezTo>
                    <a:pt x="0" y="90"/>
                    <a:pt x="0" y="90"/>
                    <a:pt x="0" y="90"/>
                  </a:cubicBezTo>
                  <a:cubicBezTo>
                    <a:pt x="0" y="90"/>
                    <a:pt x="0" y="90"/>
                    <a:pt x="0" y="90"/>
                  </a:cubicBezTo>
                  <a:cubicBezTo>
                    <a:pt x="0" y="90"/>
                    <a:pt x="0" y="90"/>
                    <a:pt x="0" y="90"/>
                  </a:cubicBezTo>
                  <a:cubicBezTo>
                    <a:pt x="0" y="91"/>
                    <a:pt x="0" y="91"/>
                    <a:pt x="0" y="91"/>
                  </a:cubicBezTo>
                  <a:cubicBezTo>
                    <a:pt x="0" y="91"/>
                    <a:pt x="0" y="91"/>
                    <a:pt x="0" y="91"/>
                  </a:cubicBezTo>
                  <a:cubicBezTo>
                    <a:pt x="0" y="91"/>
                    <a:pt x="0" y="91"/>
                    <a:pt x="0" y="91"/>
                  </a:cubicBezTo>
                  <a:cubicBezTo>
                    <a:pt x="0" y="91"/>
                    <a:pt x="0" y="91"/>
                    <a:pt x="0" y="91"/>
                  </a:cubicBezTo>
                  <a:cubicBezTo>
                    <a:pt x="0" y="91"/>
                    <a:pt x="0" y="91"/>
                    <a:pt x="0" y="91"/>
                  </a:cubicBezTo>
                  <a:cubicBezTo>
                    <a:pt x="0" y="91"/>
                    <a:pt x="0" y="91"/>
                    <a:pt x="0" y="91"/>
                  </a:cubicBezTo>
                  <a:cubicBezTo>
                    <a:pt x="0" y="91"/>
                    <a:pt x="0" y="91"/>
                    <a:pt x="0" y="91"/>
                  </a:cubicBezTo>
                  <a:cubicBezTo>
                    <a:pt x="0" y="91"/>
                    <a:pt x="0" y="92"/>
                    <a:pt x="0" y="92"/>
                  </a:cubicBezTo>
                  <a:cubicBezTo>
                    <a:pt x="0" y="92"/>
                    <a:pt x="0" y="92"/>
                    <a:pt x="0" y="92"/>
                  </a:cubicBezTo>
                  <a:cubicBezTo>
                    <a:pt x="0" y="92"/>
                    <a:pt x="0" y="92"/>
                    <a:pt x="0" y="92"/>
                  </a:cubicBezTo>
                  <a:cubicBezTo>
                    <a:pt x="0" y="92"/>
                    <a:pt x="0" y="92"/>
                    <a:pt x="0" y="92"/>
                  </a:cubicBezTo>
                  <a:cubicBezTo>
                    <a:pt x="0" y="92"/>
                    <a:pt x="0" y="92"/>
                    <a:pt x="0" y="92"/>
                  </a:cubicBezTo>
                  <a:cubicBezTo>
                    <a:pt x="0" y="92"/>
                    <a:pt x="0" y="92"/>
                    <a:pt x="0" y="92"/>
                  </a:cubicBezTo>
                  <a:cubicBezTo>
                    <a:pt x="0" y="92"/>
                    <a:pt x="0" y="92"/>
                    <a:pt x="0" y="92"/>
                  </a:cubicBezTo>
                  <a:cubicBezTo>
                    <a:pt x="0" y="92"/>
                    <a:pt x="0" y="92"/>
                    <a:pt x="0" y="92"/>
                  </a:cubicBezTo>
                  <a:cubicBezTo>
                    <a:pt x="0" y="93"/>
                    <a:pt x="0" y="93"/>
                    <a:pt x="0" y="93"/>
                  </a:cubicBezTo>
                  <a:cubicBezTo>
                    <a:pt x="0" y="93"/>
                    <a:pt x="0" y="93"/>
                    <a:pt x="0" y="93"/>
                  </a:cubicBezTo>
                  <a:cubicBezTo>
                    <a:pt x="0" y="93"/>
                    <a:pt x="0" y="93"/>
                    <a:pt x="0" y="93"/>
                  </a:cubicBezTo>
                  <a:cubicBezTo>
                    <a:pt x="0" y="93"/>
                    <a:pt x="0" y="93"/>
                    <a:pt x="0" y="93"/>
                  </a:cubicBezTo>
                  <a:cubicBezTo>
                    <a:pt x="0" y="94"/>
                    <a:pt x="0" y="94"/>
                    <a:pt x="0" y="94"/>
                  </a:cubicBezTo>
                  <a:cubicBezTo>
                    <a:pt x="0" y="94"/>
                    <a:pt x="0" y="94"/>
                    <a:pt x="0" y="94"/>
                  </a:cubicBezTo>
                  <a:cubicBezTo>
                    <a:pt x="0" y="94"/>
                    <a:pt x="0" y="94"/>
                    <a:pt x="0" y="94"/>
                  </a:cubicBezTo>
                  <a:cubicBezTo>
                    <a:pt x="0" y="94"/>
                    <a:pt x="0" y="94"/>
                    <a:pt x="0" y="94"/>
                  </a:cubicBezTo>
                  <a:cubicBezTo>
                    <a:pt x="0" y="94"/>
                    <a:pt x="0" y="94"/>
                    <a:pt x="0" y="94"/>
                  </a:cubicBezTo>
                  <a:cubicBezTo>
                    <a:pt x="0" y="94"/>
                    <a:pt x="0" y="94"/>
                    <a:pt x="0" y="94"/>
                  </a:cubicBezTo>
                  <a:cubicBezTo>
                    <a:pt x="0" y="94"/>
                    <a:pt x="0" y="94"/>
                    <a:pt x="0" y="95"/>
                  </a:cubicBezTo>
                  <a:cubicBezTo>
                    <a:pt x="0" y="95"/>
                    <a:pt x="0" y="95"/>
                    <a:pt x="0" y="95"/>
                  </a:cubicBezTo>
                  <a:cubicBezTo>
                    <a:pt x="0" y="95"/>
                    <a:pt x="0" y="95"/>
                    <a:pt x="0" y="95"/>
                  </a:cubicBezTo>
                  <a:cubicBezTo>
                    <a:pt x="0" y="95"/>
                    <a:pt x="0" y="95"/>
                    <a:pt x="0" y="95"/>
                  </a:cubicBezTo>
                  <a:cubicBezTo>
                    <a:pt x="0" y="96"/>
                    <a:pt x="1" y="96"/>
                    <a:pt x="1" y="97"/>
                  </a:cubicBezTo>
                  <a:cubicBezTo>
                    <a:pt x="1" y="97"/>
                    <a:pt x="1" y="97"/>
                    <a:pt x="1" y="97"/>
                  </a:cubicBezTo>
                  <a:cubicBezTo>
                    <a:pt x="7" y="136"/>
                    <a:pt x="38" y="168"/>
                    <a:pt x="78" y="174"/>
                  </a:cubicBezTo>
                  <a:cubicBezTo>
                    <a:pt x="66" y="169"/>
                    <a:pt x="55" y="162"/>
                    <a:pt x="46" y="152"/>
                  </a:cubicBezTo>
                  <a:cubicBezTo>
                    <a:pt x="33" y="139"/>
                    <a:pt x="24" y="124"/>
                    <a:pt x="19" y="106"/>
                  </a:cubicBezTo>
                  <a:cubicBezTo>
                    <a:pt x="18" y="97"/>
                    <a:pt x="16" y="87"/>
                    <a:pt x="15" y="78"/>
                  </a:cubicBezTo>
                  <a:cubicBezTo>
                    <a:pt x="15" y="77"/>
                    <a:pt x="15" y="77"/>
                    <a:pt x="15" y="77"/>
                  </a:cubicBezTo>
                  <a:cubicBezTo>
                    <a:pt x="15" y="58"/>
                    <a:pt x="20" y="40"/>
                    <a:pt x="30" y="23"/>
                  </a:cubicBezTo>
                  <a:cubicBezTo>
                    <a:pt x="35" y="16"/>
                    <a:pt x="41" y="9"/>
                    <a:pt x="46" y="2"/>
                  </a:cubicBezTo>
                  <a:cubicBezTo>
                    <a:pt x="47" y="1"/>
                    <a:pt x="48" y="1"/>
                    <a:pt x="48" y="0"/>
                  </a:cubicBezTo>
                </a:path>
              </a:pathLst>
            </a:custGeom>
            <a:solidFill>
              <a:srgbClr val="FFB54D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</a14:hiddenLine>
              </a:ext>
            </a:extLst>
          </p:spPr>
          <p:txBody>
            <a:bodyPr vert="horz" wrap="square" lIns="121920" tIns="60960" rIns="121920" bIns="60960" numCol="1" anchor="t" anchorCtr="0" compatLnSpc="1"/>
            <a:lstStyle/>
            <a:p>
              <a:endParaRPr lang="en-GB" sz="2400"/>
            </a:p>
          </p:txBody>
        </p:sp>
        <p:sp>
          <p:nvSpPr>
            <p:cNvPr id="55" name="Rectangle 36"/>
            <p:cNvSpPr>
              <a:spLocks noChangeArrowheads="1"/>
            </p:cNvSpPr>
            <p:nvPr/>
          </p:nvSpPr>
          <p:spPr bwMode="auto">
            <a:xfrm>
              <a:off x="2605088" y="2592778"/>
              <a:ext cx="268288" cy="153988"/>
            </a:xfrm>
            <a:prstGeom prst="rect">
              <a:avLst/>
            </a:prstGeom>
            <a:solidFill>
              <a:srgbClr val="FFD57D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 vert="horz" wrap="square" lIns="121920" tIns="60960" rIns="121920" bIns="60960" numCol="1" anchor="t" anchorCtr="0" compatLnSpc="1"/>
            <a:lstStyle/>
            <a:p>
              <a:endParaRPr lang="en-GB" sz="2400"/>
            </a:p>
          </p:txBody>
        </p:sp>
      </p:grpSp>
      <p:grpSp>
        <p:nvGrpSpPr>
          <p:cNvPr id="56" name="Group 55"/>
          <p:cNvGrpSpPr/>
          <p:nvPr/>
        </p:nvGrpSpPr>
        <p:grpSpPr>
          <a:xfrm>
            <a:off x="2385955" y="1335825"/>
            <a:ext cx="120325" cy="101771"/>
            <a:chOff x="2455863" y="2411803"/>
            <a:chExt cx="566738" cy="566738"/>
          </a:xfrm>
        </p:grpSpPr>
        <p:sp>
          <p:nvSpPr>
            <p:cNvPr id="57" name="Oval 32"/>
            <p:cNvSpPr>
              <a:spLocks noChangeArrowheads="1"/>
            </p:cNvSpPr>
            <p:nvPr/>
          </p:nvSpPr>
          <p:spPr bwMode="auto">
            <a:xfrm>
              <a:off x="2455863" y="2411803"/>
              <a:ext cx="566738" cy="566738"/>
            </a:xfrm>
            <a:prstGeom prst="ellipse">
              <a:avLst/>
            </a:prstGeom>
            <a:solidFill>
              <a:srgbClr val="F2A012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</a14:hiddenLine>
              </a:ext>
            </a:extLst>
          </p:spPr>
          <p:txBody>
            <a:bodyPr vert="horz" wrap="square" lIns="121920" tIns="60960" rIns="121920" bIns="60960" numCol="1" anchor="t" anchorCtr="0" compatLnSpc="1"/>
            <a:lstStyle/>
            <a:p>
              <a:endParaRPr lang="en-GB" sz="2400"/>
            </a:p>
          </p:txBody>
        </p:sp>
        <p:sp>
          <p:nvSpPr>
            <p:cNvPr id="58" name="Oval 33"/>
            <p:cNvSpPr>
              <a:spLocks noChangeArrowheads="1"/>
            </p:cNvSpPr>
            <p:nvPr/>
          </p:nvSpPr>
          <p:spPr bwMode="auto">
            <a:xfrm>
              <a:off x="2511425" y="2465778"/>
              <a:ext cx="455613" cy="457200"/>
            </a:xfrm>
            <a:prstGeom prst="ellipse">
              <a:avLst/>
            </a:prstGeom>
            <a:solidFill>
              <a:srgbClr val="FFD57D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</a14:hiddenLine>
              </a:ext>
            </a:extLst>
          </p:spPr>
          <p:txBody>
            <a:bodyPr vert="horz" wrap="square" lIns="121920" tIns="60960" rIns="121920" bIns="60960" numCol="1" anchor="t" anchorCtr="0" compatLnSpc="1"/>
            <a:lstStyle/>
            <a:p>
              <a:endParaRPr lang="en-GB" sz="2400"/>
            </a:p>
          </p:txBody>
        </p:sp>
        <p:sp>
          <p:nvSpPr>
            <p:cNvPr id="59" name="Freeform 34"/>
            <p:cNvSpPr>
              <a:spLocks noEditPoints="1"/>
            </p:cNvSpPr>
            <p:nvPr/>
          </p:nvSpPr>
          <p:spPr bwMode="auto">
            <a:xfrm>
              <a:off x="2511425" y="2621353"/>
              <a:ext cx="9525" cy="111125"/>
            </a:xfrm>
            <a:custGeom>
              <a:avLst/>
              <a:gdLst>
                <a:gd name="T0" fmla="*/ 0 w 4"/>
                <a:gd name="T1" fmla="*/ 43 h 45"/>
                <a:gd name="T2" fmla="*/ 0 w 4"/>
                <a:gd name="T3" fmla="*/ 42 h 45"/>
                <a:gd name="T4" fmla="*/ 0 w 4"/>
                <a:gd name="T5" fmla="*/ 41 h 45"/>
                <a:gd name="T6" fmla="*/ 0 w 4"/>
                <a:gd name="T7" fmla="*/ 40 h 45"/>
                <a:gd name="T8" fmla="*/ 0 w 4"/>
                <a:gd name="T9" fmla="*/ 40 h 45"/>
                <a:gd name="T10" fmla="*/ 0 w 4"/>
                <a:gd name="T11" fmla="*/ 39 h 45"/>
                <a:gd name="T12" fmla="*/ 0 w 4"/>
                <a:gd name="T13" fmla="*/ 38 h 45"/>
                <a:gd name="T14" fmla="*/ 0 w 4"/>
                <a:gd name="T15" fmla="*/ 38 h 45"/>
                <a:gd name="T16" fmla="*/ 0 w 4"/>
                <a:gd name="T17" fmla="*/ 37 h 45"/>
                <a:gd name="T18" fmla="*/ 0 w 4"/>
                <a:gd name="T19" fmla="*/ 36 h 45"/>
                <a:gd name="T20" fmla="*/ 0 w 4"/>
                <a:gd name="T21" fmla="*/ 36 h 45"/>
                <a:gd name="T22" fmla="*/ 0 w 4"/>
                <a:gd name="T23" fmla="*/ 35 h 45"/>
                <a:gd name="T24" fmla="*/ 0 w 4"/>
                <a:gd name="T25" fmla="*/ 34 h 45"/>
                <a:gd name="T26" fmla="*/ 0 w 4"/>
                <a:gd name="T27" fmla="*/ 34 h 45"/>
                <a:gd name="T28" fmla="*/ 0 w 4"/>
                <a:gd name="T29" fmla="*/ 33 h 45"/>
                <a:gd name="T30" fmla="*/ 0 w 4"/>
                <a:gd name="T31" fmla="*/ 32 h 45"/>
                <a:gd name="T32" fmla="*/ 0 w 4"/>
                <a:gd name="T33" fmla="*/ 31 h 45"/>
                <a:gd name="T34" fmla="*/ 0 w 4"/>
                <a:gd name="T35" fmla="*/ 31 h 45"/>
                <a:gd name="T36" fmla="*/ 0 w 4"/>
                <a:gd name="T37" fmla="*/ 30 h 45"/>
                <a:gd name="T38" fmla="*/ 0 w 4"/>
                <a:gd name="T39" fmla="*/ 29 h 45"/>
                <a:gd name="T40" fmla="*/ 0 w 4"/>
                <a:gd name="T41" fmla="*/ 29 h 45"/>
                <a:gd name="T42" fmla="*/ 0 w 4"/>
                <a:gd name="T43" fmla="*/ 28 h 45"/>
                <a:gd name="T44" fmla="*/ 0 w 4"/>
                <a:gd name="T45" fmla="*/ 27 h 45"/>
                <a:gd name="T46" fmla="*/ 0 w 4"/>
                <a:gd name="T47" fmla="*/ 26 h 45"/>
                <a:gd name="T48" fmla="*/ 0 w 4"/>
                <a:gd name="T49" fmla="*/ 26 h 45"/>
                <a:gd name="T50" fmla="*/ 0 w 4"/>
                <a:gd name="T51" fmla="*/ 25 h 45"/>
                <a:gd name="T52" fmla="*/ 0 w 4"/>
                <a:gd name="T53" fmla="*/ 24 h 45"/>
                <a:gd name="T54" fmla="*/ 0 w 4"/>
                <a:gd name="T55" fmla="*/ 23 h 45"/>
                <a:gd name="T56" fmla="*/ 0 w 4"/>
                <a:gd name="T57" fmla="*/ 22 h 45"/>
                <a:gd name="T58" fmla="*/ 0 w 4"/>
                <a:gd name="T59" fmla="*/ 22 h 45"/>
                <a:gd name="T60" fmla="*/ 0 w 4"/>
                <a:gd name="T61" fmla="*/ 21 h 45"/>
                <a:gd name="T62" fmla="*/ 0 w 4"/>
                <a:gd name="T63" fmla="*/ 20 h 45"/>
                <a:gd name="T64" fmla="*/ 0 w 4"/>
                <a:gd name="T65" fmla="*/ 19 h 45"/>
                <a:gd name="T66" fmla="*/ 0 w 4"/>
                <a:gd name="T67" fmla="*/ 18 h 45"/>
                <a:gd name="T68" fmla="*/ 0 w 4"/>
                <a:gd name="T69" fmla="*/ 18 h 45"/>
                <a:gd name="T70" fmla="*/ 0 w 4"/>
                <a:gd name="T71" fmla="*/ 17 h 45"/>
                <a:gd name="T72" fmla="*/ 1 w 4"/>
                <a:gd name="T73" fmla="*/ 16 h 45"/>
                <a:gd name="T74" fmla="*/ 1 w 4"/>
                <a:gd name="T75" fmla="*/ 15 h 45"/>
                <a:gd name="T76" fmla="*/ 1 w 4"/>
                <a:gd name="T77" fmla="*/ 15 h 45"/>
                <a:gd name="T78" fmla="*/ 1 w 4"/>
                <a:gd name="T79" fmla="*/ 13 h 45"/>
                <a:gd name="T80" fmla="*/ 1 w 4"/>
                <a:gd name="T81" fmla="*/ 12 h 45"/>
                <a:gd name="T82" fmla="*/ 1 w 4"/>
                <a:gd name="T83" fmla="*/ 12 h 45"/>
                <a:gd name="T84" fmla="*/ 1 w 4"/>
                <a:gd name="T85" fmla="*/ 11 h 45"/>
                <a:gd name="T86" fmla="*/ 2 w 4"/>
                <a:gd name="T87" fmla="*/ 10 h 45"/>
                <a:gd name="T88" fmla="*/ 2 w 4"/>
                <a:gd name="T89" fmla="*/ 10 h 45"/>
                <a:gd name="T90" fmla="*/ 2 w 4"/>
                <a:gd name="T91" fmla="*/ 9 h 45"/>
                <a:gd name="T92" fmla="*/ 2 w 4"/>
                <a:gd name="T93" fmla="*/ 8 h 45"/>
                <a:gd name="T94" fmla="*/ 2 w 4"/>
                <a:gd name="T95" fmla="*/ 8 h 45"/>
                <a:gd name="T96" fmla="*/ 2 w 4"/>
                <a:gd name="T97" fmla="*/ 7 h 45"/>
                <a:gd name="T98" fmla="*/ 3 w 4"/>
                <a:gd name="T99" fmla="*/ 6 h 45"/>
                <a:gd name="T100" fmla="*/ 3 w 4"/>
                <a:gd name="T101" fmla="*/ 6 h 45"/>
                <a:gd name="T102" fmla="*/ 3 w 4"/>
                <a:gd name="T103" fmla="*/ 5 h 45"/>
                <a:gd name="T104" fmla="*/ 3 w 4"/>
                <a:gd name="T105" fmla="*/ 4 h 45"/>
                <a:gd name="T106" fmla="*/ 3 w 4"/>
                <a:gd name="T107" fmla="*/ 4 h 45"/>
                <a:gd name="T108" fmla="*/ 3 w 4"/>
                <a:gd name="T109" fmla="*/ 3 h 45"/>
                <a:gd name="T110" fmla="*/ 4 w 4"/>
                <a:gd name="T111" fmla="*/ 2 h 45"/>
                <a:gd name="T112" fmla="*/ 4 w 4"/>
                <a:gd name="T113" fmla="*/ 1 h 45"/>
                <a:gd name="T114" fmla="*/ 4 w 4"/>
                <a:gd name="T115" fmla="*/ 0 h 45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  <a:cxn ang="0">
                  <a:pos x="T46" y="T47"/>
                </a:cxn>
                <a:cxn ang="0">
                  <a:pos x="T48" y="T49"/>
                </a:cxn>
                <a:cxn ang="0">
                  <a:pos x="T50" y="T51"/>
                </a:cxn>
                <a:cxn ang="0">
                  <a:pos x="T52" y="T53"/>
                </a:cxn>
                <a:cxn ang="0">
                  <a:pos x="T54" y="T55"/>
                </a:cxn>
                <a:cxn ang="0">
                  <a:pos x="T56" y="T57"/>
                </a:cxn>
                <a:cxn ang="0">
                  <a:pos x="T58" y="T59"/>
                </a:cxn>
                <a:cxn ang="0">
                  <a:pos x="T60" y="T61"/>
                </a:cxn>
                <a:cxn ang="0">
                  <a:pos x="T62" y="T63"/>
                </a:cxn>
                <a:cxn ang="0">
                  <a:pos x="T64" y="T65"/>
                </a:cxn>
                <a:cxn ang="0">
                  <a:pos x="T66" y="T67"/>
                </a:cxn>
                <a:cxn ang="0">
                  <a:pos x="T68" y="T69"/>
                </a:cxn>
                <a:cxn ang="0">
                  <a:pos x="T70" y="T71"/>
                </a:cxn>
                <a:cxn ang="0">
                  <a:pos x="T72" y="T73"/>
                </a:cxn>
                <a:cxn ang="0">
                  <a:pos x="T74" y="T75"/>
                </a:cxn>
                <a:cxn ang="0">
                  <a:pos x="T76" y="T77"/>
                </a:cxn>
                <a:cxn ang="0">
                  <a:pos x="T78" y="T79"/>
                </a:cxn>
                <a:cxn ang="0">
                  <a:pos x="T80" y="T81"/>
                </a:cxn>
                <a:cxn ang="0">
                  <a:pos x="T82" y="T83"/>
                </a:cxn>
                <a:cxn ang="0">
                  <a:pos x="T84" y="T85"/>
                </a:cxn>
                <a:cxn ang="0">
                  <a:pos x="T86" y="T87"/>
                </a:cxn>
                <a:cxn ang="0">
                  <a:pos x="T88" y="T89"/>
                </a:cxn>
                <a:cxn ang="0">
                  <a:pos x="T90" y="T91"/>
                </a:cxn>
                <a:cxn ang="0">
                  <a:pos x="T92" y="T93"/>
                </a:cxn>
                <a:cxn ang="0">
                  <a:pos x="T94" y="T95"/>
                </a:cxn>
                <a:cxn ang="0">
                  <a:pos x="T96" y="T97"/>
                </a:cxn>
                <a:cxn ang="0">
                  <a:pos x="T98" y="T99"/>
                </a:cxn>
                <a:cxn ang="0">
                  <a:pos x="T100" y="T101"/>
                </a:cxn>
                <a:cxn ang="0">
                  <a:pos x="T102" y="T103"/>
                </a:cxn>
                <a:cxn ang="0">
                  <a:pos x="T104" y="T105"/>
                </a:cxn>
                <a:cxn ang="0">
                  <a:pos x="T106" y="T107"/>
                </a:cxn>
                <a:cxn ang="0">
                  <a:pos x="T108" y="T109"/>
                </a:cxn>
                <a:cxn ang="0">
                  <a:pos x="T110" y="T111"/>
                </a:cxn>
                <a:cxn ang="0">
                  <a:pos x="T112" y="T113"/>
                </a:cxn>
                <a:cxn ang="0">
                  <a:pos x="T114" y="T115"/>
                </a:cxn>
              </a:cxnLst>
              <a:rect l="0" t="0" r="r" b="b"/>
              <a:pathLst>
                <a:path w="4" h="45">
                  <a:moveTo>
                    <a:pt x="1" y="45"/>
                  </a:moveTo>
                  <a:cubicBezTo>
                    <a:pt x="1" y="45"/>
                    <a:pt x="1" y="45"/>
                    <a:pt x="1" y="45"/>
                  </a:cubicBezTo>
                  <a:cubicBezTo>
                    <a:pt x="1" y="45"/>
                    <a:pt x="1" y="45"/>
                    <a:pt x="1" y="45"/>
                  </a:cubicBezTo>
                  <a:moveTo>
                    <a:pt x="0" y="43"/>
                  </a:moveTo>
                  <a:cubicBezTo>
                    <a:pt x="0" y="43"/>
                    <a:pt x="0" y="43"/>
                    <a:pt x="0" y="43"/>
                  </a:cubicBezTo>
                  <a:cubicBezTo>
                    <a:pt x="0" y="43"/>
                    <a:pt x="0" y="43"/>
                    <a:pt x="0" y="43"/>
                  </a:cubicBezTo>
                  <a:moveTo>
                    <a:pt x="0" y="43"/>
                  </a:moveTo>
                  <a:cubicBezTo>
                    <a:pt x="0" y="43"/>
                    <a:pt x="0" y="43"/>
                    <a:pt x="0" y="43"/>
                  </a:cubicBezTo>
                  <a:cubicBezTo>
                    <a:pt x="0" y="43"/>
                    <a:pt x="0" y="43"/>
                    <a:pt x="0" y="43"/>
                  </a:cubicBezTo>
                  <a:moveTo>
                    <a:pt x="0" y="42"/>
                  </a:moveTo>
                  <a:cubicBezTo>
                    <a:pt x="0" y="42"/>
                    <a:pt x="0" y="42"/>
                    <a:pt x="0" y="42"/>
                  </a:cubicBezTo>
                  <a:cubicBezTo>
                    <a:pt x="0" y="42"/>
                    <a:pt x="0" y="42"/>
                    <a:pt x="0" y="42"/>
                  </a:cubicBezTo>
                  <a:moveTo>
                    <a:pt x="0" y="42"/>
                  </a:moveTo>
                  <a:cubicBezTo>
                    <a:pt x="0" y="42"/>
                    <a:pt x="0" y="42"/>
                    <a:pt x="0" y="42"/>
                  </a:cubicBezTo>
                  <a:cubicBezTo>
                    <a:pt x="0" y="42"/>
                    <a:pt x="0" y="42"/>
                    <a:pt x="0" y="42"/>
                  </a:cubicBezTo>
                  <a:moveTo>
                    <a:pt x="0" y="42"/>
                  </a:moveTo>
                  <a:cubicBezTo>
                    <a:pt x="0" y="42"/>
                    <a:pt x="0" y="42"/>
                    <a:pt x="0" y="42"/>
                  </a:cubicBezTo>
                  <a:cubicBezTo>
                    <a:pt x="0" y="42"/>
                    <a:pt x="0" y="42"/>
                    <a:pt x="0" y="42"/>
                  </a:cubicBezTo>
                  <a:moveTo>
                    <a:pt x="0" y="41"/>
                  </a:moveTo>
                  <a:cubicBezTo>
                    <a:pt x="0" y="41"/>
                    <a:pt x="0" y="41"/>
                    <a:pt x="0" y="41"/>
                  </a:cubicBezTo>
                  <a:cubicBezTo>
                    <a:pt x="0" y="41"/>
                    <a:pt x="0" y="41"/>
                    <a:pt x="0" y="41"/>
                  </a:cubicBezTo>
                  <a:moveTo>
                    <a:pt x="0" y="41"/>
                  </a:moveTo>
                  <a:cubicBezTo>
                    <a:pt x="0" y="41"/>
                    <a:pt x="0" y="41"/>
                    <a:pt x="0" y="41"/>
                  </a:cubicBezTo>
                  <a:cubicBezTo>
                    <a:pt x="0" y="41"/>
                    <a:pt x="0" y="41"/>
                    <a:pt x="0" y="41"/>
                  </a:cubicBezTo>
                  <a:moveTo>
                    <a:pt x="0" y="40"/>
                  </a:moveTo>
                  <a:cubicBezTo>
                    <a:pt x="0" y="40"/>
                    <a:pt x="0" y="40"/>
                    <a:pt x="0" y="40"/>
                  </a:cubicBezTo>
                  <a:cubicBezTo>
                    <a:pt x="0" y="40"/>
                    <a:pt x="0" y="40"/>
                    <a:pt x="0" y="40"/>
                  </a:cubicBezTo>
                  <a:moveTo>
                    <a:pt x="0" y="40"/>
                  </a:moveTo>
                  <a:cubicBezTo>
                    <a:pt x="0" y="40"/>
                    <a:pt x="0" y="40"/>
                    <a:pt x="0" y="40"/>
                  </a:cubicBezTo>
                  <a:cubicBezTo>
                    <a:pt x="0" y="40"/>
                    <a:pt x="0" y="40"/>
                    <a:pt x="0" y="40"/>
                  </a:cubicBezTo>
                  <a:moveTo>
                    <a:pt x="0" y="40"/>
                  </a:moveTo>
                  <a:cubicBezTo>
                    <a:pt x="0" y="40"/>
                    <a:pt x="0" y="40"/>
                    <a:pt x="0" y="40"/>
                  </a:cubicBezTo>
                  <a:cubicBezTo>
                    <a:pt x="0" y="40"/>
                    <a:pt x="0" y="40"/>
                    <a:pt x="0" y="40"/>
                  </a:cubicBezTo>
                  <a:moveTo>
                    <a:pt x="0" y="40"/>
                  </a:moveTo>
                  <a:cubicBezTo>
                    <a:pt x="0" y="40"/>
                    <a:pt x="0" y="40"/>
                    <a:pt x="0" y="40"/>
                  </a:cubicBezTo>
                  <a:cubicBezTo>
                    <a:pt x="0" y="40"/>
                    <a:pt x="0" y="40"/>
                    <a:pt x="0" y="40"/>
                  </a:cubicBezTo>
                  <a:moveTo>
                    <a:pt x="0" y="39"/>
                  </a:moveTo>
                  <a:cubicBezTo>
                    <a:pt x="0" y="39"/>
                    <a:pt x="0" y="39"/>
                    <a:pt x="0" y="39"/>
                  </a:cubicBezTo>
                  <a:cubicBezTo>
                    <a:pt x="0" y="39"/>
                    <a:pt x="0" y="39"/>
                    <a:pt x="0" y="39"/>
                  </a:cubicBezTo>
                  <a:moveTo>
                    <a:pt x="0" y="39"/>
                  </a:moveTo>
                  <a:cubicBezTo>
                    <a:pt x="0" y="39"/>
                    <a:pt x="0" y="39"/>
                    <a:pt x="0" y="39"/>
                  </a:cubicBezTo>
                  <a:cubicBezTo>
                    <a:pt x="0" y="39"/>
                    <a:pt x="0" y="39"/>
                    <a:pt x="0" y="39"/>
                  </a:cubicBezTo>
                  <a:moveTo>
                    <a:pt x="0" y="39"/>
                  </a:moveTo>
                  <a:cubicBezTo>
                    <a:pt x="0" y="39"/>
                    <a:pt x="0" y="39"/>
                    <a:pt x="0" y="39"/>
                  </a:cubicBezTo>
                  <a:cubicBezTo>
                    <a:pt x="0" y="39"/>
                    <a:pt x="0" y="39"/>
                    <a:pt x="0" y="39"/>
                  </a:cubicBezTo>
                  <a:moveTo>
                    <a:pt x="0" y="38"/>
                  </a:moveTo>
                  <a:cubicBezTo>
                    <a:pt x="0" y="38"/>
                    <a:pt x="0" y="39"/>
                    <a:pt x="0" y="39"/>
                  </a:cubicBezTo>
                  <a:cubicBezTo>
                    <a:pt x="0" y="39"/>
                    <a:pt x="0" y="39"/>
                    <a:pt x="0" y="38"/>
                  </a:cubicBezTo>
                  <a:moveTo>
                    <a:pt x="0" y="38"/>
                  </a:moveTo>
                  <a:cubicBezTo>
                    <a:pt x="0" y="38"/>
                    <a:pt x="0" y="38"/>
                    <a:pt x="0" y="38"/>
                  </a:cubicBezTo>
                  <a:cubicBezTo>
                    <a:pt x="0" y="38"/>
                    <a:pt x="0" y="38"/>
                    <a:pt x="0" y="38"/>
                  </a:cubicBezTo>
                  <a:moveTo>
                    <a:pt x="0" y="38"/>
                  </a:moveTo>
                  <a:cubicBezTo>
                    <a:pt x="0" y="38"/>
                    <a:pt x="0" y="38"/>
                    <a:pt x="0" y="38"/>
                  </a:cubicBezTo>
                  <a:cubicBezTo>
                    <a:pt x="0" y="38"/>
                    <a:pt x="0" y="38"/>
                    <a:pt x="0" y="38"/>
                  </a:cubicBezTo>
                  <a:moveTo>
                    <a:pt x="0" y="37"/>
                  </a:moveTo>
                  <a:cubicBezTo>
                    <a:pt x="0" y="38"/>
                    <a:pt x="0" y="38"/>
                    <a:pt x="0" y="38"/>
                  </a:cubicBezTo>
                  <a:cubicBezTo>
                    <a:pt x="0" y="38"/>
                    <a:pt x="0" y="38"/>
                    <a:pt x="0" y="37"/>
                  </a:cubicBezTo>
                  <a:moveTo>
                    <a:pt x="0" y="37"/>
                  </a:moveTo>
                  <a:cubicBezTo>
                    <a:pt x="0" y="37"/>
                    <a:pt x="0" y="37"/>
                    <a:pt x="0" y="37"/>
                  </a:cubicBezTo>
                  <a:cubicBezTo>
                    <a:pt x="0" y="37"/>
                    <a:pt x="0" y="37"/>
                    <a:pt x="0" y="37"/>
                  </a:cubicBezTo>
                  <a:moveTo>
                    <a:pt x="0" y="37"/>
                  </a:moveTo>
                  <a:cubicBezTo>
                    <a:pt x="0" y="37"/>
                    <a:pt x="0" y="37"/>
                    <a:pt x="0" y="37"/>
                  </a:cubicBezTo>
                  <a:cubicBezTo>
                    <a:pt x="0" y="37"/>
                    <a:pt x="0" y="37"/>
                    <a:pt x="0" y="37"/>
                  </a:cubicBezTo>
                  <a:moveTo>
                    <a:pt x="0" y="37"/>
                  </a:moveTo>
                  <a:cubicBezTo>
                    <a:pt x="0" y="37"/>
                    <a:pt x="0" y="37"/>
                    <a:pt x="0" y="37"/>
                  </a:cubicBezTo>
                  <a:cubicBezTo>
                    <a:pt x="0" y="37"/>
                    <a:pt x="0" y="37"/>
                    <a:pt x="0" y="37"/>
                  </a:cubicBezTo>
                  <a:moveTo>
                    <a:pt x="0" y="36"/>
                  </a:moveTo>
                  <a:cubicBezTo>
                    <a:pt x="0" y="36"/>
                    <a:pt x="0" y="36"/>
                    <a:pt x="0" y="36"/>
                  </a:cubicBezTo>
                  <a:cubicBezTo>
                    <a:pt x="0" y="36"/>
                    <a:pt x="0" y="36"/>
                    <a:pt x="0" y="36"/>
                  </a:cubicBezTo>
                  <a:moveTo>
                    <a:pt x="0" y="36"/>
                  </a:moveTo>
                  <a:cubicBezTo>
                    <a:pt x="0" y="36"/>
                    <a:pt x="0" y="36"/>
                    <a:pt x="0" y="36"/>
                  </a:cubicBezTo>
                  <a:cubicBezTo>
                    <a:pt x="0" y="36"/>
                    <a:pt x="0" y="36"/>
                    <a:pt x="0" y="36"/>
                  </a:cubicBezTo>
                  <a:moveTo>
                    <a:pt x="0" y="36"/>
                  </a:moveTo>
                  <a:cubicBezTo>
                    <a:pt x="0" y="36"/>
                    <a:pt x="0" y="36"/>
                    <a:pt x="0" y="36"/>
                  </a:cubicBezTo>
                  <a:cubicBezTo>
                    <a:pt x="0" y="36"/>
                    <a:pt x="0" y="36"/>
                    <a:pt x="0" y="36"/>
                  </a:cubicBezTo>
                  <a:moveTo>
                    <a:pt x="0" y="35"/>
                  </a:moveTo>
                  <a:cubicBezTo>
                    <a:pt x="0" y="35"/>
                    <a:pt x="0" y="36"/>
                    <a:pt x="0" y="36"/>
                  </a:cubicBezTo>
                  <a:cubicBezTo>
                    <a:pt x="0" y="36"/>
                    <a:pt x="0" y="35"/>
                    <a:pt x="0" y="35"/>
                  </a:cubicBezTo>
                  <a:moveTo>
                    <a:pt x="0" y="35"/>
                  </a:moveTo>
                  <a:cubicBezTo>
                    <a:pt x="0" y="35"/>
                    <a:pt x="0" y="35"/>
                    <a:pt x="0" y="35"/>
                  </a:cubicBezTo>
                  <a:cubicBezTo>
                    <a:pt x="0" y="35"/>
                    <a:pt x="0" y="35"/>
                    <a:pt x="0" y="35"/>
                  </a:cubicBezTo>
                  <a:moveTo>
                    <a:pt x="0" y="35"/>
                  </a:moveTo>
                  <a:cubicBezTo>
                    <a:pt x="0" y="35"/>
                    <a:pt x="0" y="35"/>
                    <a:pt x="0" y="35"/>
                  </a:cubicBezTo>
                  <a:cubicBezTo>
                    <a:pt x="0" y="35"/>
                    <a:pt x="0" y="35"/>
                    <a:pt x="0" y="35"/>
                  </a:cubicBezTo>
                  <a:moveTo>
                    <a:pt x="0" y="35"/>
                  </a:moveTo>
                  <a:cubicBezTo>
                    <a:pt x="0" y="35"/>
                    <a:pt x="0" y="35"/>
                    <a:pt x="0" y="35"/>
                  </a:cubicBezTo>
                  <a:cubicBezTo>
                    <a:pt x="0" y="35"/>
                    <a:pt x="0" y="35"/>
                    <a:pt x="0" y="35"/>
                  </a:cubicBezTo>
                  <a:moveTo>
                    <a:pt x="0" y="34"/>
                  </a:moveTo>
                  <a:cubicBezTo>
                    <a:pt x="0" y="34"/>
                    <a:pt x="0" y="34"/>
                    <a:pt x="0" y="34"/>
                  </a:cubicBezTo>
                  <a:cubicBezTo>
                    <a:pt x="0" y="34"/>
                    <a:pt x="0" y="34"/>
                    <a:pt x="0" y="34"/>
                  </a:cubicBezTo>
                  <a:moveTo>
                    <a:pt x="0" y="34"/>
                  </a:moveTo>
                  <a:cubicBezTo>
                    <a:pt x="0" y="34"/>
                    <a:pt x="0" y="34"/>
                    <a:pt x="0" y="34"/>
                  </a:cubicBezTo>
                  <a:cubicBezTo>
                    <a:pt x="0" y="34"/>
                    <a:pt x="0" y="34"/>
                    <a:pt x="0" y="34"/>
                  </a:cubicBezTo>
                  <a:moveTo>
                    <a:pt x="0" y="34"/>
                  </a:moveTo>
                  <a:cubicBezTo>
                    <a:pt x="0" y="34"/>
                    <a:pt x="0" y="34"/>
                    <a:pt x="0" y="34"/>
                  </a:cubicBezTo>
                  <a:cubicBezTo>
                    <a:pt x="0" y="34"/>
                    <a:pt x="0" y="34"/>
                    <a:pt x="0" y="34"/>
                  </a:cubicBezTo>
                  <a:moveTo>
                    <a:pt x="0" y="33"/>
                  </a:moveTo>
                  <a:cubicBezTo>
                    <a:pt x="0" y="33"/>
                    <a:pt x="0" y="33"/>
                    <a:pt x="0" y="34"/>
                  </a:cubicBezTo>
                  <a:cubicBezTo>
                    <a:pt x="0" y="33"/>
                    <a:pt x="0" y="33"/>
                    <a:pt x="0" y="33"/>
                  </a:cubicBezTo>
                  <a:moveTo>
                    <a:pt x="0" y="33"/>
                  </a:moveTo>
                  <a:cubicBezTo>
                    <a:pt x="0" y="33"/>
                    <a:pt x="0" y="33"/>
                    <a:pt x="0" y="33"/>
                  </a:cubicBezTo>
                  <a:cubicBezTo>
                    <a:pt x="0" y="33"/>
                    <a:pt x="0" y="33"/>
                    <a:pt x="0" y="33"/>
                  </a:cubicBezTo>
                  <a:moveTo>
                    <a:pt x="0" y="33"/>
                  </a:moveTo>
                  <a:cubicBezTo>
                    <a:pt x="0" y="33"/>
                    <a:pt x="0" y="33"/>
                    <a:pt x="0" y="33"/>
                  </a:cubicBezTo>
                  <a:cubicBezTo>
                    <a:pt x="0" y="33"/>
                    <a:pt x="0" y="33"/>
                    <a:pt x="0" y="33"/>
                  </a:cubicBezTo>
                  <a:moveTo>
                    <a:pt x="0" y="32"/>
                  </a:moveTo>
                  <a:cubicBezTo>
                    <a:pt x="0" y="32"/>
                    <a:pt x="0" y="33"/>
                    <a:pt x="0" y="33"/>
                  </a:cubicBezTo>
                  <a:cubicBezTo>
                    <a:pt x="0" y="33"/>
                    <a:pt x="0" y="32"/>
                    <a:pt x="0" y="32"/>
                  </a:cubicBezTo>
                  <a:moveTo>
                    <a:pt x="0" y="32"/>
                  </a:moveTo>
                  <a:cubicBezTo>
                    <a:pt x="0" y="32"/>
                    <a:pt x="0" y="32"/>
                    <a:pt x="0" y="32"/>
                  </a:cubicBezTo>
                  <a:cubicBezTo>
                    <a:pt x="0" y="32"/>
                    <a:pt x="0" y="32"/>
                    <a:pt x="0" y="32"/>
                  </a:cubicBezTo>
                  <a:moveTo>
                    <a:pt x="0" y="32"/>
                  </a:moveTo>
                  <a:cubicBezTo>
                    <a:pt x="0" y="32"/>
                    <a:pt x="0" y="32"/>
                    <a:pt x="0" y="32"/>
                  </a:cubicBezTo>
                  <a:cubicBezTo>
                    <a:pt x="0" y="32"/>
                    <a:pt x="0" y="32"/>
                    <a:pt x="0" y="32"/>
                  </a:cubicBezTo>
                  <a:moveTo>
                    <a:pt x="0" y="32"/>
                  </a:moveTo>
                  <a:cubicBezTo>
                    <a:pt x="0" y="32"/>
                    <a:pt x="0" y="32"/>
                    <a:pt x="0" y="32"/>
                  </a:cubicBezTo>
                  <a:cubicBezTo>
                    <a:pt x="0" y="32"/>
                    <a:pt x="0" y="32"/>
                    <a:pt x="0" y="32"/>
                  </a:cubicBezTo>
                  <a:moveTo>
                    <a:pt x="0" y="31"/>
                  </a:moveTo>
                  <a:cubicBezTo>
                    <a:pt x="0" y="31"/>
                    <a:pt x="0" y="31"/>
                    <a:pt x="0" y="31"/>
                  </a:cubicBezTo>
                  <a:cubicBezTo>
                    <a:pt x="0" y="31"/>
                    <a:pt x="0" y="31"/>
                    <a:pt x="0" y="31"/>
                  </a:cubicBezTo>
                  <a:moveTo>
                    <a:pt x="0" y="31"/>
                  </a:moveTo>
                  <a:cubicBezTo>
                    <a:pt x="0" y="31"/>
                    <a:pt x="0" y="31"/>
                    <a:pt x="0" y="31"/>
                  </a:cubicBezTo>
                  <a:cubicBezTo>
                    <a:pt x="0" y="31"/>
                    <a:pt x="0" y="31"/>
                    <a:pt x="0" y="31"/>
                  </a:cubicBezTo>
                  <a:moveTo>
                    <a:pt x="0" y="31"/>
                  </a:moveTo>
                  <a:cubicBezTo>
                    <a:pt x="0" y="31"/>
                    <a:pt x="0" y="31"/>
                    <a:pt x="0" y="31"/>
                  </a:cubicBezTo>
                  <a:cubicBezTo>
                    <a:pt x="0" y="31"/>
                    <a:pt x="0" y="31"/>
                    <a:pt x="0" y="31"/>
                  </a:cubicBezTo>
                  <a:moveTo>
                    <a:pt x="0" y="30"/>
                  </a:moveTo>
                  <a:cubicBezTo>
                    <a:pt x="0" y="30"/>
                    <a:pt x="0" y="30"/>
                    <a:pt x="0" y="31"/>
                  </a:cubicBezTo>
                  <a:cubicBezTo>
                    <a:pt x="0" y="30"/>
                    <a:pt x="0" y="30"/>
                    <a:pt x="0" y="30"/>
                  </a:cubicBezTo>
                  <a:moveTo>
                    <a:pt x="0" y="30"/>
                  </a:moveTo>
                  <a:cubicBezTo>
                    <a:pt x="0" y="30"/>
                    <a:pt x="0" y="30"/>
                    <a:pt x="0" y="30"/>
                  </a:cubicBezTo>
                  <a:cubicBezTo>
                    <a:pt x="0" y="30"/>
                    <a:pt x="0" y="30"/>
                    <a:pt x="0" y="30"/>
                  </a:cubicBezTo>
                  <a:moveTo>
                    <a:pt x="0" y="30"/>
                  </a:moveTo>
                  <a:cubicBezTo>
                    <a:pt x="0" y="30"/>
                    <a:pt x="0" y="30"/>
                    <a:pt x="0" y="30"/>
                  </a:cubicBezTo>
                  <a:cubicBezTo>
                    <a:pt x="0" y="30"/>
                    <a:pt x="0" y="30"/>
                    <a:pt x="0" y="30"/>
                  </a:cubicBezTo>
                  <a:cubicBezTo>
                    <a:pt x="0" y="30"/>
                    <a:pt x="0" y="30"/>
                    <a:pt x="0" y="30"/>
                  </a:cubicBezTo>
                  <a:moveTo>
                    <a:pt x="0" y="29"/>
                  </a:moveTo>
                  <a:cubicBezTo>
                    <a:pt x="0" y="29"/>
                    <a:pt x="0" y="30"/>
                    <a:pt x="0" y="30"/>
                  </a:cubicBezTo>
                  <a:cubicBezTo>
                    <a:pt x="0" y="30"/>
                    <a:pt x="0" y="29"/>
                    <a:pt x="0" y="29"/>
                  </a:cubicBezTo>
                  <a:moveTo>
                    <a:pt x="0" y="29"/>
                  </a:moveTo>
                  <a:cubicBezTo>
                    <a:pt x="0" y="29"/>
                    <a:pt x="0" y="29"/>
                    <a:pt x="0" y="29"/>
                  </a:cubicBezTo>
                  <a:cubicBezTo>
                    <a:pt x="0" y="29"/>
                    <a:pt x="0" y="29"/>
                    <a:pt x="0" y="29"/>
                  </a:cubicBezTo>
                  <a:moveTo>
                    <a:pt x="0" y="29"/>
                  </a:moveTo>
                  <a:cubicBezTo>
                    <a:pt x="0" y="29"/>
                    <a:pt x="0" y="29"/>
                    <a:pt x="0" y="29"/>
                  </a:cubicBezTo>
                  <a:cubicBezTo>
                    <a:pt x="0" y="29"/>
                    <a:pt x="0" y="29"/>
                    <a:pt x="0" y="29"/>
                  </a:cubicBezTo>
                  <a:moveTo>
                    <a:pt x="0" y="28"/>
                  </a:moveTo>
                  <a:cubicBezTo>
                    <a:pt x="0" y="29"/>
                    <a:pt x="0" y="29"/>
                    <a:pt x="0" y="29"/>
                  </a:cubicBezTo>
                  <a:cubicBezTo>
                    <a:pt x="0" y="29"/>
                    <a:pt x="0" y="29"/>
                    <a:pt x="0" y="28"/>
                  </a:cubicBezTo>
                  <a:moveTo>
                    <a:pt x="0" y="28"/>
                  </a:moveTo>
                  <a:cubicBezTo>
                    <a:pt x="0" y="28"/>
                    <a:pt x="0" y="28"/>
                    <a:pt x="0" y="28"/>
                  </a:cubicBezTo>
                  <a:cubicBezTo>
                    <a:pt x="0" y="28"/>
                    <a:pt x="0" y="28"/>
                    <a:pt x="0" y="28"/>
                  </a:cubicBezTo>
                  <a:moveTo>
                    <a:pt x="0" y="28"/>
                  </a:moveTo>
                  <a:cubicBezTo>
                    <a:pt x="0" y="28"/>
                    <a:pt x="0" y="28"/>
                    <a:pt x="0" y="28"/>
                  </a:cubicBezTo>
                  <a:cubicBezTo>
                    <a:pt x="0" y="28"/>
                    <a:pt x="0" y="28"/>
                    <a:pt x="0" y="28"/>
                  </a:cubicBezTo>
                  <a:moveTo>
                    <a:pt x="0" y="28"/>
                  </a:moveTo>
                  <a:cubicBezTo>
                    <a:pt x="0" y="28"/>
                    <a:pt x="0" y="28"/>
                    <a:pt x="0" y="28"/>
                  </a:cubicBezTo>
                  <a:cubicBezTo>
                    <a:pt x="0" y="28"/>
                    <a:pt x="0" y="28"/>
                    <a:pt x="0" y="28"/>
                  </a:cubicBezTo>
                  <a:moveTo>
                    <a:pt x="0" y="27"/>
                  </a:moveTo>
                  <a:cubicBezTo>
                    <a:pt x="0" y="27"/>
                    <a:pt x="0" y="27"/>
                    <a:pt x="0" y="28"/>
                  </a:cubicBezTo>
                  <a:cubicBezTo>
                    <a:pt x="0" y="27"/>
                    <a:pt x="0" y="27"/>
                    <a:pt x="0" y="27"/>
                  </a:cubicBezTo>
                  <a:moveTo>
                    <a:pt x="0" y="27"/>
                  </a:moveTo>
                  <a:cubicBezTo>
                    <a:pt x="0" y="27"/>
                    <a:pt x="0" y="27"/>
                    <a:pt x="0" y="27"/>
                  </a:cubicBezTo>
                  <a:cubicBezTo>
                    <a:pt x="0" y="27"/>
                    <a:pt x="0" y="27"/>
                    <a:pt x="0" y="27"/>
                  </a:cubicBezTo>
                  <a:moveTo>
                    <a:pt x="0" y="26"/>
                  </a:moveTo>
                  <a:cubicBezTo>
                    <a:pt x="0" y="27"/>
                    <a:pt x="0" y="27"/>
                    <a:pt x="0" y="27"/>
                  </a:cubicBezTo>
                  <a:cubicBezTo>
                    <a:pt x="0" y="27"/>
                    <a:pt x="0" y="27"/>
                    <a:pt x="0" y="26"/>
                  </a:cubicBezTo>
                  <a:moveTo>
                    <a:pt x="0" y="26"/>
                  </a:moveTo>
                  <a:cubicBezTo>
                    <a:pt x="0" y="26"/>
                    <a:pt x="0" y="26"/>
                    <a:pt x="0" y="26"/>
                  </a:cubicBezTo>
                  <a:cubicBezTo>
                    <a:pt x="0" y="26"/>
                    <a:pt x="0" y="26"/>
                    <a:pt x="0" y="26"/>
                  </a:cubicBezTo>
                  <a:moveTo>
                    <a:pt x="0" y="26"/>
                  </a:moveTo>
                  <a:cubicBezTo>
                    <a:pt x="0" y="26"/>
                    <a:pt x="0" y="26"/>
                    <a:pt x="0" y="26"/>
                  </a:cubicBezTo>
                  <a:cubicBezTo>
                    <a:pt x="0" y="26"/>
                    <a:pt x="0" y="26"/>
                    <a:pt x="0" y="26"/>
                  </a:cubicBezTo>
                  <a:moveTo>
                    <a:pt x="0" y="26"/>
                  </a:moveTo>
                  <a:cubicBezTo>
                    <a:pt x="0" y="26"/>
                    <a:pt x="0" y="26"/>
                    <a:pt x="0" y="26"/>
                  </a:cubicBezTo>
                  <a:cubicBezTo>
                    <a:pt x="0" y="26"/>
                    <a:pt x="0" y="26"/>
                    <a:pt x="0" y="26"/>
                  </a:cubicBezTo>
                  <a:moveTo>
                    <a:pt x="0" y="25"/>
                  </a:moveTo>
                  <a:cubicBezTo>
                    <a:pt x="0" y="25"/>
                    <a:pt x="0" y="25"/>
                    <a:pt x="0" y="25"/>
                  </a:cubicBezTo>
                  <a:cubicBezTo>
                    <a:pt x="0" y="25"/>
                    <a:pt x="0" y="25"/>
                    <a:pt x="0" y="25"/>
                  </a:cubicBezTo>
                  <a:moveTo>
                    <a:pt x="0" y="25"/>
                  </a:moveTo>
                  <a:cubicBezTo>
                    <a:pt x="0" y="25"/>
                    <a:pt x="0" y="25"/>
                    <a:pt x="0" y="25"/>
                  </a:cubicBezTo>
                  <a:cubicBezTo>
                    <a:pt x="0" y="25"/>
                    <a:pt x="0" y="25"/>
                    <a:pt x="0" y="25"/>
                  </a:cubicBezTo>
                  <a:moveTo>
                    <a:pt x="0" y="25"/>
                  </a:moveTo>
                  <a:cubicBezTo>
                    <a:pt x="0" y="25"/>
                    <a:pt x="0" y="25"/>
                    <a:pt x="0" y="25"/>
                  </a:cubicBezTo>
                  <a:cubicBezTo>
                    <a:pt x="0" y="25"/>
                    <a:pt x="0" y="25"/>
                    <a:pt x="0" y="25"/>
                  </a:cubicBezTo>
                  <a:moveTo>
                    <a:pt x="0" y="24"/>
                  </a:moveTo>
                  <a:cubicBezTo>
                    <a:pt x="0" y="24"/>
                    <a:pt x="0" y="24"/>
                    <a:pt x="0" y="25"/>
                  </a:cubicBezTo>
                  <a:cubicBezTo>
                    <a:pt x="0" y="24"/>
                    <a:pt x="0" y="24"/>
                    <a:pt x="0" y="24"/>
                  </a:cubicBezTo>
                  <a:moveTo>
                    <a:pt x="0" y="24"/>
                  </a:moveTo>
                  <a:cubicBezTo>
                    <a:pt x="0" y="24"/>
                    <a:pt x="0" y="24"/>
                    <a:pt x="0" y="24"/>
                  </a:cubicBezTo>
                  <a:cubicBezTo>
                    <a:pt x="0" y="24"/>
                    <a:pt x="0" y="24"/>
                    <a:pt x="0" y="24"/>
                  </a:cubicBezTo>
                  <a:moveTo>
                    <a:pt x="0" y="24"/>
                  </a:moveTo>
                  <a:cubicBezTo>
                    <a:pt x="0" y="24"/>
                    <a:pt x="0" y="24"/>
                    <a:pt x="0" y="24"/>
                  </a:cubicBezTo>
                  <a:cubicBezTo>
                    <a:pt x="0" y="24"/>
                    <a:pt x="0" y="24"/>
                    <a:pt x="0" y="24"/>
                  </a:cubicBezTo>
                  <a:moveTo>
                    <a:pt x="0" y="23"/>
                  </a:moveTo>
                  <a:cubicBezTo>
                    <a:pt x="0" y="23"/>
                    <a:pt x="0" y="23"/>
                    <a:pt x="0" y="24"/>
                  </a:cubicBezTo>
                  <a:cubicBezTo>
                    <a:pt x="0" y="23"/>
                    <a:pt x="0" y="23"/>
                    <a:pt x="0" y="23"/>
                  </a:cubicBezTo>
                  <a:moveTo>
                    <a:pt x="0" y="23"/>
                  </a:moveTo>
                  <a:cubicBezTo>
                    <a:pt x="0" y="23"/>
                    <a:pt x="0" y="23"/>
                    <a:pt x="0" y="23"/>
                  </a:cubicBezTo>
                  <a:cubicBezTo>
                    <a:pt x="0" y="23"/>
                    <a:pt x="0" y="23"/>
                    <a:pt x="0" y="23"/>
                  </a:cubicBezTo>
                  <a:moveTo>
                    <a:pt x="0" y="23"/>
                  </a:moveTo>
                  <a:cubicBezTo>
                    <a:pt x="0" y="23"/>
                    <a:pt x="0" y="23"/>
                    <a:pt x="0" y="23"/>
                  </a:cubicBezTo>
                  <a:cubicBezTo>
                    <a:pt x="0" y="23"/>
                    <a:pt x="0" y="23"/>
                    <a:pt x="0" y="23"/>
                  </a:cubicBezTo>
                  <a:moveTo>
                    <a:pt x="0" y="22"/>
                  </a:moveTo>
                  <a:cubicBezTo>
                    <a:pt x="0" y="22"/>
                    <a:pt x="0" y="22"/>
                    <a:pt x="0" y="22"/>
                  </a:cubicBezTo>
                  <a:cubicBezTo>
                    <a:pt x="0" y="22"/>
                    <a:pt x="0" y="22"/>
                    <a:pt x="0" y="22"/>
                  </a:cubicBezTo>
                  <a:moveTo>
                    <a:pt x="0" y="22"/>
                  </a:moveTo>
                  <a:cubicBezTo>
                    <a:pt x="0" y="22"/>
                    <a:pt x="0" y="22"/>
                    <a:pt x="0" y="22"/>
                  </a:cubicBezTo>
                  <a:cubicBezTo>
                    <a:pt x="0" y="22"/>
                    <a:pt x="0" y="22"/>
                    <a:pt x="0" y="22"/>
                  </a:cubicBezTo>
                  <a:moveTo>
                    <a:pt x="0" y="22"/>
                  </a:moveTo>
                  <a:cubicBezTo>
                    <a:pt x="0" y="22"/>
                    <a:pt x="0" y="22"/>
                    <a:pt x="0" y="22"/>
                  </a:cubicBezTo>
                  <a:cubicBezTo>
                    <a:pt x="0" y="22"/>
                    <a:pt x="0" y="22"/>
                    <a:pt x="0" y="22"/>
                  </a:cubicBezTo>
                  <a:moveTo>
                    <a:pt x="0" y="21"/>
                  </a:moveTo>
                  <a:cubicBezTo>
                    <a:pt x="0" y="21"/>
                    <a:pt x="0" y="22"/>
                    <a:pt x="0" y="22"/>
                  </a:cubicBezTo>
                  <a:cubicBezTo>
                    <a:pt x="0" y="22"/>
                    <a:pt x="0" y="21"/>
                    <a:pt x="0" y="21"/>
                  </a:cubicBezTo>
                  <a:moveTo>
                    <a:pt x="0" y="21"/>
                  </a:moveTo>
                  <a:cubicBezTo>
                    <a:pt x="0" y="21"/>
                    <a:pt x="0" y="21"/>
                    <a:pt x="0" y="21"/>
                  </a:cubicBezTo>
                  <a:cubicBezTo>
                    <a:pt x="0" y="21"/>
                    <a:pt x="0" y="21"/>
                    <a:pt x="0" y="21"/>
                  </a:cubicBezTo>
                  <a:moveTo>
                    <a:pt x="0" y="21"/>
                  </a:moveTo>
                  <a:cubicBezTo>
                    <a:pt x="0" y="21"/>
                    <a:pt x="0" y="21"/>
                    <a:pt x="0" y="21"/>
                  </a:cubicBezTo>
                  <a:cubicBezTo>
                    <a:pt x="0" y="21"/>
                    <a:pt x="0" y="21"/>
                    <a:pt x="0" y="21"/>
                  </a:cubicBezTo>
                  <a:moveTo>
                    <a:pt x="0" y="20"/>
                  </a:moveTo>
                  <a:cubicBezTo>
                    <a:pt x="0" y="21"/>
                    <a:pt x="0" y="21"/>
                    <a:pt x="0" y="21"/>
                  </a:cubicBezTo>
                  <a:cubicBezTo>
                    <a:pt x="0" y="21"/>
                    <a:pt x="0" y="21"/>
                    <a:pt x="0" y="20"/>
                  </a:cubicBezTo>
                  <a:moveTo>
                    <a:pt x="0" y="20"/>
                  </a:moveTo>
                  <a:cubicBezTo>
                    <a:pt x="0" y="20"/>
                    <a:pt x="0" y="20"/>
                    <a:pt x="0" y="20"/>
                  </a:cubicBezTo>
                  <a:cubicBezTo>
                    <a:pt x="0" y="20"/>
                    <a:pt x="0" y="20"/>
                    <a:pt x="0" y="20"/>
                  </a:cubicBezTo>
                  <a:moveTo>
                    <a:pt x="0" y="19"/>
                  </a:moveTo>
                  <a:cubicBezTo>
                    <a:pt x="0" y="19"/>
                    <a:pt x="0" y="20"/>
                    <a:pt x="0" y="20"/>
                  </a:cubicBezTo>
                  <a:cubicBezTo>
                    <a:pt x="0" y="20"/>
                    <a:pt x="0" y="19"/>
                    <a:pt x="0" y="19"/>
                  </a:cubicBezTo>
                  <a:moveTo>
                    <a:pt x="0" y="19"/>
                  </a:moveTo>
                  <a:cubicBezTo>
                    <a:pt x="0" y="19"/>
                    <a:pt x="0" y="19"/>
                    <a:pt x="0" y="19"/>
                  </a:cubicBezTo>
                  <a:cubicBezTo>
                    <a:pt x="0" y="19"/>
                    <a:pt x="0" y="19"/>
                    <a:pt x="0" y="19"/>
                  </a:cubicBezTo>
                  <a:moveTo>
                    <a:pt x="0" y="19"/>
                  </a:moveTo>
                  <a:cubicBezTo>
                    <a:pt x="0" y="19"/>
                    <a:pt x="0" y="19"/>
                    <a:pt x="0" y="19"/>
                  </a:cubicBezTo>
                  <a:cubicBezTo>
                    <a:pt x="0" y="19"/>
                    <a:pt x="0" y="19"/>
                    <a:pt x="0" y="19"/>
                  </a:cubicBezTo>
                  <a:moveTo>
                    <a:pt x="0" y="18"/>
                  </a:moveTo>
                  <a:cubicBezTo>
                    <a:pt x="0" y="18"/>
                    <a:pt x="0" y="19"/>
                    <a:pt x="0" y="19"/>
                  </a:cubicBezTo>
                  <a:cubicBezTo>
                    <a:pt x="0" y="19"/>
                    <a:pt x="0" y="18"/>
                    <a:pt x="0" y="18"/>
                  </a:cubicBezTo>
                  <a:moveTo>
                    <a:pt x="0" y="18"/>
                  </a:moveTo>
                  <a:cubicBezTo>
                    <a:pt x="0" y="18"/>
                    <a:pt x="0" y="18"/>
                    <a:pt x="0" y="18"/>
                  </a:cubicBezTo>
                  <a:cubicBezTo>
                    <a:pt x="0" y="18"/>
                    <a:pt x="0" y="18"/>
                    <a:pt x="0" y="18"/>
                  </a:cubicBezTo>
                  <a:moveTo>
                    <a:pt x="0" y="18"/>
                  </a:moveTo>
                  <a:cubicBezTo>
                    <a:pt x="0" y="18"/>
                    <a:pt x="0" y="18"/>
                    <a:pt x="0" y="18"/>
                  </a:cubicBezTo>
                  <a:cubicBezTo>
                    <a:pt x="0" y="18"/>
                    <a:pt x="0" y="18"/>
                    <a:pt x="0" y="18"/>
                  </a:cubicBezTo>
                  <a:moveTo>
                    <a:pt x="0" y="18"/>
                  </a:moveTo>
                  <a:cubicBezTo>
                    <a:pt x="0" y="18"/>
                    <a:pt x="0" y="18"/>
                    <a:pt x="0" y="18"/>
                  </a:cubicBezTo>
                  <a:cubicBezTo>
                    <a:pt x="0" y="18"/>
                    <a:pt x="0" y="18"/>
                    <a:pt x="0" y="18"/>
                  </a:cubicBezTo>
                  <a:moveTo>
                    <a:pt x="0" y="17"/>
                  </a:moveTo>
                  <a:cubicBezTo>
                    <a:pt x="0" y="17"/>
                    <a:pt x="0" y="17"/>
                    <a:pt x="0" y="18"/>
                  </a:cubicBezTo>
                  <a:cubicBezTo>
                    <a:pt x="0" y="17"/>
                    <a:pt x="0" y="17"/>
                    <a:pt x="0" y="17"/>
                  </a:cubicBezTo>
                  <a:moveTo>
                    <a:pt x="0" y="17"/>
                  </a:moveTo>
                  <a:cubicBezTo>
                    <a:pt x="0" y="17"/>
                    <a:pt x="0" y="17"/>
                    <a:pt x="0" y="17"/>
                  </a:cubicBezTo>
                  <a:cubicBezTo>
                    <a:pt x="0" y="17"/>
                    <a:pt x="0" y="17"/>
                    <a:pt x="0" y="17"/>
                  </a:cubicBezTo>
                  <a:moveTo>
                    <a:pt x="1" y="16"/>
                  </a:moveTo>
                  <a:cubicBezTo>
                    <a:pt x="1" y="16"/>
                    <a:pt x="0" y="16"/>
                    <a:pt x="0" y="17"/>
                  </a:cubicBezTo>
                  <a:cubicBezTo>
                    <a:pt x="0" y="16"/>
                    <a:pt x="1" y="16"/>
                    <a:pt x="1" y="16"/>
                  </a:cubicBezTo>
                  <a:moveTo>
                    <a:pt x="1" y="16"/>
                  </a:moveTo>
                  <a:cubicBezTo>
                    <a:pt x="1" y="16"/>
                    <a:pt x="1" y="16"/>
                    <a:pt x="1" y="16"/>
                  </a:cubicBezTo>
                  <a:cubicBezTo>
                    <a:pt x="1" y="16"/>
                    <a:pt x="1" y="16"/>
                    <a:pt x="1" y="16"/>
                  </a:cubicBezTo>
                  <a:moveTo>
                    <a:pt x="1" y="15"/>
                  </a:moveTo>
                  <a:cubicBezTo>
                    <a:pt x="1" y="16"/>
                    <a:pt x="1" y="16"/>
                    <a:pt x="1" y="16"/>
                  </a:cubicBezTo>
                  <a:cubicBezTo>
                    <a:pt x="1" y="16"/>
                    <a:pt x="1" y="16"/>
                    <a:pt x="1" y="15"/>
                  </a:cubicBezTo>
                  <a:moveTo>
                    <a:pt x="1" y="15"/>
                  </a:moveTo>
                  <a:cubicBezTo>
                    <a:pt x="1" y="15"/>
                    <a:pt x="1" y="15"/>
                    <a:pt x="1" y="15"/>
                  </a:cubicBezTo>
                  <a:cubicBezTo>
                    <a:pt x="1" y="15"/>
                    <a:pt x="1" y="15"/>
                    <a:pt x="1" y="15"/>
                  </a:cubicBezTo>
                  <a:moveTo>
                    <a:pt x="1" y="15"/>
                  </a:moveTo>
                  <a:cubicBezTo>
                    <a:pt x="1" y="15"/>
                    <a:pt x="1" y="15"/>
                    <a:pt x="1" y="15"/>
                  </a:cubicBezTo>
                  <a:cubicBezTo>
                    <a:pt x="1" y="15"/>
                    <a:pt x="1" y="15"/>
                    <a:pt x="1" y="15"/>
                  </a:cubicBezTo>
                  <a:moveTo>
                    <a:pt x="1" y="15"/>
                  </a:moveTo>
                  <a:cubicBezTo>
                    <a:pt x="1" y="15"/>
                    <a:pt x="1" y="15"/>
                    <a:pt x="1" y="15"/>
                  </a:cubicBezTo>
                  <a:cubicBezTo>
                    <a:pt x="1" y="15"/>
                    <a:pt x="1" y="15"/>
                    <a:pt x="1" y="15"/>
                  </a:cubicBezTo>
                  <a:moveTo>
                    <a:pt x="1" y="14"/>
                  </a:moveTo>
                  <a:cubicBezTo>
                    <a:pt x="1" y="14"/>
                    <a:pt x="1" y="15"/>
                    <a:pt x="1" y="15"/>
                  </a:cubicBezTo>
                  <a:cubicBezTo>
                    <a:pt x="1" y="15"/>
                    <a:pt x="1" y="14"/>
                    <a:pt x="1" y="14"/>
                  </a:cubicBezTo>
                  <a:moveTo>
                    <a:pt x="1" y="14"/>
                  </a:moveTo>
                  <a:cubicBezTo>
                    <a:pt x="1" y="14"/>
                    <a:pt x="1" y="14"/>
                    <a:pt x="1" y="14"/>
                  </a:cubicBezTo>
                  <a:cubicBezTo>
                    <a:pt x="1" y="14"/>
                    <a:pt x="1" y="14"/>
                    <a:pt x="1" y="14"/>
                  </a:cubicBezTo>
                  <a:moveTo>
                    <a:pt x="1" y="13"/>
                  </a:moveTo>
                  <a:cubicBezTo>
                    <a:pt x="1" y="14"/>
                    <a:pt x="1" y="14"/>
                    <a:pt x="1" y="14"/>
                  </a:cubicBezTo>
                  <a:cubicBezTo>
                    <a:pt x="1" y="14"/>
                    <a:pt x="1" y="14"/>
                    <a:pt x="1" y="13"/>
                  </a:cubicBezTo>
                  <a:moveTo>
                    <a:pt x="1" y="13"/>
                  </a:moveTo>
                  <a:cubicBezTo>
                    <a:pt x="1" y="13"/>
                    <a:pt x="1" y="13"/>
                    <a:pt x="1" y="13"/>
                  </a:cubicBezTo>
                  <a:cubicBezTo>
                    <a:pt x="1" y="13"/>
                    <a:pt x="1" y="13"/>
                    <a:pt x="1" y="13"/>
                  </a:cubicBezTo>
                  <a:moveTo>
                    <a:pt x="1" y="12"/>
                  </a:moveTo>
                  <a:cubicBezTo>
                    <a:pt x="1" y="13"/>
                    <a:pt x="1" y="13"/>
                    <a:pt x="1" y="13"/>
                  </a:cubicBezTo>
                  <a:cubicBezTo>
                    <a:pt x="1" y="13"/>
                    <a:pt x="1" y="13"/>
                    <a:pt x="1" y="12"/>
                  </a:cubicBezTo>
                  <a:moveTo>
                    <a:pt x="1" y="12"/>
                  </a:moveTo>
                  <a:cubicBezTo>
                    <a:pt x="1" y="12"/>
                    <a:pt x="1" y="12"/>
                    <a:pt x="1" y="12"/>
                  </a:cubicBezTo>
                  <a:cubicBezTo>
                    <a:pt x="1" y="12"/>
                    <a:pt x="1" y="12"/>
                    <a:pt x="1" y="12"/>
                  </a:cubicBezTo>
                  <a:moveTo>
                    <a:pt x="1" y="12"/>
                  </a:moveTo>
                  <a:cubicBezTo>
                    <a:pt x="1" y="12"/>
                    <a:pt x="1" y="12"/>
                    <a:pt x="1" y="12"/>
                  </a:cubicBezTo>
                  <a:cubicBezTo>
                    <a:pt x="1" y="12"/>
                    <a:pt x="1" y="12"/>
                    <a:pt x="1" y="12"/>
                  </a:cubicBezTo>
                  <a:moveTo>
                    <a:pt x="1" y="11"/>
                  </a:moveTo>
                  <a:cubicBezTo>
                    <a:pt x="1" y="12"/>
                    <a:pt x="1" y="12"/>
                    <a:pt x="1" y="12"/>
                  </a:cubicBezTo>
                  <a:cubicBezTo>
                    <a:pt x="1" y="12"/>
                    <a:pt x="1" y="12"/>
                    <a:pt x="1" y="11"/>
                  </a:cubicBezTo>
                  <a:moveTo>
                    <a:pt x="1" y="11"/>
                  </a:moveTo>
                  <a:cubicBezTo>
                    <a:pt x="1" y="11"/>
                    <a:pt x="1" y="11"/>
                    <a:pt x="1" y="11"/>
                  </a:cubicBezTo>
                  <a:cubicBezTo>
                    <a:pt x="1" y="11"/>
                    <a:pt x="1" y="11"/>
                    <a:pt x="1" y="11"/>
                  </a:cubicBezTo>
                  <a:moveTo>
                    <a:pt x="1" y="11"/>
                  </a:moveTo>
                  <a:cubicBezTo>
                    <a:pt x="1" y="11"/>
                    <a:pt x="1" y="11"/>
                    <a:pt x="1" y="11"/>
                  </a:cubicBezTo>
                  <a:cubicBezTo>
                    <a:pt x="1" y="11"/>
                    <a:pt x="1" y="11"/>
                    <a:pt x="1" y="11"/>
                  </a:cubicBezTo>
                  <a:moveTo>
                    <a:pt x="2" y="11"/>
                  </a:moveTo>
                  <a:cubicBezTo>
                    <a:pt x="2" y="11"/>
                    <a:pt x="1" y="11"/>
                    <a:pt x="1" y="11"/>
                  </a:cubicBezTo>
                  <a:cubicBezTo>
                    <a:pt x="1" y="11"/>
                    <a:pt x="2" y="11"/>
                    <a:pt x="2" y="11"/>
                  </a:cubicBezTo>
                  <a:moveTo>
                    <a:pt x="2" y="10"/>
                  </a:moveTo>
                  <a:cubicBezTo>
                    <a:pt x="2" y="10"/>
                    <a:pt x="2" y="11"/>
                    <a:pt x="2" y="11"/>
                  </a:cubicBezTo>
                  <a:cubicBezTo>
                    <a:pt x="2" y="11"/>
                    <a:pt x="2" y="10"/>
                    <a:pt x="2" y="10"/>
                  </a:cubicBezTo>
                  <a:moveTo>
                    <a:pt x="2" y="10"/>
                  </a:moveTo>
                  <a:cubicBezTo>
                    <a:pt x="2" y="10"/>
                    <a:pt x="2" y="10"/>
                    <a:pt x="2" y="10"/>
                  </a:cubicBezTo>
                  <a:cubicBezTo>
                    <a:pt x="2" y="10"/>
                    <a:pt x="2" y="10"/>
                    <a:pt x="2" y="10"/>
                  </a:cubicBezTo>
                  <a:moveTo>
                    <a:pt x="2" y="10"/>
                  </a:moveTo>
                  <a:cubicBezTo>
                    <a:pt x="2" y="10"/>
                    <a:pt x="2" y="10"/>
                    <a:pt x="2" y="10"/>
                  </a:cubicBezTo>
                  <a:cubicBezTo>
                    <a:pt x="2" y="10"/>
                    <a:pt x="2" y="10"/>
                    <a:pt x="2" y="10"/>
                  </a:cubicBezTo>
                  <a:moveTo>
                    <a:pt x="2" y="9"/>
                  </a:moveTo>
                  <a:cubicBezTo>
                    <a:pt x="2" y="10"/>
                    <a:pt x="2" y="10"/>
                    <a:pt x="2" y="10"/>
                  </a:cubicBezTo>
                  <a:cubicBezTo>
                    <a:pt x="2" y="10"/>
                    <a:pt x="2" y="10"/>
                    <a:pt x="2" y="9"/>
                  </a:cubicBezTo>
                  <a:moveTo>
                    <a:pt x="2" y="9"/>
                  </a:moveTo>
                  <a:cubicBezTo>
                    <a:pt x="2" y="9"/>
                    <a:pt x="2" y="9"/>
                    <a:pt x="2" y="9"/>
                  </a:cubicBezTo>
                  <a:cubicBezTo>
                    <a:pt x="2" y="9"/>
                    <a:pt x="2" y="9"/>
                    <a:pt x="2" y="9"/>
                  </a:cubicBezTo>
                  <a:moveTo>
                    <a:pt x="2" y="9"/>
                  </a:moveTo>
                  <a:cubicBezTo>
                    <a:pt x="2" y="9"/>
                    <a:pt x="2" y="9"/>
                    <a:pt x="2" y="9"/>
                  </a:cubicBezTo>
                  <a:cubicBezTo>
                    <a:pt x="2" y="9"/>
                    <a:pt x="2" y="9"/>
                    <a:pt x="2" y="9"/>
                  </a:cubicBezTo>
                  <a:moveTo>
                    <a:pt x="2" y="9"/>
                  </a:moveTo>
                  <a:cubicBezTo>
                    <a:pt x="2" y="9"/>
                    <a:pt x="2" y="9"/>
                    <a:pt x="2" y="9"/>
                  </a:cubicBezTo>
                  <a:cubicBezTo>
                    <a:pt x="2" y="9"/>
                    <a:pt x="2" y="9"/>
                    <a:pt x="2" y="9"/>
                  </a:cubicBezTo>
                  <a:moveTo>
                    <a:pt x="2" y="8"/>
                  </a:moveTo>
                  <a:cubicBezTo>
                    <a:pt x="2" y="8"/>
                    <a:pt x="2" y="9"/>
                    <a:pt x="2" y="9"/>
                  </a:cubicBezTo>
                  <a:cubicBezTo>
                    <a:pt x="2" y="9"/>
                    <a:pt x="2" y="8"/>
                    <a:pt x="2" y="8"/>
                  </a:cubicBezTo>
                  <a:moveTo>
                    <a:pt x="2" y="8"/>
                  </a:moveTo>
                  <a:cubicBezTo>
                    <a:pt x="2" y="8"/>
                    <a:pt x="2" y="8"/>
                    <a:pt x="2" y="8"/>
                  </a:cubicBezTo>
                  <a:cubicBezTo>
                    <a:pt x="2" y="8"/>
                    <a:pt x="2" y="8"/>
                    <a:pt x="2" y="8"/>
                  </a:cubicBezTo>
                  <a:moveTo>
                    <a:pt x="2" y="8"/>
                  </a:moveTo>
                  <a:cubicBezTo>
                    <a:pt x="2" y="8"/>
                    <a:pt x="2" y="8"/>
                    <a:pt x="2" y="8"/>
                  </a:cubicBezTo>
                  <a:cubicBezTo>
                    <a:pt x="2" y="8"/>
                    <a:pt x="2" y="8"/>
                    <a:pt x="2" y="8"/>
                  </a:cubicBezTo>
                  <a:moveTo>
                    <a:pt x="2" y="8"/>
                  </a:moveTo>
                  <a:cubicBezTo>
                    <a:pt x="2" y="8"/>
                    <a:pt x="2" y="8"/>
                    <a:pt x="2" y="8"/>
                  </a:cubicBezTo>
                  <a:cubicBezTo>
                    <a:pt x="2" y="8"/>
                    <a:pt x="2" y="8"/>
                    <a:pt x="2" y="8"/>
                  </a:cubicBezTo>
                  <a:moveTo>
                    <a:pt x="2" y="7"/>
                  </a:moveTo>
                  <a:cubicBezTo>
                    <a:pt x="2" y="7"/>
                    <a:pt x="2" y="7"/>
                    <a:pt x="2" y="7"/>
                  </a:cubicBezTo>
                  <a:cubicBezTo>
                    <a:pt x="2" y="7"/>
                    <a:pt x="2" y="7"/>
                    <a:pt x="2" y="7"/>
                  </a:cubicBezTo>
                  <a:moveTo>
                    <a:pt x="2" y="7"/>
                  </a:moveTo>
                  <a:cubicBezTo>
                    <a:pt x="2" y="7"/>
                    <a:pt x="2" y="7"/>
                    <a:pt x="2" y="7"/>
                  </a:cubicBezTo>
                  <a:cubicBezTo>
                    <a:pt x="2" y="7"/>
                    <a:pt x="2" y="7"/>
                    <a:pt x="2" y="7"/>
                  </a:cubicBezTo>
                  <a:moveTo>
                    <a:pt x="2" y="7"/>
                  </a:moveTo>
                  <a:cubicBezTo>
                    <a:pt x="2" y="7"/>
                    <a:pt x="2" y="7"/>
                    <a:pt x="2" y="7"/>
                  </a:cubicBezTo>
                  <a:cubicBezTo>
                    <a:pt x="2" y="7"/>
                    <a:pt x="2" y="7"/>
                    <a:pt x="2" y="7"/>
                  </a:cubicBezTo>
                  <a:moveTo>
                    <a:pt x="3" y="6"/>
                  </a:moveTo>
                  <a:cubicBezTo>
                    <a:pt x="3" y="6"/>
                    <a:pt x="2" y="7"/>
                    <a:pt x="2" y="7"/>
                  </a:cubicBezTo>
                  <a:cubicBezTo>
                    <a:pt x="2" y="7"/>
                    <a:pt x="3" y="6"/>
                    <a:pt x="3" y="6"/>
                  </a:cubicBezTo>
                  <a:moveTo>
                    <a:pt x="3" y="6"/>
                  </a:moveTo>
                  <a:cubicBezTo>
                    <a:pt x="3" y="6"/>
                    <a:pt x="3" y="6"/>
                    <a:pt x="3" y="6"/>
                  </a:cubicBezTo>
                  <a:cubicBezTo>
                    <a:pt x="3" y="6"/>
                    <a:pt x="3" y="6"/>
                    <a:pt x="3" y="6"/>
                  </a:cubicBezTo>
                  <a:moveTo>
                    <a:pt x="3" y="6"/>
                  </a:moveTo>
                  <a:cubicBezTo>
                    <a:pt x="3" y="6"/>
                    <a:pt x="3" y="6"/>
                    <a:pt x="3" y="6"/>
                  </a:cubicBezTo>
                  <a:cubicBezTo>
                    <a:pt x="3" y="6"/>
                    <a:pt x="3" y="6"/>
                    <a:pt x="3" y="6"/>
                  </a:cubicBezTo>
                  <a:moveTo>
                    <a:pt x="3" y="6"/>
                  </a:moveTo>
                  <a:cubicBezTo>
                    <a:pt x="3" y="6"/>
                    <a:pt x="3" y="6"/>
                    <a:pt x="3" y="6"/>
                  </a:cubicBezTo>
                  <a:cubicBezTo>
                    <a:pt x="3" y="6"/>
                    <a:pt x="3" y="6"/>
                    <a:pt x="3" y="6"/>
                  </a:cubicBezTo>
                  <a:moveTo>
                    <a:pt x="3" y="5"/>
                  </a:moveTo>
                  <a:cubicBezTo>
                    <a:pt x="3" y="5"/>
                    <a:pt x="3" y="5"/>
                    <a:pt x="3" y="5"/>
                  </a:cubicBezTo>
                  <a:cubicBezTo>
                    <a:pt x="3" y="5"/>
                    <a:pt x="3" y="5"/>
                    <a:pt x="3" y="5"/>
                  </a:cubicBezTo>
                  <a:moveTo>
                    <a:pt x="3" y="5"/>
                  </a:moveTo>
                  <a:cubicBezTo>
                    <a:pt x="3" y="5"/>
                    <a:pt x="3" y="5"/>
                    <a:pt x="3" y="5"/>
                  </a:cubicBezTo>
                  <a:cubicBezTo>
                    <a:pt x="3" y="5"/>
                    <a:pt x="3" y="5"/>
                    <a:pt x="3" y="5"/>
                  </a:cubicBezTo>
                  <a:moveTo>
                    <a:pt x="3" y="5"/>
                  </a:moveTo>
                  <a:cubicBezTo>
                    <a:pt x="3" y="5"/>
                    <a:pt x="3" y="5"/>
                    <a:pt x="3" y="5"/>
                  </a:cubicBezTo>
                  <a:cubicBezTo>
                    <a:pt x="3" y="5"/>
                    <a:pt x="3" y="5"/>
                    <a:pt x="3" y="5"/>
                  </a:cubicBezTo>
                  <a:moveTo>
                    <a:pt x="3" y="4"/>
                  </a:moveTo>
                  <a:cubicBezTo>
                    <a:pt x="3" y="5"/>
                    <a:pt x="3" y="5"/>
                    <a:pt x="3" y="5"/>
                  </a:cubicBezTo>
                  <a:cubicBezTo>
                    <a:pt x="3" y="5"/>
                    <a:pt x="3" y="5"/>
                    <a:pt x="3" y="4"/>
                  </a:cubicBezTo>
                  <a:moveTo>
                    <a:pt x="3" y="4"/>
                  </a:moveTo>
                  <a:cubicBezTo>
                    <a:pt x="3" y="4"/>
                    <a:pt x="3" y="4"/>
                    <a:pt x="3" y="4"/>
                  </a:cubicBezTo>
                  <a:cubicBezTo>
                    <a:pt x="3" y="4"/>
                    <a:pt x="3" y="4"/>
                    <a:pt x="3" y="4"/>
                  </a:cubicBezTo>
                  <a:moveTo>
                    <a:pt x="3" y="4"/>
                  </a:moveTo>
                  <a:cubicBezTo>
                    <a:pt x="3" y="4"/>
                    <a:pt x="3" y="4"/>
                    <a:pt x="3" y="4"/>
                  </a:cubicBezTo>
                  <a:cubicBezTo>
                    <a:pt x="3" y="4"/>
                    <a:pt x="3" y="4"/>
                    <a:pt x="3" y="4"/>
                  </a:cubicBezTo>
                  <a:moveTo>
                    <a:pt x="3" y="4"/>
                  </a:moveTo>
                  <a:cubicBezTo>
                    <a:pt x="3" y="4"/>
                    <a:pt x="3" y="4"/>
                    <a:pt x="3" y="4"/>
                  </a:cubicBezTo>
                  <a:cubicBezTo>
                    <a:pt x="3" y="4"/>
                    <a:pt x="3" y="4"/>
                    <a:pt x="3" y="4"/>
                  </a:cubicBezTo>
                  <a:moveTo>
                    <a:pt x="3" y="3"/>
                  </a:moveTo>
                  <a:cubicBezTo>
                    <a:pt x="3" y="3"/>
                    <a:pt x="3" y="3"/>
                    <a:pt x="3" y="4"/>
                  </a:cubicBezTo>
                  <a:cubicBezTo>
                    <a:pt x="3" y="3"/>
                    <a:pt x="3" y="3"/>
                    <a:pt x="3" y="3"/>
                  </a:cubicBezTo>
                  <a:moveTo>
                    <a:pt x="3" y="3"/>
                  </a:moveTo>
                  <a:cubicBezTo>
                    <a:pt x="3" y="3"/>
                    <a:pt x="3" y="3"/>
                    <a:pt x="3" y="3"/>
                  </a:cubicBezTo>
                  <a:cubicBezTo>
                    <a:pt x="3" y="3"/>
                    <a:pt x="3" y="3"/>
                    <a:pt x="3" y="3"/>
                  </a:cubicBezTo>
                  <a:moveTo>
                    <a:pt x="4" y="3"/>
                  </a:moveTo>
                  <a:cubicBezTo>
                    <a:pt x="4" y="3"/>
                    <a:pt x="4" y="3"/>
                    <a:pt x="3" y="3"/>
                  </a:cubicBezTo>
                  <a:cubicBezTo>
                    <a:pt x="4" y="3"/>
                    <a:pt x="4" y="3"/>
                    <a:pt x="4" y="3"/>
                  </a:cubicBezTo>
                  <a:moveTo>
                    <a:pt x="4" y="3"/>
                  </a:moveTo>
                  <a:cubicBezTo>
                    <a:pt x="4" y="3"/>
                    <a:pt x="4" y="3"/>
                    <a:pt x="4" y="3"/>
                  </a:cubicBezTo>
                  <a:cubicBezTo>
                    <a:pt x="4" y="3"/>
                    <a:pt x="4" y="3"/>
                    <a:pt x="4" y="3"/>
                  </a:cubicBezTo>
                  <a:moveTo>
                    <a:pt x="4" y="2"/>
                  </a:moveTo>
                  <a:cubicBezTo>
                    <a:pt x="4" y="2"/>
                    <a:pt x="4" y="2"/>
                    <a:pt x="4" y="2"/>
                  </a:cubicBezTo>
                  <a:cubicBezTo>
                    <a:pt x="4" y="2"/>
                    <a:pt x="4" y="2"/>
                    <a:pt x="4" y="2"/>
                  </a:cubicBezTo>
                  <a:moveTo>
                    <a:pt x="4" y="2"/>
                  </a:moveTo>
                  <a:cubicBezTo>
                    <a:pt x="4" y="2"/>
                    <a:pt x="4" y="2"/>
                    <a:pt x="4" y="2"/>
                  </a:cubicBezTo>
                  <a:cubicBezTo>
                    <a:pt x="4" y="2"/>
                    <a:pt x="4" y="2"/>
                    <a:pt x="4" y="2"/>
                  </a:cubicBezTo>
                  <a:moveTo>
                    <a:pt x="4" y="1"/>
                  </a:moveTo>
                  <a:cubicBezTo>
                    <a:pt x="4" y="1"/>
                    <a:pt x="4" y="1"/>
                    <a:pt x="4" y="1"/>
                  </a:cubicBezTo>
                  <a:cubicBezTo>
                    <a:pt x="4" y="1"/>
                    <a:pt x="4" y="1"/>
                    <a:pt x="4" y="1"/>
                  </a:cubicBezTo>
                  <a:moveTo>
                    <a:pt x="4" y="1"/>
                  </a:moveTo>
                  <a:cubicBezTo>
                    <a:pt x="4" y="1"/>
                    <a:pt x="4" y="1"/>
                    <a:pt x="4" y="1"/>
                  </a:cubicBezTo>
                  <a:cubicBezTo>
                    <a:pt x="4" y="1"/>
                    <a:pt x="4" y="1"/>
                    <a:pt x="4" y="1"/>
                  </a:cubicBezTo>
                  <a:moveTo>
                    <a:pt x="4" y="0"/>
                  </a:moveTo>
                  <a:cubicBezTo>
                    <a:pt x="4" y="0"/>
                    <a:pt x="4" y="0"/>
                    <a:pt x="4" y="0"/>
                  </a:cubicBezTo>
                  <a:cubicBezTo>
                    <a:pt x="4" y="0"/>
                    <a:pt x="4" y="0"/>
                    <a:pt x="4" y="0"/>
                  </a:cubicBezTo>
                </a:path>
              </a:pathLst>
            </a:custGeom>
            <a:solidFill>
              <a:srgbClr val="E56A05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</a14:hiddenLine>
              </a:ext>
            </a:extLst>
          </p:spPr>
          <p:txBody>
            <a:bodyPr vert="horz" wrap="square" lIns="121920" tIns="60960" rIns="121920" bIns="60960" numCol="1" anchor="t" anchorCtr="0" compatLnSpc="1"/>
            <a:lstStyle/>
            <a:p>
              <a:endParaRPr lang="en-GB" sz="2400"/>
            </a:p>
          </p:txBody>
        </p:sp>
        <p:sp>
          <p:nvSpPr>
            <p:cNvPr id="60" name="Freeform 35"/>
            <p:cNvSpPr/>
            <p:nvPr/>
          </p:nvSpPr>
          <p:spPr bwMode="auto">
            <a:xfrm>
              <a:off x="2511425" y="2494353"/>
              <a:ext cx="190500" cy="425450"/>
            </a:xfrm>
            <a:custGeom>
              <a:avLst/>
              <a:gdLst>
                <a:gd name="T0" fmla="*/ 4 w 78"/>
                <a:gd name="T1" fmla="*/ 53 h 174"/>
                <a:gd name="T2" fmla="*/ 4 w 78"/>
                <a:gd name="T3" fmla="*/ 54 h 174"/>
                <a:gd name="T4" fmla="*/ 3 w 78"/>
                <a:gd name="T5" fmla="*/ 55 h 174"/>
                <a:gd name="T6" fmla="*/ 3 w 78"/>
                <a:gd name="T7" fmla="*/ 56 h 174"/>
                <a:gd name="T8" fmla="*/ 3 w 78"/>
                <a:gd name="T9" fmla="*/ 56 h 174"/>
                <a:gd name="T10" fmla="*/ 3 w 78"/>
                <a:gd name="T11" fmla="*/ 57 h 174"/>
                <a:gd name="T12" fmla="*/ 3 w 78"/>
                <a:gd name="T13" fmla="*/ 58 h 174"/>
                <a:gd name="T14" fmla="*/ 3 w 78"/>
                <a:gd name="T15" fmla="*/ 58 h 174"/>
                <a:gd name="T16" fmla="*/ 2 w 78"/>
                <a:gd name="T17" fmla="*/ 59 h 174"/>
                <a:gd name="T18" fmla="*/ 2 w 78"/>
                <a:gd name="T19" fmla="*/ 60 h 174"/>
                <a:gd name="T20" fmla="*/ 2 w 78"/>
                <a:gd name="T21" fmla="*/ 61 h 174"/>
                <a:gd name="T22" fmla="*/ 2 w 78"/>
                <a:gd name="T23" fmla="*/ 61 h 174"/>
                <a:gd name="T24" fmla="*/ 2 w 78"/>
                <a:gd name="T25" fmla="*/ 62 h 174"/>
                <a:gd name="T26" fmla="*/ 2 w 78"/>
                <a:gd name="T27" fmla="*/ 63 h 174"/>
                <a:gd name="T28" fmla="*/ 1 w 78"/>
                <a:gd name="T29" fmla="*/ 63 h 174"/>
                <a:gd name="T30" fmla="*/ 1 w 78"/>
                <a:gd name="T31" fmla="*/ 64 h 174"/>
                <a:gd name="T32" fmla="*/ 1 w 78"/>
                <a:gd name="T33" fmla="*/ 65 h 174"/>
                <a:gd name="T34" fmla="*/ 1 w 78"/>
                <a:gd name="T35" fmla="*/ 66 h 174"/>
                <a:gd name="T36" fmla="*/ 1 w 78"/>
                <a:gd name="T37" fmla="*/ 67 h 174"/>
                <a:gd name="T38" fmla="*/ 1 w 78"/>
                <a:gd name="T39" fmla="*/ 68 h 174"/>
                <a:gd name="T40" fmla="*/ 0 w 78"/>
                <a:gd name="T41" fmla="*/ 69 h 174"/>
                <a:gd name="T42" fmla="*/ 0 w 78"/>
                <a:gd name="T43" fmla="*/ 70 h 174"/>
                <a:gd name="T44" fmla="*/ 0 w 78"/>
                <a:gd name="T45" fmla="*/ 71 h 174"/>
                <a:gd name="T46" fmla="*/ 0 w 78"/>
                <a:gd name="T47" fmla="*/ 71 h 174"/>
                <a:gd name="T48" fmla="*/ 0 w 78"/>
                <a:gd name="T49" fmla="*/ 73 h 174"/>
                <a:gd name="T50" fmla="*/ 0 w 78"/>
                <a:gd name="T51" fmla="*/ 73 h 174"/>
                <a:gd name="T52" fmla="*/ 0 w 78"/>
                <a:gd name="T53" fmla="*/ 74 h 174"/>
                <a:gd name="T54" fmla="*/ 0 w 78"/>
                <a:gd name="T55" fmla="*/ 75 h 174"/>
                <a:gd name="T56" fmla="*/ 0 w 78"/>
                <a:gd name="T57" fmla="*/ 76 h 174"/>
                <a:gd name="T58" fmla="*/ 0 w 78"/>
                <a:gd name="T59" fmla="*/ 77 h 174"/>
                <a:gd name="T60" fmla="*/ 0 w 78"/>
                <a:gd name="T61" fmla="*/ 77 h 174"/>
                <a:gd name="T62" fmla="*/ 0 w 78"/>
                <a:gd name="T63" fmla="*/ 78 h 174"/>
                <a:gd name="T64" fmla="*/ 0 w 78"/>
                <a:gd name="T65" fmla="*/ 79 h 174"/>
                <a:gd name="T66" fmla="*/ 0 w 78"/>
                <a:gd name="T67" fmla="*/ 80 h 174"/>
                <a:gd name="T68" fmla="*/ 0 w 78"/>
                <a:gd name="T69" fmla="*/ 81 h 174"/>
                <a:gd name="T70" fmla="*/ 0 w 78"/>
                <a:gd name="T71" fmla="*/ 81 h 174"/>
                <a:gd name="T72" fmla="*/ 0 w 78"/>
                <a:gd name="T73" fmla="*/ 82 h 174"/>
                <a:gd name="T74" fmla="*/ 0 w 78"/>
                <a:gd name="T75" fmla="*/ 83 h 174"/>
                <a:gd name="T76" fmla="*/ 0 w 78"/>
                <a:gd name="T77" fmla="*/ 84 h 174"/>
                <a:gd name="T78" fmla="*/ 0 w 78"/>
                <a:gd name="T79" fmla="*/ 84 h 174"/>
                <a:gd name="T80" fmla="*/ 0 w 78"/>
                <a:gd name="T81" fmla="*/ 85 h 174"/>
                <a:gd name="T82" fmla="*/ 0 w 78"/>
                <a:gd name="T83" fmla="*/ 86 h 174"/>
                <a:gd name="T84" fmla="*/ 0 w 78"/>
                <a:gd name="T85" fmla="*/ 87 h 174"/>
                <a:gd name="T86" fmla="*/ 0 w 78"/>
                <a:gd name="T87" fmla="*/ 87 h 174"/>
                <a:gd name="T88" fmla="*/ 0 w 78"/>
                <a:gd name="T89" fmla="*/ 88 h 174"/>
                <a:gd name="T90" fmla="*/ 0 w 78"/>
                <a:gd name="T91" fmla="*/ 89 h 174"/>
                <a:gd name="T92" fmla="*/ 0 w 78"/>
                <a:gd name="T93" fmla="*/ 90 h 174"/>
                <a:gd name="T94" fmla="*/ 0 w 78"/>
                <a:gd name="T95" fmla="*/ 90 h 174"/>
                <a:gd name="T96" fmla="*/ 0 w 78"/>
                <a:gd name="T97" fmla="*/ 91 h 174"/>
                <a:gd name="T98" fmla="*/ 0 w 78"/>
                <a:gd name="T99" fmla="*/ 92 h 174"/>
                <a:gd name="T100" fmla="*/ 0 w 78"/>
                <a:gd name="T101" fmla="*/ 92 h 174"/>
                <a:gd name="T102" fmla="*/ 0 w 78"/>
                <a:gd name="T103" fmla="*/ 94 h 174"/>
                <a:gd name="T104" fmla="*/ 0 w 78"/>
                <a:gd name="T105" fmla="*/ 94 h 174"/>
                <a:gd name="T106" fmla="*/ 1 w 78"/>
                <a:gd name="T107" fmla="*/ 97 h 174"/>
                <a:gd name="T108" fmla="*/ 15 w 78"/>
                <a:gd name="T109" fmla="*/ 78 h 174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  <a:cxn ang="0">
                  <a:pos x="T46" y="T47"/>
                </a:cxn>
                <a:cxn ang="0">
                  <a:pos x="T48" y="T49"/>
                </a:cxn>
                <a:cxn ang="0">
                  <a:pos x="T50" y="T51"/>
                </a:cxn>
                <a:cxn ang="0">
                  <a:pos x="T52" y="T53"/>
                </a:cxn>
                <a:cxn ang="0">
                  <a:pos x="T54" y="T55"/>
                </a:cxn>
                <a:cxn ang="0">
                  <a:pos x="T56" y="T57"/>
                </a:cxn>
                <a:cxn ang="0">
                  <a:pos x="T58" y="T59"/>
                </a:cxn>
                <a:cxn ang="0">
                  <a:pos x="T60" y="T61"/>
                </a:cxn>
                <a:cxn ang="0">
                  <a:pos x="T62" y="T63"/>
                </a:cxn>
                <a:cxn ang="0">
                  <a:pos x="T64" y="T65"/>
                </a:cxn>
                <a:cxn ang="0">
                  <a:pos x="T66" y="T67"/>
                </a:cxn>
                <a:cxn ang="0">
                  <a:pos x="T68" y="T69"/>
                </a:cxn>
                <a:cxn ang="0">
                  <a:pos x="T70" y="T71"/>
                </a:cxn>
                <a:cxn ang="0">
                  <a:pos x="T72" y="T73"/>
                </a:cxn>
                <a:cxn ang="0">
                  <a:pos x="T74" y="T75"/>
                </a:cxn>
                <a:cxn ang="0">
                  <a:pos x="T76" y="T77"/>
                </a:cxn>
                <a:cxn ang="0">
                  <a:pos x="T78" y="T79"/>
                </a:cxn>
                <a:cxn ang="0">
                  <a:pos x="T80" y="T81"/>
                </a:cxn>
                <a:cxn ang="0">
                  <a:pos x="T82" y="T83"/>
                </a:cxn>
                <a:cxn ang="0">
                  <a:pos x="T84" y="T85"/>
                </a:cxn>
                <a:cxn ang="0">
                  <a:pos x="T86" y="T87"/>
                </a:cxn>
                <a:cxn ang="0">
                  <a:pos x="T88" y="T89"/>
                </a:cxn>
                <a:cxn ang="0">
                  <a:pos x="T90" y="T91"/>
                </a:cxn>
                <a:cxn ang="0">
                  <a:pos x="T92" y="T93"/>
                </a:cxn>
                <a:cxn ang="0">
                  <a:pos x="T94" y="T95"/>
                </a:cxn>
                <a:cxn ang="0">
                  <a:pos x="T96" y="T97"/>
                </a:cxn>
                <a:cxn ang="0">
                  <a:pos x="T98" y="T99"/>
                </a:cxn>
                <a:cxn ang="0">
                  <a:pos x="T100" y="T101"/>
                </a:cxn>
                <a:cxn ang="0">
                  <a:pos x="T102" y="T103"/>
                </a:cxn>
                <a:cxn ang="0">
                  <a:pos x="T104" y="T105"/>
                </a:cxn>
                <a:cxn ang="0">
                  <a:pos x="T106" y="T107"/>
                </a:cxn>
                <a:cxn ang="0">
                  <a:pos x="T108" y="T109"/>
                </a:cxn>
              </a:cxnLst>
              <a:rect l="0" t="0" r="r" b="b"/>
              <a:pathLst>
                <a:path w="78" h="174">
                  <a:moveTo>
                    <a:pt x="48" y="0"/>
                  </a:moveTo>
                  <a:cubicBezTo>
                    <a:pt x="28" y="11"/>
                    <a:pt x="12" y="30"/>
                    <a:pt x="4" y="52"/>
                  </a:cubicBezTo>
                  <a:cubicBezTo>
                    <a:pt x="4" y="52"/>
                    <a:pt x="4" y="52"/>
                    <a:pt x="4" y="52"/>
                  </a:cubicBezTo>
                  <a:cubicBezTo>
                    <a:pt x="4" y="52"/>
                    <a:pt x="4" y="52"/>
                    <a:pt x="4" y="53"/>
                  </a:cubicBezTo>
                  <a:cubicBezTo>
                    <a:pt x="4" y="53"/>
                    <a:pt x="4" y="53"/>
                    <a:pt x="4" y="53"/>
                  </a:cubicBezTo>
                  <a:cubicBezTo>
                    <a:pt x="4" y="53"/>
                    <a:pt x="4" y="53"/>
                    <a:pt x="4" y="53"/>
                  </a:cubicBezTo>
                  <a:cubicBezTo>
                    <a:pt x="4" y="53"/>
                    <a:pt x="4" y="53"/>
                    <a:pt x="4" y="53"/>
                  </a:cubicBezTo>
                  <a:cubicBezTo>
                    <a:pt x="4" y="53"/>
                    <a:pt x="4" y="54"/>
                    <a:pt x="4" y="54"/>
                  </a:cubicBezTo>
                  <a:cubicBezTo>
                    <a:pt x="4" y="54"/>
                    <a:pt x="4" y="54"/>
                    <a:pt x="4" y="54"/>
                  </a:cubicBezTo>
                  <a:cubicBezTo>
                    <a:pt x="4" y="54"/>
                    <a:pt x="4" y="54"/>
                    <a:pt x="4" y="54"/>
                  </a:cubicBezTo>
                  <a:cubicBezTo>
                    <a:pt x="4" y="54"/>
                    <a:pt x="4" y="54"/>
                    <a:pt x="4" y="54"/>
                  </a:cubicBezTo>
                  <a:cubicBezTo>
                    <a:pt x="4" y="54"/>
                    <a:pt x="4" y="54"/>
                    <a:pt x="4" y="55"/>
                  </a:cubicBezTo>
                  <a:cubicBezTo>
                    <a:pt x="4" y="55"/>
                    <a:pt x="4" y="55"/>
                    <a:pt x="4" y="55"/>
                  </a:cubicBezTo>
                  <a:cubicBezTo>
                    <a:pt x="4" y="55"/>
                    <a:pt x="4" y="55"/>
                    <a:pt x="4" y="55"/>
                  </a:cubicBezTo>
                  <a:cubicBezTo>
                    <a:pt x="4" y="55"/>
                    <a:pt x="4" y="55"/>
                    <a:pt x="3" y="55"/>
                  </a:cubicBezTo>
                  <a:cubicBezTo>
                    <a:pt x="3" y="55"/>
                    <a:pt x="3" y="55"/>
                    <a:pt x="3" y="55"/>
                  </a:cubicBezTo>
                  <a:cubicBezTo>
                    <a:pt x="3" y="55"/>
                    <a:pt x="3" y="55"/>
                    <a:pt x="3" y="55"/>
                  </a:cubicBezTo>
                  <a:cubicBezTo>
                    <a:pt x="3" y="55"/>
                    <a:pt x="3" y="55"/>
                    <a:pt x="3" y="55"/>
                  </a:cubicBezTo>
                  <a:cubicBezTo>
                    <a:pt x="3" y="55"/>
                    <a:pt x="3" y="55"/>
                    <a:pt x="3" y="56"/>
                  </a:cubicBezTo>
                  <a:cubicBezTo>
                    <a:pt x="3" y="56"/>
                    <a:pt x="3" y="56"/>
                    <a:pt x="3" y="56"/>
                  </a:cubicBezTo>
                  <a:cubicBezTo>
                    <a:pt x="3" y="56"/>
                    <a:pt x="3" y="56"/>
                    <a:pt x="3" y="56"/>
                  </a:cubicBezTo>
                  <a:cubicBezTo>
                    <a:pt x="3" y="56"/>
                    <a:pt x="3" y="56"/>
                    <a:pt x="3" y="56"/>
                  </a:cubicBezTo>
                  <a:cubicBezTo>
                    <a:pt x="3" y="56"/>
                    <a:pt x="3" y="56"/>
                    <a:pt x="3" y="56"/>
                  </a:cubicBezTo>
                  <a:cubicBezTo>
                    <a:pt x="3" y="56"/>
                    <a:pt x="3" y="56"/>
                    <a:pt x="3" y="56"/>
                  </a:cubicBezTo>
                  <a:cubicBezTo>
                    <a:pt x="3" y="56"/>
                    <a:pt x="3" y="56"/>
                    <a:pt x="3" y="56"/>
                  </a:cubicBezTo>
                  <a:cubicBezTo>
                    <a:pt x="3" y="56"/>
                    <a:pt x="3" y="56"/>
                    <a:pt x="3" y="56"/>
                  </a:cubicBezTo>
                  <a:cubicBezTo>
                    <a:pt x="3" y="57"/>
                    <a:pt x="3" y="57"/>
                    <a:pt x="3" y="57"/>
                  </a:cubicBezTo>
                  <a:cubicBezTo>
                    <a:pt x="3" y="57"/>
                    <a:pt x="3" y="57"/>
                    <a:pt x="3" y="57"/>
                  </a:cubicBezTo>
                  <a:cubicBezTo>
                    <a:pt x="3" y="57"/>
                    <a:pt x="3" y="57"/>
                    <a:pt x="3" y="57"/>
                  </a:cubicBezTo>
                  <a:cubicBezTo>
                    <a:pt x="3" y="57"/>
                    <a:pt x="3" y="57"/>
                    <a:pt x="3" y="57"/>
                  </a:cubicBezTo>
                  <a:cubicBezTo>
                    <a:pt x="3" y="57"/>
                    <a:pt x="3" y="57"/>
                    <a:pt x="3" y="57"/>
                  </a:cubicBezTo>
                  <a:cubicBezTo>
                    <a:pt x="3" y="57"/>
                    <a:pt x="3" y="57"/>
                    <a:pt x="3" y="57"/>
                  </a:cubicBezTo>
                  <a:cubicBezTo>
                    <a:pt x="3" y="57"/>
                    <a:pt x="3" y="57"/>
                    <a:pt x="3" y="57"/>
                  </a:cubicBezTo>
                  <a:cubicBezTo>
                    <a:pt x="3" y="58"/>
                    <a:pt x="3" y="58"/>
                    <a:pt x="3" y="58"/>
                  </a:cubicBezTo>
                  <a:cubicBezTo>
                    <a:pt x="3" y="58"/>
                    <a:pt x="3" y="58"/>
                    <a:pt x="3" y="58"/>
                  </a:cubicBezTo>
                  <a:cubicBezTo>
                    <a:pt x="3" y="58"/>
                    <a:pt x="3" y="58"/>
                    <a:pt x="3" y="58"/>
                  </a:cubicBezTo>
                  <a:cubicBezTo>
                    <a:pt x="3" y="58"/>
                    <a:pt x="3" y="58"/>
                    <a:pt x="3" y="58"/>
                  </a:cubicBezTo>
                  <a:cubicBezTo>
                    <a:pt x="3" y="58"/>
                    <a:pt x="3" y="58"/>
                    <a:pt x="3" y="58"/>
                  </a:cubicBezTo>
                  <a:cubicBezTo>
                    <a:pt x="3" y="58"/>
                    <a:pt x="3" y="58"/>
                    <a:pt x="3" y="58"/>
                  </a:cubicBezTo>
                  <a:cubicBezTo>
                    <a:pt x="3" y="58"/>
                    <a:pt x="3" y="58"/>
                    <a:pt x="3" y="58"/>
                  </a:cubicBezTo>
                  <a:cubicBezTo>
                    <a:pt x="3" y="58"/>
                    <a:pt x="2" y="59"/>
                    <a:pt x="2" y="59"/>
                  </a:cubicBezTo>
                  <a:cubicBezTo>
                    <a:pt x="2" y="59"/>
                    <a:pt x="2" y="59"/>
                    <a:pt x="2" y="59"/>
                  </a:cubicBezTo>
                  <a:cubicBezTo>
                    <a:pt x="2" y="59"/>
                    <a:pt x="2" y="59"/>
                    <a:pt x="2" y="59"/>
                  </a:cubicBezTo>
                  <a:cubicBezTo>
                    <a:pt x="2" y="59"/>
                    <a:pt x="2" y="59"/>
                    <a:pt x="2" y="59"/>
                  </a:cubicBezTo>
                  <a:cubicBezTo>
                    <a:pt x="2" y="59"/>
                    <a:pt x="2" y="59"/>
                    <a:pt x="2" y="59"/>
                  </a:cubicBezTo>
                  <a:cubicBezTo>
                    <a:pt x="2" y="59"/>
                    <a:pt x="2" y="59"/>
                    <a:pt x="2" y="59"/>
                  </a:cubicBezTo>
                  <a:cubicBezTo>
                    <a:pt x="2" y="59"/>
                    <a:pt x="2" y="59"/>
                    <a:pt x="2" y="59"/>
                  </a:cubicBezTo>
                  <a:cubicBezTo>
                    <a:pt x="2" y="59"/>
                    <a:pt x="2" y="59"/>
                    <a:pt x="2" y="60"/>
                  </a:cubicBezTo>
                  <a:cubicBezTo>
                    <a:pt x="2" y="60"/>
                    <a:pt x="2" y="60"/>
                    <a:pt x="2" y="60"/>
                  </a:cubicBezTo>
                  <a:cubicBezTo>
                    <a:pt x="2" y="60"/>
                    <a:pt x="2" y="60"/>
                    <a:pt x="2" y="60"/>
                  </a:cubicBezTo>
                  <a:cubicBezTo>
                    <a:pt x="2" y="60"/>
                    <a:pt x="2" y="60"/>
                    <a:pt x="2" y="60"/>
                  </a:cubicBezTo>
                  <a:cubicBezTo>
                    <a:pt x="2" y="60"/>
                    <a:pt x="2" y="60"/>
                    <a:pt x="2" y="60"/>
                  </a:cubicBezTo>
                  <a:cubicBezTo>
                    <a:pt x="2" y="60"/>
                    <a:pt x="2" y="60"/>
                    <a:pt x="2" y="60"/>
                  </a:cubicBezTo>
                  <a:cubicBezTo>
                    <a:pt x="2" y="60"/>
                    <a:pt x="2" y="60"/>
                    <a:pt x="2" y="60"/>
                  </a:cubicBezTo>
                  <a:cubicBezTo>
                    <a:pt x="2" y="60"/>
                    <a:pt x="2" y="61"/>
                    <a:pt x="2" y="61"/>
                  </a:cubicBezTo>
                  <a:cubicBezTo>
                    <a:pt x="2" y="61"/>
                    <a:pt x="2" y="61"/>
                    <a:pt x="2" y="61"/>
                  </a:cubicBezTo>
                  <a:cubicBezTo>
                    <a:pt x="2" y="61"/>
                    <a:pt x="2" y="61"/>
                    <a:pt x="2" y="61"/>
                  </a:cubicBezTo>
                  <a:cubicBezTo>
                    <a:pt x="2" y="61"/>
                    <a:pt x="2" y="61"/>
                    <a:pt x="2" y="61"/>
                  </a:cubicBezTo>
                  <a:cubicBezTo>
                    <a:pt x="2" y="61"/>
                    <a:pt x="2" y="61"/>
                    <a:pt x="2" y="61"/>
                  </a:cubicBezTo>
                  <a:cubicBezTo>
                    <a:pt x="2" y="61"/>
                    <a:pt x="2" y="61"/>
                    <a:pt x="2" y="61"/>
                  </a:cubicBezTo>
                  <a:cubicBezTo>
                    <a:pt x="2" y="61"/>
                    <a:pt x="2" y="61"/>
                    <a:pt x="2" y="61"/>
                  </a:cubicBezTo>
                  <a:cubicBezTo>
                    <a:pt x="2" y="61"/>
                    <a:pt x="2" y="61"/>
                    <a:pt x="2" y="61"/>
                  </a:cubicBezTo>
                  <a:cubicBezTo>
                    <a:pt x="2" y="62"/>
                    <a:pt x="2" y="62"/>
                    <a:pt x="2" y="62"/>
                  </a:cubicBezTo>
                  <a:cubicBezTo>
                    <a:pt x="2" y="62"/>
                    <a:pt x="2" y="62"/>
                    <a:pt x="2" y="62"/>
                  </a:cubicBezTo>
                  <a:cubicBezTo>
                    <a:pt x="2" y="62"/>
                    <a:pt x="2" y="62"/>
                    <a:pt x="2" y="62"/>
                  </a:cubicBezTo>
                  <a:cubicBezTo>
                    <a:pt x="2" y="62"/>
                    <a:pt x="2" y="62"/>
                    <a:pt x="2" y="62"/>
                  </a:cubicBezTo>
                  <a:cubicBezTo>
                    <a:pt x="2" y="62"/>
                    <a:pt x="2" y="62"/>
                    <a:pt x="2" y="62"/>
                  </a:cubicBezTo>
                  <a:cubicBezTo>
                    <a:pt x="2" y="62"/>
                    <a:pt x="2" y="62"/>
                    <a:pt x="2" y="62"/>
                  </a:cubicBezTo>
                  <a:cubicBezTo>
                    <a:pt x="2" y="62"/>
                    <a:pt x="2" y="63"/>
                    <a:pt x="2" y="63"/>
                  </a:cubicBezTo>
                  <a:cubicBezTo>
                    <a:pt x="2" y="63"/>
                    <a:pt x="2" y="63"/>
                    <a:pt x="2" y="63"/>
                  </a:cubicBezTo>
                  <a:cubicBezTo>
                    <a:pt x="2" y="63"/>
                    <a:pt x="1" y="63"/>
                    <a:pt x="1" y="63"/>
                  </a:cubicBezTo>
                  <a:cubicBezTo>
                    <a:pt x="1" y="63"/>
                    <a:pt x="1" y="63"/>
                    <a:pt x="1" y="63"/>
                  </a:cubicBezTo>
                  <a:cubicBezTo>
                    <a:pt x="1" y="63"/>
                    <a:pt x="1" y="63"/>
                    <a:pt x="1" y="63"/>
                  </a:cubicBezTo>
                  <a:cubicBezTo>
                    <a:pt x="1" y="63"/>
                    <a:pt x="1" y="63"/>
                    <a:pt x="1" y="63"/>
                  </a:cubicBezTo>
                  <a:cubicBezTo>
                    <a:pt x="1" y="63"/>
                    <a:pt x="1" y="63"/>
                    <a:pt x="1" y="63"/>
                  </a:cubicBezTo>
                  <a:cubicBezTo>
                    <a:pt x="1" y="63"/>
                    <a:pt x="1" y="63"/>
                    <a:pt x="1" y="63"/>
                  </a:cubicBezTo>
                  <a:cubicBezTo>
                    <a:pt x="1" y="64"/>
                    <a:pt x="1" y="64"/>
                    <a:pt x="1" y="64"/>
                  </a:cubicBezTo>
                  <a:cubicBezTo>
                    <a:pt x="1" y="64"/>
                    <a:pt x="1" y="64"/>
                    <a:pt x="1" y="64"/>
                  </a:cubicBezTo>
                  <a:cubicBezTo>
                    <a:pt x="1" y="64"/>
                    <a:pt x="1" y="64"/>
                    <a:pt x="1" y="64"/>
                  </a:cubicBezTo>
                  <a:cubicBezTo>
                    <a:pt x="1" y="64"/>
                    <a:pt x="1" y="64"/>
                    <a:pt x="1" y="64"/>
                  </a:cubicBezTo>
                  <a:cubicBezTo>
                    <a:pt x="1" y="64"/>
                    <a:pt x="1" y="64"/>
                    <a:pt x="1" y="64"/>
                  </a:cubicBezTo>
                  <a:cubicBezTo>
                    <a:pt x="1" y="64"/>
                    <a:pt x="1" y="64"/>
                    <a:pt x="1" y="64"/>
                  </a:cubicBezTo>
                  <a:cubicBezTo>
                    <a:pt x="1" y="65"/>
                    <a:pt x="1" y="65"/>
                    <a:pt x="1" y="65"/>
                  </a:cubicBezTo>
                  <a:cubicBezTo>
                    <a:pt x="1" y="65"/>
                    <a:pt x="1" y="65"/>
                    <a:pt x="1" y="65"/>
                  </a:cubicBezTo>
                  <a:cubicBezTo>
                    <a:pt x="1" y="65"/>
                    <a:pt x="1" y="65"/>
                    <a:pt x="1" y="65"/>
                  </a:cubicBezTo>
                  <a:cubicBezTo>
                    <a:pt x="1" y="65"/>
                    <a:pt x="1" y="65"/>
                    <a:pt x="1" y="65"/>
                  </a:cubicBezTo>
                  <a:cubicBezTo>
                    <a:pt x="1" y="66"/>
                    <a:pt x="1" y="66"/>
                    <a:pt x="1" y="66"/>
                  </a:cubicBezTo>
                  <a:cubicBezTo>
                    <a:pt x="1" y="66"/>
                    <a:pt x="1" y="66"/>
                    <a:pt x="1" y="66"/>
                  </a:cubicBezTo>
                  <a:cubicBezTo>
                    <a:pt x="1" y="66"/>
                    <a:pt x="1" y="66"/>
                    <a:pt x="1" y="66"/>
                  </a:cubicBezTo>
                  <a:cubicBezTo>
                    <a:pt x="1" y="66"/>
                    <a:pt x="1" y="66"/>
                    <a:pt x="1" y="66"/>
                  </a:cubicBezTo>
                  <a:cubicBezTo>
                    <a:pt x="1" y="66"/>
                    <a:pt x="1" y="67"/>
                    <a:pt x="1" y="67"/>
                  </a:cubicBezTo>
                  <a:cubicBezTo>
                    <a:pt x="1" y="67"/>
                    <a:pt x="1" y="67"/>
                    <a:pt x="1" y="67"/>
                  </a:cubicBezTo>
                  <a:cubicBezTo>
                    <a:pt x="1" y="67"/>
                    <a:pt x="1" y="67"/>
                    <a:pt x="1" y="67"/>
                  </a:cubicBezTo>
                  <a:cubicBezTo>
                    <a:pt x="1" y="67"/>
                    <a:pt x="1" y="67"/>
                    <a:pt x="1" y="67"/>
                  </a:cubicBezTo>
                  <a:cubicBezTo>
                    <a:pt x="1" y="67"/>
                    <a:pt x="1" y="67"/>
                    <a:pt x="1" y="67"/>
                  </a:cubicBezTo>
                  <a:cubicBezTo>
                    <a:pt x="1" y="67"/>
                    <a:pt x="1" y="67"/>
                    <a:pt x="1" y="67"/>
                  </a:cubicBezTo>
                  <a:cubicBezTo>
                    <a:pt x="1" y="67"/>
                    <a:pt x="1" y="67"/>
                    <a:pt x="1" y="67"/>
                  </a:cubicBezTo>
                  <a:cubicBezTo>
                    <a:pt x="1" y="67"/>
                    <a:pt x="1" y="67"/>
                    <a:pt x="1" y="67"/>
                  </a:cubicBezTo>
                  <a:cubicBezTo>
                    <a:pt x="1" y="68"/>
                    <a:pt x="1" y="68"/>
                    <a:pt x="1" y="68"/>
                  </a:cubicBezTo>
                  <a:cubicBezTo>
                    <a:pt x="1" y="68"/>
                    <a:pt x="1" y="68"/>
                    <a:pt x="1" y="68"/>
                  </a:cubicBezTo>
                  <a:cubicBezTo>
                    <a:pt x="1" y="68"/>
                    <a:pt x="1" y="68"/>
                    <a:pt x="1" y="68"/>
                  </a:cubicBezTo>
                  <a:cubicBezTo>
                    <a:pt x="1" y="68"/>
                    <a:pt x="1" y="68"/>
                    <a:pt x="1" y="68"/>
                  </a:cubicBezTo>
                  <a:cubicBezTo>
                    <a:pt x="1" y="68"/>
                    <a:pt x="0" y="68"/>
                    <a:pt x="0" y="69"/>
                  </a:cubicBezTo>
                  <a:cubicBezTo>
                    <a:pt x="0" y="69"/>
                    <a:pt x="0" y="69"/>
                    <a:pt x="0" y="69"/>
                  </a:cubicBezTo>
                  <a:cubicBezTo>
                    <a:pt x="0" y="69"/>
                    <a:pt x="0" y="69"/>
                    <a:pt x="0" y="69"/>
                  </a:cubicBezTo>
                  <a:cubicBezTo>
                    <a:pt x="0" y="69"/>
                    <a:pt x="0" y="69"/>
                    <a:pt x="0" y="69"/>
                  </a:cubicBezTo>
                  <a:cubicBezTo>
                    <a:pt x="0" y="69"/>
                    <a:pt x="0" y="69"/>
                    <a:pt x="0" y="70"/>
                  </a:cubicBezTo>
                  <a:cubicBezTo>
                    <a:pt x="0" y="70"/>
                    <a:pt x="0" y="70"/>
                    <a:pt x="0" y="70"/>
                  </a:cubicBezTo>
                  <a:cubicBezTo>
                    <a:pt x="0" y="70"/>
                    <a:pt x="0" y="70"/>
                    <a:pt x="0" y="70"/>
                  </a:cubicBezTo>
                  <a:cubicBezTo>
                    <a:pt x="0" y="70"/>
                    <a:pt x="0" y="70"/>
                    <a:pt x="0" y="70"/>
                  </a:cubicBezTo>
                  <a:cubicBezTo>
                    <a:pt x="0" y="70"/>
                    <a:pt x="0" y="70"/>
                    <a:pt x="0" y="70"/>
                  </a:cubicBezTo>
                  <a:cubicBezTo>
                    <a:pt x="0" y="70"/>
                    <a:pt x="0" y="70"/>
                    <a:pt x="0" y="70"/>
                  </a:cubicBezTo>
                  <a:cubicBezTo>
                    <a:pt x="0" y="70"/>
                    <a:pt x="0" y="70"/>
                    <a:pt x="0" y="70"/>
                  </a:cubicBezTo>
                  <a:cubicBezTo>
                    <a:pt x="0" y="70"/>
                    <a:pt x="0" y="70"/>
                    <a:pt x="0" y="70"/>
                  </a:cubicBezTo>
                  <a:cubicBezTo>
                    <a:pt x="0" y="70"/>
                    <a:pt x="0" y="71"/>
                    <a:pt x="0" y="71"/>
                  </a:cubicBezTo>
                  <a:cubicBezTo>
                    <a:pt x="0" y="71"/>
                    <a:pt x="0" y="71"/>
                    <a:pt x="0" y="71"/>
                  </a:cubicBezTo>
                  <a:cubicBezTo>
                    <a:pt x="0" y="71"/>
                    <a:pt x="0" y="71"/>
                    <a:pt x="0" y="71"/>
                  </a:cubicBezTo>
                  <a:cubicBezTo>
                    <a:pt x="0" y="71"/>
                    <a:pt x="0" y="71"/>
                    <a:pt x="0" y="71"/>
                  </a:cubicBezTo>
                  <a:cubicBezTo>
                    <a:pt x="0" y="71"/>
                    <a:pt x="0" y="71"/>
                    <a:pt x="0" y="71"/>
                  </a:cubicBezTo>
                  <a:cubicBezTo>
                    <a:pt x="0" y="71"/>
                    <a:pt x="0" y="71"/>
                    <a:pt x="0" y="71"/>
                  </a:cubicBezTo>
                  <a:cubicBezTo>
                    <a:pt x="0" y="71"/>
                    <a:pt x="0" y="72"/>
                    <a:pt x="0" y="72"/>
                  </a:cubicBezTo>
                  <a:cubicBezTo>
                    <a:pt x="0" y="72"/>
                    <a:pt x="0" y="72"/>
                    <a:pt x="0" y="72"/>
                  </a:cubicBezTo>
                  <a:cubicBezTo>
                    <a:pt x="0" y="72"/>
                    <a:pt x="0" y="72"/>
                    <a:pt x="0" y="72"/>
                  </a:cubicBezTo>
                  <a:cubicBezTo>
                    <a:pt x="0" y="72"/>
                    <a:pt x="0" y="72"/>
                    <a:pt x="0" y="72"/>
                  </a:cubicBezTo>
                  <a:cubicBezTo>
                    <a:pt x="0" y="73"/>
                    <a:pt x="0" y="73"/>
                    <a:pt x="0" y="73"/>
                  </a:cubicBezTo>
                  <a:cubicBezTo>
                    <a:pt x="0" y="73"/>
                    <a:pt x="0" y="73"/>
                    <a:pt x="0" y="73"/>
                  </a:cubicBezTo>
                  <a:cubicBezTo>
                    <a:pt x="0" y="73"/>
                    <a:pt x="0" y="73"/>
                    <a:pt x="0" y="73"/>
                  </a:cubicBezTo>
                  <a:cubicBezTo>
                    <a:pt x="0" y="73"/>
                    <a:pt x="0" y="73"/>
                    <a:pt x="0" y="73"/>
                  </a:cubicBezTo>
                  <a:cubicBezTo>
                    <a:pt x="0" y="73"/>
                    <a:pt x="0" y="73"/>
                    <a:pt x="0" y="73"/>
                  </a:cubicBezTo>
                  <a:cubicBezTo>
                    <a:pt x="0" y="73"/>
                    <a:pt x="0" y="73"/>
                    <a:pt x="0" y="73"/>
                  </a:cubicBezTo>
                  <a:cubicBezTo>
                    <a:pt x="0" y="73"/>
                    <a:pt x="0" y="74"/>
                    <a:pt x="0" y="74"/>
                  </a:cubicBezTo>
                  <a:cubicBezTo>
                    <a:pt x="0" y="74"/>
                    <a:pt x="0" y="74"/>
                    <a:pt x="0" y="74"/>
                  </a:cubicBezTo>
                  <a:cubicBezTo>
                    <a:pt x="0" y="74"/>
                    <a:pt x="0" y="74"/>
                    <a:pt x="0" y="74"/>
                  </a:cubicBezTo>
                  <a:cubicBezTo>
                    <a:pt x="0" y="74"/>
                    <a:pt x="0" y="74"/>
                    <a:pt x="0" y="74"/>
                  </a:cubicBezTo>
                  <a:cubicBezTo>
                    <a:pt x="0" y="74"/>
                    <a:pt x="0" y="74"/>
                    <a:pt x="0" y="74"/>
                  </a:cubicBezTo>
                  <a:cubicBezTo>
                    <a:pt x="0" y="74"/>
                    <a:pt x="0" y="74"/>
                    <a:pt x="0" y="74"/>
                  </a:cubicBezTo>
                  <a:cubicBezTo>
                    <a:pt x="0" y="74"/>
                    <a:pt x="0" y="74"/>
                    <a:pt x="0" y="74"/>
                  </a:cubicBezTo>
                  <a:cubicBezTo>
                    <a:pt x="0" y="74"/>
                    <a:pt x="0" y="75"/>
                    <a:pt x="0" y="75"/>
                  </a:cubicBezTo>
                  <a:cubicBezTo>
                    <a:pt x="0" y="75"/>
                    <a:pt x="0" y="75"/>
                    <a:pt x="0" y="75"/>
                  </a:cubicBezTo>
                  <a:cubicBezTo>
                    <a:pt x="0" y="75"/>
                    <a:pt x="0" y="75"/>
                    <a:pt x="0" y="75"/>
                  </a:cubicBezTo>
                  <a:cubicBezTo>
                    <a:pt x="0" y="75"/>
                    <a:pt x="0" y="75"/>
                    <a:pt x="0" y="75"/>
                  </a:cubicBezTo>
                  <a:cubicBezTo>
                    <a:pt x="0" y="75"/>
                    <a:pt x="0" y="75"/>
                    <a:pt x="0" y="75"/>
                  </a:cubicBezTo>
                  <a:cubicBezTo>
                    <a:pt x="0" y="75"/>
                    <a:pt x="0" y="75"/>
                    <a:pt x="0" y="76"/>
                  </a:cubicBezTo>
                  <a:cubicBezTo>
                    <a:pt x="0" y="76"/>
                    <a:pt x="0" y="76"/>
                    <a:pt x="0" y="76"/>
                  </a:cubicBezTo>
                  <a:cubicBezTo>
                    <a:pt x="0" y="76"/>
                    <a:pt x="0" y="76"/>
                    <a:pt x="0" y="76"/>
                  </a:cubicBezTo>
                  <a:cubicBezTo>
                    <a:pt x="0" y="76"/>
                    <a:pt x="0" y="76"/>
                    <a:pt x="0" y="76"/>
                  </a:cubicBezTo>
                  <a:cubicBezTo>
                    <a:pt x="0" y="76"/>
                    <a:pt x="0" y="76"/>
                    <a:pt x="0" y="76"/>
                  </a:cubicBezTo>
                  <a:cubicBezTo>
                    <a:pt x="0" y="76"/>
                    <a:pt x="0" y="76"/>
                    <a:pt x="0" y="76"/>
                  </a:cubicBezTo>
                  <a:cubicBezTo>
                    <a:pt x="0" y="76"/>
                    <a:pt x="0" y="76"/>
                    <a:pt x="0" y="77"/>
                  </a:cubicBezTo>
                  <a:cubicBezTo>
                    <a:pt x="0" y="77"/>
                    <a:pt x="0" y="77"/>
                    <a:pt x="0" y="77"/>
                  </a:cubicBezTo>
                  <a:cubicBezTo>
                    <a:pt x="0" y="77"/>
                    <a:pt x="0" y="77"/>
                    <a:pt x="0" y="77"/>
                  </a:cubicBezTo>
                  <a:cubicBezTo>
                    <a:pt x="0" y="77"/>
                    <a:pt x="0" y="77"/>
                    <a:pt x="0" y="77"/>
                  </a:cubicBezTo>
                  <a:cubicBezTo>
                    <a:pt x="0" y="77"/>
                    <a:pt x="0" y="77"/>
                    <a:pt x="0" y="77"/>
                  </a:cubicBezTo>
                  <a:cubicBezTo>
                    <a:pt x="0" y="77"/>
                    <a:pt x="0" y="77"/>
                    <a:pt x="0" y="77"/>
                  </a:cubicBezTo>
                  <a:cubicBezTo>
                    <a:pt x="0" y="77"/>
                    <a:pt x="0" y="77"/>
                    <a:pt x="0" y="77"/>
                  </a:cubicBezTo>
                  <a:cubicBezTo>
                    <a:pt x="0" y="77"/>
                    <a:pt x="0" y="77"/>
                    <a:pt x="0" y="78"/>
                  </a:cubicBezTo>
                  <a:cubicBezTo>
                    <a:pt x="0" y="78"/>
                    <a:pt x="0" y="78"/>
                    <a:pt x="0" y="78"/>
                  </a:cubicBezTo>
                  <a:cubicBezTo>
                    <a:pt x="0" y="78"/>
                    <a:pt x="0" y="78"/>
                    <a:pt x="0" y="78"/>
                  </a:cubicBezTo>
                  <a:cubicBezTo>
                    <a:pt x="0" y="78"/>
                    <a:pt x="0" y="78"/>
                    <a:pt x="0" y="78"/>
                  </a:cubicBezTo>
                  <a:cubicBezTo>
                    <a:pt x="0" y="78"/>
                    <a:pt x="0" y="78"/>
                    <a:pt x="0" y="78"/>
                  </a:cubicBezTo>
                  <a:cubicBezTo>
                    <a:pt x="0" y="78"/>
                    <a:pt x="0" y="78"/>
                    <a:pt x="0" y="78"/>
                  </a:cubicBezTo>
                  <a:cubicBezTo>
                    <a:pt x="0" y="78"/>
                    <a:pt x="0" y="78"/>
                    <a:pt x="0" y="78"/>
                  </a:cubicBezTo>
                  <a:cubicBezTo>
                    <a:pt x="0" y="79"/>
                    <a:pt x="0" y="79"/>
                    <a:pt x="0" y="79"/>
                  </a:cubicBezTo>
                  <a:cubicBezTo>
                    <a:pt x="0" y="79"/>
                    <a:pt x="0" y="79"/>
                    <a:pt x="0" y="79"/>
                  </a:cubicBezTo>
                  <a:cubicBezTo>
                    <a:pt x="0" y="79"/>
                    <a:pt x="0" y="79"/>
                    <a:pt x="0" y="79"/>
                  </a:cubicBezTo>
                  <a:cubicBezTo>
                    <a:pt x="0" y="79"/>
                    <a:pt x="0" y="79"/>
                    <a:pt x="0" y="79"/>
                  </a:cubicBezTo>
                  <a:cubicBezTo>
                    <a:pt x="0" y="79"/>
                    <a:pt x="0" y="79"/>
                    <a:pt x="0" y="80"/>
                  </a:cubicBezTo>
                  <a:cubicBezTo>
                    <a:pt x="0" y="80"/>
                    <a:pt x="0" y="80"/>
                    <a:pt x="0" y="80"/>
                  </a:cubicBezTo>
                  <a:cubicBezTo>
                    <a:pt x="0" y="80"/>
                    <a:pt x="0" y="80"/>
                    <a:pt x="0" y="80"/>
                  </a:cubicBezTo>
                  <a:cubicBezTo>
                    <a:pt x="0" y="80"/>
                    <a:pt x="0" y="80"/>
                    <a:pt x="0" y="80"/>
                  </a:cubicBezTo>
                  <a:cubicBezTo>
                    <a:pt x="0" y="80"/>
                    <a:pt x="0" y="80"/>
                    <a:pt x="0" y="80"/>
                  </a:cubicBezTo>
                  <a:cubicBezTo>
                    <a:pt x="0" y="80"/>
                    <a:pt x="0" y="80"/>
                    <a:pt x="0" y="80"/>
                  </a:cubicBezTo>
                  <a:cubicBezTo>
                    <a:pt x="0" y="80"/>
                    <a:pt x="0" y="80"/>
                    <a:pt x="0" y="80"/>
                  </a:cubicBezTo>
                  <a:cubicBezTo>
                    <a:pt x="0" y="80"/>
                    <a:pt x="0" y="80"/>
                    <a:pt x="0" y="80"/>
                  </a:cubicBezTo>
                  <a:cubicBezTo>
                    <a:pt x="0" y="81"/>
                    <a:pt x="0" y="81"/>
                    <a:pt x="0" y="81"/>
                  </a:cubicBezTo>
                  <a:cubicBezTo>
                    <a:pt x="0" y="81"/>
                    <a:pt x="0" y="81"/>
                    <a:pt x="0" y="81"/>
                  </a:cubicBezTo>
                  <a:cubicBezTo>
                    <a:pt x="0" y="81"/>
                    <a:pt x="0" y="81"/>
                    <a:pt x="0" y="81"/>
                  </a:cubicBezTo>
                  <a:cubicBezTo>
                    <a:pt x="0" y="81"/>
                    <a:pt x="0" y="81"/>
                    <a:pt x="0" y="81"/>
                  </a:cubicBezTo>
                  <a:cubicBezTo>
                    <a:pt x="0" y="81"/>
                    <a:pt x="0" y="81"/>
                    <a:pt x="0" y="81"/>
                  </a:cubicBezTo>
                  <a:cubicBezTo>
                    <a:pt x="0" y="81"/>
                    <a:pt x="0" y="81"/>
                    <a:pt x="0" y="81"/>
                  </a:cubicBezTo>
                  <a:cubicBezTo>
                    <a:pt x="0" y="81"/>
                    <a:pt x="0" y="82"/>
                    <a:pt x="0" y="82"/>
                  </a:cubicBezTo>
                  <a:cubicBezTo>
                    <a:pt x="0" y="82"/>
                    <a:pt x="0" y="82"/>
                    <a:pt x="0" y="82"/>
                  </a:cubicBezTo>
                  <a:cubicBezTo>
                    <a:pt x="0" y="82"/>
                    <a:pt x="0" y="82"/>
                    <a:pt x="0" y="82"/>
                  </a:cubicBezTo>
                  <a:cubicBezTo>
                    <a:pt x="0" y="82"/>
                    <a:pt x="0" y="82"/>
                    <a:pt x="0" y="82"/>
                  </a:cubicBezTo>
                  <a:cubicBezTo>
                    <a:pt x="0" y="82"/>
                    <a:pt x="0" y="82"/>
                    <a:pt x="0" y="82"/>
                  </a:cubicBezTo>
                  <a:cubicBezTo>
                    <a:pt x="0" y="82"/>
                    <a:pt x="0" y="82"/>
                    <a:pt x="0" y="82"/>
                  </a:cubicBezTo>
                  <a:cubicBezTo>
                    <a:pt x="0" y="82"/>
                    <a:pt x="0" y="82"/>
                    <a:pt x="0" y="83"/>
                  </a:cubicBezTo>
                  <a:cubicBezTo>
                    <a:pt x="0" y="83"/>
                    <a:pt x="0" y="83"/>
                    <a:pt x="0" y="83"/>
                  </a:cubicBezTo>
                  <a:cubicBezTo>
                    <a:pt x="0" y="83"/>
                    <a:pt x="0" y="83"/>
                    <a:pt x="0" y="83"/>
                  </a:cubicBezTo>
                  <a:cubicBezTo>
                    <a:pt x="0" y="83"/>
                    <a:pt x="0" y="83"/>
                    <a:pt x="0" y="83"/>
                  </a:cubicBezTo>
                  <a:cubicBezTo>
                    <a:pt x="0" y="83"/>
                    <a:pt x="0" y="83"/>
                    <a:pt x="0" y="83"/>
                  </a:cubicBezTo>
                  <a:cubicBezTo>
                    <a:pt x="0" y="83"/>
                    <a:pt x="0" y="83"/>
                    <a:pt x="0" y="83"/>
                  </a:cubicBezTo>
                  <a:cubicBezTo>
                    <a:pt x="0" y="83"/>
                    <a:pt x="0" y="83"/>
                    <a:pt x="0" y="83"/>
                  </a:cubicBezTo>
                  <a:cubicBezTo>
                    <a:pt x="0" y="83"/>
                    <a:pt x="0" y="83"/>
                    <a:pt x="0" y="84"/>
                  </a:cubicBezTo>
                  <a:cubicBezTo>
                    <a:pt x="0" y="84"/>
                    <a:pt x="0" y="84"/>
                    <a:pt x="0" y="84"/>
                  </a:cubicBezTo>
                  <a:cubicBezTo>
                    <a:pt x="0" y="84"/>
                    <a:pt x="0" y="84"/>
                    <a:pt x="0" y="84"/>
                  </a:cubicBezTo>
                  <a:cubicBezTo>
                    <a:pt x="0" y="84"/>
                    <a:pt x="0" y="84"/>
                    <a:pt x="0" y="84"/>
                  </a:cubicBezTo>
                  <a:cubicBezTo>
                    <a:pt x="0" y="84"/>
                    <a:pt x="0" y="84"/>
                    <a:pt x="0" y="84"/>
                  </a:cubicBezTo>
                  <a:cubicBezTo>
                    <a:pt x="0" y="84"/>
                    <a:pt x="0" y="84"/>
                    <a:pt x="0" y="84"/>
                  </a:cubicBezTo>
                  <a:cubicBezTo>
                    <a:pt x="0" y="84"/>
                    <a:pt x="0" y="84"/>
                    <a:pt x="0" y="84"/>
                  </a:cubicBezTo>
                  <a:cubicBezTo>
                    <a:pt x="0" y="84"/>
                    <a:pt x="0" y="85"/>
                    <a:pt x="0" y="85"/>
                  </a:cubicBezTo>
                  <a:cubicBezTo>
                    <a:pt x="0" y="85"/>
                    <a:pt x="0" y="85"/>
                    <a:pt x="0" y="85"/>
                  </a:cubicBezTo>
                  <a:cubicBezTo>
                    <a:pt x="0" y="85"/>
                    <a:pt x="0" y="85"/>
                    <a:pt x="0" y="85"/>
                  </a:cubicBezTo>
                  <a:cubicBezTo>
                    <a:pt x="0" y="85"/>
                    <a:pt x="0" y="85"/>
                    <a:pt x="0" y="85"/>
                  </a:cubicBezTo>
                  <a:cubicBezTo>
                    <a:pt x="0" y="85"/>
                    <a:pt x="0" y="85"/>
                    <a:pt x="0" y="85"/>
                  </a:cubicBezTo>
                  <a:cubicBezTo>
                    <a:pt x="0" y="85"/>
                    <a:pt x="0" y="85"/>
                    <a:pt x="0" y="85"/>
                  </a:cubicBezTo>
                  <a:cubicBezTo>
                    <a:pt x="0" y="85"/>
                    <a:pt x="0" y="85"/>
                    <a:pt x="0" y="86"/>
                  </a:cubicBezTo>
                  <a:cubicBezTo>
                    <a:pt x="0" y="86"/>
                    <a:pt x="0" y="86"/>
                    <a:pt x="0" y="86"/>
                  </a:cubicBezTo>
                  <a:cubicBezTo>
                    <a:pt x="0" y="86"/>
                    <a:pt x="0" y="86"/>
                    <a:pt x="0" y="86"/>
                  </a:cubicBezTo>
                  <a:cubicBezTo>
                    <a:pt x="0" y="86"/>
                    <a:pt x="0" y="86"/>
                    <a:pt x="0" y="86"/>
                  </a:cubicBezTo>
                  <a:cubicBezTo>
                    <a:pt x="0" y="86"/>
                    <a:pt x="0" y="86"/>
                    <a:pt x="0" y="86"/>
                  </a:cubicBezTo>
                  <a:cubicBezTo>
                    <a:pt x="0" y="86"/>
                    <a:pt x="0" y="86"/>
                    <a:pt x="0" y="86"/>
                  </a:cubicBezTo>
                  <a:cubicBezTo>
                    <a:pt x="0" y="86"/>
                    <a:pt x="0" y="86"/>
                    <a:pt x="0" y="86"/>
                  </a:cubicBezTo>
                  <a:cubicBezTo>
                    <a:pt x="0" y="86"/>
                    <a:pt x="0" y="86"/>
                    <a:pt x="0" y="87"/>
                  </a:cubicBezTo>
                  <a:cubicBezTo>
                    <a:pt x="0" y="87"/>
                    <a:pt x="0" y="87"/>
                    <a:pt x="0" y="87"/>
                  </a:cubicBezTo>
                  <a:cubicBezTo>
                    <a:pt x="0" y="87"/>
                    <a:pt x="0" y="87"/>
                    <a:pt x="0" y="87"/>
                  </a:cubicBezTo>
                  <a:cubicBezTo>
                    <a:pt x="0" y="87"/>
                    <a:pt x="0" y="87"/>
                    <a:pt x="0" y="87"/>
                  </a:cubicBezTo>
                  <a:cubicBezTo>
                    <a:pt x="0" y="87"/>
                    <a:pt x="0" y="87"/>
                    <a:pt x="0" y="87"/>
                  </a:cubicBezTo>
                  <a:cubicBezTo>
                    <a:pt x="0" y="87"/>
                    <a:pt x="0" y="87"/>
                    <a:pt x="0" y="87"/>
                  </a:cubicBezTo>
                  <a:cubicBezTo>
                    <a:pt x="0" y="87"/>
                    <a:pt x="0" y="87"/>
                    <a:pt x="0" y="87"/>
                  </a:cubicBezTo>
                  <a:cubicBezTo>
                    <a:pt x="0" y="87"/>
                    <a:pt x="0" y="88"/>
                    <a:pt x="0" y="88"/>
                  </a:cubicBezTo>
                  <a:cubicBezTo>
                    <a:pt x="0" y="88"/>
                    <a:pt x="0" y="88"/>
                    <a:pt x="0" y="88"/>
                  </a:cubicBezTo>
                  <a:cubicBezTo>
                    <a:pt x="0" y="88"/>
                    <a:pt x="0" y="88"/>
                    <a:pt x="0" y="88"/>
                  </a:cubicBezTo>
                  <a:cubicBezTo>
                    <a:pt x="0" y="88"/>
                    <a:pt x="0" y="88"/>
                    <a:pt x="0" y="88"/>
                  </a:cubicBezTo>
                  <a:cubicBezTo>
                    <a:pt x="0" y="88"/>
                    <a:pt x="0" y="88"/>
                    <a:pt x="0" y="88"/>
                  </a:cubicBezTo>
                  <a:cubicBezTo>
                    <a:pt x="0" y="88"/>
                    <a:pt x="0" y="88"/>
                    <a:pt x="0" y="88"/>
                  </a:cubicBezTo>
                  <a:cubicBezTo>
                    <a:pt x="0" y="88"/>
                    <a:pt x="0" y="88"/>
                    <a:pt x="0" y="88"/>
                  </a:cubicBezTo>
                  <a:cubicBezTo>
                    <a:pt x="0" y="89"/>
                    <a:pt x="0" y="89"/>
                    <a:pt x="0" y="89"/>
                  </a:cubicBezTo>
                  <a:cubicBezTo>
                    <a:pt x="0" y="89"/>
                    <a:pt x="0" y="89"/>
                    <a:pt x="0" y="89"/>
                  </a:cubicBezTo>
                  <a:cubicBezTo>
                    <a:pt x="0" y="89"/>
                    <a:pt x="0" y="89"/>
                    <a:pt x="0" y="89"/>
                  </a:cubicBezTo>
                  <a:cubicBezTo>
                    <a:pt x="0" y="89"/>
                    <a:pt x="0" y="89"/>
                    <a:pt x="0" y="89"/>
                  </a:cubicBezTo>
                  <a:cubicBezTo>
                    <a:pt x="0" y="89"/>
                    <a:pt x="0" y="89"/>
                    <a:pt x="0" y="89"/>
                  </a:cubicBezTo>
                  <a:cubicBezTo>
                    <a:pt x="0" y="89"/>
                    <a:pt x="0" y="89"/>
                    <a:pt x="0" y="89"/>
                  </a:cubicBezTo>
                  <a:cubicBezTo>
                    <a:pt x="0" y="89"/>
                    <a:pt x="0" y="89"/>
                    <a:pt x="0" y="89"/>
                  </a:cubicBezTo>
                  <a:cubicBezTo>
                    <a:pt x="0" y="90"/>
                    <a:pt x="0" y="90"/>
                    <a:pt x="0" y="90"/>
                  </a:cubicBezTo>
                  <a:cubicBezTo>
                    <a:pt x="0" y="90"/>
                    <a:pt x="0" y="90"/>
                    <a:pt x="0" y="90"/>
                  </a:cubicBezTo>
                  <a:cubicBezTo>
                    <a:pt x="0" y="90"/>
                    <a:pt x="0" y="90"/>
                    <a:pt x="0" y="90"/>
                  </a:cubicBezTo>
                  <a:cubicBezTo>
                    <a:pt x="0" y="90"/>
                    <a:pt x="0" y="90"/>
                    <a:pt x="0" y="90"/>
                  </a:cubicBezTo>
                  <a:cubicBezTo>
                    <a:pt x="0" y="90"/>
                    <a:pt x="0" y="90"/>
                    <a:pt x="0" y="90"/>
                  </a:cubicBezTo>
                  <a:cubicBezTo>
                    <a:pt x="0" y="90"/>
                    <a:pt x="0" y="90"/>
                    <a:pt x="0" y="90"/>
                  </a:cubicBezTo>
                  <a:cubicBezTo>
                    <a:pt x="0" y="91"/>
                    <a:pt x="0" y="91"/>
                    <a:pt x="0" y="91"/>
                  </a:cubicBezTo>
                  <a:cubicBezTo>
                    <a:pt x="0" y="91"/>
                    <a:pt x="0" y="91"/>
                    <a:pt x="0" y="91"/>
                  </a:cubicBezTo>
                  <a:cubicBezTo>
                    <a:pt x="0" y="91"/>
                    <a:pt x="0" y="91"/>
                    <a:pt x="0" y="91"/>
                  </a:cubicBezTo>
                  <a:cubicBezTo>
                    <a:pt x="0" y="91"/>
                    <a:pt x="0" y="91"/>
                    <a:pt x="0" y="91"/>
                  </a:cubicBezTo>
                  <a:cubicBezTo>
                    <a:pt x="0" y="91"/>
                    <a:pt x="0" y="91"/>
                    <a:pt x="0" y="91"/>
                  </a:cubicBezTo>
                  <a:cubicBezTo>
                    <a:pt x="0" y="91"/>
                    <a:pt x="0" y="91"/>
                    <a:pt x="0" y="91"/>
                  </a:cubicBezTo>
                  <a:cubicBezTo>
                    <a:pt x="0" y="91"/>
                    <a:pt x="0" y="91"/>
                    <a:pt x="0" y="91"/>
                  </a:cubicBezTo>
                  <a:cubicBezTo>
                    <a:pt x="0" y="91"/>
                    <a:pt x="0" y="92"/>
                    <a:pt x="0" y="92"/>
                  </a:cubicBezTo>
                  <a:cubicBezTo>
                    <a:pt x="0" y="92"/>
                    <a:pt x="0" y="92"/>
                    <a:pt x="0" y="92"/>
                  </a:cubicBezTo>
                  <a:cubicBezTo>
                    <a:pt x="0" y="92"/>
                    <a:pt x="0" y="92"/>
                    <a:pt x="0" y="92"/>
                  </a:cubicBezTo>
                  <a:cubicBezTo>
                    <a:pt x="0" y="92"/>
                    <a:pt x="0" y="92"/>
                    <a:pt x="0" y="92"/>
                  </a:cubicBezTo>
                  <a:cubicBezTo>
                    <a:pt x="0" y="92"/>
                    <a:pt x="0" y="92"/>
                    <a:pt x="0" y="92"/>
                  </a:cubicBezTo>
                  <a:cubicBezTo>
                    <a:pt x="0" y="92"/>
                    <a:pt x="0" y="92"/>
                    <a:pt x="0" y="92"/>
                  </a:cubicBezTo>
                  <a:cubicBezTo>
                    <a:pt x="0" y="92"/>
                    <a:pt x="0" y="92"/>
                    <a:pt x="0" y="92"/>
                  </a:cubicBezTo>
                  <a:cubicBezTo>
                    <a:pt x="0" y="92"/>
                    <a:pt x="0" y="92"/>
                    <a:pt x="0" y="92"/>
                  </a:cubicBezTo>
                  <a:cubicBezTo>
                    <a:pt x="0" y="93"/>
                    <a:pt x="0" y="93"/>
                    <a:pt x="0" y="93"/>
                  </a:cubicBezTo>
                  <a:cubicBezTo>
                    <a:pt x="0" y="93"/>
                    <a:pt x="0" y="93"/>
                    <a:pt x="0" y="93"/>
                  </a:cubicBezTo>
                  <a:cubicBezTo>
                    <a:pt x="0" y="93"/>
                    <a:pt x="0" y="93"/>
                    <a:pt x="0" y="93"/>
                  </a:cubicBezTo>
                  <a:cubicBezTo>
                    <a:pt x="0" y="93"/>
                    <a:pt x="0" y="93"/>
                    <a:pt x="0" y="93"/>
                  </a:cubicBezTo>
                  <a:cubicBezTo>
                    <a:pt x="0" y="94"/>
                    <a:pt x="0" y="94"/>
                    <a:pt x="0" y="94"/>
                  </a:cubicBezTo>
                  <a:cubicBezTo>
                    <a:pt x="0" y="94"/>
                    <a:pt x="0" y="94"/>
                    <a:pt x="0" y="94"/>
                  </a:cubicBezTo>
                  <a:cubicBezTo>
                    <a:pt x="0" y="94"/>
                    <a:pt x="0" y="94"/>
                    <a:pt x="0" y="94"/>
                  </a:cubicBezTo>
                  <a:cubicBezTo>
                    <a:pt x="0" y="94"/>
                    <a:pt x="0" y="94"/>
                    <a:pt x="0" y="94"/>
                  </a:cubicBezTo>
                  <a:cubicBezTo>
                    <a:pt x="0" y="94"/>
                    <a:pt x="0" y="94"/>
                    <a:pt x="0" y="94"/>
                  </a:cubicBezTo>
                  <a:cubicBezTo>
                    <a:pt x="0" y="94"/>
                    <a:pt x="0" y="94"/>
                    <a:pt x="0" y="94"/>
                  </a:cubicBezTo>
                  <a:cubicBezTo>
                    <a:pt x="0" y="94"/>
                    <a:pt x="0" y="94"/>
                    <a:pt x="0" y="95"/>
                  </a:cubicBezTo>
                  <a:cubicBezTo>
                    <a:pt x="0" y="95"/>
                    <a:pt x="0" y="95"/>
                    <a:pt x="0" y="95"/>
                  </a:cubicBezTo>
                  <a:cubicBezTo>
                    <a:pt x="0" y="95"/>
                    <a:pt x="0" y="95"/>
                    <a:pt x="0" y="95"/>
                  </a:cubicBezTo>
                  <a:cubicBezTo>
                    <a:pt x="0" y="95"/>
                    <a:pt x="0" y="95"/>
                    <a:pt x="0" y="95"/>
                  </a:cubicBezTo>
                  <a:cubicBezTo>
                    <a:pt x="0" y="96"/>
                    <a:pt x="1" y="96"/>
                    <a:pt x="1" y="97"/>
                  </a:cubicBezTo>
                  <a:cubicBezTo>
                    <a:pt x="1" y="97"/>
                    <a:pt x="1" y="97"/>
                    <a:pt x="1" y="97"/>
                  </a:cubicBezTo>
                  <a:cubicBezTo>
                    <a:pt x="7" y="136"/>
                    <a:pt x="38" y="168"/>
                    <a:pt x="78" y="174"/>
                  </a:cubicBezTo>
                  <a:cubicBezTo>
                    <a:pt x="66" y="169"/>
                    <a:pt x="55" y="162"/>
                    <a:pt x="46" y="152"/>
                  </a:cubicBezTo>
                  <a:cubicBezTo>
                    <a:pt x="33" y="139"/>
                    <a:pt x="24" y="124"/>
                    <a:pt x="19" y="106"/>
                  </a:cubicBezTo>
                  <a:cubicBezTo>
                    <a:pt x="18" y="97"/>
                    <a:pt x="16" y="87"/>
                    <a:pt x="15" y="78"/>
                  </a:cubicBezTo>
                  <a:cubicBezTo>
                    <a:pt x="15" y="77"/>
                    <a:pt x="15" y="77"/>
                    <a:pt x="15" y="77"/>
                  </a:cubicBezTo>
                  <a:cubicBezTo>
                    <a:pt x="15" y="58"/>
                    <a:pt x="20" y="40"/>
                    <a:pt x="30" y="23"/>
                  </a:cubicBezTo>
                  <a:cubicBezTo>
                    <a:pt x="35" y="16"/>
                    <a:pt x="41" y="9"/>
                    <a:pt x="46" y="2"/>
                  </a:cubicBezTo>
                  <a:cubicBezTo>
                    <a:pt x="47" y="1"/>
                    <a:pt x="48" y="1"/>
                    <a:pt x="48" y="0"/>
                  </a:cubicBezTo>
                </a:path>
              </a:pathLst>
            </a:custGeom>
            <a:solidFill>
              <a:srgbClr val="FFB54D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</a14:hiddenLine>
              </a:ext>
            </a:extLst>
          </p:spPr>
          <p:txBody>
            <a:bodyPr vert="horz" wrap="square" lIns="121920" tIns="60960" rIns="121920" bIns="60960" numCol="1" anchor="t" anchorCtr="0" compatLnSpc="1"/>
            <a:lstStyle/>
            <a:p>
              <a:endParaRPr lang="en-GB" sz="2400"/>
            </a:p>
          </p:txBody>
        </p:sp>
        <p:sp>
          <p:nvSpPr>
            <p:cNvPr id="61" name="Rectangle 36"/>
            <p:cNvSpPr>
              <a:spLocks noChangeArrowheads="1"/>
            </p:cNvSpPr>
            <p:nvPr/>
          </p:nvSpPr>
          <p:spPr bwMode="auto">
            <a:xfrm>
              <a:off x="2605088" y="2592778"/>
              <a:ext cx="268288" cy="153988"/>
            </a:xfrm>
            <a:prstGeom prst="rect">
              <a:avLst/>
            </a:prstGeom>
            <a:solidFill>
              <a:srgbClr val="FFD57D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 vert="horz" wrap="square" lIns="121920" tIns="60960" rIns="121920" bIns="60960" numCol="1" anchor="t" anchorCtr="0" compatLnSpc="1"/>
            <a:lstStyle/>
            <a:p>
              <a:endParaRPr lang="en-GB" sz="2400"/>
            </a:p>
          </p:txBody>
        </p:sp>
      </p:grpSp>
      <p:grpSp>
        <p:nvGrpSpPr>
          <p:cNvPr id="62" name="Group 61"/>
          <p:cNvGrpSpPr/>
          <p:nvPr/>
        </p:nvGrpSpPr>
        <p:grpSpPr>
          <a:xfrm>
            <a:off x="1626309" y="1369076"/>
            <a:ext cx="120325" cy="101771"/>
            <a:chOff x="2455863" y="2411803"/>
            <a:chExt cx="566738" cy="566738"/>
          </a:xfrm>
        </p:grpSpPr>
        <p:sp>
          <p:nvSpPr>
            <p:cNvPr id="63" name="Oval 32"/>
            <p:cNvSpPr>
              <a:spLocks noChangeArrowheads="1"/>
            </p:cNvSpPr>
            <p:nvPr/>
          </p:nvSpPr>
          <p:spPr bwMode="auto">
            <a:xfrm>
              <a:off x="2455863" y="2411803"/>
              <a:ext cx="566738" cy="566738"/>
            </a:xfrm>
            <a:prstGeom prst="ellipse">
              <a:avLst/>
            </a:prstGeom>
            <a:solidFill>
              <a:srgbClr val="F2A012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</a14:hiddenLine>
              </a:ext>
            </a:extLst>
          </p:spPr>
          <p:txBody>
            <a:bodyPr vert="horz" wrap="square" lIns="121920" tIns="60960" rIns="121920" bIns="60960" numCol="1" anchor="t" anchorCtr="0" compatLnSpc="1"/>
            <a:lstStyle/>
            <a:p>
              <a:endParaRPr lang="en-GB" sz="2400"/>
            </a:p>
          </p:txBody>
        </p:sp>
        <p:sp>
          <p:nvSpPr>
            <p:cNvPr id="64" name="Oval 33"/>
            <p:cNvSpPr>
              <a:spLocks noChangeArrowheads="1"/>
            </p:cNvSpPr>
            <p:nvPr/>
          </p:nvSpPr>
          <p:spPr bwMode="auto">
            <a:xfrm>
              <a:off x="2511425" y="2465778"/>
              <a:ext cx="455613" cy="457200"/>
            </a:xfrm>
            <a:prstGeom prst="ellipse">
              <a:avLst/>
            </a:prstGeom>
            <a:solidFill>
              <a:srgbClr val="FFD57D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</a14:hiddenLine>
              </a:ext>
            </a:extLst>
          </p:spPr>
          <p:txBody>
            <a:bodyPr vert="horz" wrap="square" lIns="121920" tIns="60960" rIns="121920" bIns="60960" numCol="1" anchor="t" anchorCtr="0" compatLnSpc="1"/>
            <a:lstStyle/>
            <a:p>
              <a:endParaRPr lang="en-GB" sz="2400"/>
            </a:p>
          </p:txBody>
        </p:sp>
        <p:sp>
          <p:nvSpPr>
            <p:cNvPr id="65" name="Freeform 34"/>
            <p:cNvSpPr>
              <a:spLocks noEditPoints="1"/>
            </p:cNvSpPr>
            <p:nvPr/>
          </p:nvSpPr>
          <p:spPr bwMode="auto">
            <a:xfrm>
              <a:off x="2511425" y="2621353"/>
              <a:ext cx="9525" cy="111125"/>
            </a:xfrm>
            <a:custGeom>
              <a:avLst/>
              <a:gdLst>
                <a:gd name="T0" fmla="*/ 0 w 4"/>
                <a:gd name="T1" fmla="*/ 43 h 45"/>
                <a:gd name="T2" fmla="*/ 0 w 4"/>
                <a:gd name="T3" fmla="*/ 42 h 45"/>
                <a:gd name="T4" fmla="*/ 0 w 4"/>
                <a:gd name="T5" fmla="*/ 41 h 45"/>
                <a:gd name="T6" fmla="*/ 0 w 4"/>
                <a:gd name="T7" fmla="*/ 40 h 45"/>
                <a:gd name="T8" fmla="*/ 0 w 4"/>
                <a:gd name="T9" fmla="*/ 40 h 45"/>
                <a:gd name="T10" fmla="*/ 0 w 4"/>
                <a:gd name="T11" fmla="*/ 39 h 45"/>
                <a:gd name="T12" fmla="*/ 0 w 4"/>
                <a:gd name="T13" fmla="*/ 38 h 45"/>
                <a:gd name="T14" fmla="*/ 0 w 4"/>
                <a:gd name="T15" fmla="*/ 38 h 45"/>
                <a:gd name="T16" fmla="*/ 0 w 4"/>
                <a:gd name="T17" fmla="*/ 37 h 45"/>
                <a:gd name="T18" fmla="*/ 0 w 4"/>
                <a:gd name="T19" fmla="*/ 36 h 45"/>
                <a:gd name="T20" fmla="*/ 0 w 4"/>
                <a:gd name="T21" fmla="*/ 36 h 45"/>
                <a:gd name="T22" fmla="*/ 0 w 4"/>
                <a:gd name="T23" fmla="*/ 35 h 45"/>
                <a:gd name="T24" fmla="*/ 0 w 4"/>
                <a:gd name="T25" fmla="*/ 34 h 45"/>
                <a:gd name="T26" fmla="*/ 0 w 4"/>
                <a:gd name="T27" fmla="*/ 34 h 45"/>
                <a:gd name="T28" fmla="*/ 0 w 4"/>
                <a:gd name="T29" fmla="*/ 33 h 45"/>
                <a:gd name="T30" fmla="*/ 0 w 4"/>
                <a:gd name="T31" fmla="*/ 32 h 45"/>
                <a:gd name="T32" fmla="*/ 0 w 4"/>
                <a:gd name="T33" fmla="*/ 31 h 45"/>
                <a:gd name="T34" fmla="*/ 0 w 4"/>
                <a:gd name="T35" fmla="*/ 31 h 45"/>
                <a:gd name="T36" fmla="*/ 0 w 4"/>
                <a:gd name="T37" fmla="*/ 30 h 45"/>
                <a:gd name="T38" fmla="*/ 0 w 4"/>
                <a:gd name="T39" fmla="*/ 29 h 45"/>
                <a:gd name="T40" fmla="*/ 0 w 4"/>
                <a:gd name="T41" fmla="*/ 29 h 45"/>
                <a:gd name="T42" fmla="*/ 0 w 4"/>
                <a:gd name="T43" fmla="*/ 28 h 45"/>
                <a:gd name="T44" fmla="*/ 0 w 4"/>
                <a:gd name="T45" fmla="*/ 27 h 45"/>
                <a:gd name="T46" fmla="*/ 0 w 4"/>
                <a:gd name="T47" fmla="*/ 26 h 45"/>
                <a:gd name="T48" fmla="*/ 0 w 4"/>
                <a:gd name="T49" fmla="*/ 26 h 45"/>
                <a:gd name="T50" fmla="*/ 0 w 4"/>
                <a:gd name="T51" fmla="*/ 25 h 45"/>
                <a:gd name="T52" fmla="*/ 0 w 4"/>
                <a:gd name="T53" fmla="*/ 24 h 45"/>
                <a:gd name="T54" fmla="*/ 0 w 4"/>
                <a:gd name="T55" fmla="*/ 23 h 45"/>
                <a:gd name="T56" fmla="*/ 0 w 4"/>
                <a:gd name="T57" fmla="*/ 22 h 45"/>
                <a:gd name="T58" fmla="*/ 0 w 4"/>
                <a:gd name="T59" fmla="*/ 22 h 45"/>
                <a:gd name="T60" fmla="*/ 0 w 4"/>
                <a:gd name="T61" fmla="*/ 21 h 45"/>
                <a:gd name="T62" fmla="*/ 0 w 4"/>
                <a:gd name="T63" fmla="*/ 20 h 45"/>
                <a:gd name="T64" fmla="*/ 0 w 4"/>
                <a:gd name="T65" fmla="*/ 19 h 45"/>
                <a:gd name="T66" fmla="*/ 0 w 4"/>
                <a:gd name="T67" fmla="*/ 18 h 45"/>
                <a:gd name="T68" fmla="*/ 0 w 4"/>
                <a:gd name="T69" fmla="*/ 18 h 45"/>
                <a:gd name="T70" fmla="*/ 0 w 4"/>
                <a:gd name="T71" fmla="*/ 17 h 45"/>
                <a:gd name="T72" fmla="*/ 1 w 4"/>
                <a:gd name="T73" fmla="*/ 16 h 45"/>
                <a:gd name="T74" fmla="*/ 1 w 4"/>
                <a:gd name="T75" fmla="*/ 15 h 45"/>
                <a:gd name="T76" fmla="*/ 1 w 4"/>
                <a:gd name="T77" fmla="*/ 15 h 45"/>
                <a:gd name="T78" fmla="*/ 1 w 4"/>
                <a:gd name="T79" fmla="*/ 13 h 45"/>
                <a:gd name="T80" fmla="*/ 1 w 4"/>
                <a:gd name="T81" fmla="*/ 12 h 45"/>
                <a:gd name="T82" fmla="*/ 1 w 4"/>
                <a:gd name="T83" fmla="*/ 12 h 45"/>
                <a:gd name="T84" fmla="*/ 1 w 4"/>
                <a:gd name="T85" fmla="*/ 11 h 45"/>
                <a:gd name="T86" fmla="*/ 2 w 4"/>
                <a:gd name="T87" fmla="*/ 10 h 45"/>
                <a:gd name="T88" fmla="*/ 2 w 4"/>
                <a:gd name="T89" fmla="*/ 10 h 45"/>
                <a:gd name="T90" fmla="*/ 2 w 4"/>
                <a:gd name="T91" fmla="*/ 9 h 45"/>
                <a:gd name="T92" fmla="*/ 2 w 4"/>
                <a:gd name="T93" fmla="*/ 8 h 45"/>
                <a:gd name="T94" fmla="*/ 2 w 4"/>
                <a:gd name="T95" fmla="*/ 8 h 45"/>
                <a:gd name="T96" fmla="*/ 2 w 4"/>
                <a:gd name="T97" fmla="*/ 7 h 45"/>
                <a:gd name="T98" fmla="*/ 3 w 4"/>
                <a:gd name="T99" fmla="*/ 6 h 45"/>
                <a:gd name="T100" fmla="*/ 3 w 4"/>
                <a:gd name="T101" fmla="*/ 6 h 45"/>
                <a:gd name="T102" fmla="*/ 3 w 4"/>
                <a:gd name="T103" fmla="*/ 5 h 45"/>
                <a:gd name="T104" fmla="*/ 3 w 4"/>
                <a:gd name="T105" fmla="*/ 4 h 45"/>
                <a:gd name="T106" fmla="*/ 3 w 4"/>
                <a:gd name="T107" fmla="*/ 4 h 45"/>
                <a:gd name="T108" fmla="*/ 3 w 4"/>
                <a:gd name="T109" fmla="*/ 3 h 45"/>
                <a:gd name="T110" fmla="*/ 4 w 4"/>
                <a:gd name="T111" fmla="*/ 2 h 45"/>
                <a:gd name="T112" fmla="*/ 4 w 4"/>
                <a:gd name="T113" fmla="*/ 1 h 45"/>
                <a:gd name="T114" fmla="*/ 4 w 4"/>
                <a:gd name="T115" fmla="*/ 0 h 45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  <a:cxn ang="0">
                  <a:pos x="T46" y="T47"/>
                </a:cxn>
                <a:cxn ang="0">
                  <a:pos x="T48" y="T49"/>
                </a:cxn>
                <a:cxn ang="0">
                  <a:pos x="T50" y="T51"/>
                </a:cxn>
                <a:cxn ang="0">
                  <a:pos x="T52" y="T53"/>
                </a:cxn>
                <a:cxn ang="0">
                  <a:pos x="T54" y="T55"/>
                </a:cxn>
                <a:cxn ang="0">
                  <a:pos x="T56" y="T57"/>
                </a:cxn>
                <a:cxn ang="0">
                  <a:pos x="T58" y="T59"/>
                </a:cxn>
                <a:cxn ang="0">
                  <a:pos x="T60" y="T61"/>
                </a:cxn>
                <a:cxn ang="0">
                  <a:pos x="T62" y="T63"/>
                </a:cxn>
                <a:cxn ang="0">
                  <a:pos x="T64" y="T65"/>
                </a:cxn>
                <a:cxn ang="0">
                  <a:pos x="T66" y="T67"/>
                </a:cxn>
                <a:cxn ang="0">
                  <a:pos x="T68" y="T69"/>
                </a:cxn>
                <a:cxn ang="0">
                  <a:pos x="T70" y="T71"/>
                </a:cxn>
                <a:cxn ang="0">
                  <a:pos x="T72" y="T73"/>
                </a:cxn>
                <a:cxn ang="0">
                  <a:pos x="T74" y="T75"/>
                </a:cxn>
                <a:cxn ang="0">
                  <a:pos x="T76" y="T77"/>
                </a:cxn>
                <a:cxn ang="0">
                  <a:pos x="T78" y="T79"/>
                </a:cxn>
                <a:cxn ang="0">
                  <a:pos x="T80" y="T81"/>
                </a:cxn>
                <a:cxn ang="0">
                  <a:pos x="T82" y="T83"/>
                </a:cxn>
                <a:cxn ang="0">
                  <a:pos x="T84" y="T85"/>
                </a:cxn>
                <a:cxn ang="0">
                  <a:pos x="T86" y="T87"/>
                </a:cxn>
                <a:cxn ang="0">
                  <a:pos x="T88" y="T89"/>
                </a:cxn>
                <a:cxn ang="0">
                  <a:pos x="T90" y="T91"/>
                </a:cxn>
                <a:cxn ang="0">
                  <a:pos x="T92" y="T93"/>
                </a:cxn>
                <a:cxn ang="0">
                  <a:pos x="T94" y="T95"/>
                </a:cxn>
                <a:cxn ang="0">
                  <a:pos x="T96" y="T97"/>
                </a:cxn>
                <a:cxn ang="0">
                  <a:pos x="T98" y="T99"/>
                </a:cxn>
                <a:cxn ang="0">
                  <a:pos x="T100" y="T101"/>
                </a:cxn>
                <a:cxn ang="0">
                  <a:pos x="T102" y="T103"/>
                </a:cxn>
                <a:cxn ang="0">
                  <a:pos x="T104" y="T105"/>
                </a:cxn>
                <a:cxn ang="0">
                  <a:pos x="T106" y="T107"/>
                </a:cxn>
                <a:cxn ang="0">
                  <a:pos x="T108" y="T109"/>
                </a:cxn>
                <a:cxn ang="0">
                  <a:pos x="T110" y="T111"/>
                </a:cxn>
                <a:cxn ang="0">
                  <a:pos x="T112" y="T113"/>
                </a:cxn>
                <a:cxn ang="0">
                  <a:pos x="T114" y="T115"/>
                </a:cxn>
              </a:cxnLst>
              <a:rect l="0" t="0" r="r" b="b"/>
              <a:pathLst>
                <a:path w="4" h="45">
                  <a:moveTo>
                    <a:pt x="1" y="45"/>
                  </a:moveTo>
                  <a:cubicBezTo>
                    <a:pt x="1" y="45"/>
                    <a:pt x="1" y="45"/>
                    <a:pt x="1" y="45"/>
                  </a:cubicBezTo>
                  <a:cubicBezTo>
                    <a:pt x="1" y="45"/>
                    <a:pt x="1" y="45"/>
                    <a:pt x="1" y="45"/>
                  </a:cubicBezTo>
                  <a:moveTo>
                    <a:pt x="0" y="43"/>
                  </a:moveTo>
                  <a:cubicBezTo>
                    <a:pt x="0" y="43"/>
                    <a:pt x="0" y="43"/>
                    <a:pt x="0" y="43"/>
                  </a:cubicBezTo>
                  <a:cubicBezTo>
                    <a:pt x="0" y="43"/>
                    <a:pt x="0" y="43"/>
                    <a:pt x="0" y="43"/>
                  </a:cubicBezTo>
                  <a:moveTo>
                    <a:pt x="0" y="43"/>
                  </a:moveTo>
                  <a:cubicBezTo>
                    <a:pt x="0" y="43"/>
                    <a:pt x="0" y="43"/>
                    <a:pt x="0" y="43"/>
                  </a:cubicBezTo>
                  <a:cubicBezTo>
                    <a:pt x="0" y="43"/>
                    <a:pt x="0" y="43"/>
                    <a:pt x="0" y="43"/>
                  </a:cubicBezTo>
                  <a:moveTo>
                    <a:pt x="0" y="42"/>
                  </a:moveTo>
                  <a:cubicBezTo>
                    <a:pt x="0" y="42"/>
                    <a:pt x="0" y="42"/>
                    <a:pt x="0" y="42"/>
                  </a:cubicBezTo>
                  <a:cubicBezTo>
                    <a:pt x="0" y="42"/>
                    <a:pt x="0" y="42"/>
                    <a:pt x="0" y="42"/>
                  </a:cubicBezTo>
                  <a:moveTo>
                    <a:pt x="0" y="42"/>
                  </a:moveTo>
                  <a:cubicBezTo>
                    <a:pt x="0" y="42"/>
                    <a:pt x="0" y="42"/>
                    <a:pt x="0" y="42"/>
                  </a:cubicBezTo>
                  <a:cubicBezTo>
                    <a:pt x="0" y="42"/>
                    <a:pt x="0" y="42"/>
                    <a:pt x="0" y="42"/>
                  </a:cubicBezTo>
                  <a:moveTo>
                    <a:pt x="0" y="42"/>
                  </a:moveTo>
                  <a:cubicBezTo>
                    <a:pt x="0" y="42"/>
                    <a:pt x="0" y="42"/>
                    <a:pt x="0" y="42"/>
                  </a:cubicBezTo>
                  <a:cubicBezTo>
                    <a:pt x="0" y="42"/>
                    <a:pt x="0" y="42"/>
                    <a:pt x="0" y="42"/>
                  </a:cubicBezTo>
                  <a:moveTo>
                    <a:pt x="0" y="41"/>
                  </a:moveTo>
                  <a:cubicBezTo>
                    <a:pt x="0" y="41"/>
                    <a:pt x="0" y="41"/>
                    <a:pt x="0" y="41"/>
                  </a:cubicBezTo>
                  <a:cubicBezTo>
                    <a:pt x="0" y="41"/>
                    <a:pt x="0" y="41"/>
                    <a:pt x="0" y="41"/>
                  </a:cubicBezTo>
                  <a:moveTo>
                    <a:pt x="0" y="41"/>
                  </a:moveTo>
                  <a:cubicBezTo>
                    <a:pt x="0" y="41"/>
                    <a:pt x="0" y="41"/>
                    <a:pt x="0" y="41"/>
                  </a:cubicBezTo>
                  <a:cubicBezTo>
                    <a:pt x="0" y="41"/>
                    <a:pt x="0" y="41"/>
                    <a:pt x="0" y="41"/>
                  </a:cubicBezTo>
                  <a:moveTo>
                    <a:pt x="0" y="40"/>
                  </a:moveTo>
                  <a:cubicBezTo>
                    <a:pt x="0" y="40"/>
                    <a:pt x="0" y="40"/>
                    <a:pt x="0" y="40"/>
                  </a:cubicBezTo>
                  <a:cubicBezTo>
                    <a:pt x="0" y="40"/>
                    <a:pt x="0" y="40"/>
                    <a:pt x="0" y="40"/>
                  </a:cubicBezTo>
                  <a:moveTo>
                    <a:pt x="0" y="40"/>
                  </a:moveTo>
                  <a:cubicBezTo>
                    <a:pt x="0" y="40"/>
                    <a:pt x="0" y="40"/>
                    <a:pt x="0" y="40"/>
                  </a:cubicBezTo>
                  <a:cubicBezTo>
                    <a:pt x="0" y="40"/>
                    <a:pt x="0" y="40"/>
                    <a:pt x="0" y="40"/>
                  </a:cubicBezTo>
                  <a:moveTo>
                    <a:pt x="0" y="40"/>
                  </a:moveTo>
                  <a:cubicBezTo>
                    <a:pt x="0" y="40"/>
                    <a:pt x="0" y="40"/>
                    <a:pt x="0" y="40"/>
                  </a:cubicBezTo>
                  <a:cubicBezTo>
                    <a:pt x="0" y="40"/>
                    <a:pt x="0" y="40"/>
                    <a:pt x="0" y="40"/>
                  </a:cubicBezTo>
                  <a:moveTo>
                    <a:pt x="0" y="40"/>
                  </a:moveTo>
                  <a:cubicBezTo>
                    <a:pt x="0" y="40"/>
                    <a:pt x="0" y="40"/>
                    <a:pt x="0" y="40"/>
                  </a:cubicBezTo>
                  <a:cubicBezTo>
                    <a:pt x="0" y="40"/>
                    <a:pt x="0" y="40"/>
                    <a:pt x="0" y="40"/>
                  </a:cubicBezTo>
                  <a:moveTo>
                    <a:pt x="0" y="39"/>
                  </a:moveTo>
                  <a:cubicBezTo>
                    <a:pt x="0" y="39"/>
                    <a:pt x="0" y="39"/>
                    <a:pt x="0" y="39"/>
                  </a:cubicBezTo>
                  <a:cubicBezTo>
                    <a:pt x="0" y="39"/>
                    <a:pt x="0" y="39"/>
                    <a:pt x="0" y="39"/>
                  </a:cubicBezTo>
                  <a:moveTo>
                    <a:pt x="0" y="39"/>
                  </a:moveTo>
                  <a:cubicBezTo>
                    <a:pt x="0" y="39"/>
                    <a:pt x="0" y="39"/>
                    <a:pt x="0" y="39"/>
                  </a:cubicBezTo>
                  <a:cubicBezTo>
                    <a:pt x="0" y="39"/>
                    <a:pt x="0" y="39"/>
                    <a:pt x="0" y="39"/>
                  </a:cubicBezTo>
                  <a:moveTo>
                    <a:pt x="0" y="39"/>
                  </a:moveTo>
                  <a:cubicBezTo>
                    <a:pt x="0" y="39"/>
                    <a:pt x="0" y="39"/>
                    <a:pt x="0" y="39"/>
                  </a:cubicBezTo>
                  <a:cubicBezTo>
                    <a:pt x="0" y="39"/>
                    <a:pt x="0" y="39"/>
                    <a:pt x="0" y="39"/>
                  </a:cubicBezTo>
                  <a:moveTo>
                    <a:pt x="0" y="38"/>
                  </a:moveTo>
                  <a:cubicBezTo>
                    <a:pt x="0" y="38"/>
                    <a:pt x="0" y="39"/>
                    <a:pt x="0" y="39"/>
                  </a:cubicBezTo>
                  <a:cubicBezTo>
                    <a:pt x="0" y="39"/>
                    <a:pt x="0" y="39"/>
                    <a:pt x="0" y="38"/>
                  </a:cubicBezTo>
                  <a:moveTo>
                    <a:pt x="0" y="38"/>
                  </a:moveTo>
                  <a:cubicBezTo>
                    <a:pt x="0" y="38"/>
                    <a:pt x="0" y="38"/>
                    <a:pt x="0" y="38"/>
                  </a:cubicBezTo>
                  <a:cubicBezTo>
                    <a:pt x="0" y="38"/>
                    <a:pt x="0" y="38"/>
                    <a:pt x="0" y="38"/>
                  </a:cubicBezTo>
                  <a:moveTo>
                    <a:pt x="0" y="38"/>
                  </a:moveTo>
                  <a:cubicBezTo>
                    <a:pt x="0" y="38"/>
                    <a:pt x="0" y="38"/>
                    <a:pt x="0" y="38"/>
                  </a:cubicBezTo>
                  <a:cubicBezTo>
                    <a:pt x="0" y="38"/>
                    <a:pt x="0" y="38"/>
                    <a:pt x="0" y="38"/>
                  </a:cubicBezTo>
                  <a:moveTo>
                    <a:pt x="0" y="37"/>
                  </a:moveTo>
                  <a:cubicBezTo>
                    <a:pt x="0" y="38"/>
                    <a:pt x="0" y="38"/>
                    <a:pt x="0" y="38"/>
                  </a:cubicBezTo>
                  <a:cubicBezTo>
                    <a:pt x="0" y="38"/>
                    <a:pt x="0" y="38"/>
                    <a:pt x="0" y="37"/>
                  </a:cubicBezTo>
                  <a:moveTo>
                    <a:pt x="0" y="37"/>
                  </a:moveTo>
                  <a:cubicBezTo>
                    <a:pt x="0" y="37"/>
                    <a:pt x="0" y="37"/>
                    <a:pt x="0" y="37"/>
                  </a:cubicBezTo>
                  <a:cubicBezTo>
                    <a:pt x="0" y="37"/>
                    <a:pt x="0" y="37"/>
                    <a:pt x="0" y="37"/>
                  </a:cubicBezTo>
                  <a:moveTo>
                    <a:pt x="0" y="37"/>
                  </a:moveTo>
                  <a:cubicBezTo>
                    <a:pt x="0" y="37"/>
                    <a:pt x="0" y="37"/>
                    <a:pt x="0" y="37"/>
                  </a:cubicBezTo>
                  <a:cubicBezTo>
                    <a:pt x="0" y="37"/>
                    <a:pt x="0" y="37"/>
                    <a:pt x="0" y="37"/>
                  </a:cubicBezTo>
                  <a:moveTo>
                    <a:pt x="0" y="37"/>
                  </a:moveTo>
                  <a:cubicBezTo>
                    <a:pt x="0" y="37"/>
                    <a:pt x="0" y="37"/>
                    <a:pt x="0" y="37"/>
                  </a:cubicBezTo>
                  <a:cubicBezTo>
                    <a:pt x="0" y="37"/>
                    <a:pt x="0" y="37"/>
                    <a:pt x="0" y="37"/>
                  </a:cubicBezTo>
                  <a:moveTo>
                    <a:pt x="0" y="36"/>
                  </a:moveTo>
                  <a:cubicBezTo>
                    <a:pt x="0" y="36"/>
                    <a:pt x="0" y="36"/>
                    <a:pt x="0" y="36"/>
                  </a:cubicBezTo>
                  <a:cubicBezTo>
                    <a:pt x="0" y="36"/>
                    <a:pt x="0" y="36"/>
                    <a:pt x="0" y="36"/>
                  </a:cubicBezTo>
                  <a:moveTo>
                    <a:pt x="0" y="36"/>
                  </a:moveTo>
                  <a:cubicBezTo>
                    <a:pt x="0" y="36"/>
                    <a:pt x="0" y="36"/>
                    <a:pt x="0" y="36"/>
                  </a:cubicBezTo>
                  <a:cubicBezTo>
                    <a:pt x="0" y="36"/>
                    <a:pt x="0" y="36"/>
                    <a:pt x="0" y="36"/>
                  </a:cubicBezTo>
                  <a:moveTo>
                    <a:pt x="0" y="36"/>
                  </a:moveTo>
                  <a:cubicBezTo>
                    <a:pt x="0" y="36"/>
                    <a:pt x="0" y="36"/>
                    <a:pt x="0" y="36"/>
                  </a:cubicBezTo>
                  <a:cubicBezTo>
                    <a:pt x="0" y="36"/>
                    <a:pt x="0" y="36"/>
                    <a:pt x="0" y="36"/>
                  </a:cubicBezTo>
                  <a:moveTo>
                    <a:pt x="0" y="35"/>
                  </a:moveTo>
                  <a:cubicBezTo>
                    <a:pt x="0" y="35"/>
                    <a:pt x="0" y="36"/>
                    <a:pt x="0" y="36"/>
                  </a:cubicBezTo>
                  <a:cubicBezTo>
                    <a:pt x="0" y="36"/>
                    <a:pt x="0" y="35"/>
                    <a:pt x="0" y="35"/>
                  </a:cubicBezTo>
                  <a:moveTo>
                    <a:pt x="0" y="35"/>
                  </a:moveTo>
                  <a:cubicBezTo>
                    <a:pt x="0" y="35"/>
                    <a:pt x="0" y="35"/>
                    <a:pt x="0" y="35"/>
                  </a:cubicBezTo>
                  <a:cubicBezTo>
                    <a:pt x="0" y="35"/>
                    <a:pt x="0" y="35"/>
                    <a:pt x="0" y="35"/>
                  </a:cubicBezTo>
                  <a:moveTo>
                    <a:pt x="0" y="35"/>
                  </a:moveTo>
                  <a:cubicBezTo>
                    <a:pt x="0" y="35"/>
                    <a:pt x="0" y="35"/>
                    <a:pt x="0" y="35"/>
                  </a:cubicBezTo>
                  <a:cubicBezTo>
                    <a:pt x="0" y="35"/>
                    <a:pt x="0" y="35"/>
                    <a:pt x="0" y="35"/>
                  </a:cubicBezTo>
                  <a:moveTo>
                    <a:pt x="0" y="35"/>
                  </a:moveTo>
                  <a:cubicBezTo>
                    <a:pt x="0" y="35"/>
                    <a:pt x="0" y="35"/>
                    <a:pt x="0" y="35"/>
                  </a:cubicBezTo>
                  <a:cubicBezTo>
                    <a:pt x="0" y="35"/>
                    <a:pt x="0" y="35"/>
                    <a:pt x="0" y="35"/>
                  </a:cubicBezTo>
                  <a:moveTo>
                    <a:pt x="0" y="34"/>
                  </a:moveTo>
                  <a:cubicBezTo>
                    <a:pt x="0" y="34"/>
                    <a:pt x="0" y="34"/>
                    <a:pt x="0" y="34"/>
                  </a:cubicBezTo>
                  <a:cubicBezTo>
                    <a:pt x="0" y="34"/>
                    <a:pt x="0" y="34"/>
                    <a:pt x="0" y="34"/>
                  </a:cubicBezTo>
                  <a:moveTo>
                    <a:pt x="0" y="34"/>
                  </a:moveTo>
                  <a:cubicBezTo>
                    <a:pt x="0" y="34"/>
                    <a:pt x="0" y="34"/>
                    <a:pt x="0" y="34"/>
                  </a:cubicBezTo>
                  <a:cubicBezTo>
                    <a:pt x="0" y="34"/>
                    <a:pt x="0" y="34"/>
                    <a:pt x="0" y="34"/>
                  </a:cubicBezTo>
                  <a:moveTo>
                    <a:pt x="0" y="34"/>
                  </a:moveTo>
                  <a:cubicBezTo>
                    <a:pt x="0" y="34"/>
                    <a:pt x="0" y="34"/>
                    <a:pt x="0" y="34"/>
                  </a:cubicBezTo>
                  <a:cubicBezTo>
                    <a:pt x="0" y="34"/>
                    <a:pt x="0" y="34"/>
                    <a:pt x="0" y="34"/>
                  </a:cubicBezTo>
                  <a:moveTo>
                    <a:pt x="0" y="33"/>
                  </a:moveTo>
                  <a:cubicBezTo>
                    <a:pt x="0" y="33"/>
                    <a:pt x="0" y="33"/>
                    <a:pt x="0" y="34"/>
                  </a:cubicBezTo>
                  <a:cubicBezTo>
                    <a:pt x="0" y="33"/>
                    <a:pt x="0" y="33"/>
                    <a:pt x="0" y="33"/>
                  </a:cubicBezTo>
                  <a:moveTo>
                    <a:pt x="0" y="33"/>
                  </a:moveTo>
                  <a:cubicBezTo>
                    <a:pt x="0" y="33"/>
                    <a:pt x="0" y="33"/>
                    <a:pt x="0" y="33"/>
                  </a:cubicBezTo>
                  <a:cubicBezTo>
                    <a:pt x="0" y="33"/>
                    <a:pt x="0" y="33"/>
                    <a:pt x="0" y="33"/>
                  </a:cubicBezTo>
                  <a:moveTo>
                    <a:pt x="0" y="33"/>
                  </a:moveTo>
                  <a:cubicBezTo>
                    <a:pt x="0" y="33"/>
                    <a:pt x="0" y="33"/>
                    <a:pt x="0" y="33"/>
                  </a:cubicBezTo>
                  <a:cubicBezTo>
                    <a:pt x="0" y="33"/>
                    <a:pt x="0" y="33"/>
                    <a:pt x="0" y="33"/>
                  </a:cubicBezTo>
                  <a:moveTo>
                    <a:pt x="0" y="32"/>
                  </a:moveTo>
                  <a:cubicBezTo>
                    <a:pt x="0" y="32"/>
                    <a:pt x="0" y="33"/>
                    <a:pt x="0" y="33"/>
                  </a:cubicBezTo>
                  <a:cubicBezTo>
                    <a:pt x="0" y="33"/>
                    <a:pt x="0" y="32"/>
                    <a:pt x="0" y="32"/>
                  </a:cubicBezTo>
                  <a:moveTo>
                    <a:pt x="0" y="32"/>
                  </a:moveTo>
                  <a:cubicBezTo>
                    <a:pt x="0" y="32"/>
                    <a:pt x="0" y="32"/>
                    <a:pt x="0" y="32"/>
                  </a:cubicBezTo>
                  <a:cubicBezTo>
                    <a:pt x="0" y="32"/>
                    <a:pt x="0" y="32"/>
                    <a:pt x="0" y="32"/>
                  </a:cubicBezTo>
                  <a:moveTo>
                    <a:pt x="0" y="32"/>
                  </a:moveTo>
                  <a:cubicBezTo>
                    <a:pt x="0" y="32"/>
                    <a:pt x="0" y="32"/>
                    <a:pt x="0" y="32"/>
                  </a:cubicBezTo>
                  <a:cubicBezTo>
                    <a:pt x="0" y="32"/>
                    <a:pt x="0" y="32"/>
                    <a:pt x="0" y="32"/>
                  </a:cubicBezTo>
                  <a:moveTo>
                    <a:pt x="0" y="32"/>
                  </a:moveTo>
                  <a:cubicBezTo>
                    <a:pt x="0" y="32"/>
                    <a:pt x="0" y="32"/>
                    <a:pt x="0" y="32"/>
                  </a:cubicBezTo>
                  <a:cubicBezTo>
                    <a:pt x="0" y="32"/>
                    <a:pt x="0" y="32"/>
                    <a:pt x="0" y="32"/>
                  </a:cubicBezTo>
                  <a:moveTo>
                    <a:pt x="0" y="31"/>
                  </a:moveTo>
                  <a:cubicBezTo>
                    <a:pt x="0" y="31"/>
                    <a:pt x="0" y="31"/>
                    <a:pt x="0" y="31"/>
                  </a:cubicBezTo>
                  <a:cubicBezTo>
                    <a:pt x="0" y="31"/>
                    <a:pt x="0" y="31"/>
                    <a:pt x="0" y="31"/>
                  </a:cubicBezTo>
                  <a:moveTo>
                    <a:pt x="0" y="31"/>
                  </a:moveTo>
                  <a:cubicBezTo>
                    <a:pt x="0" y="31"/>
                    <a:pt x="0" y="31"/>
                    <a:pt x="0" y="31"/>
                  </a:cubicBezTo>
                  <a:cubicBezTo>
                    <a:pt x="0" y="31"/>
                    <a:pt x="0" y="31"/>
                    <a:pt x="0" y="31"/>
                  </a:cubicBezTo>
                  <a:moveTo>
                    <a:pt x="0" y="31"/>
                  </a:moveTo>
                  <a:cubicBezTo>
                    <a:pt x="0" y="31"/>
                    <a:pt x="0" y="31"/>
                    <a:pt x="0" y="31"/>
                  </a:cubicBezTo>
                  <a:cubicBezTo>
                    <a:pt x="0" y="31"/>
                    <a:pt x="0" y="31"/>
                    <a:pt x="0" y="31"/>
                  </a:cubicBezTo>
                  <a:moveTo>
                    <a:pt x="0" y="30"/>
                  </a:moveTo>
                  <a:cubicBezTo>
                    <a:pt x="0" y="30"/>
                    <a:pt x="0" y="30"/>
                    <a:pt x="0" y="31"/>
                  </a:cubicBezTo>
                  <a:cubicBezTo>
                    <a:pt x="0" y="30"/>
                    <a:pt x="0" y="30"/>
                    <a:pt x="0" y="30"/>
                  </a:cubicBezTo>
                  <a:moveTo>
                    <a:pt x="0" y="30"/>
                  </a:moveTo>
                  <a:cubicBezTo>
                    <a:pt x="0" y="30"/>
                    <a:pt x="0" y="30"/>
                    <a:pt x="0" y="30"/>
                  </a:cubicBezTo>
                  <a:cubicBezTo>
                    <a:pt x="0" y="30"/>
                    <a:pt x="0" y="30"/>
                    <a:pt x="0" y="30"/>
                  </a:cubicBezTo>
                  <a:moveTo>
                    <a:pt x="0" y="30"/>
                  </a:moveTo>
                  <a:cubicBezTo>
                    <a:pt x="0" y="30"/>
                    <a:pt x="0" y="30"/>
                    <a:pt x="0" y="30"/>
                  </a:cubicBezTo>
                  <a:cubicBezTo>
                    <a:pt x="0" y="30"/>
                    <a:pt x="0" y="30"/>
                    <a:pt x="0" y="30"/>
                  </a:cubicBezTo>
                  <a:cubicBezTo>
                    <a:pt x="0" y="30"/>
                    <a:pt x="0" y="30"/>
                    <a:pt x="0" y="30"/>
                  </a:cubicBezTo>
                  <a:moveTo>
                    <a:pt x="0" y="29"/>
                  </a:moveTo>
                  <a:cubicBezTo>
                    <a:pt x="0" y="29"/>
                    <a:pt x="0" y="30"/>
                    <a:pt x="0" y="30"/>
                  </a:cubicBezTo>
                  <a:cubicBezTo>
                    <a:pt x="0" y="30"/>
                    <a:pt x="0" y="29"/>
                    <a:pt x="0" y="29"/>
                  </a:cubicBezTo>
                  <a:moveTo>
                    <a:pt x="0" y="29"/>
                  </a:moveTo>
                  <a:cubicBezTo>
                    <a:pt x="0" y="29"/>
                    <a:pt x="0" y="29"/>
                    <a:pt x="0" y="29"/>
                  </a:cubicBezTo>
                  <a:cubicBezTo>
                    <a:pt x="0" y="29"/>
                    <a:pt x="0" y="29"/>
                    <a:pt x="0" y="29"/>
                  </a:cubicBezTo>
                  <a:moveTo>
                    <a:pt x="0" y="29"/>
                  </a:moveTo>
                  <a:cubicBezTo>
                    <a:pt x="0" y="29"/>
                    <a:pt x="0" y="29"/>
                    <a:pt x="0" y="29"/>
                  </a:cubicBezTo>
                  <a:cubicBezTo>
                    <a:pt x="0" y="29"/>
                    <a:pt x="0" y="29"/>
                    <a:pt x="0" y="29"/>
                  </a:cubicBezTo>
                  <a:moveTo>
                    <a:pt x="0" y="28"/>
                  </a:moveTo>
                  <a:cubicBezTo>
                    <a:pt x="0" y="29"/>
                    <a:pt x="0" y="29"/>
                    <a:pt x="0" y="29"/>
                  </a:cubicBezTo>
                  <a:cubicBezTo>
                    <a:pt x="0" y="29"/>
                    <a:pt x="0" y="29"/>
                    <a:pt x="0" y="28"/>
                  </a:cubicBezTo>
                  <a:moveTo>
                    <a:pt x="0" y="28"/>
                  </a:moveTo>
                  <a:cubicBezTo>
                    <a:pt x="0" y="28"/>
                    <a:pt x="0" y="28"/>
                    <a:pt x="0" y="28"/>
                  </a:cubicBezTo>
                  <a:cubicBezTo>
                    <a:pt x="0" y="28"/>
                    <a:pt x="0" y="28"/>
                    <a:pt x="0" y="28"/>
                  </a:cubicBezTo>
                  <a:moveTo>
                    <a:pt x="0" y="28"/>
                  </a:moveTo>
                  <a:cubicBezTo>
                    <a:pt x="0" y="28"/>
                    <a:pt x="0" y="28"/>
                    <a:pt x="0" y="28"/>
                  </a:cubicBezTo>
                  <a:cubicBezTo>
                    <a:pt x="0" y="28"/>
                    <a:pt x="0" y="28"/>
                    <a:pt x="0" y="28"/>
                  </a:cubicBezTo>
                  <a:moveTo>
                    <a:pt x="0" y="28"/>
                  </a:moveTo>
                  <a:cubicBezTo>
                    <a:pt x="0" y="28"/>
                    <a:pt x="0" y="28"/>
                    <a:pt x="0" y="28"/>
                  </a:cubicBezTo>
                  <a:cubicBezTo>
                    <a:pt x="0" y="28"/>
                    <a:pt x="0" y="28"/>
                    <a:pt x="0" y="28"/>
                  </a:cubicBezTo>
                  <a:moveTo>
                    <a:pt x="0" y="27"/>
                  </a:moveTo>
                  <a:cubicBezTo>
                    <a:pt x="0" y="27"/>
                    <a:pt x="0" y="27"/>
                    <a:pt x="0" y="28"/>
                  </a:cubicBezTo>
                  <a:cubicBezTo>
                    <a:pt x="0" y="27"/>
                    <a:pt x="0" y="27"/>
                    <a:pt x="0" y="27"/>
                  </a:cubicBezTo>
                  <a:moveTo>
                    <a:pt x="0" y="27"/>
                  </a:moveTo>
                  <a:cubicBezTo>
                    <a:pt x="0" y="27"/>
                    <a:pt x="0" y="27"/>
                    <a:pt x="0" y="27"/>
                  </a:cubicBezTo>
                  <a:cubicBezTo>
                    <a:pt x="0" y="27"/>
                    <a:pt x="0" y="27"/>
                    <a:pt x="0" y="27"/>
                  </a:cubicBezTo>
                  <a:moveTo>
                    <a:pt x="0" y="26"/>
                  </a:moveTo>
                  <a:cubicBezTo>
                    <a:pt x="0" y="27"/>
                    <a:pt x="0" y="27"/>
                    <a:pt x="0" y="27"/>
                  </a:cubicBezTo>
                  <a:cubicBezTo>
                    <a:pt x="0" y="27"/>
                    <a:pt x="0" y="27"/>
                    <a:pt x="0" y="26"/>
                  </a:cubicBezTo>
                  <a:moveTo>
                    <a:pt x="0" y="26"/>
                  </a:moveTo>
                  <a:cubicBezTo>
                    <a:pt x="0" y="26"/>
                    <a:pt x="0" y="26"/>
                    <a:pt x="0" y="26"/>
                  </a:cubicBezTo>
                  <a:cubicBezTo>
                    <a:pt x="0" y="26"/>
                    <a:pt x="0" y="26"/>
                    <a:pt x="0" y="26"/>
                  </a:cubicBezTo>
                  <a:moveTo>
                    <a:pt x="0" y="26"/>
                  </a:moveTo>
                  <a:cubicBezTo>
                    <a:pt x="0" y="26"/>
                    <a:pt x="0" y="26"/>
                    <a:pt x="0" y="26"/>
                  </a:cubicBezTo>
                  <a:cubicBezTo>
                    <a:pt x="0" y="26"/>
                    <a:pt x="0" y="26"/>
                    <a:pt x="0" y="26"/>
                  </a:cubicBezTo>
                  <a:moveTo>
                    <a:pt x="0" y="26"/>
                  </a:moveTo>
                  <a:cubicBezTo>
                    <a:pt x="0" y="26"/>
                    <a:pt x="0" y="26"/>
                    <a:pt x="0" y="26"/>
                  </a:cubicBezTo>
                  <a:cubicBezTo>
                    <a:pt x="0" y="26"/>
                    <a:pt x="0" y="26"/>
                    <a:pt x="0" y="26"/>
                  </a:cubicBezTo>
                  <a:moveTo>
                    <a:pt x="0" y="25"/>
                  </a:moveTo>
                  <a:cubicBezTo>
                    <a:pt x="0" y="25"/>
                    <a:pt x="0" y="25"/>
                    <a:pt x="0" y="25"/>
                  </a:cubicBezTo>
                  <a:cubicBezTo>
                    <a:pt x="0" y="25"/>
                    <a:pt x="0" y="25"/>
                    <a:pt x="0" y="25"/>
                  </a:cubicBezTo>
                  <a:moveTo>
                    <a:pt x="0" y="25"/>
                  </a:moveTo>
                  <a:cubicBezTo>
                    <a:pt x="0" y="25"/>
                    <a:pt x="0" y="25"/>
                    <a:pt x="0" y="25"/>
                  </a:cubicBezTo>
                  <a:cubicBezTo>
                    <a:pt x="0" y="25"/>
                    <a:pt x="0" y="25"/>
                    <a:pt x="0" y="25"/>
                  </a:cubicBezTo>
                  <a:moveTo>
                    <a:pt x="0" y="25"/>
                  </a:moveTo>
                  <a:cubicBezTo>
                    <a:pt x="0" y="25"/>
                    <a:pt x="0" y="25"/>
                    <a:pt x="0" y="25"/>
                  </a:cubicBezTo>
                  <a:cubicBezTo>
                    <a:pt x="0" y="25"/>
                    <a:pt x="0" y="25"/>
                    <a:pt x="0" y="25"/>
                  </a:cubicBezTo>
                  <a:moveTo>
                    <a:pt x="0" y="24"/>
                  </a:moveTo>
                  <a:cubicBezTo>
                    <a:pt x="0" y="24"/>
                    <a:pt x="0" y="24"/>
                    <a:pt x="0" y="25"/>
                  </a:cubicBezTo>
                  <a:cubicBezTo>
                    <a:pt x="0" y="24"/>
                    <a:pt x="0" y="24"/>
                    <a:pt x="0" y="24"/>
                  </a:cubicBezTo>
                  <a:moveTo>
                    <a:pt x="0" y="24"/>
                  </a:moveTo>
                  <a:cubicBezTo>
                    <a:pt x="0" y="24"/>
                    <a:pt x="0" y="24"/>
                    <a:pt x="0" y="24"/>
                  </a:cubicBezTo>
                  <a:cubicBezTo>
                    <a:pt x="0" y="24"/>
                    <a:pt x="0" y="24"/>
                    <a:pt x="0" y="24"/>
                  </a:cubicBezTo>
                  <a:moveTo>
                    <a:pt x="0" y="24"/>
                  </a:moveTo>
                  <a:cubicBezTo>
                    <a:pt x="0" y="24"/>
                    <a:pt x="0" y="24"/>
                    <a:pt x="0" y="24"/>
                  </a:cubicBezTo>
                  <a:cubicBezTo>
                    <a:pt x="0" y="24"/>
                    <a:pt x="0" y="24"/>
                    <a:pt x="0" y="24"/>
                  </a:cubicBezTo>
                  <a:moveTo>
                    <a:pt x="0" y="23"/>
                  </a:moveTo>
                  <a:cubicBezTo>
                    <a:pt x="0" y="23"/>
                    <a:pt x="0" y="23"/>
                    <a:pt x="0" y="24"/>
                  </a:cubicBezTo>
                  <a:cubicBezTo>
                    <a:pt x="0" y="23"/>
                    <a:pt x="0" y="23"/>
                    <a:pt x="0" y="23"/>
                  </a:cubicBezTo>
                  <a:moveTo>
                    <a:pt x="0" y="23"/>
                  </a:moveTo>
                  <a:cubicBezTo>
                    <a:pt x="0" y="23"/>
                    <a:pt x="0" y="23"/>
                    <a:pt x="0" y="23"/>
                  </a:cubicBezTo>
                  <a:cubicBezTo>
                    <a:pt x="0" y="23"/>
                    <a:pt x="0" y="23"/>
                    <a:pt x="0" y="23"/>
                  </a:cubicBezTo>
                  <a:moveTo>
                    <a:pt x="0" y="23"/>
                  </a:moveTo>
                  <a:cubicBezTo>
                    <a:pt x="0" y="23"/>
                    <a:pt x="0" y="23"/>
                    <a:pt x="0" y="23"/>
                  </a:cubicBezTo>
                  <a:cubicBezTo>
                    <a:pt x="0" y="23"/>
                    <a:pt x="0" y="23"/>
                    <a:pt x="0" y="23"/>
                  </a:cubicBezTo>
                  <a:moveTo>
                    <a:pt x="0" y="22"/>
                  </a:moveTo>
                  <a:cubicBezTo>
                    <a:pt x="0" y="22"/>
                    <a:pt x="0" y="22"/>
                    <a:pt x="0" y="22"/>
                  </a:cubicBezTo>
                  <a:cubicBezTo>
                    <a:pt x="0" y="22"/>
                    <a:pt x="0" y="22"/>
                    <a:pt x="0" y="22"/>
                  </a:cubicBezTo>
                  <a:moveTo>
                    <a:pt x="0" y="22"/>
                  </a:moveTo>
                  <a:cubicBezTo>
                    <a:pt x="0" y="22"/>
                    <a:pt x="0" y="22"/>
                    <a:pt x="0" y="22"/>
                  </a:cubicBezTo>
                  <a:cubicBezTo>
                    <a:pt x="0" y="22"/>
                    <a:pt x="0" y="22"/>
                    <a:pt x="0" y="22"/>
                  </a:cubicBezTo>
                  <a:moveTo>
                    <a:pt x="0" y="22"/>
                  </a:moveTo>
                  <a:cubicBezTo>
                    <a:pt x="0" y="22"/>
                    <a:pt x="0" y="22"/>
                    <a:pt x="0" y="22"/>
                  </a:cubicBezTo>
                  <a:cubicBezTo>
                    <a:pt x="0" y="22"/>
                    <a:pt x="0" y="22"/>
                    <a:pt x="0" y="22"/>
                  </a:cubicBezTo>
                  <a:moveTo>
                    <a:pt x="0" y="21"/>
                  </a:moveTo>
                  <a:cubicBezTo>
                    <a:pt x="0" y="21"/>
                    <a:pt x="0" y="22"/>
                    <a:pt x="0" y="22"/>
                  </a:cubicBezTo>
                  <a:cubicBezTo>
                    <a:pt x="0" y="22"/>
                    <a:pt x="0" y="21"/>
                    <a:pt x="0" y="21"/>
                  </a:cubicBezTo>
                  <a:moveTo>
                    <a:pt x="0" y="21"/>
                  </a:moveTo>
                  <a:cubicBezTo>
                    <a:pt x="0" y="21"/>
                    <a:pt x="0" y="21"/>
                    <a:pt x="0" y="21"/>
                  </a:cubicBezTo>
                  <a:cubicBezTo>
                    <a:pt x="0" y="21"/>
                    <a:pt x="0" y="21"/>
                    <a:pt x="0" y="21"/>
                  </a:cubicBezTo>
                  <a:moveTo>
                    <a:pt x="0" y="21"/>
                  </a:moveTo>
                  <a:cubicBezTo>
                    <a:pt x="0" y="21"/>
                    <a:pt x="0" y="21"/>
                    <a:pt x="0" y="21"/>
                  </a:cubicBezTo>
                  <a:cubicBezTo>
                    <a:pt x="0" y="21"/>
                    <a:pt x="0" y="21"/>
                    <a:pt x="0" y="21"/>
                  </a:cubicBezTo>
                  <a:moveTo>
                    <a:pt x="0" y="20"/>
                  </a:moveTo>
                  <a:cubicBezTo>
                    <a:pt x="0" y="21"/>
                    <a:pt x="0" y="21"/>
                    <a:pt x="0" y="21"/>
                  </a:cubicBezTo>
                  <a:cubicBezTo>
                    <a:pt x="0" y="21"/>
                    <a:pt x="0" y="21"/>
                    <a:pt x="0" y="20"/>
                  </a:cubicBezTo>
                  <a:moveTo>
                    <a:pt x="0" y="20"/>
                  </a:moveTo>
                  <a:cubicBezTo>
                    <a:pt x="0" y="20"/>
                    <a:pt x="0" y="20"/>
                    <a:pt x="0" y="20"/>
                  </a:cubicBezTo>
                  <a:cubicBezTo>
                    <a:pt x="0" y="20"/>
                    <a:pt x="0" y="20"/>
                    <a:pt x="0" y="20"/>
                  </a:cubicBezTo>
                  <a:moveTo>
                    <a:pt x="0" y="19"/>
                  </a:moveTo>
                  <a:cubicBezTo>
                    <a:pt x="0" y="19"/>
                    <a:pt x="0" y="20"/>
                    <a:pt x="0" y="20"/>
                  </a:cubicBezTo>
                  <a:cubicBezTo>
                    <a:pt x="0" y="20"/>
                    <a:pt x="0" y="19"/>
                    <a:pt x="0" y="19"/>
                  </a:cubicBezTo>
                  <a:moveTo>
                    <a:pt x="0" y="19"/>
                  </a:moveTo>
                  <a:cubicBezTo>
                    <a:pt x="0" y="19"/>
                    <a:pt x="0" y="19"/>
                    <a:pt x="0" y="19"/>
                  </a:cubicBezTo>
                  <a:cubicBezTo>
                    <a:pt x="0" y="19"/>
                    <a:pt x="0" y="19"/>
                    <a:pt x="0" y="19"/>
                  </a:cubicBezTo>
                  <a:moveTo>
                    <a:pt x="0" y="19"/>
                  </a:moveTo>
                  <a:cubicBezTo>
                    <a:pt x="0" y="19"/>
                    <a:pt x="0" y="19"/>
                    <a:pt x="0" y="19"/>
                  </a:cubicBezTo>
                  <a:cubicBezTo>
                    <a:pt x="0" y="19"/>
                    <a:pt x="0" y="19"/>
                    <a:pt x="0" y="19"/>
                  </a:cubicBezTo>
                  <a:moveTo>
                    <a:pt x="0" y="18"/>
                  </a:moveTo>
                  <a:cubicBezTo>
                    <a:pt x="0" y="18"/>
                    <a:pt x="0" y="19"/>
                    <a:pt x="0" y="19"/>
                  </a:cubicBezTo>
                  <a:cubicBezTo>
                    <a:pt x="0" y="19"/>
                    <a:pt x="0" y="18"/>
                    <a:pt x="0" y="18"/>
                  </a:cubicBezTo>
                  <a:moveTo>
                    <a:pt x="0" y="18"/>
                  </a:moveTo>
                  <a:cubicBezTo>
                    <a:pt x="0" y="18"/>
                    <a:pt x="0" y="18"/>
                    <a:pt x="0" y="18"/>
                  </a:cubicBezTo>
                  <a:cubicBezTo>
                    <a:pt x="0" y="18"/>
                    <a:pt x="0" y="18"/>
                    <a:pt x="0" y="18"/>
                  </a:cubicBezTo>
                  <a:moveTo>
                    <a:pt x="0" y="18"/>
                  </a:moveTo>
                  <a:cubicBezTo>
                    <a:pt x="0" y="18"/>
                    <a:pt x="0" y="18"/>
                    <a:pt x="0" y="18"/>
                  </a:cubicBezTo>
                  <a:cubicBezTo>
                    <a:pt x="0" y="18"/>
                    <a:pt x="0" y="18"/>
                    <a:pt x="0" y="18"/>
                  </a:cubicBezTo>
                  <a:moveTo>
                    <a:pt x="0" y="18"/>
                  </a:moveTo>
                  <a:cubicBezTo>
                    <a:pt x="0" y="18"/>
                    <a:pt x="0" y="18"/>
                    <a:pt x="0" y="18"/>
                  </a:cubicBezTo>
                  <a:cubicBezTo>
                    <a:pt x="0" y="18"/>
                    <a:pt x="0" y="18"/>
                    <a:pt x="0" y="18"/>
                  </a:cubicBezTo>
                  <a:moveTo>
                    <a:pt x="0" y="17"/>
                  </a:moveTo>
                  <a:cubicBezTo>
                    <a:pt x="0" y="17"/>
                    <a:pt x="0" y="17"/>
                    <a:pt x="0" y="18"/>
                  </a:cubicBezTo>
                  <a:cubicBezTo>
                    <a:pt x="0" y="17"/>
                    <a:pt x="0" y="17"/>
                    <a:pt x="0" y="17"/>
                  </a:cubicBezTo>
                  <a:moveTo>
                    <a:pt x="0" y="17"/>
                  </a:moveTo>
                  <a:cubicBezTo>
                    <a:pt x="0" y="17"/>
                    <a:pt x="0" y="17"/>
                    <a:pt x="0" y="17"/>
                  </a:cubicBezTo>
                  <a:cubicBezTo>
                    <a:pt x="0" y="17"/>
                    <a:pt x="0" y="17"/>
                    <a:pt x="0" y="17"/>
                  </a:cubicBezTo>
                  <a:moveTo>
                    <a:pt x="1" y="16"/>
                  </a:moveTo>
                  <a:cubicBezTo>
                    <a:pt x="1" y="16"/>
                    <a:pt x="0" y="16"/>
                    <a:pt x="0" y="17"/>
                  </a:cubicBezTo>
                  <a:cubicBezTo>
                    <a:pt x="0" y="16"/>
                    <a:pt x="1" y="16"/>
                    <a:pt x="1" y="16"/>
                  </a:cubicBezTo>
                  <a:moveTo>
                    <a:pt x="1" y="16"/>
                  </a:moveTo>
                  <a:cubicBezTo>
                    <a:pt x="1" y="16"/>
                    <a:pt x="1" y="16"/>
                    <a:pt x="1" y="16"/>
                  </a:cubicBezTo>
                  <a:cubicBezTo>
                    <a:pt x="1" y="16"/>
                    <a:pt x="1" y="16"/>
                    <a:pt x="1" y="16"/>
                  </a:cubicBezTo>
                  <a:moveTo>
                    <a:pt x="1" y="15"/>
                  </a:moveTo>
                  <a:cubicBezTo>
                    <a:pt x="1" y="16"/>
                    <a:pt x="1" y="16"/>
                    <a:pt x="1" y="16"/>
                  </a:cubicBezTo>
                  <a:cubicBezTo>
                    <a:pt x="1" y="16"/>
                    <a:pt x="1" y="16"/>
                    <a:pt x="1" y="15"/>
                  </a:cubicBezTo>
                  <a:moveTo>
                    <a:pt x="1" y="15"/>
                  </a:moveTo>
                  <a:cubicBezTo>
                    <a:pt x="1" y="15"/>
                    <a:pt x="1" y="15"/>
                    <a:pt x="1" y="15"/>
                  </a:cubicBezTo>
                  <a:cubicBezTo>
                    <a:pt x="1" y="15"/>
                    <a:pt x="1" y="15"/>
                    <a:pt x="1" y="15"/>
                  </a:cubicBezTo>
                  <a:moveTo>
                    <a:pt x="1" y="15"/>
                  </a:moveTo>
                  <a:cubicBezTo>
                    <a:pt x="1" y="15"/>
                    <a:pt x="1" y="15"/>
                    <a:pt x="1" y="15"/>
                  </a:cubicBezTo>
                  <a:cubicBezTo>
                    <a:pt x="1" y="15"/>
                    <a:pt x="1" y="15"/>
                    <a:pt x="1" y="15"/>
                  </a:cubicBezTo>
                  <a:moveTo>
                    <a:pt x="1" y="15"/>
                  </a:moveTo>
                  <a:cubicBezTo>
                    <a:pt x="1" y="15"/>
                    <a:pt x="1" y="15"/>
                    <a:pt x="1" y="15"/>
                  </a:cubicBezTo>
                  <a:cubicBezTo>
                    <a:pt x="1" y="15"/>
                    <a:pt x="1" y="15"/>
                    <a:pt x="1" y="15"/>
                  </a:cubicBezTo>
                  <a:moveTo>
                    <a:pt x="1" y="14"/>
                  </a:moveTo>
                  <a:cubicBezTo>
                    <a:pt x="1" y="14"/>
                    <a:pt x="1" y="15"/>
                    <a:pt x="1" y="15"/>
                  </a:cubicBezTo>
                  <a:cubicBezTo>
                    <a:pt x="1" y="15"/>
                    <a:pt x="1" y="14"/>
                    <a:pt x="1" y="14"/>
                  </a:cubicBezTo>
                  <a:moveTo>
                    <a:pt x="1" y="14"/>
                  </a:moveTo>
                  <a:cubicBezTo>
                    <a:pt x="1" y="14"/>
                    <a:pt x="1" y="14"/>
                    <a:pt x="1" y="14"/>
                  </a:cubicBezTo>
                  <a:cubicBezTo>
                    <a:pt x="1" y="14"/>
                    <a:pt x="1" y="14"/>
                    <a:pt x="1" y="14"/>
                  </a:cubicBezTo>
                  <a:moveTo>
                    <a:pt x="1" y="13"/>
                  </a:moveTo>
                  <a:cubicBezTo>
                    <a:pt x="1" y="14"/>
                    <a:pt x="1" y="14"/>
                    <a:pt x="1" y="14"/>
                  </a:cubicBezTo>
                  <a:cubicBezTo>
                    <a:pt x="1" y="14"/>
                    <a:pt x="1" y="14"/>
                    <a:pt x="1" y="13"/>
                  </a:cubicBezTo>
                  <a:moveTo>
                    <a:pt x="1" y="13"/>
                  </a:moveTo>
                  <a:cubicBezTo>
                    <a:pt x="1" y="13"/>
                    <a:pt x="1" y="13"/>
                    <a:pt x="1" y="13"/>
                  </a:cubicBezTo>
                  <a:cubicBezTo>
                    <a:pt x="1" y="13"/>
                    <a:pt x="1" y="13"/>
                    <a:pt x="1" y="13"/>
                  </a:cubicBezTo>
                  <a:moveTo>
                    <a:pt x="1" y="12"/>
                  </a:moveTo>
                  <a:cubicBezTo>
                    <a:pt x="1" y="13"/>
                    <a:pt x="1" y="13"/>
                    <a:pt x="1" y="13"/>
                  </a:cubicBezTo>
                  <a:cubicBezTo>
                    <a:pt x="1" y="13"/>
                    <a:pt x="1" y="13"/>
                    <a:pt x="1" y="12"/>
                  </a:cubicBezTo>
                  <a:moveTo>
                    <a:pt x="1" y="12"/>
                  </a:moveTo>
                  <a:cubicBezTo>
                    <a:pt x="1" y="12"/>
                    <a:pt x="1" y="12"/>
                    <a:pt x="1" y="12"/>
                  </a:cubicBezTo>
                  <a:cubicBezTo>
                    <a:pt x="1" y="12"/>
                    <a:pt x="1" y="12"/>
                    <a:pt x="1" y="12"/>
                  </a:cubicBezTo>
                  <a:moveTo>
                    <a:pt x="1" y="12"/>
                  </a:moveTo>
                  <a:cubicBezTo>
                    <a:pt x="1" y="12"/>
                    <a:pt x="1" y="12"/>
                    <a:pt x="1" y="12"/>
                  </a:cubicBezTo>
                  <a:cubicBezTo>
                    <a:pt x="1" y="12"/>
                    <a:pt x="1" y="12"/>
                    <a:pt x="1" y="12"/>
                  </a:cubicBezTo>
                  <a:moveTo>
                    <a:pt x="1" y="11"/>
                  </a:moveTo>
                  <a:cubicBezTo>
                    <a:pt x="1" y="12"/>
                    <a:pt x="1" y="12"/>
                    <a:pt x="1" y="12"/>
                  </a:cubicBezTo>
                  <a:cubicBezTo>
                    <a:pt x="1" y="12"/>
                    <a:pt x="1" y="12"/>
                    <a:pt x="1" y="11"/>
                  </a:cubicBezTo>
                  <a:moveTo>
                    <a:pt x="1" y="11"/>
                  </a:moveTo>
                  <a:cubicBezTo>
                    <a:pt x="1" y="11"/>
                    <a:pt x="1" y="11"/>
                    <a:pt x="1" y="11"/>
                  </a:cubicBezTo>
                  <a:cubicBezTo>
                    <a:pt x="1" y="11"/>
                    <a:pt x="1" y="11"/>
                    <a:pt x="1" y="11"/>
                  </a:cubicBezTo>
                  <a:moveTo>
                    <a:pt x="1" y="11"/>
                  </a:moveTo>
                  <a:cubicBezTo>
                    <a:pt x="1" y="11"/>
                    <a:pt x="1" y="11"/>
                    <a:pt x="1" y="11"/>
                  </a:cubicBezTo>
                  <a:cubicBezTo>
                    <a:pt x="1" y="11"/>
                    <a:pt x="1" y="11"/>
                    <a:pt x="1" y="11"/>
                  </a:cubicBezTo>
                  <a:moveTo>
                    <a:pt x="2" y="11"/>
                  </a:moveTo>
                  <a:cubicBezTo>
                    <a:pt x="2" y="11"/>
                    <a:pt x="1" y="11"/>
                    <a:pt x="1" y="11"/>
                  </a:cubicBezTo>
                  <a:cubicBezTo>
                    <a:pt x="1" y="11"/>
                    <a:pt x="2" y="11"/>
                    <a:pt x="2" y="11"/>
                  </a:cubicBezTo>
                  <a:moveTo>
                    <a:pt x="2" y="10"/>
                  </a:moveTo>
                  <a:cubicBezTo>
                    <a:pt x="2" y="10"/>
                    <a:pt x="2" y="11"/>
                    <a:pt x="2" y="11"/>
                  </a:cubicBezTo>
                  <a:cubicBezTo>
                    <a:pt x="2" y="11"/>
                    <a:pt x="2" y="10"/>
                    <a:pt x="2" y="10"/>
                  </a:cubicBezTo>
                  <a:moveTo>
                    <a:pt x="2" y="10"/>
                  </a:moveTo>
                  <a:cubicBezTo>
                    <a:pt x="2" y="10"/>
                    <a:pt x="2" y="10"/>
                    <a:pt x="2" y="10"/>
                  </a:cubicBezTo>
                  <a:cubicBezTo>
                    <a:pt x="2" y="10"/>
                    <a:pt x="2" y="10"/>
                    <a:pt x="2" y="10"/>
                  </a:cubicBezTo>
                  <a:moveTo>
                    <a:pt x="2" y="10"/>
                  </a:moveTo>
                  <a:cubicBezTo>
                    <a:pt x="2" y="10"/>
                    <a:pt x="2" y="10"/>
                    <a:pt x="2" y="10"/>
                  </a:cubicBezTo>
                  <a:cubicBezTo>
                    <a:pt x="2" y="10"/>
                    <a:pt x="2" y="10"/>
                    <a:pt x="2" y="10"/>
                  </a:cubicBezTo>
                  <a:moveTo>
                    <a:pt x="2" y="9"/>
                  </a:moveTo>
                  <a:cubicBezTo>
                    <a:pt x="2" y="10"/>
                    <a:pt x="2" y="10"/>
                    <a:pt x="2" y="10"/>
                  </a:cubicBezTo>
                  <a:cubicBezTo>
                    <a:pt x="2" y="10"/>
                    <a:pt x="2" y="10"/>
                    <a:pt x="2" y="9"/>
                  </a:cubicBezTo>
                  <a:moveTo>
                    <a:pt x="2" y="9"/>
                  </a:moveTo>
                  <a:cubicBezTo>
                    <a:pt x="2" y="9"/>
                    <a:pt x="2" y="9"/>
                    <a:pt x="2" y="9"/>
                  </a:cubicBezTo>
                  <a:cubicBezTo>
                    <a:pt x="2" y="9"/>
                    <a:pt x="2" y="9"/>
                    <a:pt x="2" y="9"/>
                  </a:cubicBezTo>
                  <a:moveTo>
                    <a:pt x="2" y="9"/>
                  </a:moveTo>
                  <a:cubicBezTo>
                    <a:pt x="2" y="9"/>
                    <a:pt x="2" y="9"/>
                    <a:pt x="2" y="9"/>
                  </a:cubicBezTo>
                  <a:cubicBezTo>
                    <a:pt x="2" y="9"/>
                    <a:pt x="2" y="9"/>
                    <a:pt x="2" y="9"/>
                  </a:cubicBezTo>
                  <a:moveTo>
                    <a:pt x="2" y="9"/>
                  </a:moveTo>
                  <a:cubicBezTo>
                    <a:pt x="2" y="9"/>
                    <a:pt x="2" y="9"/>
                    <a:pt x="2" y="9"/>
                  </a:cubicBezTo>
                  <a:cubicBezTo>
                    <a:pt x="2" y="9"/>
                    <a:pt x="2" y="9"/>
                    <a:pt x="2" y="9"/>
                  </a:cubicBezTo>
                  <a:moveTo>
                    <a:pt x="2" y="8"/>
                  </a:moveTo>
                  <a:cubicBezTo>
                    <a:pt x="2" y="8"/>
                    <a:pt x="2" y="9"/>
                    <a:pt x="2" y="9"/>
                  </a:cubicBezTo>
                  <a:cubicBezTo>
                    <a:pt x="2" y="9"/>
                    <a:pt x="2" y="8"/>
                    <a:pt x="2" y="8"/>
                  </a:cubicBezTo>
                  <a:moveTo>
                    <a:pt x="2" y="8"/>
                  </a:moveTo>
                  <a:cubicBezTo>
                    <a:pt x="2" y="8"/>
                    <a:pt x="2" y="8"/>
                    <a:pt x="2" y="8"/>
                  </a:cubicBezTo>
                  <a:cubicBezTo>
                    <a:pt x="2" y="8"/>
                    <a:pt x="2" y="8"/>
                    <a:pt x="2" y="8"/>
                  </a:cubicBezTo>
                  <a:moveTo>
                    <a:pt x="2" y="8"/>
                  </a:moveTo>
                  <a:cubicBezTo>
                    <a:pt x="2" y="8"/>
                    <a:pt x="2" y="8"/>
                    <a:pt x="2" y="8"/>
                  </a:cubicBezTo>
                  <a:cubicBezTo>
                    <a:pt x="2" y="8"/>
                    <a:pt x="2" y="8"/>
                    <a:pt x="2" y="8"/>
                  </a:cubicBezTo>
                  <a:moveTo>
                    <a:pt x="2" y="8"/>
                  </a:moveTo>
                  <a:cubicBezTo>
                    <a:pt x="2" y="8"/>
                    <a:pt x="2" y="8"/>
                    <a:pt x="2" y="8"/>
                  </a:cubicBezTo>
                  <a:cubicBezTo>
                    <a:pt x="2" y="8"/>
                    <a:pt x="2" y="8"/>
                    <a:pt x="2" y="8"/>
                  </a:cubicBezTo>
                  <a:moveTo>
                    <a:pt x="2" y="7"/>
                  </a:moveTo>
                  <a:cubicBezTo>
                    <a:pt x="2" y="7"/>
                    <a:pt x="2" y="7"/>
                    <a:pt x="2" y="7"/>
                  </a:cubicBezTo>
                  <a:cubicBezTo>
                    <a:pt x="2" y="7"/>
                    <a:pt x="2" y="7"/>
                    <a:pt x="2" y="7"/>
                  </a:cubicBezTo>
                  <a:moveTo>
                    <a:pt x="2" y="7"/>
                  </a:moveTo>
                  <a:cubicBezTo>
                    <a:pt x="2" y="7"/>
                    <a:pt x="2" y="7"/>
                    <a:pt x="2" y="7"/>
                  </a:cubicBezTo>
                  <a:cubicBezTo>
                    <a:pt x="2" y="7"/>
                    <a:pt x="2" y="7"/>
                    <a:pt x="2" y="7"/>
                  </a:cubicBezTo>
                  <a:moveTo>
                    <a:pt x="2" y="7"/>
                  </a:moveTo>
                  <a:cubicBezTo>
                    <a:pt x="2" y="7"/>
                    <a:pt x="2" y="7"/>
                    <a:pt x="2" y="7"/>
                  </a:cubicBezTo>
                  <a:cubicBezTo>
                    <a:pt x="2" y="7"/>
                    <a:pt x="2" y="7"/>
                    <a:pt x="2" y="7"/>
                  </a:cubicBezTo>
                  <a:moveTo>
                    <a:pt x="3" y="6"/>
                  </a:moveTo>
                  <a:cubicBezTo>
                    <a:pt x="3" y="6"/>
                    <a:pt x="2" y="7"/>
                    <a:pt x="2" y="7"/>
                  </a:cubicBezTo>
                  <a:cubicBezTo>
                    <a:pt x="2" y="7"/>
                    <a:pt x="3" y="6"/>
                    <a:pt x="3" y="6"/>
                  </a:cubicBezTo>
                  <a:moveTo>
                    <a:pt x="3" y="6"/>
                  </a:moveTo>
                  <a:cubicBezTo>
                    <a:pt x="3" y="6"/>
                    <a:pt x="3" y="6"/>
                    <a:pt x="3" y="6"/>
                  </a:cubicBezTo>
                  <a:cubicBezTo>
                    <a:pt x="3" y="6"/>
                    <a:pt x="3" y="6"/>
                    <a:pt x="3" y="6"/>
                  </a:cubicBezTo>
                  <a:moveTo>
                    <a:pt x="3" y="6"/>
                  </a:moveTo>
                  <a:cubicBezTo>
                    <a:pt x="3" y="6"/>
                    <a:pt x="3" y="6"/>
                    <a:pt x="3" y="6"/>
                  </a:cubicBezTo>
                  <a:cubicBezTo>
                    <a:pt x="3" y="6"/>
                    <a:pt x="3" y="6"/>
                    <a:pt x="3" y="6"/>
                  </a:cubicBezTo>
                  <a:moveTo>
                    <a:pt x="3" y="6"/>
                  </a:moveTo>
                  <a:cubicBezTo>
                    <a:pt x="3" y="6"/>
                    <a:pt x="3" y="6"/>
                    <a:pt x="3" y="6"/>
                  </a:cubicBezTo>
                  <a:cubicBezTo>
                    <a:pt x="3" y="6"/>
                    <a:pt x="3" y="6"/>
                    <a:pt x="3" y="6"/>
                  </a:cubicBezTo>
                  <a:moveTo>
                    <a:pt x="3" y="5"/>
                  </a:moveTo>
                  <a:cubicBezTo>
                    <a:pt x="3" y="5"/>
                    <a:pt x="3" y="5"/>
                    <a:pt x="3" y="5"/>
                  </a:cubicBezTo>
                  <a:cubicBezTo>
                    <a:pt x="3" y="5"/>
                    <a:pt x="3" y="5"/>
                    <a:pt x="3" y="5"/>
                  </a:cubicBezTo>
                  <a:moveTo>
                    <a:pt x="3" y="5"/>
                  </a:moveTo>
                  <a:cubicBezTo>
                    <a:pt x="3" y="5"/>
                    <a:pt x="3" y="5"/>
                    <a:pt x="3" y="5"/>
                  </a:cubicBezTo>
                  <a:cubicBezTo>
                    <a:pt x="3" y="5"/>
                    <a:pt x="3" y="5"/>
                    <a:pt x="3" y="5"/>
                  </a:cubicBezTo>
                  <a:moveTo>
                    <a:pt x="3" y="5"/>
                  </a:moveTo>
                  <a:cubicBezTo>
                    <a:pt x="3" y="5"/>
                    <a:pt x="3" y="5"/>
                    <a:pt x="3" y="5"/>
                  </a:cubicBezTo>
                  <a:cubicBezTo>
                    <a:pt x="3" y="5"/>
                    <a:pt x="3" y="5"/>
                    <a:pt x="3" y="5"/>
                  </a:cubicBezTo>
                  <a:moveTo>
                    <a:pt x="3" y="4"/>
                  </a:moveTo>
                  <a:cubicBezTo>
                    <a:pt x="3" y="5"/>
                    <a:pt x="3" y="5"/>
                    <a:pt x="3" y="5"/>
                  </a:cubicBezTo>
                  <a:cubicBezTo>
                    <a:pt x="3" y="5"/>
                    <a:pt x="3" y="5"/>
                    <a:pt x="3" y="4"/>
                  </a:cubicBezTo>
                  <a:moveTo>
                    <a:pt x="3" y="4"/>
                  </a:moveTo>
                  <a:cubicBezTo>
                    <a:pt x="3" y="4"/>
                    <a:pt x="3" y="4"/>
                    <a:pt x="3" y="4"/>
                  </a:cubicBezTo>
                  <a:cubicBezTo>
                    <a:pt x="3" y="4"/>
                    <a:pt x="3" y="4"/>
                    <a:pt x="3" y="4"/>
                  </a:cubicBezTo>
                  <a:moveTo>
                    <a:pt x="3" y="4"/>
                  </a:moveTo>
                  <a:cubicBezTo>
                    <a:pt x="3" y="4"/>
                    <a:pt x="3" y="4"/>
                    <a:pt x="3" y="4"/>
                  </a:cubicBezTo>
                  <a:cubicBezTo>
                    <a:pt x="3" y="4"/>
                    <a:pt x="3" y="4"/>
                    <a:pt x="3" y="4"/>
                  </a:cubicBezTo>
                  <a:moveTo>
                    <a:pt x="3" y="4"/>
                  </a:moveTo>
                  <a:cubicBezTo>
                    <a:pt x="3" y="4"/>
                    <a:pt x="3" y="4"/>
                    <a:pt x="3" y="4"/>
                  </a:cubicBezTo>
                  <a:cubicBezTo>
                    <a:pt x="3" y="4"/>
                    <a:pt x="3" y="4"/>
                    <a:pt x="3" y="4"/>
                  </a:cubicBezTo>
                  <a:moveTo>
                    <a:pt x="3" y="3"/>
                  </a:moveTo>
                  <a:cubicBezTo>
                    <a:pt x="3" y="3"/>
                    <a:pt x="3" y="3"/>
                    <a:pt x="3" y="4"/>
                  </a:cubicBezTo>
                  <a:cubicBezTo>
                    <a:pt x="3" y="3"/>
                    <a:pt x="3" y="3"/>
                    <a:pt x="3" y="3"/>
                  </a:cubicBezTo>
                  <a:moveTo>
                    <a:pt x="3" y="3"/>
                  </a:moveTo>
                  <a:cubicBezTo>
                    <a:pt x="3" y="3"/>
                    <a:pt x="3" y="3"/>
                    <a:pt x="3" y="3"/>
                  </a:cubicBezTo>
                  <a:cubicBezTo>
                    <a:pt x="3" y="3"/>
                    <a:pt x="3" y="3"/>
                    <a:pt x="3" y="3"/>
                  </a:cubicBezTo>
                  <a:moveTo>
                    <a:pt x="4" y="3"/>
                  </a:moveTo>
                  <a:cubicBezTo>
                    <a:pt x="4" y="3"/>
                    <a:pt x="4" y="3"/>
                    <a:pt x="3" y="3"/>
                  </a:cubicBezTo>
                  <a:cubicBezTo>
                    <a:pt x="4" y="3"/>
                    <a:pt x="4" y="3"/>
                    <a:pt x="4" y="3"/>
                  </a:cubicBezTo>
                  <a:moveTo>
                    <a:pt x="4" y="3"/>
                  </a:moveTo>
                  <a:cubicBezTo>
                    <a:pt x="4" y="3"/>
                    <a:pt x="4" y="3"/>
                    <a:pt x="4" y="3"/>
                  </a:cubicBezTo>
                  <a:cubicBezTo>
                    <a:pt x="4" y="3"/>
                    <a:pt x="4" y="3"/>
                    <a:pt x="4" y="3"/>
                  </a:cubicBezTo>
                  <a:moveTo>
                    <a:pt x="4" y="2"/>
                  </a:moveTo>
                  <a:cubicBezTo>
                    <a:pt x="4" y="2"/>
                    <a:pt x="4" y="2"/>
                    <a:pt x="4" y="2"/>
                  </a:cubicBezTo>
                  <a:cubicBezTo>
                    <a:pt x="4" y="2"/>
                    <a:pt x="4" y="2"/>
                    <a:pt x="4" y="2"/>
                  </a:cubicBezTo>
                  <a:moveTo>
                    <a:pt x="4" y="2"/>
                  </a:moveTo>
                  <a:cubicBezTo>
                    <a:pt x="4" y="2"/>
                    <a:pt x="4" y="2"/>
                    <a:pt x="4" y="2"/>
                  </a:cubicBezTo>
                  <a:cubicBezTo>
                    <a:pt x="4" y="2"/>
                    <a:pt x="4" y="2"/>
                    <a:pt x="4" y="2"/>
                  </a:cubicBezTo>
                  <a:moveTo>
                    <a:pt x="4" y="1"/>
                  </a:moveTo>
                  <a:cubicBezTo>
                    <a:pt x="4" y="1"/>
                    <a:pt x="4" y="1"/>
                    <a:pt x="4" y="1"/>
                  </a:cubicBezTo>
                  <a:cubicBezTo>
                    <a:pt x="4" y="1"/>
                    <a:pt x="4" y="1"/>
                    <a:pt x="4" y="1"/>
                  </a:cubicBezTo>
                  <a:moveTo>
                    <a:pt x="4" y="1"/>
                  </a:moveTo>
                  <a:cubicBezTo>
                    <a:pt x="4" y="1"/>
                    <a:pt x="4" y="1"/>
                    <a:pt x="4" y="1"/>
                  </a:cubicBezTo>
                  <a:cubicBezTo>
                    <a:pt x="4" y="1"/>
                    <a:pt x="4" y="1"/>
                    <a:pt x="4" y="1"/>
                  </a:cubicBezTo>
                  <a:moveTo>
                    <a:pt x="4" y="0"/>
                  </a:moveTo>
                  <a:cubicBezTo>
                    <a:pt x="4" y="0"/>
                    <a:pt x="4" y="0"/>
                    <a:pt x="4" y="0"/>
                  </a:cubicBezTo>
                  <a:cubicBezTo>
                    <a:pt x="4" y="0"/>
                    <a:pt x="4" y="0"/>
                    <a:pt x="4" y="0"/>
                  </a:cubicBezTo>
                </a:path>
              </a:pathLst>
            </a:custGeom>
            <a:solidFill>
              <a:srgbClr val="E56A05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</a14:hiddenLine>
              </a:ext>
            </a:extLst>
          </p:spPr>
          <p:txBody>
            <a:bodyPr vert="horz" wrap="square" lIns="121920" tIns="60960" rIns="121920" bIns="60960" numCol="1" anchor="t" anchorCtr="0" compatLnSpc="1"/>
            <a:lstStyle/>
            <a:p>
              <a:endParaRPr lang="en-GB" sz="2400"/>
            </a:p>
          </p:txBody>
        </p:sp>
        <p:sp>
          <p:nvSpPr>
            <p:cNvPr id="66" name="Freeform 35"/>
            <p:cNvSpPr/>
            <p:nvPr/>
          </p:nvSpPr>
          <p:spPr bwMode="auto">
            <a:xfrm>
              <a:off x="2511425" y="2494353"/>
              <a:ext cx="190500" cy="425450"/>
            </a:xfrm>
            <a:custGeom>
              <a:avLst/>
              <a:gdLst>
                <a:gd name="T0" fmla="*/ 4 w 78"/>
                <a:gd name="T1" fmla="*/ 53 h 174"/>
                <a:gd name="T2" fmla="*/ 4 w 78"/>
                <a:gd name="T3" fmla="*/ 54 h 174"/>
                <a:gd name="T4" fmla="*/ 3 w 78"/>
                <a:gd name="T5" fmla="*/ 55 h 174"/>
                <a:gd name="T6" fmla="*/ 3 w 78"/>
                <a:gd name="T7" fmla="*/ 56 h 174"/>
                <a:gd name="T8" fmla="*/ 3 w 78"/>
                <a:gd name="T9" fmla="*/ 56 h 174"/>
                <a:gd name="T10" fmla="*/ 3 w 78"/>
                <a:gd name="T11" fmla="*/ 57 h 174"/>
                <a:gd name="T12" fmla="*/ 3 w 78"/>
                <a:gd name="T13" fmla="*/ 58 h 174"/>
                <a:gd name="T14" fmla="*/ 3 w 78"/>
                <a:gd name="T15" fmla="*/ 58 h 174"/>
                <a:gd name="T16" fmla="*/ 2 w 78"/>
                <a:gd name="T17" fmla="*/ 59 h 174"/>
                <a:gd name="T18" fmla="*/ 2 w 78"/>
                <a:gd name="T19" fmla="*/ 60 h 174"/>
                <a:gd name="T20" fmla="*/ 2 w 78"/>
                <a:gd name="T21" fmla="*/ 61 h 174"/>
                <a:gd name="T22" fmla="*/ 2 w 78"/>
                <a:gd name="T23" fmla="*/ 61 h 174"/>
                <a:gd name="T24" fmla="*/ 2 w 78"/>
                <a:gd name="T25" fmla="*/ 62 h 174"/>
                <a:gd name="T26" fmla="*/ 2 w 78"/>
                <a:gd name="T27" fmla="*/ 63 h 174"/>
                <a:gd name="T28" fmla="*/ 1 w 78"/>
                <a:gd name="T29" fmla="*/ 63 h 174"/>
                <a:gd name="T30" fmla="*/ 1 w 78"/>
                <a:gd name="T31" fmla="*/ 64 h 174"/>
                <a:gd name="T32" fmla="*/ 1 w 78"/>
                <a:gd name="T33" fmla="*/ 65 h 174"/>
                <a:gd name="T34" fmla="*/ 1 w 78"/>
                <a:gd name="T35" fmla="*/ 66 h 174"/>
                <a:gd name="T36" fmla="*/ 1 w 78"/>
                <a:gd name="T37" fmla="*/ 67 h 174"/>
                <a:gd name="T38" fmla="*/ 1 w 78"/>
                <a:gd name="T39" fmla="*/ 68 h 174"/>
                <a:gd name="T40" fmla="*/ 0 w 78"/>
                <a:gd name="T41" fmla="*/ 69 h 174"/>
                <a:gd name="T42" fmla="*/ 0 w 78"/>
                <a:gd name="T43" fmla="*/ 70 h 174"/>
                <a:gd name="T44" fmla="*/ 0 w 78"/>
                <a:gd name="T45" fmla="*/ 71 h 174"/>
                <a:gd name="T46" fmla="*/ 0 w 78"/>
                <a:gd name="T47" fmla="*/ 71 h 174"/>
                <a:gd name="T48" fmla="*/ 0 w 78"/>
                <a:gd name="T49" fmla="*/ 73 h 174"/>
                <a:gd name="T50" fmla="*/ 0 w 78"/>
                <a:gd name="T51" fmla="*/ 73 h 174"/>
                <a:gd name="T52" fmla="*/ 0 w 78"/>
                <a:gd name="T53" fmla="*/ 74 h 174"/>
                <a:gd name="T54" fmla="*/ 0 w 78"/>
                <a:gd name="T55" fmla="*/ 75 h 174"/>
                <a:gd name="T56" fmla="*/ 0 w 78"/>
                <a:gd name="T57" fmla="*/ 76 h 174"/>
                <a:gd name="T58" fmla="*/ 0 w 78"/>
                <a:gd name="T59" fmla="*/ 77 h 174"/>
                <a:gd name="T60" fmla="*/ 0 w 78"/>
                <a:gd name="T61" fmla="*/ 77 h 174"/>
                <a:gd name="T62" fmla="*/ 0 w 78"/>
                <a:gd name="T63" fmla="*/ 78 h 174"/>
                <a:gd name="T64" fmla="*/ 0 w 78"/>
                <a:gd name="T65" fmla="*/ 79 h 174"/>
                <a:gd name="T66" fmla="*/ 0 w 78"/>
                <a:gd name="T67" fmla="*/ 80 h 174"/>
                <a:gd name="T68" fmla="*/ 0 w 78"/>
                <a:gd name="T69" fmla="*/ 81 h 174"/>
                <a:gd name="T70" fmla="*/ 0 w 78"/>
                <a:gd name="T71" fmla="*/ 81 h 174"/>
                <a:gd name="T72" fmla="*/ 0 w 78"/>
                <a:gd name="T73" fmla="*/ 82 h 174"/>
                <a:gd name="T74" fmla="*/ 0 w 78"/>
                <a:gd name="T75" fmla="*/ 83 h 174"/>
                <a:gd name="T76" fmla="*/ 0 w 78"/>
                <a:gd name="T77" fmla="*/ 84 h 174"/>
                <a:gd name="T78" fmla="*/ 0 w 78"/>
                <a:gd name="T79" fmla="*/ 84 h 174"/>
                <a:gd name="T80" fmla="*/ 0 w 78"/>
                <a:gd name="T81" fmla="*/ 85 h 174"/>
                <a:gd name="T82" fmla="*/ 0 w 78"/>
                <a:gd name="T83" fmla="*/ 86 h 174"/>
                <a:gd name="T84" fmla="*/ 0 w 78"/>
                <a:gd name="T85" fmla="*/ 87 h 174"/>
                <a:gd name="T86" fmla="*/ 0 w 78"/>
                <a:gd name="T87" fmla="*/ 87 h 174"/>
                <a:gd name="T88" fmla="*/ 0 w 78"/>
                <a:gd name="T89" fmla="*/ 88 h 174"/>
                <a:gd name="T90" fmla="*/ 0 w 78"/>
                <a:gd name="T91" fmla="*/ 89 h 174"/>
                <a:gd name="T92" fmla="*/ 0 w 78"/>
                <a:gd name="T93" fmla="*/ 90 h 174"/>
                <a:gd name="T94" fmla="*/ 0 w 78"/>
                <a:gd name="T95" fmla="*/ 90 h 174"/>
                <a:gd name="T96" fmla="*/ 0 w 78"/>
                <a:gd name="T97" fmla="*/ 91 h 174"/>
                <a:gd name="T98" fmla="*/ 0 w 78"/>
                <a:gd name="T99" fmla="*/ 92 h 174"/>
                <a:gd name="T100" fmla="*/ 0 w 78"/>
                <a:gd name="T101" fmla="*/ 92 h 174"/>
                <a:gd name="T102" fmla="*/ 0 w 78"/>
                <a:gd name="T103" fmla="*/ 94 h 174"/>
                <a:gd name="T104" fmla="*/ 0 w 78"/>
                <a:gd name="T105" fmla="*/ 94 h 174"/>
                <a:gd name="T106" fmla="*/ 1 w 78"/>
                <a:gd name="T107" fmla="*/ 97 h 174"/>
                <a:gd name="T108" fmla="*/ 15 w 78"/>
                <a:gd name="T109" fmla="*/ 78 h 174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  <a:cxn ang="0">
                  <a:pos x="T46" y="T47"/>
                </a:cxn>
                <a:cxn ang="0">
                  <a:pos x="T48" y="T49"/>
                </a:cxn>
                <a:cxn ang="0">
                  <a:pos x="T50" y="T51"/>
                </a:cxn>
                <a:cxn ang="0">
                  <a:pos x="T52" y="T53"/>
                </a:cxn>
                <a:cxn ang="0">
                  <a:pos x="T54" y="T55"/>
                </a:cxn>
                <a:cxn ang="0">
                  <a:pos x="T56" y="T57"/>
                </a:cxn>
                <a:cxn ang="0">
                  <a:pos x="T58" y="T59"/>
                </a:cxn>
                <a:cxn ang="0">
                  <a:pos x="T60" y="T61"/>
                </a:cxn>
                <a:cxn ang="0">
                  <a:pos x="T62" y="T63"/>
                </a:cxn>
                <a:cxn ang="0">
                  <a:pos x="T64" y="T65"/>
                </a:cxn>
                <a:cxn ang="0">
                  <a:pos x="T66" y="T67"/>
                </a:cxn>
                <a:cxn ang="0">
                  <a:pos x="T68" y="T69"/>
                </a:cxn>
                <a:cxn ang="0">
                  <a:pos x="T70" y="T71"/>
                </a:cxn>
                <a:cxn ang="0">
                  <a:pos x="T72" y="T73"/>
                </a:cxn>
                <a:cxn ang="0">
                  <a:pos x="T74" y="T75"/>
                </a:cxn>
                <a:cxn ang="0">
                  <a:pos x="T76" y="T77"/>
                </a:cxn>
                <a:cxn ang="0">
                  <a:pos x="T78" y="T79"/>
                </a:cxn>
                <a:cxn ang="0">
                  <a:pos x="T80" y="T81"/>
                </a:cxn>
                <a:cxn ang="0">
                  <a:pos x="T82" y="T83"/>
                </a:cxn>
                <a:cxn ang="0">
                  <a:pos x="T84" y="T85"/>
                </a:cxn>
                <a:cxn ang="0">
                  <a:pos x="T86" y="T87"/>
                </a:cxn>
                <a:cxn ang="0">
                  <a:pos x="T88" y="T89"/>
                </a:cxn>
                <a:cxn ang="0">
                  <a:pos x="T90" y="T91"/>
                </a:cxn>
                <a:cxn ang="0">
                  <a:pos x="T92" y="T93"/>
                </a:cxn>
                <a:cxn ang="0">
                  <a:pos x="T94" y="T95"/>
                </a:cxn>
                <a:cxn ang="0">
                  <a:pos x="T96" y="T97"/>
                </a:cxn>
                <a:cxn ang="0">
                  <a:pos x="T98" y="T99"/>
                </a:cxn>
                <a:cxn ang="0">
                  <a:pos x="T100" y="T101"/>
                </a:cxn>
                <a:cxn ang="0">
                  <a:pos x="T102" y="T103"/>
                </a:cxn>
                <a:cxn ang="0">
                  <a:pos x="T104" y="T105"/>
                </a:cxn>
                <a:cxn ang="0">
                  <a:pos x="T106" y="T107"/>
                </a:cxn>
                <a:cxn ang="0">
                  <a:pos x="T108" y="T109"/>
                </a:cxn>
              </a:cxnLst>
              <a:rect l="0" t="0" r="r" b="b"/>
              <a:pathLst>
                <a:path w="78" h="174">
                  <a:moveTo>
                    <a:pt x="48" y="0"/>
                  </a:moveTo>
                  <a:cubicBezTo>
                    <a:pt x="28" y="11"/>
                    <a:pt x="12" y="30"/>
                    <a:pt x="4" y="52"/>
                  </a:cubicBezTo>
                  <a:cubicBezTo>
                    <a:pt x="4" y="52"/>
                    <a:pt x="4" y="52"/>
                    <a:pt x="4" y="52"/>
                  </a:cubicBezTo>
                  <a:cubicBezTo>
                    <a:pt x="4" y="52"/>
                    <a:pt x="4" y="52"/>
                    <a:pt x="4" y="53"/>
                  </a:cubicBezTo>
                  <a:cubicBezTo>
                    <a:pt x="4" y="53"/>
                    <a:pt x="4" y="53"/>
                    <a:pt x="4" y="53"/>
                  </a:cubicBezTo>
                  <a:cubicBezTo>
                    <a:pt x="4" y="53"/>
                    <a:pt x="4" y="53"/>
                    <a:pt x="4" y="53"/>
                  </a:cubicBezTo>
                  <a:cubicBezTo>
                    <a:pt x="4" y="53"/>
                    <a:pt x="4" y="53"/>
                    <a:pt x="4" y="53"/>
                  </a:cubicBezTo>
                  <a:cubicBezTo>
                    <a:pt x="4" y="53"/>
                    <a:pt x="4" y="54"/>
                    <a:pt x="4" y="54"/>
                  </a:cubicBezTo>
                  <a:cubicBezTo>
                    <a:pt x="4" y="54"/>
                    <a:pt x="4" y="54"/>
                    <a:pt x="4" y="54"/>
                  </a:cubicBezTo>
                  <a:cubicBezTo>
                    <a:pt x="4" y="54"/>
                    <a:pt x="4" y="54"/>
                    <a:pt x="4" y="54"/>
                  </a:cubicBezTo>
                  <a:cubicBezTo>
                    <a:pt x="4" y="54"/>
                    <a:pt x="4" y="54"/>
                    <a:pt x="4" y="54"/>
                  </a:cubicBezTo>
                  <a:cubicBezTo>
                    <a:pt x="4" y="54"/>
                    <a:pt x="4" y="54"/>
                    <a:pt x="4" y="55"/>
                  </a:cubicBezTo>
                  <a:cubicBezTo>
                    <a:pt x="4" y="55"/>
                    <a:pt x="4" y="55"/>
                    <a:pt x="4" y="55"/>
                  </a:cubicBezTo>
                  <a:cubicBezTo>
                    <a:pt x="4" y="55"/>
                    <a:pt x="4" y="55"/>
                    <a:pt x="4" y="55"/>
                  </a:cubicBezTo>
                  <a:cubicBezTo>
                    <a:pt x="4" y="55"/>
                    <a:pt x="4" y="55"/>
                    <a:pt x="3" y="55"/>
                  </a:cubicBezTo>
                  <a:cubicBezTo>
                    <a:pt x="3" y="55"/>
                    <a:pt x="3" y="55"/>
                    <a:pt x="3" y="55"/>
                  </a:cubicBezTo>
                  <a:cubicBezTo>
                    <a:pt x="3" y="55"/>
                    <a:pt x="3" y="55"/>
                    <a:pt x="3" y="55"/>
                  </a:cubicBezTo>
                  <a:cubicBezTo>
                    <a:pt x="3" y="55"/>
                    <a:pt x="3" y="55"/>
                    <a:pt x="3" y="55"/>
                  </a:cubicBezTo>
                  <a:cubicBezTo>
                    <a:pt x="3" y="55"/>
                    <a:pt x="3" y="55"/>
                    <a:pt x="3" y="56"/>
                  </a:cubicBezTo>
                  <a:cubicBezTo>
                    <a:pt x="3" y="56"/>
                    <a:pt x="3" y="56"/>
                    <a:pt x="3" y="56"/>
                  </a:cubicBezTo>
                  <a:cubicBezTo>
                    <a:pt x="3" y="56"/>
                    <a:pt x="3" y="56"/>
                    <a:pt x="3" y="56"/>
                  </a:cubicBezTo>
                  <a:cubicBezTo>
                    <a:pt x="3" y="56"/>
                    <a:pt x="3" y="56"/>
                    <a:pt x="3" y="56"/>
                  </a:cubicBezTo>
                  <a:cubicBezTo>
                    <a:pt x="3" y="56"/>
                    <a:pt x="3" y="56"/>
                    <a:pt x="3" y="56"/>
                  </a:cubicBezTo>
                  <a:cubicBezTo>
                    <a:pt x="3" y="56"/>
                    <a:pt x="3" y="56"/>
                    <a:pt x="3" y="56"/>
                  </a:cubicBezTo>
                  <a:cubicBezTo>
                    <a:pt x="3" y="56"/>
                    <a:pt x="3" y="56"/>
                    <a:pt x="3" y="56"/>
                  </a:cubicBezTo>
                  <a:cubicBezTo>
                    <a:pt x="3" y="56"/>
                    <a:pt x="3" y="56"/>
                    <a:pt x="3" y="56"/>
                  </a:cubicBezTo>
                  <a:cubicBezTo>
                    <a:pt x="3" y="57"/>
                    <a:pt x="3" y="57"/>
                    <a:pt x="3" y="57"/>
                  </a:cubicBezTo>
                  <a:cubicBezTo>
                    <a:pt x="3" y="57"/>
                    <a:pt x="3" y="57"/>
                    <a:pt x="3" y="57"/>
                  </a:cubicBezTo>
                  <a:cubicBezTo>
                    <a:pt x="3" y="57"/>
                    <a:pt x="3" y="57"/>
                    <a:pt x="3" y="57"/>
                  </a:cubicBezTo>
                  <a:cubicBezTo>
                    <a:pt x="3" y="57"/>
                    <a:pt x="3" y="57"/>
                    <a:pt x="3" y="57"/>
                  </a:cubicBezTo>
                  <a:cubicBezTo>
                    <a:pt x="3" y="57"/>
                    <a:pt x="3" y="57"/>
                    <a:pt x="3" y="57"/>
                  </a:cubicBezTo>
                  <a:cubicBezTo>
                    <a:pt x="3" y="57"/>
                    <a:pt x="3" y="57"/>
                    <a:pt x="3" y="57"/>
                  </a:cubicBezTo>
                  <a:cubicBezTo>
                    <a:pt x="3" y="57"/>
                    <a:pt x="3" y="57"/>
                    <a:pt x="3" y="57"/>
                  </a:cubicBezTo>
                  <a:cubicBezTo>
                    <a:pt x="3" y="58"/>
                    <a:pt x="3" y="58"/>
                    <a:pt x="3" y="58"/>
                  </a:cubicBezTo>
                  <a:cubicBezTo>
                    <a:pt x="3" y="58"/>
                    <a:pt x="3" y="58"/>
                    <a:pt x="3" y="58"/>
                  </a:cubicBezTo>
                  <a:cubicBezTo>
                    <a:pt x="3" y="58"/>
                    <a:pt x="3" y="58"/>
                    <a:pt x="3" y="58"/>
                  </a:cubicBezTo>
                  <a:cubicBezTo>
                    <a:pt x="3" y="58"/>
                    <a:pt x="3" y="58"/>
                    <a:pt x="3" y="58"/>
                  </a:cubicBezTo>
                  <a:cubicBezTo>
                    <a:pt x="3" y="58"/>
                    <a:pt x="3" y="58"/>
                    <a:pt x="3" y="58"/>
                  </a:cubicBezTo>
                  <a:cubicBezTo>
                    <a:pt x="3" y="58"/>
                    <a:pt x="3" y="58"/>
                    <a:pt x="3" y="58"/>
                  </a:cubicBezTo>
                  <a:cubicBezTo>
                    <a:pt x="3" y="58"/>
                    <a:pt x="3" y="58"/>
                    <a:pt x="3" y="58"/>
                  </a:cubicBezTo>
                  <a:cubicBezTo>
                    <a:pt x="3" y="58"/>
                    <a:pt x="2" y="59"/>
                    <a:pt x="2" y="59"/>
                  </a:cubicBezTo>
                  <a:cubicBezTo>
                    <a:pt x="2" y="59"/>
                    <a:pt x="2" y="59"/>
                    <a:pt x="2" y="59"/>
                  </a:cubicBezTo>
                  <a:cubicBezTo>
                    <a:pt x="2" y="59"/>
                    <a:pt x="2" y="59"/>
                    <a:pt x="2" y="59"/>
                  </a:cubicBezTo>
                  <a:cubicBezTo>
                    <a:pt x="2" y="59"/>
                    <a:pt x="2" y="59"/>
                    <a:pt x="2" y="59"/>
                  </a:cubicBezTo>
                  <a:cubicBezTo>
                    <a:pt x="2" y="59"/>
                    <a:pt x="2" y="59"/>
                    <a:pt x="2" y="59"/>
                  </a:cubicBezTo>
                  <a:cubicBezTo>
                    <a:pt x="2" y="59"/>
                    <a:pt x="2" y="59"/>
                    <a:pt x="2" y="59"/>
                  </a:cubicBezTo>
                  <a:cubicBezTo>
                    <a:pt x="2" y="59"/>
                    <a:pt x="2" y="59"/>
                    <a:pt x="2" y="59"/>
                  </a:cubicBezTo>
                  <a:cubicBezTo>
                    <a:pt x="2" y="59"/>
                    <a:pt x="2" y="59"/>
                    <a:pt x="2" y="60"/>
                  </a:cubicBezTo>
                  <a:cubicBezTo>
                    <a:pt x="2" y="60"/>
                    <a:pt x="2" y="60"/>
                    <a:pt x="2" y="60"/>
                  </a:cubicBezTo>
                  <a:cubicBezTo>
                    <a:pt x="2" y="60"/>
                    <a:pt x="2" y="60"/>
                    <a:pt x="2" y="60"/>
                  </a:cubicBezTo>
                  <a:cubicBezTo>
                    <a:pt x="2" y="60"/>
                    <a:pt x="2" y="60"/>
                    <a:pt x="2" y="60"/>
                  </a:cubicBezTo>
                  <a:cubicBezTo>
                    <a:pt x="2" y="60"/>
                    <a:pt x="2" y="60"/>
                    <a:pt x="2" y="60"/>
                  </a:cubicBezTo>
                  <a:cubicBezTo>
                    <a:pt x="2" y="60"/>
                    <a:pt x="2" y="60"/>
                    <a:pt x="2" y="60"/>
                  </a:cubicBezTo>
                  <a:cubicBezTo>
                    <a:pt x="2" y="60"/>
                    <a:pt x="2" y="60"/>
                    <a:pt x="2" y="60"/>
                  </a:cubicBezTo>
                  <a:cubicBezTo>
                    <a:pt x="2" y="60"/>
                    <a:pt x="2" y="61"/>
                    <a:pt x="2" y="61"/>
                  </a:cubicBezTo>
                  <a:cubicBezTo>
                    <a:pt x="2" y="61"/>
                    <a:pt x="2" y="61"/>
                    <a:pt x="2" y="61"/>
                  </a:cubicBezTo>
                  <a:cubicBezTo>
                    <a:pt x="2" y="61"/>
                    <a:pt x="2" y="61"/>
                    <a:pt x="2" y="61"/>
                  </a:cubicBezTo>
                  <a:cubicBezTo>
                    <a:pt x="2" y="61"/>
                    <a:pt x="2" y="61"/>
                    <a:pt x="2" y="61"/>
                  </a:cubicBezTo>
                  <a:cubicBezTo>
                    <a:pt x="2" y="61"/>
                    <a:pt x="2" y="61"/>
                    <a:pt x="2" y="61"/>
                  </a:cubicBezTo>
                  <a:cubicBezTo>
                    <a:pt x="2" y="61"/>
                    <a:pt x="2" y="61"/>
                    <a:pt x="2" y="61"/>
                  </a:cubicBezTo>
                  <a:cubicBezTo>
                    <a:pt x="2" y="61"/>
                    <a:pt x="2" y="61"/>
                    <a:pt x="2" y="61"/>
                  </a:cubicBezTo>
                  <a:cubicBezTo>
                    <a:pt x="2" y="61"/>
                    <a:pt x="2" y="61"/>
                    <a:pt x="2" y="61"/>
                  </a:cubicBezTo>
                  <a:cubicBezTo>
                    <a:pt x="2" y="62"/>
                    <a:pt x="2" y="62"/>
                    <a:pt x="2" y="62"/>
                  </a:cubicBezTo>
                  <a:cubicBezTo>
                    <a:pt x="2" y="62"/>
                    <a:pt x="2" y="62"/>
                    <a:pt x="2" y="62"/>
                  </a:cubicBezTo>
                  <a:cubicBezTo>
                    <a:pt x="2" y="62"/>
                    <a:pt x="2" y="62"/>
                    <a:pt x="2" y="62"/>
                  </a:cubicBezTo>
                  <a:cubicBezTo>
                    <a:pt x="2" y="62"/>
                    <a:pt x="2" y="62"/>
                    <a:pt x="2" y="62"/>
                  </a:cubicBezTo>
                  <a:cubicBezTo>
                    <a:pt x="2" y="62"/>
                    <a:pt x="2" y="62"/>
                    <a:pt x="2" y="62"/>
                  </a:cubicBezTo>
                  <a:cubicBezTo>
                    <a:pt x="2" y="62"/>
                    <a:pt x="2" y="62"/>
                    <a:pt x="2" y="62"/>
                  </a:cubicBezTo>
                  <a:cubicBezTo>
                    <a:pt x="2" y="62"/>
                    <a:pt x="2" y="63"/>
                    <a:pt x="2" y="63"/>
                  </a:cubicBezTo>
                  <a:cubicBezTo>
                    <a:pt x="2" y="63"/>
                    <a:pt x="2" y="63"/>
                    <a:pt x="2" y="63"/>
                  </a:cubicBezTo>
                  <a:cubicBezTo>
                    <a:pt x="2" y="63"/>
                    <a:pt x="1" y="63"/>
                    <a:pt x="1" y="63"/>
                  </a:cubicBezTo>
                  <a:cubicBezTo>
                    <a:pt x="1" y="63"/>
                    <a:pt x="1" y="63"/>
                    <a:pt x="1" y="63"/>
                  </a:cubicBezTo>
                  <a:cubicBezTo>
                    <a:pt x="1" y="63"/>
                    <a:pt x="1" y="63"/>
                    <a:pt x="1" y="63"/>
                  </a:cubicBezTo>
                  <a:cubicBezTo>
                    <a:pt x="1" y="63"/>
                    <a:pt x="1" y="63"/>
                    <a:pt x="1" y="63"/>
                  </a:cubicBezTo>
                  <a:cubicBezTo>
                    <a:pt x="1" y="63"/>
                    <a:pt x="1" y="63"/>
                    <a:pt x="1" y="63"/>
                  </a:cubicBezTo>
                  <a:cubicBezTo>
                    <a:pt x="1" y="63"/>
                    <a:pt x="1" y="63"/>
                    <a:pt x="1" y="63"/>
                  </a:cubicBezTo>
                  <a:cubicBezTo>
                    <a:pt x="1" y="64"/>
                    <a:pt x="1" y="64"/>
                    <a:pt x="1" y="64"/>
                  </a:cubicBezTo>
                  <a:cubicBezTo>
                    <a:pt x="1" y="64"/>
                    <a:pt x="1" y="64"/>
                    <a:pt x="1" y="64"/>
                  </a:cubicBezTo>
                  <a:cubicBezTo>
                    <a:pt x="1" y="64"/>
                    <a:pt x="1" y="64"/>
                    <a:pt x="1" y="64"/>
                  </a:cubicBezTo>
                  <a:cubicBezTo>
                    <a:pt x="1" y="64"/>
                    <a:pt x="1" y="64"/>
                    <a:pt x="1" y="64"/>
                  </a:cubicBezTo>
                  <a:cubicBezTo>
                    <a:pt x="1" y="64"/>
                    <a:pt x="1" y="64"/>
                    <a:pt x="1" y="64"/>
                  </a:cubicBezTo>
                  <a:cubicBezTo>
                    <a:pt x="1" y="64"/>
                    <a:pt x="1" y="64"/>
                    <a:pt x="1" y="64"/>
                  </a:cubicBezTo>
                  <a:cubicBezTo>
                    <a:pt x="1" y="65"/>
                    <a:pt x="1" y="65"/>
                    <a:pt x="1" y="65"/>
                  </a:cubicBezTo>
                  <a:cubicBezTo>
                    <a:pt x="1" y="65"/>
                    <a:pt x="1" y="65"/>
                    <a:pt x="1" y="65"/>
                  </a:cubicBezTo>
                  <a:cubicBezTo>
                    <a:pt x="1" y="65"/>
                    <a:pt x="1" y="65"/>
                    <a:pt x="1" y="65"/>
                  </a:cubicBezTo>
                  <a:cubicBezTo>
                    <a:pt x="1" y="65"/>
                    <a:pt x="1" y="65"/>
                    <a:pt x="1" y="65"/>
                  </a:cubicBezTo>
                  <a:cubicBezTo>
                    <a:pt x="1" y="66"/>
                    <a:pt x="1" y="66"/>
                    <a:pt x="1" y="66"/>
                  </a:cubicBezTo>
                  <a:cubicBezTo>
                    <a:pt x="1" y="66"/>
                    <a:pt x="1" y="66"/>
                    <a:pt x="1" y="66"/>
                  </a:cubicBezTo>
                  <a:cubicBezTo>
                    <a:pt x="1" y="66"/>
                    <a:pt x="1" y="66"/>
                    <a:pt x="1" y="66"/>
                  </a:cubicBezTo>
                  <a:cubicBezTo>
                    <a:pt x="1" y="66"/>
                    <a:pt x="1" y="66"/>
                    <a:pt x="1" y="66"/>
                  </a:cubicBezTo>
                  <a:cubicBezTo>
                    <a:pt x="1" y="66"/>
                    <a:pt x="1" y="67"/>
                    <a:pt x="1" y="67"/>
                  </a:cubicBezTo>
                  <a:cubicBezTo>
                    <a:pt x="1" y="67"/>
                    <a:pt x="1" y="67"/>
                    <a:pt x="1" y="67"/>
                  </a:cubicBezTo>
                  <a:cubicBezTo>
                    <a:pt x="1" y="67"/>
                    <a:pt x="1" y="67"/>
                    <a:pt x="1" y="67"/>
                  </a:cubicBezTo>
                  <a:cubicBezTo>
                    <a:pt x="1" y="67"/>
                    <a:pt x="1" y="67"/>
                    <a:pt x="1" y="67"/>
                  </a:cubicBezTo>
                  <a:cubicBezTo>
                    <a:pt x="1" y="67"/>
                    <a:pt x="1" y="67"/>
                    <a:pt x="1" y="67"/>
                  </a:cubicBezTo>
                  <a:cubicBezTo>
                    <a:pt x="1" y="67"/>
                    <a:pt x="1" y="67"/>
                    <a:pt x="1" y="67"/>
                  </a:cubicBezTo>
                  <a:cubicBezTo>
                    <a:pt x="1" y="67"/>
                    <a:pt x="1" y="67"/>
                    <a:pt x="1" y="67"/>
                  </a:cubicBezTo>
                  <a:cubicBezTo>
                    <a:pt x="1" y="67"/>
                    <a:pt x="1" y="67"/>
                    <a:pt x="1" y="67"/>
                  </a:cubicBezTo>
                  <a:cubicBezTo>
                    <a:pt x="1" y="68"/>
                    <a:pt x="1" y="68"/>
                    <a:pt x="1" y="68"/>
                  </a:cubicBezTo>
                  <a:cubicBezTo>
                    <a:pt x="1" y="68"/>
                    <a:pt x="1" y="68"/>
                    <a:pt x="1" y="68"/>
                  </a:cubicBezTo>
                  <a:cubicBezTo>
                    <a:pt x="1" y="68"/>
                    <a:pt x="1" y="68"/>
                    <a:pt x="1" y="68"/>
                  </a:cubicBezTo>
                  <a:cubicBezTo>
                    <a:pt x="1" y="68"/>
                    <a:pt x="1" y="68"/>
                    <a:pt x="1" y="68"/>
                  </a:cubicBezTo>
                  <a:cubicBezTo>
                    <a:pt x="1" y="68"/>
                    <a:pt x="0" y="68"/>
                    <a:pt x="0" y="69"/>
                  </a:cubicBezTo>
                  <a:cubicBezTo>
                    <a:pt x="0" y="69"/>
                    <a:pt x="0" y="69"/>
                    <a:pt x="0" y="69"/>
                  </a:cubicBezTo>
                  <a:cubicBezTo>
                    <a:pt x="0" y="69"/>
                    <a:pt x="0" y="69"/>
                    <a:pt x="0" y="69"/>
                  </a:cubicBezTo>
                  <a:cubicBezTo>
                    <a:pt x="0" y="69"/>
                    <a:pt x="0" y="69"/>
                    <a:pt x="0" y="69"/>
                  </a:cubicBezTo>
                  <a:cubicBezTo>
                    <a:pt x="0" y="69"/>
                    <a:pt x="0" y="69"/>
                    <a:pt x="0" y="70"/>
                  </a:cubicBezTo>
                  <a:cubicBezTo>
                    <a:pt x="0" y="70"/>
                    <a:pt x="0" y="70"/>
                    <a:pt x="0" y="70"/>
                  </a:cubicBezTo>
                  <a:cubicBezTo>
                    <a:pt x="0" y="70"/>
                    <a:pt x="0" y="70"/>
                    <a:pt x="0" y="70"/>
                  </a:cubicBezTo>
                  <a:cubicBezTo>
                    <a:pt x="0" y="70"/>
                    <a:pt x="0" y="70"/>
                    <a:pt x="0" y="70"/>
                  </a:cubicBezTo>
                  <a:cubicBezTo>
                    <a:pt x="0" y="70"/>
                    <a:pt x="0" y="70"/>
                    <a:pt x="0" y="70"/>
                  </a:cubicBezTo>
                  <a:cubicBezTo>
                    <a:pt x="0" y="70"/>
                    <a:pt x="0" y="70"/>
                    <a:pt x="0" y="70"/>
                  </a:cubicBezTo>
                  <a:cubicBezTo>
                    <a:pt x="0" y="70"/>
                    <a:pt x="0" y="70"/>
                    <a:pt x="0" y="70"/>
                  </a:cubicBezTo>
                  <a:cubicBezTo>
                    <a:pt x="0" y="70"/>
                    <a:pt x="0" y="70"/>
                    <a:pt x="0" y="70"/>
                  </a:cubicBezTo>
                  <a:cubicBezTo>
                    <a:pt x="0" y="70"/>
                    <a:pt x="0" y="71"/>
                    <a:pt x="0" y="71"/>
                  </a:cubicBezTo>
                  <a:cubicBezTo>
                    <a:pt x="0" y="71"/>
                    <a:pt x="0" y="71"/>
                    <a:pt x="0" y="71"/>
                  </a:cubicBezTo>
                  <a:cubicBezTo>
                    <a:pt x="0" y="71"/>
                    <a:pt x="0" y="71"/>
                    <a:pt x="0" y="71"/>
                  </a:cubicBezTo>
                  <a:cubicBezTo>
                    <a:pt x="0" y="71"/>
                    <a:pt x="0" y="71"/>
                    <a:pt x="0" y="71"/>
                  </a:cubicBezTo>
                  <a:cubicBezTo>
                    <a:pt x="0" y="71"/>
                    <a:pt x="0" y="71"/>
                    <a:pt x="0" y="71"/>
                  </a:cubicBezTo>
                  <a:cubicBezTo>
                    <a:pt x="0" y="71"/>
                    <a:pt x="0" y="71"/>
                    <a:pt x="0" y="71"/>
                  </a:cubicBezTo>
                  <a:cubicBezTo>
                    <a:pt x="0" y="71"/>
                    <a:pt x="0" y="72"/>
                    <a:pt x="0" y="72"/>
                  </a:cubicBezTo>
                  <a:cubicBezTo>
                    <a:pt x="0" y="72"/>
                    <a:pt x="0" y="72"/>
                    <a:pt x="0" y="72"/>
                  </a:cubicBezTo>
                  <a:cubicBezTo>
                    <a:pt x="0" y="72"/>
                    <a:pt x="0" y="72"/>
                    <a:pt x="0" y="72"/>
                  </a:cubicBezTo>
                  <a:cubicBezTo>
                    <a:pt x="0" y="72"/>
                    <a:pt x="0" y="72"/>
                    <a:pt x="0" y="72"/>
                  </a:cubicBezTo>
                  <a:cubicBezTo>
                    <a:pt x="0" y="73"/>
                    <a:pt x="0" y="73"/>
                    <a:pt x="0" y="73"/>
                  </a:cubicBezTo>
                  <a:cubicBezTo>
                    <a:pt x="0" y="73"/>
                    <a:pt x="0" y="73"/>
                    <a:pt x="0" y="73"/>
                  </a:cubicBezTo>
                  <a:cubicBezTo>
                    <a:pt x="0" y="73"/>
                    <a:pt x="0" y="73"/>
                    <a:pt x="0" y="73"/>
                  </a:cubicBezTo>
                  <a:cubicBezTo>
                    <a:pt x="0" y="73"/>
                    <a:pt x="0" y="73"/>
                    <a:pt x="0" y="73"/>
                  </a:cubicBezTo>
                  <a:cubicBezTo>
                    <a:pt x="0" y="73"/>
                    <a:pt x="0" y="73"/>
                    <a:pt x="0" y="73"/>
                  </a:cubicBezTo>
                  <a:cubicBezTo>
                    <a:pt x="0" y="73"/>
                    <a:pt x="0" y="73"/>
                    <a:pt x="0" y="73"/>
                  </a:cubicBezTo>
                  <a:cubicBezTo>
                    <a:pt x="0" y="73"/>
                    <a:pt x="0" y="74"/>
                    <a:pt x="0" y="74"/>
                  </a:cubicBezTo>
                  <a:cubicBezTo>
                    <a:pt x="0" y="74"/>
                    <a:pt x="0" y="74"/>
                    <a:pt x="0" y="74"/>
                  </a:cubicBezTo>
                  <a:cubicBezTo>
                    <a:pt x="0" y="74"/>
                    <a:pt x="0" y="74"/>
                    <a:pt x="0" y="74"/>
                  </a:cubicBezTo>
                  <a:cubicBezTo>
                    <a:pt x="0" y="74"/>
                    <a:pt x="0" y="74"/>
                    <a:pt x="0" y="74"/>
                  </a:cubicBezTo>
                  <a:cubicBezTo>
                    <a:pt x="0" y="74"/>
                    <a:pt x="0" y="74"/>
                    <a:pt x="0" y="74"/>
                  </a:cubicBezTo>
                  <a:cubicBezTo>
                    <a:pt x="0" y="74"/>
                    <a:pt x="0" y="74"/>
                    <a:pt x="0" y="74"/>
                  </a:cubicBezTo>
                  <a:cubicBezTo>
                    <a:pt x="0" y="74"/>
                    <a:pt x="0" y="74"/>
                    <a:pt x="0" y="74"/>
                  </a:cubicBezTo>
                  <a:cubicBezTo>
                    <a:pt x="0" y="74"/>
                    <a:pt x="0" y="75"/>
                    <a:pt x="0" y="75"/>
                  </a:cubicBezTo>
                  <a:cubicBezTo>
                    <a:pt x="0" y="75"/>
                    <a:pt x="0" y="75"/>
                    <a:pt x="0" y="75"/>
                  </a:cubicBezTo>
                  <a:cubicBezTo>
                    <a:pt x="0" y="75"/>
                    <a:pt x="0" y="75"/>
                    <a:pt x="0" y="75"/>
                  </a:cubicBezTo>
                  <a:cubicBezTo>
                    <a:pt x="0" y="75"/>
                    <a:pt x="0" y="75"/>
                    <a:pt x="0" y="75"/>
                  </a:cubicBezTo>
                  <a:cubicBezTo>
                    <a:pt x="0" y="75"/>
                    <a:pt x="0" y="75"/>
                    <a:pt x="0" y="75"/>
                  </a:cubicBezTo>
                  <a:cubicBezTo>
                    <a:pt x="0" y="75"/>
                    <a:pt x="0" y="75"/>
                    <a:pt x="0" y="76"/>
                  </a:cubicBezTo>
                  <a:cubicBezTo>
                    <a:pt x="0" y="76"/>
                    <a:pt x="0" y="76"/>
                    <a:pt x="0" y="76"/>
                  </a:cubicBezTo>
                  <a:cubicBezTo>
                    <a:pt x="0" y="76"/>
                    <a:pt x="0" y="76"/>
                    <a:pt x="0" y="76"/>
                  </a:cubicBezTo>
                  <a:cubicBezTo>
                    <a:pt x="0" y="76"/>
                    <a:pt x="0" y="76"/>
                    <a:pt x="0" y="76"/>
                  </a:cubicBezTo>
                  <a:cubicBezTo>
                    <a:pt x="0" y="76"/>
                    <a:pt x="0" y="76"/>
                    <a:pt x="0" y="76"/>
                  </a:cubicBezTo>
                  <a:cubicBezTo>
                    <a:pt x="0" y="76"/>
                    <a:pt x="0" y="76"/>
                    <a:pt x="0" y="76"/>
                  </a:cubicBezTo>
                  <a:cubicBezTo>
                    <a:pt x="0" y="76"/>
                    <a:pt x="0" y="76"/>
                    <a:pt x="0" y="77"/>
                  </a:cubicBezTo>
                  <a:cubicBezTo>
                    <a:pt x="0" y="77"/>
                    <a:pt x="0" y="77"/>
                    <a:pt x="0" y="77"/>
                  </a:cubicBezTo>
                  <a:cubicBezTo>
                    <a:pt x="0" y="77"/>
                    <a:pt x="0" y="77"/>
                    <a:pt x="0" y="77"/>
                  </a:cubicBezTo>
                  <a:cubicBezTo>
                    <a:pt x="0" y="77"/>
                    <a:pt x="0" y="77"/>
                    <a:pt x="0" y="77"/>
                  </a:cubicBezTo>
                  <a:cubicBezTo>
                    <a:pt x="0" y="77"/>
                    <a:pt x="0" y="77"/>
                    <a:pt x="0" y="77"/>
                  </a:cubicBezTo>
                  <a:cubicBezTo>
                    <a:pt x="0" y="77"/>
                    <a:pt x="0" y="77"/>
                    <a:pt x="0" y="77"/>
                  </a:cubicBezTo>
                  <a:cubicBezTo>
                    <a:pt x="0" y="77"/>
                    <a:pt x="0" y="77"/>
                    <a:pt x="0" y="77"/>
                  </a:cubicBezTo>
                  <a:cubicBezTo>
                    <a:pt x="0" y="77"/>
                    <a:pt x="0" y="77"/>
                    <a:pt x="0" y="78"/>
                  </a:cubicBezTo>
                  <a:cubicBezTo>
                    <a:pt x="0" y="78"/>
                    <a:pt x="0" y="78"/>
                    <a:pt x="0" y="78"/>
                  </a:cubicBezTo>
                  <a:cubicBezTo>
                    <a:pt x="0" y="78"/>
                    <a:pt x="0" y="78"/>
                    <a:pt x="0" y="78"/>
                  </a:cubicBezTo>
                  <a:cubicBezTo>
                    <a:pt x="0" y="78"/>
                    <a:pt x="0" y="78"/>
                    <a:pt x="0" y="78"/>
                  </a:cubicBezTo>
                  <a:cubicBezTo>
                    <a:pt x="0" y="78"/>
                    <a:pt x="0" y="78"/>
                    <a:pt x="0" y="78"/>
                  </a:cubicBezTo>
                  <a:cubicBezTo>
                    <a:pt x="0" y="78"/>
                    <a:pt x="0" y="78"/>
                    <a:pt x="0" y="78"/>
                  </a:cubicBezTo>
                  <a:cubicBezTo>
                    <a:pt x="0" y="78"/>
                    <a:pt x="0" y="78"/>
                    <a:pt x="0" y="78"/>
                  </a:cubicBezTo>
                  <a:cubicBezTo>
                    <a:pt x="0" y="79"/>
                    <a:pt x="0" y="79"/>
                    <a:pt x="0" y="79"/>
                  </a:cubicBezTo>
                  <a:cubicBezTo>
                    <a:pt x="0" y="79"/>
                    <a:pt x="0" y="79"/>
                    <a:pt x="0" y="79"/>
                  </a:cubicBezTo>
                  <a:cubicBezTo>
                    <a:pt x="0" y="79"/>
                    <a:pt x="0" y="79"/>
                    <a:pt x="0" y="79"/>
                  </a:cubicBezTo>
                  <a:cubicBezTo>
                    <a:pt x="0" y="79"/>
                    <a:pt x="0" y="79"/>
                    <a:pt x="0" y="79"/>
                  </a:cubicBezTo>
                  <a:cubicBezTo>
                    <a:pt x="0" y="79"/>
                    <a:pt x="0" y="79"/>
                    <a:pt x="0" y="80"/>
                  </a:cubicBezTo>
                  <a:cubicBezTo>
                    <a:pt x="0" y="80"/>
                    <a:pt x="0" y="80"/>
                    <a:pt x="0" y="80"/>
                  </a:cubicBezTo>
                  <a:cubicBezTo>
                    <a:pt x="0" y="80"/>
                    <a:pt x="0" y="80"/>
                    <a:pt x="0" y="80"/>
                  </a:cubicBezTo>
                  <a:cubicBezTo>
                    <a:pt x="0" y="80"/>
                    <a:pt x="0" y="80"/>
                    <a:pt x="0" y="80"/>
                  </a:cubicBezTo>
                  <a:cubicBezTo>
                    <a:pt x="0" y="80"/>
                    <a:pt x="0" y="80"/>
                    <a:pt x="0" y="80"/>
                  </a:cubicBezTo>
                  <a:cubicBezTo>
                    <a:pt x="0" y="80"/>
                    <a:pt x="0" y="80"/>
                    <a:pt x="0" y="80"/>
                  </a:cubicBezTo>
                  <a:cubicBezTo>
                    <a:pt x="0" y="80"/>
                    <a:pt x="0" y="80"/>
                    <a:pt x="0" y="80"/>
                  </a:cubicBezTo>
                  <a:cubicBezTo>
                    <a:pt x="0" y="80"/>
                    <a:pt x="0" y="80"/>
                    <a:pt x="0" y="80"/>
                  </a:cubicBezTo>
                  <a:cubicBezTo>
                    <a:pt x="0" y="81"/>
                    <a:pt x="0" y="81"/>
                    <a:pt x="0" y="81"/>
                  </a:cubicBezTo>
                  <a:cubicBezTo>
                    <a:pt x="0" y="81"/>
                    <a:pt x="0" y="81"/>
                    <a:pt x="0" y="81"/>
                  </a:cubicBezTo>
                  <a:cubicBezTo>
                    <a:pt x="0" y="81"/>
                    <a:pt x="0" y="81"/>
                    <a:pt x="0" y="81"/>
                  </a:cubicBezTo>
                  <a:cubicBezTo>
                    <a:pt x="0" y="81"/>
                    <a:pt x="0" y="81"/>
                    <a:pt x="0" y="81"/>
                  </a:cubicBezTo>
                  <a:cubicBezTo>
                    <a:pt x="0" y="81"/>
                    <a:pt x="0" y="81"/>
                    <a:pt x="0" y="81"/>
                  </a:cubicBezTo>
                  <a:cubicBezTo>
                    <a:pt x="0" y="81"/>
                    <a:pt x="0" y="81"/>
                    <a:pt x="0" y="81"/>
                  </a:cubicBezTo>
                  <a:cubicBezTo>
                    <a:pt x="0" y="81"/>
                    <a:pt x="0" y="82"/>
                    <a:pt x="0" y="82"/>
                  </a:cubicBezTo>
                  <a:cubicBezTo>
                    <a:pt x="0" y="82"/>
                    <a:pt x="0" y="82"/>
                    <a:pt x="0" y="82"/>
                  </a:cubicBezTo>
                  <a:cubicBezTo>
                    <a:pt x="0" y="82"/>
                    <a:pt x="0" y="82"/>
                    <a:pt x="0" y="82"/>
                  </a:cubicBezTo>
                  <a:cubicBezTo>
                    <a:pt x="0" y="82"/>
                    <a:pt x="0" y="82"/>
                    <a:pt x="0" y="82"/>
                  </a:cubicBezTo>
                  <a:cubicBezTo>
                    <a:pt x="0" y="82"/>
                    <a:pt x="0" y="82"/>
                    <a:pt x="0" y="82"/>
                  </a:cubicBezTo>
                  <a:cubicBezTo>
                    <a:pt x="0" y="82"/>
                    <a:pt x="0" y="82"/>
                    <a:pt x="0" y="82"/>
                  </a:cubicBezTo>
                  <a:cubicBezTo>
                    <a:pt x="0" y="82"/>
                    <a:pt x="0" y="82"/>
                    <a:pt x="0" y="83"/>
                  </a:cubicBezTo>
                  <a:cubicBezTo>
                    <a:pt x="0" y="83"/>
                    <a:pt x="0" y="83"/>
                    <a:pt x="0" y="83"/>
                  </a:cubicBezTo>
                  <a:cubicBezTo>
                    <a:pt x="0" y="83"/>
                    <a:pt x="0" y="83"/>
                    <a:pt x="0" y="83"/>
                  </a:cubicBezTo>
                  <a:cubicBezTo>
                    <a:pt x="0" y="83"/>
                    <a:pt x="0" y="83"/>
                    <a:pt x="0" y="83"/>
                  </a:cubicBezTo>
                  <a:cubicBezTo>
                    <a:pt x="0" y="83"/>
                    <a:pt x="0" y="83"/>
                    <a:pt x="0" y="83"/>
                  </a:cubicBezTo>
                  <a:cubicBezTo>
                    <a:pt x="0" y="83"/>
                    <a:pt x="0" y="83"/>
                    <a:pt x="0" y="83"/>
                  </a:cubicBezTo>
                  <a:cubicBezTo>
                    <a:pt x="0" y="83"/>
                    <a:pt x="0" y="83"/>
                    <a:pt x="0" y="83"/>
                  </a:cubicBezTo>
                  <a:cubicBezTo>
                    <a:pt x="0" y="83"/>
                    <a:pt x="0" y="83"/>
                    <a:pt x="0" y="84"/>
                  </a:cubicBezTo>
                  <a:cubicBezTo>
                    <a:pt x="0" y="84"/>
                    <a:pt x="0" y="84"/>
                    <a:pt x="0" y="84"/>
                  </a:cubicBezTo>
                  <a:cubicBezTo>
                    <a:pt x="0" y="84"/>
                    <a:pt x="0" y="84"/>
                    <a:pt x="0" y="84"/>
                  </a:cubicBezTo>
                  <a:cubicBezTo>
                    <a:pt x="0" y="84"/>
                    <a:pt x="0" y="84"/>
                    <a:pt x="0" y="84"/>
                  </a:cubicBezTo>
                  <a:cubicBezTo>
                    <a:pt x="0" y="84"/>
                    <a:pt x="0" y="84"/>
                    <a:pt x="0" y="84"/>
                  </a:cubicBezTo>
                  <a:cubicBezTo>
                    <a:pt x="0" y="84"/>
                    <a:pt x="0" y="84"/>
                    <a:pt x="0" y="84"/>
                  </a:cubicBezTo>
                  <a:cubicBezTo>
                    <a:pt x="0" y="84"/>
                    <a:pt x="0" y="84"/>
                    <a:pt x="0" y="84"/>
                  </a:cubicBezTo>
                  <a:cubicBezTo>
                    <a:pt x="0" y="84"/>
                    <a:pt x="0" y="85"/>
                    <a:pt x="0" y="85"/>
                  </a:cubicBezTo>
                  <a:cubicBezTo>
                    <a:pt x="0" y="85"/>
                    <a:pt x="0" y="85"/>
                    <a:pt x="0" y="85"/>
                  </a:cubicBezTo>
                  <a:cubicBezTo>
                    <a:pt x="0" y="85"/>
                    <a:pt x="0" y="85"/>
                    <a:pt x="0" y="85"/>
                  </a:cubicBezTo>
                  <a:cubicBezTo>
                    <a:pt x="0" y="85"/>
                    <a:pt x="0" y="85"/>
                    <a:pt x="0" y="85"/>
                  </a:cubicBezTo>
                  <a:cubicBezTo>
                    <a:pt x="0" y="85"/>
                    <a:pt x="0" y="85"/>
                    <a:pt x="0" y="85"/>
                  </a:cubicBezTo>
                  <a:cubicBezTo>
                    <a:pt x="0" y="85"/>
                    <a:pt x="0" y="85"/>
                    <a:pt x="0" y="85"/>
                  </a:cubicBezTo>
                  <a:cubicBezTo>
                    <a:pt x="0" y="85"/>
                    <a:pt x="0" y="85"/>
                    <a:pt x="0" y="86"/>
                  </a:cubicBezTo>
                  <a:cubicBezTo>
                    <a:pt x="0" y="86"/>
                    <a:pt x="0" y="86"/>
                    <a:pt x="0" y="86"/>
                  </a:cubicBezTo>
                  <a:cubicBezTo>
                    <a:pt x="0" y="86"/>
                    <a:pt x="0" y="86"/>
                    <a:pt x="0" y="86"/>
                  </a:cubicBezTo>
                  <a:cubicBezTo>
                    <a:pt x="0" y="86"/>
                    <a:pt x="0" y="86"/>
                    <a:pt x="0" y="86"/>
                  </a:cubicBezTo>
                  <a:cubicBezTo>
                    <a:pt x="0" y="86"/>
                    <a:pt x="0" y="86"/>
                    <a:pt x="0" y="86"/>
                  </a:cubicBezTo>
                  <a:cubicBezTo>
                    <a:pt x="0" y="86"/>
                    <a:pt x="0" y="86"/>
                    <a:pt x="0" y="86"/>
                  </a:cubicBezTo>
                  <a:cubicBezTo>
                    <a:pt x="0" y="86"/>
                    <a:pt x="0" y="86"/>
                    <a:pt x="0" y="86"/>
                  </a:cubicBezTo>
                  <a:cubicBezTo>
                    <a:pt x="0" y="86"/>
                    <a:pt x="0" y="86"/>
                    <a:pt x="0" y="87"/>
                  </a:cubicBezTo>
                  <a:cubicBezTo>
                    <a:pt x="0" y="87"/>
                    <a:pt x="0" y="87"/>
                    <a:pt x="0" y="87"/>
                  </a:cubicBezTo>
                  <a:cubicBezTo>
                    <a:pt x="0" y="87"/>
                    <a:pt x="0" y="87"/>
                    <a:pt x="0" y="87"/>
                  </a:cubicBezTo>
                  <a:cubicBezTo>
                    <a:pt x="0" y="87"/>
                    <a:pt x="0" y="87"/>
                    <a:pt x="0" y="87"/>
                  </a:cubicBezTo>
                  <a:cubicBezTo>
                    <a:pt x="0" y="87"/>
                    <a:pt x="0" y="87"/>
                    <a:pt x="0" y="87"/>
                  </a:cubicBezTo>
                  <a:cubicBezTo>
                    <a:pt x="0" y="87"/>
                    <a:pt x="0" y="87"/>
                    <a:pt x="0" y="87"/>
                  </a:cubicBezTo>
                  <a:cubicBezTo>
                    <a:pt x="0" y="87"/>
                    <a:pt x="0" y="87"/>
                    <a:pt x="0" y="87"/>
                  </a:cubicBezTo>
                  <a:cubicBezTo>
                    <a:pt x="0" y="87"/>
                    <a:pt x="0" y="88"/>
                    <a:pt x="0" y="88"/>
                  </a:cubicBezTo>
                  <a:cubicBezTo>
                    <a:pt x="0" y="88"/>
                    <a:pt x="0" y="88"/>
                    <a:pt x="0" y="88"/>
                  </a:cubicBezTo>
                  <a:cubicBezTo>
                    <a:pt x="0" y="88"/>
                    <a:pt x="0" y="88"/>
                    <a:pt x="0" y="88"/>
                  </a:cubicBezTo>
                  <a:cubicBezTo>
                    <a:pt x="0" y="88"/>
                    <a:pt x="0" y="88"/>
                    <a:pt x="0" y="88"/>
                  </a:cubicBezTo>
                  <a:cubicBezTo>
                    <a:pt x="0" y="88"/>
                    <a:pt x="0" y="88"/>
                    <a:pt x="0" y="88"/>
                  </a:cubicBezTo>
                  <a:cubicBezTo>
                    <a:pt x="0" y="88"/>
                    <a:pt x="0" y="88"/>
                    <a:pt x="0" y="88"/>
                  </a:cubicBezTo>
                  <a:cubicBezTo>
                    <a:pt x="0" y="88"/>
                    <a:pt x="0" y="88"/>
                    <a:pt x="0" y="88"/>
                  </a:cubicBezTo>
                  <a:cubicBezTo>
                    <a:pt x="0" y="89"/>
                    <a:pt x="0" y="89"/>
                    <a:pt x="0" y="89"/>
                  </a:cubicBezTo>
                  <a:cubicBezTo>
                    <a:pt x="0" y="89"/>
                    <a:pt x="0" y="89"/>
                    <a:pt x="0" y="89"/>
                  </a:cubicBezTo>
                  <a:cubicBezTo>
                    <a:pt x="0" y="89"/>
                    <a:pt x="0" y="89"/>
                    <a:pt x="0" y="89"/>
                  </a:cubicBezTo>
                  <a:cubicBezTo>
                    <a:pt x="0" y="89"/>
                    <a:pt x="0" y="89"/>
                    <a:pt x="0" y="89"/>
                  </a:cubicBezTo>
                  <a:cubicBezTo>
                    <a:pt x="0" y="89"/>
                    <a:pt x="0" y="89"/>
                    <a:pt x="0" y="89"/>
                  </a:cubicBezTo>
                  <a:cubicBezTo>
                    <a:pt x="0" y="89"/>
                    <a:pt x="0" y="89"/>
                    <a:pt x="0" y="89"/>
                  </a:cubicBezTo>
                  <a:cubicBezTo>
                    <a:pt x="0" y="89"/>
                    <a:pt x="0" y="89"/>
                    <a:pt x="0" y="89"/>
                  </a:cubicBezTo>
                  <a:cubicBezTo>
                    <a:pt x="0" y="90"/>
                    <a:pt x="0" y="90"/>
                    <a:pt x="0" y="90"/>
                  </a:cubicBezTo>
                  <a:cubicBezTo>
                    <a:pt x="0" y="90"/>
                    <a:pt x="0" y="90"/>
                    <a:pt x="0" y="90"/>
                  </a:cubicBezTo>
                  <a:cubicBezTo>
                    <a:pt x="0" y="90"/>
                    <a:pt x="0" y="90"/>
                    <a:pt x="0" y="90"/>
                  </a:cubicBezTo>
                  <a:cubicBezTo>
                    <a:pt x="0" y="90"/>
                    <a:pt x="0" y="90"/>
                    <a:pt x="0" y="90"/>
                  </a:cubicBezTo>
                  <a:cubicBezTo>
                    <a:pt x="0" y="90"/>
                    <a:pt x="0" y="90"/>
                    <a:pt x="0" y="90"/>
                  </a:cubicBezTo>
                  <a:cubicBezTo>
                    <a:pt x="0" y="90"/>
                    <a:pt x="0" y="90"/>
                    <a:pt x="0" y="90"/>
                  </a:cubicBezTo>
                  <a:cubicBezTo>
                    <a:pt x="0" y="91"/>
                    <a:pt x="0" y="91"/>
                    <a:pt x="0" y="91"/>
                  </a:cubicBezTo>
                  <a:cubicBezTo>
                    <a:pt x="0" y="91"/>
                    <a:pt x="0" y="91"/>
                    <a:pt x="0" y="91"/>
                  </a:cubicBezTo>
                  <a:cubicBezTo>
                    <a:pt x="0" y="91"/>
                    <a:pt x="0" y="91"/>
                    <a:pt x="0" y="91"/>
                  </a:cubicBezTo>
                  <a:cubicBezTo>
                    <a:pt x="0" y="91"/>
                    <a:pt x="0" y="91"/>
                    <a:pt x="0" y="91"/>
                  </a:cubicBezTo>
                  <a:cubicBezTo>
                    <a:pt x="0" y="91"/>
                    <a:pt x="0" y="91"/>
                    <a:pt x="0" y="91"/>
                  </a:cubicBezTo>
                  <a:cubicBezTo>
                    <a:pt x="0" y="91"/>
                    <a:pt x="0" y="91"/>
                    <a:pt x="0" y="91"/>
                  </a:cubicBezTo>
                  <a:cubicBezTo>
                    <a:pt x="0" y="91"/>
                    <a:pt x="0" y="91"/>
                    <a:pt x="0" y="91"/>
                  </a:cubicBezTo>
                  <a:cubicBezTo>
                    <a:pt x="0" y="91"/>
                    <a:pt x="0" y="92"/>
                    <a:pt x="0" y="92"/>
                  </a:cubicBezTo>
                  <a:cubicBezTo>
                    <a:pt x="0" y="92"/>
                    <a:pt x="0" y="92"/>
                    <a:pt x="0" y="92"/>
                  </a:cubicBezTo>
                  <a:cubicBezTo>
                    <a:pt x="0" y="92"/>
                    <a:pt x="0" y="92"/>
                    <a:pt x="0" y="92"/>
                  </a:cubicBezTo>
                  <a:cubicBezTo>
                    <a:pt x="0" y="92"/>
                    <a:pt x="0" y="92"/>
                    <a:pt x="0" y="92"/>
                  </a:cubicBezTo>
                  <a:cubicBezTo>
                    <a:pt x="0" y="92"/>
                    <a:pt x="0" y="92"/>
                    <a:pt x="0" y="92"/>
                  </a:cubicBezTo>
                  <a:cubicBezTo>
                    <a:pt x="0" y="92"/>
                    <a:pt x="0" y="92"/>
                    <a:pt x="0" y="92"/>
                  </a:cubicBezTo>
                  <a:cubicBezTo>
                    <a:pt x="0" y="92"/>
                    <a:pt x="0" y="92"/>
                    <a:pt x="0" y="92"/>
                  </a:cubicBezTo>
                  <a:cubicBezTo>
                    <a:pt x="0" y="92"/>
                    <a:pt x="0" y="92"/>
                    <a:pt x="0" y="92"/>
                  </a:cubicBezTo>
                  <a:cubicBezTo>
                    <a:pt x="0" y="93"/>
                    <a:pt x="0" y="93"/>
                    <a:pt x="0" y="93"/>
                  </a:cubicBezTo>
                  <a:cubicBezTo>
                    <a:pt x="0" y="93"/>
                    <a:pt x="0" y="93"/>
                    <a:pt x="0" y="93"/>
                  </a:cubicBezTo>
                  <a:cubicBezTo>
                    <a:pt x="0" y="93"/>
                    <a:pt x="0" y="93"/>
                    <a:pt x="0" y="93"/>
                  </a:cubicBezTo>
                  <a:cubicBezTo>
                    <a:pt x="0" y="93"/>
                    <a:pt x="0" y="93"/>
                    <a:pt x="0" y="93"/>
                  </a:cubicBezTo>
                  <a:cubicBezTo>
                    <a:pt x="0" y="94"/>
                    <a:pt x="0" y="94"/>
                    <a:pt x="0" y="94"/>
                  </a:cubicBezTo>
                  <a:cubicBezTo>
                    <a:pt x="0" y="94"/>
                    <a:pt x="0" y="94"/>
                    <a:pt x="0" y="94"/>
                  </a:cubicBezTo>
                  <a:cubicBezTo>
                    <a:pt x="0" y="94"/>
                    <a:pt x="0" y="94"/>
                    <a:pt x="0" y="94"/>
                  </a:cubicBezTo>
                  <a:cubicBezTo>
                    <a:pt x="0" y="94"/>
                    <a:pt x="0" y="94"/>
                    <a:pt x="0" y="94"/>
                  </a:cubicBezTo>
                  <a:cubicBezTo>
                    <a:pt x="0" y="94"/>
                    <a:pt x="0" y="94"/>
                    <a:pt x="0" y="94"/>
                  </a:cubicBezTo>
                  <a:cubicBezTo>
                    <a:pt x="0" y="94"/>
                    <a:pt x="0" y="94"/>
                    <a:pt x="0" y="94"/>
                  </a:cubicBezTo>
                  <a:cubicBezTo>
                    <a:pt x="0" y="94"/>
                    <a:pt x="0" y="94"/>
                    <a:pt x="0" y="95"/>
                  </a:cubicBezTo>
                  <a:cubicBezTo>
                    <a:pt x="0" y="95"/>
                    <a:pt x="0" y="95"/>
                    <a:pt x="0" y="95"/>
                  </a:cubicBezTo>
                  <a:cubicBezTo>
                    <a:pt x="0" y="95"/>
                    <a:pt x="0" y="95"/>
                    <a:pt x="0" y="95"/>
                  </a:cubicBezTo>
                  <a:cubicBezTo>
                    <a:pt x="0" y="95"/>
                    <a:pt x="0" y="95"/>
                    <a:pt x="0" y="95"/>
                  </a:cubicBezTo>
                  <a:cubicBezTo>
                    <a:pt x="0" y="96"/>
                    <a:pt x="1" y="96"/>
                    <a:pt x="1" y="97"/>
                  </a:cubicBezTo>
                  <a:cubicBezTo>
                    <a:pt x="1" y="97"/>
                    <a:pt x="1" y="97"/>
                    <a:pt x="1" y="97"/>
                  </a:cubicBezTo>
                  <a:cubicBezTo>
                    <a:pt x="7" y="136"/>
                    <a:pt x="38" y="168"/>
                    <a:pt x="78" y="174"/>
                  </a:cubicBezTo>
                  <a:cubicBezTo>
                    <a:pt x="66" y="169"/>
                    <a:pt x="55" y="162"/>
                    <a:pt x="46" y="152"/>
                  </a:cubicBezTo>
                  <a:cubicBezTo>
                    <a:pt x="33" y="139"/>
                    <a:pt x="24" y="124"/>
                    <a:pt x="19" y="106"/>
                  </a:cubicBezTo>
                  <a:cubicBezTo>
                    <a:pt x="18" y="97"/>
                    <a:pt x="16" y="87"/>
                    <a:pt x="15" y="78"/>
                  </a:cubicBezTo>
                  <a:cubicBezTo>
                    <a:pt x="15" y="77"/>
                    <a:pt x="15" y="77"/>
                    <a:pt x="15" y="77"/>
                  </a:cubicBezTo>
                  <a:cubicBezTo>
                    <a:pt x="15" y="58"/>
                    <a:pt x="20" y="40"/>
                    <a:pt x="30" y="23"/>
                  </a:cubicBezTo>
                  <a:cubicBezTo>
                    <a:pt x="35" y="16"/>
                    <a:pt x="41" y="9"/>
                    <a:pt x="46" y="2"/>
                  </a:cubicBezTo>
                  <a:cubicBezTo>
                    <a:pt x="47" y="1"/>
                    <a:pt x="48" y="1"/>
                    <a:pt x="48" y="0"/>
                  </a:cubicBezTo>
                </a:path>
              </a:pathLst>
            </a:custGeom>
            <a:solidFill>
              <a:srgbClr val="FFB54D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</a14:hiddenLine>
              </a:ext>
            </a:extLst>
          </p:spPr>
          <p:txBody>
            <a:bodyPr vert="horz" wrap="square" lIns="121920" tIns="60960" rIns="121920" bIns="60960" numCol="1" anchor="t" anchorCtr="0" compatLnSpc="1"/>
            <a:lstStyle/>
            <a:p>
              <a:endParaRPr lang="en-GB" sz="2400"/>
            </a:p>
          </p:txBody>
        </p:sp>
        <p:sp>
          <p:nvSpPr>
            <p:cNvPr id="67" name="Rectangle 36"/>
            <p:cNvSpPr>
              <a:spLocks noChangeArrowheads="1"/>
            </p:cNvSpPr>
            <p:nvPr/>
          </p:nvSpPr>
          <p:spPr bwMode="auto">
            <a:xfrm>
              <a:off x="2605088" y="2592778"/>
              <a:ext cx="268288" cy="153988"/>
            </a:xfrm>
            <a:prstGeom prst="rect">
              <a:avLst/>
            </a:prstGeom>
            <a:solidFill>
              <a:srgbClr val="FFD57D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 vert="horz" wrap="square" lIns="121920" tIns="60960" rIns="121920" bIns="60960" numCol="1" anchor="t" anchorCtr="0" compatLnSpc="1"/>
            <a:lstStyle/>
            <a:p>
              <a:endParaRPr lang="en-GB" sz="2400"/>
            </a:p>
          </p:txBody>
        </p:sp>
      </p:grpSp>
      <p:sp>
        <p:nvSpPr>
          <p:cNvPr id="68" name="Oval 107"/>
          <p:cNvSpPr>
            <a:spLocks noChangeArrowheads="1"/>
          </p:cNvSpPr>
          <p:nvPr/>
        </p:nvSpPr>
        <p:spPr bwMode="auto">
          <a:xfrm>
            <a:off x="2003096" y="1331988"/>
            <a:ext cx="90392" cy="76587"/>
          </a:xfrm>
          <a:prstGeom prst="ellipse">
            <a:avLst/>
          </a:prstGeom>
          <a:solidFill>
            <a:srgbClr val="5D5C52"/>
          </a:solidFill>
          <a:ln>
            <a:noFill/>
          </a:ln>
          <a:extLs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round/>
              </a14:hiddenLine>
            </a:ext>
          </a:extLst>
        </p:spPr>
        <p:txBody>
          <a:bodyPr vert="horz" wrap="square" lIns="121920" tIns="60960" rIns="121920" bIns="60960" numCol="1" anchor="t" anchorCtr="0" compatLnSpc="1"/>
          <a:lstStyle/>
          <a:p>
            <a:endParaRPr lang="en-GB" sz="2400"/>
          </a:p>
        </p:txBody>
      </p:sp>
      <p:sp>
        <p:nvSpPr>
          <p:cNvPr id="69" name="Explosion 2 68"/>
          <p:cNvSpPr/>
          <p:nvPr/>
        </p:nvSpPr>
        <p:spPr>
          <a:xfrm>
            <a:off x="1640235" y="3454857"/>
            <a:ext cx="3149600" cy="2074040"/>
          </a:xfrm>
          <a:prstGeom prst="irregularSeal2">
            <a:avLst/>
          </a:prstGeom>
          <a:solidFill>
            <a:srgbClr val="FFFF00"/>
          </a:solidFill>
          <a:ln>
            <a:solidFill>
              <a:srgbClr val="FF0000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US" sz="2800" dirty="0">
                <a:solidFill>
                  <a:srgbClr val="0000FF"/>
                </a:solidFill>
              </a:rPr>
              <a:t>HẾT GIỜ</a:t>
            </a:r>
          </a:p>
        </p:txBody>
      </p:sp>
      <p:pic>
        <p:nvPicPr>
          <p:cNvPr id="70" name="Tieng vo tay (mp3cut.net).mp3">
            <a:hlinkClick r:id="" action="ppaction://media"/>
          </p:cNvPr>
          <p:cNvPicPr>
            <a:picLocks noChangeAspect="1"/>
          </p:cNvPicPr>
          <p:nvPr>
            <a:audioFile r:link="rId2"/>
            <p:extLst>
              <p:ext uri="{DAA4B4D4-6D71-4841-9C94-3DE7FCFB9230}">
                <p14:media xmlns:p14="http://schemas.microsoft.com/office/powerpoint/2010/main" r:embed="rId1"/>
              </p:ext>
            </p:extLst>
          </p:nvPr>
        </p:nvPicPr>
        <p:blipFill>
          <a:blip r:embed="rId20"/>
          <a:stretch>
            <a:fillRect/>
          </a:stretch>
        </p:blipFill>
        <p:spPr>
          <a:xfrm>
            <a:off x="12903200" y="5669037"/>
            <a:ext cx="812800" cy="812800"/>
          </a:xfrm>
          <a:prstGeom prst="rect">
            <a:avLst/>
          </a:prstGeom>
        </p:spPr>
      </p:pic>
      <p:pic>
        <p:nvPicPr>
          <p:cNvPr id="3" name="Picture 2" descr="powerpoint-07"/>
          <p:cNvPicPr>
            <a:picLocks noChangeAspect="1"/>
          </p:cNvPicPr>
          <p:nvPr/>
        </p:nvPicPr>
        <p:blipFill>
          <a:blip r:embed="rId21"/>
          <a:stretch>
            <a:fillRect/>
          </a:stretch>
        </p:blipFill>
        <p:spPr>
          <a:xfrm>
            <a:off x="10269855" y="398780"/>
            <a:ext cx="1833245" cy="795020"/>
          </a:xfrm>
          <a:prstGeom prst="rect">
            <a:avLst/>
          </a:prstGeom>
        </p:spPr>
      </p:pic>
    </p:spTree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47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1000"/>
                                        <p:tgtEl>
                                          <p:spTgt spid="45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8" dur="1000" fill="hold"/>
                                        <p:tgtEl>
                                          <p:spTgt spid="45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9" dur="1000" fill="hold"/>
                                        <p:tgtEl>
                                          <p:spTgt spid="45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-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10" presetID="47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2" dur="1000"/>
                                        <p:tgtEl>
                                          <p:spTgt spid="46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13" dur="1000" fill="hold"/>
                                        <p:tgtEl>
                                          <p:spTgt spid="46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4" dur="1000" fill="hold"/>
                                        <p:tgtEl>
                                          <p:spTgt spid="46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-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15" presetID="42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7" dur="1000"/>
                                        <p:tgtEl>
                                          <p:spTgt spid="49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18" dur="1000" fill="hold"/>
                                        <p:tgtEl>
                                          <p:spTgt spid="49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9" dur="1000" fill="hold"/>
                                        <p:tgtEl>
                                          <p:spTgt spid="49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20" presetID="42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2" dur="1000"/>
                                        <p:tgtEl>
                                          <p:spTgt spid="50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23" dur="1000" fill="hold"/>
                                        <p:tgtEl>
                                          <p:spTgt spid="50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4" dur="1000" fill="hold"/>
                                        <p:tgtEl>
                                          <p:spTgt spid="50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25" presetID="42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7" dur="1000"/>
                                        <p:tgtEl>
                                          <p:spTgt spid="51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28" dur="1000" fill="hold"/>
                                        <p:tgtEl>
                                          <p:spTgt spid="51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9" dur="1000" fill="hold"/>
                                        <p:tgtEl>
                                          <p:spTgt spid="51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30" presetID="1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32" presetID="32" presetClass="emph" presetSubtype="0" repeatCount="indefinite" fill="hold" nodeType="withEffect">
                                  <p:stCondLst>
                                    <p:cond delay="0"/>
                                  </p:stCondLst>
                                  <p:childTnLst>
                                    <p:animRot by="120000">
                                      <p:cBhvr>
                                        <p:cTn id="33" dur="300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5"/>
                                        </p:tgtEl>
                                        <p:attrNameLst>
                                          <p:attrName>r</p:attrName>
                                        </p:attrNameLst>
                                      </p:cBhvr>
                                    </p:animRot>
                                    <p:animRot by="-240000">
                                      <p:cBhvr>
                                        <p:cTn id="34" dur="600" fill="hold">
                                          <p:stCondLst>
                                            <p:cond delay="600"/>
                                          </p:stCondLst>
                                        </p:cTn>
                                        <p:tgtEl>
                                          <p:spTgt spid="25"/>
                                        </p:tgtEl>
                                        <p:attrNameLst>
                                          <p:attrName>r</p:attrName>
                                        </p:attrNameLst>
                                      </p:cBhvr>
                                    </p:animRot>
                                    <p:animRot by="240000">
                                      <p:cBhvr>
                                        <p:cTn id="35" dur="600" fill="hold">
                                          <p:stCondLst>
                                            <p:cond delay="1200"/>
                                          </p:stCondLst>
                                        </p:cTn>
                                        <p:tgtEl>
                                          <p:spTgt spid="25"/>
                                        </p:tgtEl>
                                        <p:attrNameLst>
                                          <p:attrName>r</p:attrName>
                                        </p:attrNameLst>
                                      </p:cBhvr>
                                    </p:animRot>
                                    <p:animRot by="-240000">
                                      <p:cBhvr>
                                        <p:cTn id="36" dur="600" fill="hold">
                                          <p:stCondLst>
                                            <p:cond delay="1800"/>
                                          </p:stCondLst>
                                        </p:cTn>
                                        <p:tgtEl>
                                          <p:spTgt spid="25"/>
                                        </p:tgtEl>
                                        <p:attrNameLst>
                                          <p:attrName>r</p:attrName>
                                        </p:attrNameLst>
                                      </p:cBhvr>
                                    </p:animRot>
                                    <p:animRot by="120000">
                                      <p:cBhvr>
                                        <p:cTn id="37" dur="600" fill="hold">
                                          <p:stCondLst>
                                            <p:cond delay="2400"/>
                                          </p:stCondLst>
                                        </p:cTn>
                                        <p:tgtEl>
                                          <p:spTgt spid="25"/>
                                        </p:tgtEl>
                                        <p:attrNameLst>
                                          <p:attrName>r</p:attrName>
                                        </p:attrNameLst>
                                      </p:cBhvr>
                                    </p:animRo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  <p:seq concurrent="1" nextAc="seek">
              <p:cTn id="38" restart="whenNotActive" fill="hold" evtFilter="cancelBubble" nodeType="interactiveSeq">
                <p:stCondLst>
                  <p:cond evt="onClick" delay="0">
                    <p:tgtEl>
                      <p:spTgt spid="49"/>
                    </p:tgtEl>
                  </p:cond>
                </p:stCondLst>
                <p:endSync evt="end" delay="0">
                  <p:rtn val="all"/>
                </p:endSync>
                <p:childTnLst>
                  <p:par>
                    <p:cTn id="39" fill="hold">
                      <p:stCondLst>
                        <p:cond delay="0"/>
                      </p:stCondLst>
                      <p:childTnLst>
                        <p:par>
                          <p:cTn id="40" fill="hold">
                            <p:stCondLst>
                              <p:cond delay="0"/>
                            </p:stCondLst>
                            <p:childTnLst>
                              <p:par>
                                <p:cTn id="41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43" presetID="32" presetClass="emph" presetSubtype="0" repeatCount="indefinite" fill="hold" nodeType="withEffect">
                                  <p:stCondLst>
                                    <p:cond delay="0"/>
                                  </p:stCondLst>
                                  <p:childTnLst>
                                    <p:animRot by="120000">
                                      <p:cBhvr>
                                        <p:cTn id="44" dur="300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1"/>
                                        </p:tgtEl>
                                        <p:attrNameLst>
                                          <p:attrName>r</p:attrName>
                                        </p:attrNameLst>
                                      </p:cBhvr>
                                    </p:animRot>
                                    <p:animRot by="-240000">
                                      <p:cBhvr>
                                        <p:cTn id="45" dur="600" fill="hold">
                                          <p:stCondLst>
                                            <p:cond delay="600"/>
                                          </p:stCondLst>
                                        </p:cTn>
                                        <p:tgtEl>
                                          <p:spTgt spid="21"/>
                                        </p:tgtEl>
                                        <p:attrNameLst>
                                          <p:attrName>r</p:attrName>
                                        </p:attrNameLst>
                                      </p:cBhvr>
                                    </p:animRot>
                                    <p:animRot by="240000">
                                      <p:cBhvr>
                                        <p:cTn id="46" dur="600" fill="hold">
                                          <p:stCondLst>
                                            <p:cond delay="1200"/>
                                          </p:stCondLst>
                                        </p:cTn>
                                        <p:tgtEl>
                                          <p:spTgt spid="21"/>
                                        </p:tgtEl>
                                        <p:attrNameLst>
                                          <p:attrName>r</p:attrName>
                                        </p:attrNameLst>
                                      </p:cBhvr>
                                    </p:animRot>
                                    <p:animRot by="-240000">
                                      <p:cBhvr>
                                        <p:cTn id="47" dur="600" fill="hold">
                                          <p:stCondLst>
                                            <p:cond delay="1800"/>
                                          </p:stCondLst>
                                        </p:cTn>
                                        <p:tgtEl>
                                          <p:spTgt spid="21"/>
                                        </p:tgtEl>
                                        <p:attrNameLst>
                                          <p:attrName>r</p:attrName>
                                        </p:attrNameLst>
                                      </p:cBhvr>
                                    </p:animRot>
                                    <p:animRot by="120000">
                                      <p:cBhvr>
                                        <p:cTn id="48" dur="600" fill="hold">
                                          <p:stCondLst>
                                            <p:cond delay="2400"/>
                                          </p:stCondLst>
                                        </p:cTn>
                                        <p:tgtEl>
                                          <p:spTgt spid="21"/>
                                        </p:tgtEl>
                                        <p:attrNameLst>
                                          <p:attrName>r</p:attrName>
                                        </p:attrNameLst>
                                      </p:cBhvr>
                                    </p:animRot>
                                  </p:childTnLst>
                                </p:cTn>
                              </p:par>
                              <p:par>
                                <p:cTn id="49" presetID="1" presetClass="emph" presetSubtype="2" fill="hold" nodeType="withEffect">
                                  <p:stCondLst>
                                    <p:cond delay="0"/>
                                  </p:stCondLst>
                                  <p:childTnLst>
                                    <p:animClr clrSpc="rgb" dir="cw">
                                      <p:cBhvr>
                                        <p:cTn id="50" dur="2000" fill="hold"/>
                                        <p:tgtEl>
                                          <p:spTgt spid="49"/>
                                        </p:tgtEl>
                                        <p:attrNameLst>
                                          <p:attrName>fillcolor</p:attrName>
                                        </p:attrNameLst>
                                      </p:cBhvr>
                                      <p:to>
                                        <a:srgbClr val="FF0000"/>
                                      </p:to>
                                    </p:animClr>
                                    <p:set>
                                      <p:cBhvr>
                                        <p:cTn id="51" dur="2000" fill="hold"/>
                                        <p:tgtEl>
                                          <p:spTgt spid="49"/>
                                        </p:tgtEl>
                                        <p:attrNameLst>
                                          <p:attrName>fill.type</p:attrName>
                                        </p:attrNameLst>
                                      </p:cBhvr>
                                      <p:to>
                                        <p:strVal val="solid"/>
                                      </p:to>
                                    </p:set>
                                    <p:set>
                                      <p:cBhvr>
                                        <p:cTn id="52" dur="2000" fill="hold"/>
                                        <p:tgtEl>
                                          <p:spTgt spid="49"/>
                                        </p:tgtEl>
                                        <p:attrNameLst>
                                          <p:attrName>fill.on</p:attrName>
                                        </p:attrNameLst>
                                      </p:cBhvr>
                                      <p:to>
                                        <p:strVal val="tru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nextCondLst>
                <p:cond evt="onClick" delay="0">
                  <p:tgtEl>
                    <p:spTgt spid="49"/>
                  </p:tgtEl>
                </p:cond>
              </p:nextCondLst>
            </p:seq>
            <p:seq concurrent="1" nextAc="seek">
              <p:cTn id="53" restart="whenNotActive" fill="hold" evtFilter="cancelBubble" nodeType="interactiveSeq">
                <p:stCondLst>
                  <p:cond evt="onClick" delay="0">
                    <p:tgtEl>
                      <p:spTgt spid="50"/>
                    </p:tgtEl>
                  </p:cond>
                </p:stCondLst>
                <p:endSync evt="end" delay="0">
                  <p:rtn val="all"/>
                </p:endSync>
                <p:childTnLst>
                  <p:par>
                    <p:cTn id="54" fill="hold">
                      <p:stCondLst>
                        <p:cond delay="0"/>
                      </p:stCondLst>
                      <p:childTnLst>
                        <p:par>
                          <p:cTn id="55" fill="hold">
                            <p:stCondLst>
                              <p:cond delay="0"/>
                            </p:stCondLst>
                            <p:childTnLst>
                              <p:par>
                                <p:cTn id="56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5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58" presetID="1" presetClass="mediacall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cmd type="call" cmd="playFrom(0.0)">
                                      <p:cBhvr>
                                        <p:cTn id="59" dur="5595" fill="hold"/>
                                        <p:tgtEl>
                                          <p:spTgt spid="70"/>
                                        </p:tgtEl>
                                      </p:cBhvr>
                                    </p:cmd>
                                  </p:childTnLst>
                                </p:cTn>
                              </p:par>
                              <p:par>
                                <p:cTn id="60" presetID="32" presetClass="emph" presetSubtype="0" repeatCount="indefinite" fill="hold" nodeType="withEffect">
                                  <p:stCondLst>
                                    <p:cond delay="0"/>
                                  </p:stCondLst>
                                  <p:childTnLst>
                                    <p:animRot by="120000">
                                      <p:cBhvr>
                                        <p:cTn id="61" dur="200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7"/>
                                        </p:tgtEl>
                                        <p:attrNameLst>
                                          <p:attrName>r</p:attrName>
                                        </p:attrNameLst>
                                      </p:cBhvr>
                                    </p:animRot>
                                    <p:animRot by="-240000">
                                      <p:cBhvr>
                                        <p:cTn id="62" dur="400" fill="hold">
                                          <p:stCondLst>
                                            <p:cond delay="400"/>
                                          </p:stCondLst>
                                        </p:cTn>
                                        <p:tgtEl>
                                          <p:spTgt spid="27"/>
                                        </p:tgtEl>
                                        <p:attrNameLst>
                                          <p:attrName>r</p:attrName>
                                        </p:attrNameLst>
                                      </p:cBhvr>
                                    </p:animRot>
                                    <p:animRot by="240000">
                                      <p:cBhvr>
                                        <p:cTn id="63" dur="400" fill="hold">
                                          <p:stCondLst>
                                            <p:cond delay="800"/>
                                          </p:stCondLst>
                                        </p:cTn>
                                        <p:tgtEl>
                                          <p:spTgt spid="27"/>
                                        </p:tgtEl>
                                        <p:attrNameLst>
                                          <p:attrName>r</p:attrName>
                                        </p:attrNameLst>
                                      </p:cBhvr>
                                    </p:animRot>
                                    <p:animRot by="-240000">
                                      <p:cBhvr>
                                        <p:cTn id="64" dur="400" fill="hold">
                                          <p:stCondLst>
                                            <p:cond delay="1200"/>
                                          </p:stCondLst>
                                        </p:cTn>
                                        <p:tgtEl>
                                          <p:spTgt spid="27"/>
                                        </p:tgtEl>
                                        <p:attrNameLst>
                                          <p:attrName>r</p:attrName>
                                        </p:attrNameLst>
                                      </p:cBhvr>
                                    </p:animRot>
                                    <p:animRot by="120000">
                                      <p:cBhvr>
                                        <p:cTn id="65" dur="400" fill="hold">
                                          <p:stCondLst>
                                            <p:cond delay="1600"/>
                                          </p:stCondLst>
                                        </p:cTn>
                                        <p:tgtEl>
                                          <p:spTgt spid="27"/>
                                        </p:tgtEl>
                                        <p:attrNameLst>
                                          <p:attrName>r</p:attrName>
                                        </p:attrNameLst>
                                      </p:cBhvr>
                                    </p:animRot>
                                  </p:childTnLst>
                                </p:cTn>
                              </p:par>
                              <p:par>
                                <p:cTn id="66" presetID="21" presetClass="emph" presetSubtype="0" repeatCount="3000" fill="hold" grpId="1" nodeType="withEffect">
                                  <p:stCondLst>
                                    <p:cond delay="0"/>
                                  </p:stCondLst>
                                  <p:childTnLst>
                                    <p:animClr clrSpc="hsl" dir="cw">
                                      <p:cBhvr override="childStyle">
                                        <p:cTn id="67" dur="500" fill="hold"/>
                                        <p:tgtEl>
                                          <p:spTgt spid="50"/>
                                        </p:tgtEl>
                                        <p:attrNameLst>
                                          <p:attrName>style.color</p:attrName>
                                        </p:attrNameLst>
                                      </p:cBhvr>
                                      <p:by>
                                        <p:hsl h="7200000" s="0" l="0"/>
                                      </p:by>
                                    </p:animClr>
                                    <p:animClr clrSpc="hsl" dir="cw">
                                      <p:cBhvr>
                                        <p:cTn id="68" dur="500" fill="hold"/>
                                        <p:tgtEl>
                                          <p:spTgt spid="50"/>
                                        </p:tgtEl>
                                        <p:attrNameLst>
                                          <p:attrName>fillcolor</p:attrName>
                                        </p:attrNameLst>
                                      </p:cBhvr>
                                      <p:by>
                                        <p:hsl h="7200000" s="0" l="0"/>
                                      </p:by>
                                    </p:animClr>
                                    <p:animClr clrSpc="hsl" dir="cw">
                                      <p:cBhvr>
                                        <p:cTn id="69" dur="500" fill="hold"/>
                                        <p:tgtEl>
                                          <p:spTgt spid="50"/>
                                        </p:tgtEl>
                                        <p:attrNameLst>
                                          <p:attrName>stroke.color</p:attrName>
                                        </p:attrNameLst>
                                      </p:cBhvr>
                                      <p:by>
                                        <p:hsl h="7200000" s="0" l="0"/>
                                      </p:by>
                                    </p:animClr>
                                    <p:set>
                                      <p:cBhvr>
                                        <p:cTn id="70" dur="500" fill="hold"/>
                                        <p:tgtEl>
                                          <p:spTgt spid="50"/>
                                        </p:tgtEl>
                                        <p:attrNameLst>
                                          <p:attrName>fill.type</p:attrName>
                                        </p:attrNameLst>
                                      </p:cBhvr>
                                      <p:to>
                                        <p:strVal val="solid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71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7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73" presetID="26" presetClass="emph" presetSubtype="0" repeatCount="3000" fill="hold" grpId="1" nodeType="withEffect">
                                  <p:stCondLst>
                                    <p:cond delay="0"/>
                                  </p:stCondLst>
                                  <p:childTnLst>
                                    <p:animEffect transition="out" filter="fade">
                                      <p:cBhvr>
                                        <p:cTn id="74" dur="500" tmFilter="0, 0; .2, .5; .8, .5; 1, 0"/>
                                        <p:tgtEl>
                                          <p:spTgt spid="48"/>
                                        </p:tgtEl>
                                      </p:cBhvr>
                                    </p:animEffect>
                                    <p:animScale>
                                      <p:cBhvr>
                                        <p:cTn id="75" dur="250" autoRev="1" fill="hold"/>
                                        <p:tgtEl>
                                          <p:spTgt spid="48"/>
                                        </p:tgtEl>
                                      </p:cBhvr>
                                      <p:by x="105000" y="105000"/>
                                    </p:animScale>
                                  </p:childTnLst>
                                </p:cTn>
                              </p:par>
                              <p:par>
                                <p:cTn id="76" presetID="1" presetClass="exit" presetSubtype="0" fill="hold" grpId="2" nodeType="withEffect">
                                  <p:stCondLst>
                                    <p:cond delay="2500"/>
                                  </p:stCondLst>
                                  <p:childTnLst>
                                    <p:set>
                                      <p:cBhvr>
                                        <p:cTn id="7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nextCondLst>
                <p:cond evt="onClick" delay="0">
                  <p:tgtEl>
                    <p:spTgt spid="50"/>
                  </p:tgtEl>
                </p:cond>
              </p:nextCondLst>
            </p:seq>
            <p:seq concurrent="1" nextAc="seek">
              <p:cTn id="78" restart="whenNotActive" fill="hold" evtFilter="cancelBubble" nodeType="interactiveSeq">
                <p:stCondLst>
                  <p:cond evt="onClick" delay="0">
                    <p:tgtEl>
                      <p:spTgt spid="51"/>
                    </p:tgtEl>
                  </p:cond>
                </p:stCondLst>
                <p:endSync evt="end" delay="0">
                  <p:rtn val="all"/>
                </p:endSync>
                <p:childTnLst>
                  <p:par>
                    <p:cTn id="79" fill="hold">
                      <p:stCondLst>
                        <p:cond delay="0"/>
                      </p:stCondLst>
                      <p:childTnLst>
                        <p:par>
                          <p:cTn id="80" fill="hold">
                            <p:stCondLst>
                              <p:cond delay="0"/>
                            </p:stCondLst>
                            <p:childTnLst>
                              <p:par>
                                <p:cTn id="81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8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83" presetID="32" presetClass="emph" presetSubtype="0" repeatCount="indefinite" fill="hold" nodeType="withEffect">
                                  <p:stCondLst>
                                    <p:cond delay="0"/>
                                  </p:stCondLst>
                                  <p:childTnLst>
                                    <p:animRot by="120000">
                                      <p:cBhvr>
                                        <p:cTn id="84" dur="300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6"/>
                                        </p:tgtEl>
                                        <p:attrNameLst>
                                          <p:attrName>r</p:attrName>
                                        </p:attrNameLst>
                                      </p:cBhvr>
                                    </p:animRot>
                                    <p:animRot by="-240000">
                                      <p:cBhvr>
                                        <p:cTn id="85" dur="600" fill="hold">
                                          <p:stCondLst>
                                            <p:cond delay="600"/>
                                          </p:stCondLst>
                                        </p:cTn>
                                        <p:tgtEl>
                                          <p:spTgt spid="26"/>
                                        </p:tgtEl>
                                        <p:attrNameLst>
                                          <p:attrName>r</p:attrName>
                                        </p:attrNameLst>
                                      </p:cBhvr>
                                    </p:animRot>
                                    <p:animRot by="240000">
                                      <p:cBhvr>
                                        <p:cTn id="86" dur="600" fill="hold">
                                          <p:stCondLst>
                                            <p:cond delay="1200"/>
                                          </p:stCondLst>
                                        </p:cTn>
                                        <p:tgtEl>
                                          <p:spTgt spid="26"/>
                                        </p:tgtEl>
                                        <p:attrNameLst>
                                          <p:attrName>r</p:attrName>
                                        </p:attrNameLst>
                                      </p:cBhvr>
                                    </p:animRot>
                                    <p:animRot by="-240000">
                                      <p:cBhvr>
                                        <p:cTn id="87" dur="600" fill="hold">
                                          <p:stCondLst>
                                            <p:cond delay="1800"/>
                                          </p:stCondLst>
                                        </p:cTn>
                                        <p:tgtEl>
                                          <p:spTgt spid="26"/>
                                        </p:tgtEl>
                                        <p:attrNameLst>
                                          <p:attrName>r</p:attrName>
                                        </p:attrNameLst>
                                      </p:cBhvr>
                                    </p:animRot>
                                    <p:animRot by="120000">
                                      <p:cBhvr>
                                        <p:cTn id="88" dur="600" fill="hold">
                                          <p:stCondLst>
                                            <p:cond delay="2400"/>
                                          </p:stCondLst>
                                        </p:cTn>
                                        <p:tgtEl>
                                          <p:spTgt spid="26"/>
                                        </p:tgtEl>
                                        <p:attrNameLst>
                                          <p:attrName>r</p:attrName>
                                        </p:attrNameLst>
                                      </p:cBhvr>
                                    </p:animRot>
                                  </p:childTnLst>
                                </p:cTn>
                              </p:par>
                              <p:par>
                                <p:cTn id="89" presetID="1" presetClass="emph" presetSubtype="2" fill="hold" nodeType="withEffect">
                                  <p:stCondLst>
                                    <p:cond delay="0"/>
                                  </p:stCondLst>
                                  <p:childTnLst>
                                    <p:animClr clrSpc="rgb" dir="cw">
                                      <p:cBhvr>
                                        <p:cTn id="90" dur="2000" fill="hold"/>
                                        <p:tgtEl>
                                          <p:spTgt spid="51"/>
                                        </p:tgtEl>
                                        <p:attrNameLst>
                                          <p:attrName>fillcolor</p:attrName>
                                        </p:attrNameLst>
                                      </p:cBhvr>
                                      <p:to>
                                        <a:srgbClr val="FF0000"/>
                                      </p:to>
                                    </p:animClr>
                                    <p:set>
                                      <p:cBhvr>
                                        <p:cTn id="91" dur="2000" fill="hold"/>
                                        <p:tgtEl>
                                          <p:spTgt spid="51"/>
                                        </p:tgtEl>
                                        <p:attrNameLst>
                                          <p:attrName>fill.type</p:attrName>
                                        </p:attrNameLst>
                                      </p:cBhvr>
                                      <p:to>
                                        <p:strVal val="solid"/>
                                      </p:to>
                                    </p:set>
                                    <p:set>
                                      <p:cBhvr>
                                        <p:cTn id="92" dur="2000" fill="hold"/>
                                        <p:tgtEl>
                                          <p:spTgt spid="51"/>
                                        </p:tgtEl>
                                        <p:attrNameLst>
                                          <p:attrName>fill.on</p:attrName>
                                        </p:attrNameLst>
                                      </p:cBhvr>
                                      <p:to>
                                        <p:strVal val="tru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nextCondLst>
                <p:cond evt="onClick" delay="0">
                  <p:tgtEl>
                    <p:spTgt spid="51"/>
                  </p:tgtEl>
                </p:cond>
              </p:nextCondLst>
            </p:seq>
            <p:seq concurrent="1" nextAc="seek">
              <p:cTn id="93" restart="whenNotActive" fill="hold" evtFilter="cancelBubble" nodeType="interactiveSeq">
                <p:stCondLst>
                  <p:cond evt="onClick" delay="0">
                    <p:tgtEl>
                      <p:spTgt spid="23"/>
                    </p:tgtEl>
                  </p:cond>
                </p:stCondLst>
                <p:endSync evt="end" delay="0">
                  <p:rtn val="all"/>
                </p:endSync>
                <p:childTnLst>
                  <p:par>
                    <p:cTn id="94" fill="hold">
                      <p:stCondLst>
                        <p:cond delay="0"/>
                      </p:stCondLst>
                      <p:childTnLst>
                        <p:par>
                          <p:cTn id="95" fill="hold">
                            <p:stCondLst>
                              <p:cond delay="0"/>
                            </p:stCondLst>
                            <p:childTnLst>
                              <p:par>
                                <p:cTn id="96" presetID="8" presetClass="emph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animRot by="21600000">
                                      <p:cBhvr>
                                        <p:cTn id="97" dur="15000" fill="hold"/>
                                        <p:tgtEl>
                                          <p:spTgt spid="30"/>
                                        </p:tgtEl>
                                        <p:attrNameLst>
                                          <p:attrName>r</p:attrName>
                                        </p:attrNameLst>
                                      </p:cBhvr>
                                    </p:animRo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98" fill="hold">
                            <p:stCondLst>
                              <p:cond delay="15000"/>
                            </p:stCondLst>
                            <p:childTnLst>
                              <p:par>
                                <p:cTn id="99" presetID="1" presetClass="entr" presetSubtype="0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101" presetID="1" presetClass="exit" presetSubtype="0" fill="hold" grpId="1" nodeType="withEffect">
                                  <p:stCondLst>
                                    <p:cond delay="2000"/>
                                  </p:stCondLst>
                                  <p:childTnLst>
                                    <p:set>
                                      <p:cBhvr>
                                        <p:cTn id="10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nextCondLst>
                <p:cond evt="onClick" delay="0">
                  <p:tgtEl>
                    <p:spTgt spid="23"/>
                  </p:tgtEl>
                </p:cond>
              </p:nextCondLst>
            </p:seq>
            <p:audio>
              <p:cMediaNode vol="80000">
                <p:cTn id="103" fill="hold" display="0">
                  <p:stCondLst>
                    <p:cond delay="indefinite"/>
                  </p:stCondLst>
                  <p:endCondLst>
                    <p:cond evt="onStopAudio" delay="0">
                      <p:tgtEl>
                        <p:sldTgt/>
                      </p:tgtEl>
                    </p:cond>
                  </p:endCondLst>
                </p:cTn>
                <p:tgtEl>
                  <p:spTgt spid="70"/>
                </p:tgtEl>
              </p:cMediaNode>
            </p:audio>
          </p:childTnLst>
        </p:cTn>
      </p:par>
    </p:tnLst>
    <p:bldLst>
      <p:bldP spid="46" grpId="0"/>
      <p:bldP spid="48" grpId="0" bldLvl="0" animBg="1"/>
      <p:bldP spid="48" grpId="1" bldLvl="0" animBg="1"/>
      <p:bldP spid="48" grpId="2" bldLvl="0" animBg="1"/>
      <p:bldP spid="49" grpId="0" bldLvl="0" animBg="1"/>
      <p:bldP spid="50" grpId="0" bldLvl="0" animBg="1"/>
      <p:bldP spid="50" grpId="1" animBg="1"/>
      <p:bldP spid="51" grpId="0" bldLvl="0" animBg="1"/>
      <p:bldP spid="69" grpId="0" bldLvl="0" animBg="1"/>
      <p:bldP spid="69" grpId="1" bldLvl="0" animBg="1"/>
    </p:bldLst>
  </p:timing>
</p:sld>
</file>

<file path=ppt/slides/slide1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026" name="Picture 2" descr="C:\Users\ADMIN\Desktop\Bach tuyet\54774f4bc8287c7337fadd5fbb419da6.jpg"/>
          <p:cNvPicPr>
            <a:picLocks noChangeAspect="1" noChangeArrowheads="1"/>
          </p:cNvPicPr>
          <p:nvPr/>
        </p:nvPicPr>
        <p:blipFill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0" y="0"/>
            <a:ext cx="12192000" cy="6858000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21" name="Picture 5" descr="C:\Users\ADMIN\Desktop\Bach tuyet\Bambi.png"/>
          <p:cNvPicPr>
            <a:picLocks noChangeAspect="1" noChangeArrowheads="1"/>
          </p:cNvPicPr>
          <p:nvPr/>
        </p:nvPicPr>
        <p:blipFill>
          <a:blip r:embed="rId5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 rot="20355339" flipH="1">
            <a:off x="3835675" y="4063363"/>
            <a:ext cx="1320800" cy="2209800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25" name="Picture 6" descr="C:\Users\ADMIN\Desktop\Bach tuyet\esquilo001.gif"/>
          <p:cNvPicPr>
            <a:picLocks noChangeAspect="1" noChangeArrowheads="1"/>
          </p:cNvPicPr>
          <p:nvPr/>
        </p:nvPicPr>
        <p:blipFill>
          <a:blip r:embed="rId6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 rot="20471667" flipH="1">
            <a:off x="10368615" y="4415267"/>
            <a:ext cx="1320800" cy="1445840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26" name="Picture 7" descr="C:\Users\ADMIN\Desktop\Bach tuyet\767e08fbae2de8679fbba6d8cecba19e.png"/>
          <p:cNvPicPr>
            <a:picLocks noChangeAspect="1" noChangeArrowheads="1"/>
          </p:cNvPicPr>
          <p:nvPr/>
        </p:nvPicPr>
        <p:blipFill>
          <a:blip r:embed="rId7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 rot="20352524" flipH="1">
            <a:off x="8504048" y="4385148"/>
            <a:ext cx="1092200" cy="1525441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27" name="Picture 2" descr="C:\Users\ADMIN\Desktop\Bach tuyet\43ebd44d263606f876d42fd2f199ea61 (7).jpg"/>
          <p:cNvPicPr>
            <a:picLocks noChangeAspect="1" noChangeArrowheads="1"/>
          </p:cNvPicPr>
          <p:nvPr/>
        </p:nvPicPr>
        <p:blipFill>
          <a:blip r:embed="rId8" cstate="print">
            <a:extLst>
              <a:ext uri="{BEBA8EAE-BF5A-486C-A8C5-ECC9F3942E4B}">
                <a14:imgProps xmlns:a14="http://schemas.microsoft.com/office/drawing/2010/main">
                  <a14:imgLayer r:embed="rId9">
                    <a14:imgEffect>
                      <a14:backgroundRemoval t="0" b="100000" l="0" r="100000">
                        <a14:foregroundMark x1="36022" y1="33071" x2="71505" y2="40157"/>
                      </a14:backgroundRemoval>
                    </a14:imgEffect>
                  </a14:imgLayer>
                </a14:imgProps>
              </a:ex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 rot="20483591" flipH="1">
            <a:off x="5873241" y="3818719"/>
            <a:ext cx="1789713" cy="2413831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28" name="Picture 3" descr="C:\Users\ADMIN\Desktop\Bach tuyet\arbre-majestueux-42629281.jpg"/>
          <p:cNvPicPr>
            <a:picLocks noChangeAspect="1" noChangeArrowheads="1"/>
          </p:cNvPicPr>
          <p:nvPr/>
        </p:nvPicPr>
        <p:blipFill>
          <a:blip r:embed="rId10">
            <a:extLst>
              <a:ext uri="{BEBA8EAE-BF5A-486C-A8C5-ECC9F3942E4B}">
                <a14:imgProps xmlns:a14="http://schemas.microsoft.com/office/drawing/2010/main">
                  <a14:imgLayer r:embed="rId11">
                    <a14:imgEffect>
                      <a14:backgroundRemoval t="0" b="100000" l="0" r="100000">
                        <a14:backgroundMark x1="47875" y1="35969" x2="47875" y2="37305"/>
                      </a14:backgroundRemoval>
                    </a14:imgEffect>
                  </a14:imgLayer>
                </a14:imgProps>
              </a:ex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1625600" y="-657028"/>
            <a:ext cx="7010400" cy="7868444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33" name="Picture 4" descr="C:\Users\ADMIN\Desktop\Bach tuyet\511929473-photo-clip-tree.png"/>
          <p:cNvPicPr>
            <a:picLocks noChangeAspect="1" noChangeArrowheads="1"/>
          </p:cNvPicPr>
          <p:nvPr/>
        </p:nvPicPr>
        <p:blipFill>
          <a:blip r:embed="rId1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8039375" y="-1222615"/>
            <a:ext cx="7213600" cy="8309215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34" name="Picture 4" descr="C:\Users\ADMIN\Desktop\Bach tuyet\511929473-photo-clip-tree.png"/>
          <p:cNvPicPr>
            <a:picLocks noChangeAspect="1" noChangeArrowheads="1"/>
          </p:cNvPicPr>
          <p:nvPr/>
        </p:nvPicPr>
        <p:blipFill>
          <a:blip r:embed="rId1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3657600" y="-624841"/>
            <a:ext cx="7213600" cy="7609841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35" name="Picture 3" descr="C:\Users\ADMIN\Desktop\Bach tuyet\arbre-majestueux-42629281.jpg"/>
          <p:cNvPicPr>
            <a:picLocks noChangeAspect="1" noChangeArrowheads="1"/>
          </p:cNvPicPr>
          <p:nvPr/>
        </p:nvPicPr>
        <p:blipFill>
          <a:blip r:embed="rId10">
            <a:extLst>
              <a:ext uri="{BEBA8EAE-BF5A-486C-A8C5-ECC9F3942E4B}">
                <a14:imgProps xmlns:a14="http://schemas.microsoft.com/office/drawing/2010/main">
                  <a14:imgLayer r:embed="rId11">
                    <a14:imgEffect>
                      <a14:backgroundRemoval t="0" b="100000" l="0" r="100000">
                        <a14:backgroundMark x1="47875" y1="35969" x2="47875" y2="37305"/>
                      </a14:backgroundRemoval>
                    </a14:imgEffect>
                  </a14:imgLayer>
                </a14:imgProps>
              </a:ex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6096000" y="-657029"/>
            <a:ext cx="7010400" cy="7868444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45" name="Picture 10" descr="C:\Users\ADMIN\Desktop\Tai nguyen thiet ke tro choi\Bảng gỗ\wooden-blank-sign-clipart-1.jpg"/>
          <p:cNvPicPr>
            <a:picLocks noChangeAspect="1" noChangeArrowheads="1"/>
          </p:cNvPicPr>
          <p:nvPr/>
        </p:nvPicPr>
        <p:blipFill>
          <a:blip r:embed="rId1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2235200" y="-1955800"/>
            <a:ext cx="7921939" cy="4079875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sp>
        <p:nvSpPr>
          <p:cNvPr id="46" name="TextBox 45"/>
          <p:cNvSpPr txBox="1"/>
          <p:nvPr/>
        </p:nvSpPr>
        <p:spPr>
          <a:xfrm>
            <a:off x="3474388" y="860861"/>
            <a:ext cx="5892800" cy="707886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en-US" altLang="en-US" sz="4000" b="1" dirty="0" err="1">
                <a:solidFill>
                  <a:schemeClr val="bg1"/>
                </a:solidFill>
                <a:latin typeface="UTM Avo" panose="02040603050506020204" pitchFamily="18" charset="0"/>
              </a:rPr>
              <a:t>Số</a:t>
            </a:r>
            <a:r>
              <a:rPr lang="en-US" altLang="en-US" sz="4000" b="1" dirty="0">
                <a:solidFill>
                  <a:schemeClr val="bg1"/>
                </a:solidFill>
                <a:latin typeface="UTM Avo" panose="02040603050506020204" pitchFamily="18" charset="0"/>
              </a:rPr>
              <a:t> 32 </a:t>
            </a:r>
            <a:r>
              <a:rPr lang="en-US" altLang="en-US" sz="4000" b="1" dirty="0" err="1">
                <a:solidFill>
                  <a:schemeClr val="bg1"/>
                </a:solidFill>
                <a:latin typeface="UTM Avo" panose="02040603050506020204" pitchFamily="18" charset="0"/>
              </a:rPr>
              <a:t>gồm</a:t>
            </a:r>
            <a:endParaRPr lang="vi-VN" altLang="en-US" sz="4000" b="1" dirty="0">
              <a:solidFill>
                <a:schemeClr val="bg1"/>
              </a:solidFill>
            </a:endParaRPr>
          </a:p>
        </p:txBody>
      </p:sp>
      <p:pic>
        <p:nvPicPr>
          <p:cNvPr id="47" name="Picture 11" descr="C:\Users\ADMIN\Desktop\Tai nguyen thiet ke tro choi\Bảng gỗ\Picture1 (2).png">
            <a:hlinkClick r:id="" action="ppaction://hlinkshowjump?jump=nextslide"/>
          </p:cNvPr>
          <p:cNvPicPr>
            <a:picLocks noChangeAspect="1" noChangeArrowheads="1"/>
          </p:cNvPicPr>
          <p:nvPr/>
        </p:nvPicPr>
        <p:blipFill>
          <a:blip r:embed="rId15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10270067" y="550173"/>
            <a:ext cx="1617133" cy="687477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sp>
        <p:nvSpPr>
          <p:cNvPr id="48" name="Explosion 1 47"/>
          <p:cNvSpPr/>
          <p:nvPr/>
        </p:nvSpPr>
        <p:spPr>
          <a:xfrm>
            <a:off x="5250697" y="4439013"/>
            <a:ext cx="4017104" cy="2729895"/>
          </a:xfrm>
          <a:prstGeom prst="irregularSeal1">
            <a:avLst/>
          </a:prstGeom>
          <a:solidFill>
            <a:srgbClr val="FFFF00"/>
          </a:solidFill>
          <a:ln>
            <a:solidFill>
              <a:srgbClr val="FF0000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US" sz="3200" b="1" dirty="0">
                <a:solidFill>
                  <a:srgbClr val="0000FF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ĐÚNG RỒI</a:t>
            </a:r>
          </a:p>
        </p:txBody>
      </p:sp>
      <p:sp>
        <p:nvSpPr>
          <p:cNvPr id="49" name="Rounded Rectangle 48"/>
          <p:cNvSpPr/>
          <p:nvPr/>
        </p:nvSpPr>
        <p:spPr>
          <a:xfrm>
            <a:off x="74542" y="2221601"/>
            <a:ext cx="4249390" cy="1278255"/>
          </a:xfrm>
          <a:prstGeom prst="roundRect">
            <a:avLst/>
          </a:prstGeom>
          <a:solidFill>
            <a:srgbClr val="FFFF66"/>
          </a:solidFill>
          <a:ln>
            <a:solidFill>
              <a:srgbClr val="009900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US" sz="3600" dirty="0">
                <a:solidFill>
                  <a:srgbClr val="0000FF"/>
                </a:solidFill>
                <a:latin typeface="UTM Avo" panose="02040603050506020204" pitchFamily="18" charset="0"/>
              </a:rPr>
              <a:t>A.</a:t>
            </a:r>
            <a:r>
              <a:rPr lang="en-US" altLang="en-US" sz="3600" dirty="0">
                <a:solidFill>
                  <a:srgbClr val="0000FF"/>
                </a:solidFill>
                <a:latin typeface="UTM Avo" panose="02040603050506020204" pitchFamily="18" charset="0"/>
              </a:rPr>
              <a:t> </a:t>
            </a:r>
            <a:r>
              <a:rPr lang="en-US" altLang="en-US" sz="3200" dirty="0">
                <a:solidFill>
                  <a:srgbClr val="0000FF"/>
                </a:solidFill>
                <a:latin typeface="UTM Avo" panose="02040603050506020204" pitchFamily="18" charset="0"/>
              </a:rPr>
              <a:t>2</a:t>
            </a:r>
            <a:r>
              <a:rPr lang="vi-VN" altLang="en-US" sz="3200" dirty="0">
                <a:solidFill>
                  <a:srgbClr val="0000FF"/>
                </a:solidFill>
                <a:latin typeface="UTM Avo" panose="02040603050506020204" pitchFamily="18" charset="0"/>
              </a:rPr>
              <a:t> chục  3 đơn vị</a:t>
            </a:r>
            <a:endParaRPr lang="vi-VN" altLang="en-US" sz="3600" dirty="0">
              <a:solidFill>
                <a:srgbClr val="0000FF"/>
              </a:solidFill>
              <a:latin typeface="UTM Avo" panose="02040603050506020204" pitchFamily="18" charset="0"/>
            </a:endParaRPr>
          </a:p>
        </p:txBody>
      </p:sp>
      <p:sp>
        <p:nvSpPr>
          <p:cNvPr id="50" name="Rounded Rectangle 49"/>
          <p:cNvSpPr/>
          <p:nvPr/>
        </p:nvSpPr>
        <p:spPr>
          <a:xfrm>
            <a:off x="4421689" y="2166299"/>
            <a:ext cx="3975734" cy="1330960"/>
          </a:xfrm>
          <a:prstGeom prst="roundRect">
            <a:avLst/>
          </a:prstGeom>
          <a:solidFill>
            <a:srgbClr val="FFFF66"/>
          </a:solidFill>
          <a:ln>
            <a:solidFill>
              <a:srgbClr val="009900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US" sz="3600" dirty="0" err="1">
                <a:solidFill>
                  <a:srgbClr val="0000FF"/>
                </a:solidFill>
                <a:latin typeface="UTM Avo" panose="02040603050506020204" pitchFamily="18" charset="0"/>
              </a:rPr>
              <a:t>B</a:t>
            </a:r>
            <a:r>
              <a:rPr lang="en-US" sz="3200" dirty="0" err="1">
                <a:solidFill>
                  <a:srgbClr val="0000FF"/>
                </a:solidFill>
                <a:latin typeface="UTM Avo" panose="02040603050506020204" pitchFamily="18" charset="0"/>
              </a:rPr>
              <a:t>.</a:t>
            </a:r>
            <a:r>
              <a:rPr lang="vi-VN" altLang="en-US" sz="3200" dirty="0" err="1">
                <a:solidFill>
                  <a:srgbClr val="0000FF"/>
                </a:solidFill>
                <a:latin typeface="UTM Avo" panose="02040603050506020204" pitchFamily="18" charset="0"/>
              </a:rPr>
              <a:t>3 chục 2 đơn vị</a:t>
            </a:r>
            <a:endParaRPr lang="vi-VN" altLang="en-US" sz="3600" dirty="0" err="1">
              <a:solidFill>
                <a:srgbClr val="0000FF"/>
              </a:solidFill>
              <a:latin typeface="UTM Avo" panose="02040603050506020204" pitchFamily="18" charset="0"/>
            </a:endParaRPr>
          </a:p>
        </p:txBody>
      </p:sp>
      <p:sp>
        <p:nvSpPr>
          <p:cNvPr id="51" name="Rounded Rectangle 50"/>
          <p:cNvSpPr/>
          <p:nvPr/>
        </p:nvSpPr>
        <p:spPr>
          <a:xfrm>
            <a:off x="8443636" y="2158361"/>
            <a:ext cx="3975735" cy="1346835"/>
          </a:xfrm>
          <a:prstGeom prst="roundRect">
            <a:avLst/>
          </a:prstGeom>
          <a:solidFill>
            <a:srgbClr val="FFFF66"/>
          </a:solidFill>
          <a:ln>
            <a:solidFill>
              <a:srgbClr val="009900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US" sz="3600" dirty="0">
                <a:solidFill>
                  <a:srgbClr val="0000FF"/>
                </a:solidFill>
                <a:latin typeface="UTM Avo" panose="02040603050506020204" pitchFamily="18" charset="0"/>
              </a:rPr>
              <a:t>C.</a:t>
            </a:r>
            <a:r>
              <a:rPr lang="en-US" altLang="en-US" sz="3200" dirty="0">
                <a:solidFill>
                  <a:srgbClr val="0000FF"/>
                </a:solidFill>
                <a:latin typeface="UTM Avo" panose="02040603050506020204" pitchFamily="18" charset="0"/>
                <a:sym typeface="+mn-ea"/>
              </a:rPr>
              <a:t>3</a:t>
            </a:r>
            <a:r>
              <a:rPr lang="vi-VN" altLang="en-US" sz="3200" dirty="0">
                <a:solidFill>
                  <a:srgbClr val="0000FF"/>
                </a:solidFill>
                <a:latin typeface="UTM Avo" panose="02040603050506020204" pitchFamily="18" charset="0"/>
                <a:sym typeface="+mn-ea"/>
              </a:rPr>
              <a:t> chục 1 đơn vị</a:t>
            </a:r>
            <a:endParaRPr lang="en-US" sz="3600" dirty="0">
              <a:solidFill>
                <a:srgbClr val="0000FF"/>
              </a:solidFill>
              <a:latin typeface="UTM Avo" panose="02040603050506020204" pitchFamily="18" charset="0"/>
            </a:endParaRPr>
          </a:p>
        </p:txBody>
      </p:sp>
      <p:pic>
        <p:nvPicPr>
          <p:cNvPr id="53" name="Picture 4" descr="C:\Users\ADMIN\Desktop\Bach tuyet\Blanca_Nieves.8.png"/>
          <p:cNvPicPr>
            <a:picLocks noChangeAspect="1" noChangeArrowheads="1"/>
          </p:cNvPicPr>
          <p:nvPr/>
        </p:nvPicPr>
        <p:blipFill>
          <a:blip r:embed="rId16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 flipH="1">
            <a:off x="-227371" y="3455232"/>
            <a:ext cx="2287981" cy="3969859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54" name="Picture 11" descr="C:\Users\ADMIN\Desktop\Tai nguyen thiet ke tro choi\Bảng gỗ\Picture1 (2).png">
            <a:hlinkClick r:id="" action="ppaction://hlinkshowjump?jump=previousslide"/>
          </p:cNvPr>
          <p:cNvPicPr>
            <a:picLocks noChangeAspect="1" noChangeArrowheads="1"/>
          </p:cNvPicPr>
          <p:nvPr/>
        </p:nvPicPr>
        <p:blipFill>
          <a:blip r:embed="rId17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 flipH="1">
            <a:off x="101600" y="506323"/>
            <a:ext cx="1422400" cy="687477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22" name="Picture 2" descr="C:\Users\ADMIN\Desktop\Doremon cau ca ( trac nghiem )\Picture1 (2).png"/>
          <p:cNvPicPr>
            <a:picLocks noChangeAspect="1" noChangeArrowheads="1"/>
          </p:cNvPicPr>
          <p:nvPr/>
        </p:nvPicPr>
        <p:blipFill>
          <a:blip r:embed="rId18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1524000" y="736723"/>
            <a:ext cx="1048584" cy="1168277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grpSp>
        <p:nvGrpSpPr>
          <p:cNvPr id="23" name="times up"/>
          <p:cNvGrpSpPr/>
          <p:nvPr/>
        </p:nvGrpSpPr>
        <p:grpSpPr>
          <a:xfrm>
            <a:off x="1527843" y="177800"/>
            <a:ext cx="1009445" cy="500085"/>
            <a:chOff x="2989747" y="438150"/>
            <a:chExt cx="1572029" cy="683752"/>
          </a:xfrm>
        </p:grpSpPr>
        <p:sp>
          <p:nvSpPr>
            <p:cNvPr id="24" name="Rounded Rectangle 23"/>
            <p:cNvSpPr/>
            <p:nvPr/>
          </p:nvSpPr>
          <p:spPr>
            <a:xfrm>
              <a:off x="2989747" y="540553"/>
              <a:ext cx="1572029" cy="581349"/>
            </a:xfrm>
            <a:prstGeom prst="roundRect">
              <a:avLst/>
            </a:prstGeom>
            <a:solidFill>
              <a:schemeClr val="accent4">
                <a:lumMod val="75000"/>
              </a:schemeClr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GB" sz="3735" dirty="0">
                <a:latin typeface="Arial" panose="020B0604020202020204" pitchFamily="34" charset="0"/>
                <a:cs typeface="Arial" panose="020B0604020202020204" pitchFamily="34" charset="0"/>
              </a:endParaRPr>
            </a:p>
          </p:txBody>
        </p:sp>
        <p:sp>
          <p:nvSpPr>
            <p:cNvPr id="29" name="Rounded Rectangle 28"/>
            <p:cNvSpPr/>
            <p:nvPr/>
          </p:nvSpPr>
          <p:spPr>
            <a:xfrm>
              <a:off x="2989747" y="438150"/>
              <a:ext cx="1572029" cy="581349"/>
            </a:xfrm>
            <a:prstGeom prst="roundRect">
              <a:avLst/>
            </a:prstGeom>
            <a:solidFill>
              <a:schemeClr val="accent4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r>
                <a:rPr lang="en-GB" sz="1465" dirty="0" err="1">
                  <a:latin typeface="Arial" panose="020B0604020202020204" pitchFamily="34" charset="0"/>
                  <a:cs typeface="Arial" panose="020B0604020202020204" pitchFamily="34" charset="0"/>
                </a:rPr>
                <a:t>Bắt</a:t>
              </a:r>
              <a:r>
                <a:rPr lang="en-GB" sz="1465" dirty="0">
                  <a:latin typeface="Arial" panose="020B0604020202020204" pitchFamily="34" charset="0"/>
                  <a:cs typeface="Arial" panose="020B0604020202020204" pitchFamily="34" charset="0"/>
                </a:rPr>
                <a:t> </a:t>
              </a:r>
              <a:r>
                <a:rPr lang="en-GB" sz="1465" dirty="0" err="1">
                  <a:latin typeface="Arial" panose="020B0604020202020204" pitchFamily="34" charset="0"/>
                  <a:cs typeface="Arial" panose="020B0604020202020204" pitchFamily="34" charset="0"/>
                </a:rPr>
                <a:t>đầu</a:t>
              </a:r>
              <a:r>
                <a:rPr lang="en-GB" sz="1465" dirty="0">
                  <a:latin typeface="Arial" panose="020B0604020202020204" pitchFamily="34" charset="0"/>
                  <a:cs typeface="Arial" panose="020B0604020202020204" pitchFamily="34" charset="0"/>
                </a:rPr>
                <a:t>!</a:t>
              </a:r>
            </a:p>
          </p:txBody>
        </p:sp>
      </p:grpSp>
      <p:pic>
        <p:nvPicPr>
          <p:cNvPr id="30" name="Picture 3" descr="C:\Users\ADMIN\Desktop\Picture2.png"/>
          <p:cNvPicPr>
            <a:picLocks noChangeAspect="1" noChangeArrowheads="1"/>
          </p:cNvPicPr>
          <p:nvPr/>
        </p:nvPicPr>
        <p:blipFill>
          <a:blip r:embed="rId19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1623093" y="960639"/>
            <a:ext cx="851973" cy="851973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grpSp>
        <p:nvGrpSpPr>
          <p:cNvPr id="31" name="Group 30"/>
          <p:cNvGrpSpPr/>
          <p:nvPr/>
        </p:nvGrpSpPr>
        <p:grpSpPr>
          <a:xfrm>
            <a:off x="1988113" y="945133"/>
            <a:ext cx="120325" cy="101771"/>
            <a:chOff x="2455863" y="2411803"/>
            <a:chExt cx="566738" cy="566738"/>
          </a:xfrm>
        </p:grpSpPr>
        <p:sp>
          <p:nvSpPr>
            <p:cNvPr id="32" name="Oval 32"/>
            <p:cNvSpPr>
              <a:spLocks noChangeArrowheads="1"/>
            </p:cNvSpPr>
            <p:nvPr/>
          </p:nvSpPr>
          <p:spPr bwMode="auto">
            <a:xfrm>
              <a:off x="2455863" y="2411803"/>
              <a:ext cx="566738" cy="566738"/>
            </a:xfrm>
            <a:prstGeom prst="ellipse">
              <a:avLst/>
            </a:prstGeom>
            <a:solidFill>
              <a:srgbClr val="F2A012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</a14:hiddenLine>
              </a:ext>
            </a:extLst>
          </p:spPr>
          <p:txBody>
            <a:bodyPr vert="horz" wrap="square" lIns="121920" tIns="60960" rIns="121920" bIns="60960" numCol="1" anchor="t" anchorCtr="0" compatLnSpc="1"/>
            <a:lstStyle/>
            <a:p>
              <a:endParaRPr lang="en-GB" sz="2400"/>
            </a:p>
          </p:txBody>
        </p:sp>
        <p:sp>
          <p:nvSpPr>
            <p:cNvPr id="36" name="Oval 33"/>
            <p:cNvSpPr>
              <a:spLocks noChangeArrowheads="1"/>
            </p:cNvSpPr>
            <p:nvPr/>
          </p:nvSpPr>
          <p:spPr bwMode="auto">
            <a:xfrm>
              <a:off x="2511425" y="2465778"/>
              <a:ext cx="455613" cy="457200"/>
            </a:xfrm>
            <a:prstGeom prst="ellipse">
              <a:avLst/>
            </a:prstGeom>
            <a:solidFill>
              <a:srgbClr val="FFD57D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</a14:hiddenLine>
              </a:ext>
            </a:extLst>
          </p:spPr>
          <p:txBody>
            <a:bodyPr vert="horz" wrap="square" lIns="121920" tIns="60960" rIns="121920" bIns="60960" numCol="1" anchor="t" anchorCtr="0" compatLnSpc="1"/>
            <a:lstStyle/>
            <a:p>
              <a:endParaRPr lang="en-GB" sz="2400"/>
            </a:p>
          </p:txBody>
        </p:sp>
        <p:sp>
          <p:nvSpPr>
            <p:cNvPr id="37" name="Freeform 34"/>
            <p:cNvSpPr>
              <a:spLocks noEditPoints="1"/>
            </p:cNvSpPr>
            <p:nvPr/>
          </p:nvSpPr>
          <p:spPr bwMode="auto">
            <a:xfrm>
              <a:off x="2511425" y="2621353"/>
              <a:ext cx="9525" cy="111125"/>
            </a:xfrm>
            <a:custGeom>
              <a:avLst/>
              <a:gdLst>
                <a:gd name="T0" fmla="*/ 0 w 4"/>
                <a:gd name="T1" fmla="*/ 43 h 45"/>
                <a:gd name="T2" fmla="*/ 0 w 4"/>
                <a:gd name="T3" fmla="*/ 42 h 45"/>
                <a:gd name="T4" fmla="*/ 0 w 4"/>
                <a:gd name="T5" fmla="*/ 41 h 45"/>
                <a:gd name="T6" fmla="*/ 0 w 4"/>
                <a:gd name="T7" fmla="*/ 40 h 45"/>
                <a:gd name="T8" fmla="*/ 0 w 4"/>
                <a:gd name="T9" fmla="*/ 40 h 45"/>
                <a:gd name="T10" fmla="*/ 0 w 4"/>
                <a:gd name="T11" fmla="*/ 39 h 45"/>
                <a:gd name="T12" fmla="*/ 0 w 4"/>
                <a:gd name="T13" fmla="*/ 38 h 45"/>
                <a:gd name="T14" fmla="*/ 0 w 4"/>
                <a:gd name="T15" fmla="*/ 38 h 45"/>
                <a:gd name="T16" fmla="*/ 0 w 4"/>
                <a:gd name="T17" fmla="*/ 37 h 45"/>
                <a:gd name="T18" fmla="*/ 0 w 4"/>
                <a:gd name="T19" fmla="*/ 36 h 45"/>
                <a:gd name="T20" fmla="*/ 0 w 4"/>
                <a:gd name="T21" fmla="*/ 36 h 45"/>
                <a:gd name="T22" fmla="*/ 0 w 4"/>
                <a:gd name="T23" fmla="*/ 35 h 45"/>
                <a:gd name="T24" fmla="*/ 0 w 4"/>
                <a:gd name="T25" fmla="*/ 34 h 45"/>
                <a:gd name="T26" fmla="*/ 0 w 4"/>
                <a:gd name="T27" fmla="*/ 34 h 45"/>
                <a:gd name="T28" fmla="*/ 0 w 4"/>
                <a:gd name="T29" fmla="*/ 33 h 45"/>
                <a:gd name="T30" fmla="*/ 0 w 4"/>
                <a:gd name="T31" fmla="*/ 32 h 45"/>
                <a:gd name="T32" fmla="*/ 0 w 4"/>
                <a:gd name="T33" fmla="*/ 31 h 45"/>
                <a:gd name="T34" fmla="*/ 0 w 4"/>
                <a:gd name="T35" fmla="*/ 31 h 45"/>
                <a:gd name="T36" fmla="*/ 0 w 4"/>
                <a:gd name="T37" fmla="*/ 30 h 45"/>
                <a:gd name="T38" fmla="*/ 0 w 4"/>
                <a:gd name="T39" fmla="*/ 29 h 45"/>
                <a:gd name="T40" fmla="*/ 0 w 4"/>
                <a:gd name="T41" fmla="*/ 29 h 45"/>
                <a:gd name="T42" fmla="*/ 0 w 4"/>
                <a:gd name="T43" fmla="*/ 28 h 45"/>
                <a:gd name="T44" fmla="*/ 0 w 4"/>
                <a:gd name="T45" fmla="*/ 27 h 45"/>
                <a:gd name="T46" fmla="*/ 0 w 4"/>
                <a:gd name="T47" fmla="*/ 26 h 45"/>
                <a:gd name="T48" fmla="*/ 0 w 4"/>
                <a:gd name="T49" fmla="*/ 26 h 45"/>
                <a:gd name="T50" fmla="*/ 0 w 4"/>
                <a:gd name="T51" fmla="*/ 25 h 45"/>
                <a:gd name="T52" fmla="*/ 0 w 4"/>
                <a:gd name="T53" fmla="*/ 24 h 45"/>
                <a:gd name="T54" fmla="*/ 0 w 4"/>
                <a:gd name="T55" fmla="*/ 23 h 45"/>
                <a:gd name="T56" fmla="*/ 0 w 4"/>
                <a:gd name="T57" fmla="*/ 22 h 45"/>
                <a:gd name="T58" fmla="*/ 0 w 4"/>
                <a:gd name="T59" fmla="*/ 22 h 45"/>
                <a:gd name="T60" fmla="*/ 0 w 4"/>
                <a:gd name="T61" fmla="*/ 21 h 45"/>
                <a:gd name="T62" fmla="*/ 0 w 4"/>
                <a:gd name="T63" fmla="*/ 20 h 45"/>
                <a:gd name="T64" fmla="*/ 0 w 4"/>
                <a:gd name="T65" fmla="*/ 19 h 45"/>
                <a:gd name="T66" fmla="*/ 0 w 4"/>
                <a:gd name="T67" fmla="*/ 18 h 45"/>
                <a:gd name="T68" fmla="*/ 0 w 4"/>
                <a:gd name="T69" fmla="*/ 18 h 45"/>
                <a:gd name="T70" fmla="*/ 0 w 4"/>
                <a:gd name="T71" fmla="*/ 17 h 45"/>
                <a:gd name="T72" fmla="*/ 1 w 4"/>
                <a:gd name="T73" fmla="*/ 16 h 45"/>
                <a:gd name="T74" fmla="*/ 1 w 4"/>
                <a:gd name="T75" fmla="*/ 15 h 45"/>
                <a:gd name="T76" fmla="*/ 1 w 4"/>
                <a:gd name="T77" fmla="*/ 15 h 45"/>
                <a:gd name="T78" fmla="*/ 1 w 4"/>
                <a:gd name="T79" fmla="*/ 13 h 45"/>
                <a:gd name="T80" fmla="*/ 1 w 4"/>
                <a:gd name="T81" fmla="*/ 12 h 45"/>
                <a:gd name="T82" fmla="*/ 1 w 4"/>
                <a:gd name="T83" fmla="*/ 12 h 45"/>
                <a:gd name="T84" fmla="*/ 1 w 4"/>
                <a:gd name="T85" fmla="*/ 11 h 45"/>
                <a:gd name="T86" fmla="*/ 2 w 4"/>
                <a:gd name="T87" fmla="*/ 10 h 45"/>
                <a:gd name="T88" fmla="*/ 2 w 4"/>
                <a:gd name="T89" fmla="*/ 10 h 45"/>
                <a:gd name="T90" fmla="*/ 2 w 4"/>
                <a:gd name="T91" fmla="*/ 9 h 45"/>
                <a:gd name="T92" fmla="*/ 2 w 4"/>
                <a:gd name="T93" fmla="*/ 8 h 45"/>
                <a:gd name="T94" fmla="*/ 2 w 4"/>
                <a:gd name="T95" fmla="*/ 8 h 45"/>
                <a:gd name="T96" fmla="*/ 2 w 4"/>
                <a:gd name="T97" fmla="*/ 7 h 45"/>
                <a:gd name="T98" fmla="*/ 3 w 4"/>
                <a:gd name="T99" fmla="*/ 6 h 45"/>
                <a:gd name="T100" fmla="*/ 3 w 4"/>
                <a:gd name="T101" fmla="*/ 6 h 45"/>
                <a:gd name="T102" fmla="*/ 3 w 4"/>
                <a:gd name="T103" fmla="*/ 5 h 45"/>
                <a:gd name="T104" fmla="*/ 3 w 4"/>
                <a:gd name="T105" fmla="*/ 4 h 45"/>
                <a:gd name="T106" fmla="*/ 3 w 4"/>
                <a:gd name="T107" fmla="*/ 4 h 45"/>
                <a:gd name="T108" fmla="*/ 3 w 4"/>
                <a:gd name="T109" fmla="*/ 3 h 45"/>
                <a:gd name="T110" fmla="*/ 4 w 4"/>
                <a:gd name="T111" fmla="*/ 2 h 45"/>
                <a:gd name="T112" fmla="*/ 4 w 4"/>
                <a:gd name="T113" fmla="*/ 1 h 45"/>
                <a:gd name="T114" fmla="*/ 4 w 4"/>
                <a:gd name="T115" fmla="*/ 0 h 45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  <a:cxn ang="0">
                  <a:pos x="T46" y="T47"/>
                </a:cxn>
                <a:cxn ang="0">
                  <a:pos x="T48" y="T49"/>
                </a:cxn>
                <a:cxn ang="0">
                  <a:pos x="T50" y="T51"/>
                </a:cxn>
                <a:cxn ang="0">
                  <a:pos x="T52" y="T53"/>
                </a:cxn>
                <a:cxn ang="0">
                  <a:pos x="T54" y="T55"/>
                </a:cxn>
                <a:cxn ang="0">
                  <a:pos x="T56" y="T57"/>
                </a:cxn>
                <a:cxn ang="0">
                  <a:pos x="T58" y="T59"/>
                </a:cxn>
                <a:cxn ang="0">
                  <a:pos x="T60" y="T61"/>
                </a:cxn>
                <a:cxn ang="0">
                  <a:pos x="T62" y="T63"/>
                </a:cxn>
                <a:cxn ang="0">
                  <a:pos x="T64" y="T65"/>
                </a:cxn>
                <a:cxn ang="0">
                  <a:pos x="T66" y="T67"/>
                </a:cxn>
                <a:cxn ang="0">
                  <a:pos x="T68" y="T69"/>
                </a:cxn>
                <a:cxn ang="0">
                  <a:pos x="T70" y="T71"/>
                </a:cxn>
                <a:cxn ang="0">
                  <a:pos x="T72" y="T73"/>
                </a:cxn>
                <a:cxn ang="0">
                  <a:pos x="T74" y="T75"/>
                </a:cxn>
                <a:cxn ang="0">
                  <a:pos x="T76" y="T77"/>
                </a:cxn>
                <a:cxn ang="0">
                  <a:pos x="T78" y="T79"/>
                </a:cxn>
                <a:cxn ang="0">
                  <a:pos x="T80" y="T81"/>
                </a:cxn>
                <a:cxn ang="0">
                  <a:pos x="T82" y="T83"/>
                </a:cxn>
                <a:cxn ang="0">
                  <a:pos x="T84" y="T85"/>
                </a:cxn>
                <a:cxn ang="0">
                  <a:pos x="T86" y="T87"/>
                </a:cxn>
                <a:cxn ang="0">
                  <a:pos x="T88" y="T89"/>
                </a:cxn>
                <a:cxn ang="0">
                  <a:pos x="T90" y="T91"/>
                </a:cxn>
                <a:cxn ang="0">
                  <a:pos x="T92" y="T93"/>
                </a:cxn>
                <a:cxn ang="0">
                  <a:pos x="T94" y="T95"/>
                </a:cxn>
                <a:cxn ang="0">
                  <a:pos x="T96" y="T97"/>
                </a:cxn>
                <a:cxn ang="0">
                  <a:pos x="T98" y="T99"/>
                </a:cxn>
                <a:cxn ang="0">
                  <a:pos x="T100" y="T101"/>
                </a:cxn>
                <a:cxn ang="0">
                  <a:pos x="T102" y="T103"/>
                </a:cxn>
                <a:cxn ang="0">
                  <a:pos x="T104" y="T105"/>
                </a:cxn>
                <a:cxn ang="0">
                  <a:pos x="T106" y="T107"/>
                </a:cxn>
                <a:cxn ang="0">
                  <a:pos x="T108" y="T109"/>
                </a:cxn>
                <a:cxn ang="0">
                  <a:pos x="T110" y="T111"/>
                </a:cxn>
                <a:cxn ang="0">
                  <a:pos x="T112" y="T113"/>
                </a:cxn>
                <a:cxn ang="0">
                  <a:pos x="T114" y="T115"/>
                </a:cxn>
              </a:cxnLst>
              <a:rect l="0" t="0" r="r" b="b"/>
              <a:pathLst>
                <a:path w="4" h="45">
                  <a:moveTo>
                    <a:pt x="1" y="45"/>
                  </a:moveTo>
                  <a:cubicBezTo>
                    <a:pt x="1" y="45"/>
                    <a:pt x="1" y="45"/>
                    <a:pt x="1" y="45"/>
                  </a:cubicBezTo>
                  <a:cubicBezTo>
                    <a:pt x="1" y="45"/>
                    <a:pt x="1" y="45"/>
                    <a:pt x="1" y="45"/>
                  </a:cubicBezTo>
                  <a:moveTo>
                    <a:pt x="0" y="43"/>
                  </a:moveTo>
                  <a:cubicBezTo>
                    <a:pt x="0" y="43"/>
                    <a:pt x="0" y="43"/>
                    <a:pt x="0" y="43"/>
                  </a:cubicBezTo>
                  <a:cubicBezTo>
                    <a:pt x="0" y="43"/>
                    <a:pt x="0" y="43"/>
                    <a:pt x="0" y="43"/>
                  </a:cubicBezTo>
                  <a:moveTo>
                    <a:pt x="0" y="43"/>
                  </a:moveTo>
                  <a:cubicBezTo>
                    <a:pt x="0" y="43"/>
                    <a:pt x="0" y="43"/>
                    <a:pt x="0" y="43"/>
                  </a:cubicBezTo>
                  <a:cubicBezTo>
                    <a:pt x="0" y="43"/>
                    <a:pt x="0" y="43"/>
                    <a:pt x="0" y="43"/>
                  </a:cubicBezTo>
                  <a:moveTo>
                    <a:pt x="0" y="42"/>
                  </a:moveTo>
                  <a:cubicBezTo>
                    <a:pt x="0" y="42"/>
                    <a:pt x="0" y="42"/>
                    <a:pt x="0" y="42"/>
                  </a:cubicBezTo>
                  <a:cubicBezTo>
                    <a:pt x="0" y="42"/>
                    <a:pt x="0" y="42"/>
                    <a:pt x="0" y="42"/>
                  </a:cubicBezTo>
                  <a:moveTo>
                    <a:pt x="0" y="42"/>
                  </a:moveTo>
                  <a:cubicBezTo>
                    <a:pt x="0" y="42"/>
                    <a:pt x="0" y="42"/>
                    <a:pt x="0" y="42"/>
                  </a:cubicBezTo>
                  <a:cubicBezTo>
                    <a:pt x="0" y="42"/>
                    <a:pt x="0" y="42"/>
                    <a:pt x="0" y="42"/>
                  </a:cubicBezTo>
                  <a:moveTo>
                    <a:pt x="0" y="42"/>
                  </a:moveTo>
                  <a:cubicBezTo>
                    <a:pt x="0" y="42"/>
                    <a:pt x="0" y="42"/>
                    <a:pt x="0" y="42"/>
                  </a:cubicBezTo>
                  <a:cubicBezTo>
                    <a:pt x="0" y="42"/>
                    <a:pt x="0" y="42"/>
                    <a:pt x="0" y="42"/>
                  </a:cubicBezTo>
                  <a:moveTo>
                    <a:pt x="0" y="41"/>
                  </a:moveTo>
                  <a:cubicBezTo>
                    <a:pt x="0" y="41"/>
                    <a:pt x="0" y="41"/>
                    <a:pt x="0" y="41"/>
                  </a:cubicBezTo>
                  <a:cubicBezTo>
                    <a:pt x="0" y="41"/>
                    <a:pt x="0" y="41"/>
                    <a:pt x="0" y="41"/>
                  </a:cubicBezTo>
                  <a:moveTo>
                    <a:pt x="0" y="41"/>
                  </a:moveTo>
                  <a:cubicBezTo>
                    <a:pt x="0" y="41"/>
                    <a:pt x="0" y="41"/>
                    <a:pt x="0" y="41"/>
                  </a:cubicBezTo>
                  <a:cubicBezTo>
                    <a:pt x="0" y="41"/>
                    <a:pt x="0" y="41"/>
                    <a:pt x="0" y="41"/>
                  </a:cubicBezTo>
                  <a:moveTo>
                    <a:pt x="0" y="40"/>
                  </a:moveTo>
                  <a:cubicBezTo>
                    <a:pt x="0" y="40"/>
                    <a:pt x="0" y="40"/>
                    <a:pt x="0" y="40"/>
                  </a:cubicBezTo>
                  <a:cubicBezTo>
                    <a:pt x="0" y="40"/>
                    <a:pt x="0" y="40"/>
                    <a:pt x="0" y="40"/>
                  </a:cubicBezTo>
                  <a:moveTo>
                    <a:pt x="0" y="40"/>
                  </a:moveTo>
                  <a:cubicBezTo>
                    <a:pt x="0" y="40"/>
                    <a:pt x="0" y="40"/>
                    <a:pt x="0" y="40"/>
                  </a:cubicBezTo>
                  <a:cubicBezTo>
                    <a:pt x="0" y="40"/>
                    <a:pt x="0" y="40"/>
                    <a:pt x="0" y="40"/>
                  </a:cubicBezTo>
                  <a:moveTo>
                    <a:pt x="0" y="40"/>
                  </a:moveTo>
                  <a:cubicBezTo>
                    <a:pt x="0" y="40"/>
                    <a:pt x="0" y="40"/>
                    <a:pt x="0" y="40"/>
                  </a:cubicBezTo>
                  <a:cubicBezTo>
                    <a:pt x="0" y="40"/>
                    <a:pt x="0" y="40"/>
                    <a:pt x="0" y="40"/>
                  </a:cubicBezTo>
                  <a:moveTo>
                    <a:pt x="0" y="40"/>
                  </a:moveTo>
                  <a:cubicBezTo>
                    <a:pt x="0" y="40"/>
                    <a:pt x="0" y="40"/>
                    <a:pt x="0" y="40"/>
                  </a:cubicBezTo>
                  <a:cubicBezTo>
                    <a:pt x="0" y="40"/>
                    <a:pt x="0" y="40"/>
                    <a:pt x="0" y="40"/>
                  </a:cubicBezTo>
                  <a:moveTo>
                    <a:pt x="0" y="39"/>
                  </a:moveTo>
                  <a:cubicBezTo>
                    <a:pt x="0" y="39"/>
                    <a:pt x="0" y="39"/>
                    <a:pt x="0" y="39"/>
                  </a:cubicBezTo>
                  <a:cubicBezTo>
                    <a:pt x="0" y="39"/>
                    <a:pt x="0" y="39"/>
                    <a:pt x="0" y="39"/>
                  </a:cubicBezTo>
                  <a:moveTo>
                    <a:pt x="0" y="39"/>
                  </a:moveTo>
                  <a:cubicBezTo>
                    <a:pt x="0" y="39"/>
                    <a:pt x="0" y="39"/>
                    <a:pt x="0" y="39"/>
                  </a:cubicBezTo>
                  <a:cubicBezTo>
                    <a:pt x="0" y="39"/>
                    <a:pt x="0" y="39"/>
                    <a:pt x="0" y="39"/>
                  </a:cubicBezTo>
                  <a:moveTo>
                    <a:pt x="0" y="39"/>
                  </a:moveTo>
                  <a:cubicBezTo>
                    <a:pt x="0" y="39"/>
                    <a:pt x="0" y="39"/>
                    <a:pt x="0" y="39"/>
                  </a:cubicBezTo>
                  <a:cubicBezTo>
                    <a:pt x="0" y="39"/>
                    <a:pt x="0" y="39"/>
                    <a:pt x="0" y="39"/>
                  </a:cubicBezTo>
                  <a:moveTo>
                    <a:pt x="0" y="38"/>
                  </a:moveTo>
                  <a:cubicBezTo>
                    <a:pt x="0" y="38"/>
                    <a:pt x="0" y="39"/>
                    <a:pt x="0" y="39"/>
                  </a:cubicBezTo>
                  <a:cubicBezTo>
                    <a:pt x="0" y="39"/>
                    <a:pt x="0" y="39"/>
                    <a:pt x="0" y="38"/>
                  </a:cubicBezTo>
                  <a:moveTo>
                    <a:pt x="0" y="38"/>
                  </a:moveTo>
                  <a:cubicBezTo>
                    <a:pt x="0" y="38"/>
                    <a:pt x="0" y="38"/>
                    <a:pt x="0" y="38"/>
                  </a:cubicBezTo>
                  <a:cubicBezTo>
                    <a:pt x="0" y="38"/>
                    <a:pt x="0" y="38"/>
                    <a:pt x="0" y="38"/>
                  </a:cubicBezTo>
                  <a:moveTo>
                    <a:pt x="0" y="38"/>
                  </a:moveTo>
                  <a:cubicBezTo>
                    <a:pt x="0" y="38"/>
                    <a:pt x="0" y="38"/>
                    <a:pt x="0" y="38"/>
                  </a:cubicBezTo>
                  <a:cubicBezTo>
                    <a:pt x="0" y="38"/>
                    <a:pt x="0" y="38"/>
                    <a:pt x="0" y="38"/>
                  </a:cubicBezTo>
                  <a:moveTo>
                    <a:pt x="0" y="37"/>
                  </a:moveTo>
                  <a:cubicBezTo>
                    <a:pt x="0" y="38"/>
                    <a:pt x="0" y="38"/>
                    <a:pt x="0" y="38"/>
                  </a:cubicBezTo>
                  <a:cubicBezTo>
                    <a:pt x="0" y="38"/>
                    <a:pt x="0" y="38"/>
                    <a:pt x="0" y="37"/>
                  </a:cubicBezTo>
                  <a:moveTo>
                    <a:pt x="0" y="37"/>
                  </a:moveTo>
                  <a:cubicBezTo>
                    <a:pt x="0" y="37"/>
                    <a:pt x="0" y="37"/>
                    <a:pt x="0" y="37"/>
                  </a:cubicBezTo>
                  <a:cubicBezTo>
                    <a:pt x="0" y="37"/>
                    <a:pt x="0" y="37"/>
                    <a:pt x="0" y="37"/>
                  </a:cubicBezTo>
                  <a:moveTo>
                    <a:pt x="0" y="37"/>
                  </a:moveTo>
                  <a:cubicBezTo>
                    <a:pt x="0" y="37"/>
                    <a:pt x="0" y="37"/>
                    <a:pt x="0" y="37"/>
                  </a:cubicBezTo>
                  <a:cubicBezTo>
                    <a:pt x="0" y="37"/>
                    <a:pt x="0" y="37"/>
                    <a:pt x="0" y="37"/>
                  </a:cubicBezTo>
                  <a:moveTo>
                    <a:pt x="0" y="37"/>
                  </a:moveTo>
                  <a:cubicBezTo>
                    <a:pt x="0" y="37"/>
                    <a:pt x="0" y="37"/>
                    <a:pt x="0" y="37"/>
                  </a:cubicBezTo>
                  <a:cubicBezTo>
                    <a:pt x="0" y="37"/>
                    <a:pt x="0" y="37"/>
                    <a:pt x="0" y="37"/>
                  </a:cubicBezTo>
                  <a:moveTo>
                    <a:pt x="0" y="36"/>
                  </a:moveTo>
                  <a:cubicBezTo>
                    <a:pt x="0" y="36"/>
                    <a:pt x="0" y="36"/>
                    <a:pt x="0" y="36"/>
                  </a:cubicBezTo>
                  <a:cubicBezTo>
                    <a:pt x="0" y="36"/>
                    <a:pt x="0" y="36"/>
                    <a:pt x="0" y="36"/>
                  </a:cubicBezTo>
                  <a:moveTo>
                    <a:pt x="0" y="36"/>
                  </a:moveTo>
                  <a:cubicBezTo>
                    <a:pt x="0" y="36"/>
                    <a:pt x="0" y="36"/>
                    <a:pt x="0" y="36"/>
                  </a:cubicBezTo>
                  <a:cubicBezTo>
                    <a:pt x="0" y="36"/>
                    <a:pt x="0" y="36"/>
                    <a:pt x="0" y="36"/>
                  </a:cubicBezTo>
                  <a:moveTo>
                    <a:pt x="0" y="36"/>
                  </a:moveTo>
                  <a:cubicBezTo>
                    <a:pt x="0" y="36"/>
                    <a:pt x="0" y="36"/>
                    <a:pt x="0" y="36"/>
                  </a:cubicBezTo>
                  <a:cubicBezTo>
                    <a:pt x="0" y="36"/>
                    <a:pt x="0" y="36"/>
                    <a:pt x="0" y="36"/>
                  </a:cubicBezTo>
                  <a:moveTo>
                    <a:pt x="0" y="35"/>
                  </a:moveTo>
                  <a:cubicBezTo>
                    <a:pt x="0" y="35"/>
                    <a:pt x="0" y="36"/>
                    <a:pt x="0" y="36"/>
                  </a:cubicBezTo>
                  <a:cubicBezTo>
                    <a:pt x="0" y="36"/>
                    <a:pt x="0" y="35"/>
                    <a:pt x="0" y="35"/>
                  </a:cubicBezTo>
                  <a:moveTo>
                    <a:pt x="0" y="35"/>
                  </a:moveTo>
                  <a:cubicBezTo>
                    <a:pt x="0" y="35"/>
                    <a:pt x="0" y="35"/>
                    <a:pt x="0" y="35"/>
                  </a:cubicBezTo>
                  <a:cubicBezTo>
                    <a:pt x="0" y="35"/>
                    <a:pt x="0" y="35"/>
                    <a:pt x="0" y="35"/>
                  </a:cubicBezTo>
                  <a:moveTo>
                    <a:pt x="0" y="35"/>
                  </a:moveTo>
                  <a:cubicBezTo>
                    <a:pt x="0" y="35"/>
                    <a:pt x="0" y="35"/>
                    <a:pt x="0" y="35"/>
                  </a:cubicBezTo>
                  <a:cubicBezTo>
                    <a:pt x="0" y="35"/>
                    <a:pt x="0" y="35"/>
                    <a:pt x="0" y="35"/>
                  </a:cubicBezTo>
                  <a:moveTo>
                    <a:pt x="0" y="35"/>
                  </a:moveTo>
                  <a:cubicBezTo>
                    <a:pt x="0" y="35"/>
                    <a:pt x="0" y="35"/>
                    <a:pt x="0" y="35"/>
                  </a:cubicBezTo>
                  <a:cubicBezTo>
                    <a:pt x="0" y="35"/>
                    <a:pt x="0" y="35"/>
                    <a:pt x="0" y="35"/>
                  </a:cubicBezTo>
                  <a:moveTo>
                    <a:pt x="0" y="34"/>
                  </a:moveTo>
                  <a:cubicBezTo>
                    <a:pt x="0" y="34"/>
                    <a:pt x="0" y="34"/>
                    <a:pt x="0" y="34"/>
                  </a:cubicBezTo>
                  <a:cubicBezTo>
                    <a:pt x="0" y="34"/>
                    <a:pt x="0" y="34"/>
                    <a:pt x="0" y="34"/>
                  </a:cubicBezTo>
                  <a:moveTo>
                    <a:pt x="0" y="34"/>
                  </a:moveTo>
                  <a:cubicBezTo>
                    <a:pt x="0" y="34"/>
                    <a:pt x="0" y="34"/>
                    <a:pt x="0" y="34"/>
                  </a:cubicBezTo>
                  <a:cubicBezTo>
                    <a:pt x="0" y="34"/>
                    <a:pt x="0" y="34"/>
                    <a:pt x="0" y="34"/>
                  </a:cubicBezTo>
                  <a:moveTo>
                    <a:pt x="0" y="34"/>
                  </a:moveTo>
                  <a:cubicBezTo>
                    <a:pt x="0" y="34"/>
                    <a:pt x="0" y="34"/>
                    <a:pt x="0" y="34"/>
                  </a:cubicBezTo>
                  <a:cubicBezTo>
                    <a:pt x="0" y="34"/>
                    <a:pt x="0" y="34"/>
                    <a:pt x="0" y="34"/>
                  </a:cubicBezTo>
                  <a:moveTo>
                    <a:pt x="0" y="33"/>
                  </a:moveTo>
                  <a:cubicBezTo>
                    <a:pt x="0" y="33"/>
                    <a:pt x="0" y="33"/>
                    <a:pt x="0" y="34"/>
                  </a:cubicBezTo>
                  <a:cubicBezTo>
                    <a:pt x="0" y="33"/>
                    <a:pt x="0" y="33"/>
                    <a:pt x="0" y="33"/>
                  </a:cubicBezTo>
                  <a:moveTo>
                    <a:pt x="0" y="33"/>
                  </a:moveTo>
                  <a:cubicBezTo>
                    <a:pt x="0" y="33"/>
                    <a:pt x="0" y="33"/>
                    <a:pt x="0" y="33"/>
                  </a:cubicBezTo>
                  <a:cubicBezTo>
                    <a:pt x="0" y="33"/>
                    <a:pt x="0" y="33"/>
                    <a:pt x="0" y="33"/>
                  </a:cubicBezTo>
                  <a:moveTo>
                    <a:pt x="0" y="33"/>
                  </a:moveTo>
                  <a:cubicBezTo>
                    <a:pt x="0" y="33"/>
                    <a:pt x="0" y="33"/>
                    <a:pt x="0" y="33"/>
                  </a:cubicBezTo>
                  <a:cubicBezTo>
                    <a:pt x="0" y="33"/>
                    <a:pt x="0" y="33"/>
                    <a:pt x="0" y="33"/>
                  </a:cubicBezTo>
                  <a:moveTo>
                    <a:pt x="0" y="32"/>
                  </a:moveTo>
                  <a:cubicBezTo>
                    <a:pt x="0" y="32"/>
                    <a:pt x="0" y="33"/>
                    <a:pt x="0" y="33"/>
                  </a:cubicBezTo>
                  <a:cubicBezTo>
                    <a:pt x="0" y="33"/>
                    <a:pt x="0" y="32"/>
                    <a:pt x="0" y="32"/>
                  </a:cubicBezTo>
                  <a:moveTo>
                    <a:pt x="0" y="32"/>
                  </a:moveTo>
                  <a:cubicBezTo>
                    <a:pt x="0" y="32"/>
                    <a:pt x="0" y="32"/>
                    <a:pt x="0" y="32"/>
                  </a:cubicBezTo>
                  <a:cubicBezTo>
                    <a:pt x="0" y="32"/>
                    <a:pt x="0" y="32"/>
                    <a:pt x="0" y="32"/>
                  </a:cubicBezTo>
                  <a:moveTo>
                    <a:pt x="0" y="32"/>
                  </a:moveTo>
                  <a:cubicBezTo>
                    <a:pt x="0" y="32"/>
                    <a:pt x="0" y="32"/>
                    <a:pt x="0" y="32"/>
                  </a:cubicBezTo>
                  <a:cubicBezTo>
                    <a:pt x="0" y="32"/>
                    <a:pt x="0" y="32"/>
                    <a:pt x="0" y="32"/>
                  </a:cubicBezTo>
                  <a:moveTo>
                    <a:pt x="0" y="32"/>
                  </a:moveTo>
                  <a:cubicBezTo>
                    <a:pt x="0" y="32"/>
                    <a:pt x="0" y="32"/>
                    <a:pt x="0" y="32"/>
                  </a:cubicBezTo>
                  <a:cubicBezTo>
                    <a:pt x="0" y="32"/>
                    <a:pt x="0" y="32"/>
                    <a:pt x="0" y="32"/>
                  </a:cubicBezTo>
                  <a:moveTo>
                    <a:pt x="0" y="31"/>
                  </a:moveTo>
                  <a:cubicBezTo>
                    <a:pt x="0" y="31"/>
                    <a:pt x="0" y="31"/>
                    <a:pt x="0" y="31"/>
                  </a:cubicBezTo>
                  <a:cubicBezTo>
                    <a:pt x="0" y="31"/>
                    <a:pt x="0" y="31"/>
                    <a:pt x="0" y="31"/>
                  </a:cubicBezTo>
                  <a:moveTo>
                    <a:pt x="0" y="31"/>
                  </a:moveTo>
                  <a:cubicBezTo>
                    <a:pt x="0" y="31"/>
                    <a:pt x="0" y="31"/>
                    <a:pt x="0" y="31"/>
                  </a:cubicBezTo>
                  <a:cubicBezTo>
                    <a:pt x="0" y="31"/>
                    <a:pt x="0" y="31"/>
                    <a:pt x="0" y="31"/>
                  </a:cubicBezTo>
                  <a:moveTo>
                    <a:pt x="0" y="31"/>
                  </a:moveTo>
                  <a:cubicBezTo>
                    <a:pt x="0" y="31"/>
                    <a:pt x="0" y="31"/>
                    <a:pt x="0" y="31"/>
                  </a:cubicBezTo>
                  <a:cubicBezTo>
                    <a:pt x="0" y="31"/>
                    <a:pt x="0" y="31"/>
                    <a:pt x="0" y="31"/>
                  </a:cubicBezTo>
                  <a:moveTo>
                    <a:pt x="0" y="30"/>
                  </a:moveTo>
                  <a:cubicBezTo>
                    <a:pt x="0" y="30"/>
                    <a:pt x="0" y="30"/>
                    <a:pt x="0" y="31"/>
                  </a:cubicBezTo>
                  <a:cubicBezTo>
                    <a:pt x="0" y="30"/>
                    <a:pt x="0" y="30"/>
                    <a:pt x="0" y="30"/>
                  </a:cubicBezTo>
                  <a:moveTo>
                    <a:pt x="0" y="30"/>
                  </a:moveTo>
                  <a:cubicBezTo>
                    <a:pt x="0" y="30"/>
                    <a:pt x="0" y="30"/>
                    <a:pt x="0" y="30"/>
                  </a:cubicBezTo>
                  <a:cubicBezTo>
                    <a:pt x="0" y="30"/>
                    <a:pt x="0" y="30"/>
                    <a:pt x="0" y="30"/>
                  </a:cubicBezTo>
                  <a:moveTo>
                    <a:pt x="0" y="30"/>
                  </a:moveTo>
                  <a:cubicBezTo>
                    <a:pt x="0" y="30"/>
                    <a:pt x="0" y="30"/>
                    <a:pt x="0" y="30"/>
                  </a:cubicBezTo>
                  <a:cubicBezTo>
                    <a:pt x="0" y="30"/>
                    <a:pt x="0" y="30"/>
                    <a:pt x="0" y="30"/>
                  </a:cubicBezTo>
                  <a:cubicBezTo>
                    <a:pt x="0" y="30"/>
                    <a:pt x="0" y="30"/>
                    <a:pt x="0" y="30"/>
                  </a:cubicBezTo>
                  <a:moveTo>
                    <a:pt x="0" y="29"/>
                  </a:moveTo>
                  <a:cubicBezTo>
                    <a:pt x="0" y="29"/>
                    <a:pt x="0" y="30"/>
                    <a:pt x="0" y="30"/>
                  </a:cubicBezTo>
                  <a:cubicBezTo>
                    <a:pt x="0" y="30"/>
                    <a:pt x="0" y="29"/>
                    <a:pt x="0" y="29"/>
                  </a:cubicBezTo>
                  <a:moveTo>
                    <a:pt x="0" y="29"/>
                  </a:moveTo>
                  <a:cubicBezTo>
                    <a:pt x="0" y="29"/>
                    <a:pt x="0" y="29"/>
                    <a:pt x="0" y="29"/>
                  </a:cubicBezTo>
                  <a:cubicBezTo>
                    <a:pt x="0" y="29"/>
                    <a:pt x="0" y="29"/>
                    <a:pt x="0" y="29"/>
                  </a:cubicBezTo>
                  <a:moveTo>
                    <a:pt x="0" y="29"/>
                  </a:moveTo>
                  <a:cubicBezTo>
                    <a:pt x="0" y="29"/>
                    <a:pt x="0" y="29"/>
                    <a:pt x="0" y="29"/>
                  </a:cubicBezTo>
                  <a:cubicBezTo>
                    <a:pt x="0" y="29"/>
                    <a:pt x="0" y="29"/>
                    <a:pt x="0" y="29"/>
                  </a:cubicBezTo>
                  <a:moveTo>
                    <a:pt x="0" y="28"/>
                  </a:moveTo>
                  <a:cubicBezTo>
                    <a:pt x="0" y="29"/>
                    <a:pt x="0" y="29"/>
                    <a:pt x="0" y="29"/>
                  </a:cubicBezTo>
                  <a:cubicBezTo>
                    <a:pt x="0" y="29"/>
                    <a:pt x="0" y="29"/>
                    <a:pt x="0" y="28"/>
                  </a:cubicBezTo>
                  <a:moveTo>
                    <a:pt x="0" y="28"/>
                  </a:moveTo>
                  <a:cubicBezTo>
                    <a:pt x="0" y="28"/>
                    <a:pt x="0" y="28"/>
                    <a:pt x="0" y="28"/>
                  </a:cubicBezTo>
                  <a:cubicBezTo>
                    <a:pt x="0" y="28"/>
                    <a:pt x="0" y="28"/>
                    <a:pt x="0" y="28"/>
                  </a:cubicBezTo>
                  <a:moveTo>
                    <a:pt x="0" y="28"/>
                  </a:moveTo>
                  <a:cubicBezTo>
                    <a:pt x="0" y="28"/>
                    <a:pt x="0" y="28"/>
                    <a:pt x="0" y="28"/>
                  </a:cubicBezTo>
                  <a:cubicBezTo>
                    <a:pt x="0" y="28"/>
                    <a:pt x="0" y="28"/>
                    <a:pt x="0" y="28"/>
                  </a:cubicBezTo>
                  <a:moveTo>
                    <a:pt x="0" y="28"/>
                  </a:moveTo>
                  <a:cubicBezTo>
                    <a:pt x="0" y="28"/>
                    <a:pt x="0" y="28"/>
                    <a:pt x="0" y="28"/>
                  </a:cubicBezTo>
                  <a:cubicBezTo>
                    <a:pt x="0" y="28"/>
                    <a:pt x="0" y="28"/>
                    <a:pt x="0" y="28"/>
                  </a:cubicBezTo>
                  <a:moveTo>
                    <a:pt x="0" y="27"/>
                  </a:moveTo>
                  <a:cubicBezTo>
                    <a:pt x="0" y="27"/>
                    <a:pt x="0" y="27"/>
                    <a:pt x="0" y="28"/>
                  </a:cubicBezTo>
                  <a:cubicBezTo>
                    <a:pt x="0" y="27"/>
                    <a:pt x="0" y="27"/>
                    <a:pt x="0" y="27"/>
                  </a:cubicBezTo>
                  <a:moveTo>
                    <a:pt x="0" y="27"/>
                  </a:moveTo>
                  <a:cubicBezTo>
                    <a:pt x="0" y="27"/>
                    <a:pt x="0" y="27"/>
                    <a:pt x="0" y="27"/>
                  </a:cubicBezTo>
                  <a:cubicBezTo>
                    <a:pt x="0" y="27"/>
                    <a:pt x="0" y="27"/>
                    <a:pt x="0" y="27"/>
                  </a:cubicBezTo>
                  <a:moveTo>
                    <a:pt x="0" y="26"/>
                  </a:moveTo>
                  <a:cubicBezTo>
                    <a:pt x="0" y="27"/>
                    <a:pt x="0" y="27"/>
                    <a:pt x="0" y="27"/>
                  </a:cubicBezTo>
                  <a:cubicBezTo>
                    <a:pt x="0" y="27"/>
                    <a:pt x="0" y="27"/>
                    <a:pt x="0" y="26"/>
                  </a:cubicBezTo>
                  <a:moveTo>
                    <a:pt x="0" y="26"/>
                  </a:moveTo>
                  <a:cubicBezTo>
                    <a:pt x="0" y="26"/>
                    <a:pt x="0" y="26"/>
                    <a:pt x="0" y="26"/>
                  </a:cubicBezTo>
                  <a:cubicBezTo>
                    <a:pt x="0" y="26"/>
                    <a:pt x="0" y="26"/>
                    <a:pt x="0" y="26"/>
                  </a:cubicBezTo>
                  <a:moveTo>
                    <a:pt x="0" y="26"/>
                  </a:moveTo>
                  <a:cubicBezTo>
                    <a:pt x="0" y="26"/>
                    <a:pt x="0" y="26"/>
                    <a:pt x="0" y="26"/>
                  </a:cubicBezTo>
                  <a:cubicBezTo>
                    <a:pt x="0" y="26"/>
                    <a:pt x="0" y="26"/>
                    <a:pt x="0" y="26"/>
                  </a:cubicBezTo>
                  <a:moveTo>
                    <a:pt x="0" y="26"/>
                  </a:moveTo>
                  <a:cubicBezTo>
                    <a:pt x="0" y="26"/>
                    <a:pt x="0" y="26"/>
                    <a:pt x="0" y="26"/>
                  </a:cubicBezTo>
                  <a:cubicBezTo>
                    <a:pt x="0" y="26"/>
                    <a:pt x="0" y="26"/>
                    <a:pt x="0" y="26"/>
                  </a:cubicBezTo>
                  <a:moveTo>
                    <a:pt x="0" y="25"/>
                  </a:moveTo>
                  <a:cubicBezTo>
                    <a:pt x="0" y="25"/>
                    <a:pt x="0" y="25"/>
                    <a:pt x="0" y="25"/>
                  </a:cubicBezTo>
                  <a:cubicBezTo>
                    <a:pt x="0" y="25"/>
                    <a:pt x="0" y="25"/>
                    <a:pt x="0" y="25"/>
                  </a:cubicBezTo>
                  <a:moveTo>
                    <a:pt x="0" y="25"/>
                  </a:moveTo>
                  <a:cubicBezTo>
                    <a:pt x="0" y="25"/>
                    <a:pt x="0" y="25"/>
                    <a:pt x="0" y="25"/>
                  </a:cubicBezTo>
                  <a:cubicBezTo>
                    <a:pt x="0" y="25"/>
                    <a:pt x="0" y="25"/>
                    <a:pt x="0" y="25"/>
                  </a:cubicBezTo>
                  <a:moveTo>
                    <a:pt x="0" y="25"/>
                  </a:moveTo>
                  <a:cubicBezTo>
                    <a:pt x="0" y="25"/>
                    <a:pt x="0" y="25"/>
                    <a:pt x="0" y="25"/>
                  </a:cubicBezTo>
                  <a:cubicBezTo>
                    <a:pt x="0" y="25"/>
                    <a:pt x="0" y="25"/>
                    <a:pt x="0" y="25"/>
                  </a:cubicBezTo>
                  <a:moveTo>
                    <a:pt x="0" y="24"/>
                  </a:moveTo>
                  <a:cubicBezTo>
                    <a:pt x="0" y="24"/>
                    <a:pt x="0" y="24"/>
                    <a:pt x="0" y="25"/>
                  </a:cubicBezTo>
                  <a:cubicBezTo>
                    <a:pt x="0" y="24"/>
                    <a:pt x="0" y="24"/>
                    <a:pt x="0" y="24"/>
                  </a:cubicBezTo>
                  <a:moveTo>
                    <a:pt x="0" y="24"/>
                  </a:moveTo>
                  <a:cubicBezTo>
                    <a:pt x="0" y="24"/>
                    <a:pt x="0" y="24"/>
                    <a:pt x="0" y="24"/>
                  </a:cubicBezTo>
                  <a:cubicBezTo>
                    <a:pt x="0" y="24"/>
                    <a:pt x="0" y="24"/>
                    <a:pt x="0" y="24"/>
                  </a:cubicBezTo>
                  <a:moveTo>
                    <a:pt x="0" y="24"/>
                  </a:moveTo>
                  <a:cubicBezTo>
                    <a:pt x="0" y="24"/>
                    <a:pt x="0" y="24"/>
                    <a:pt x="0" y="24"/>
                  </a:cubicBezTo>
                  <a:cubicBezTo>
                    <a:pt x="0" y="24"/>
                    <a:pt x="0" y="24"/>
                    <a:pt x="0" y="24"/>
                  </a:cubicBezTo>
                  <a:moveTo>
                    <a:pt x="0" y="23"/>
                  </a:moveTo>
                  <a:cubicBezTo>
                    <a:pt x="0" y="23"/>
                    <a:pt x="0" y="23"/>
                    <a:pt x="0" y="24"/>
                  </a:cubicBezTo>
                  <a:cubicBezTo>
                    <a:pt x="0" y="23"/>
                    <a:pt x="0" y="23"/>
                    <a:pt x="0" y="23"/>
                  </a:cubicBezTo>
                  <a:moveTo>
                    <a:pt x="0" y="23"/>
                  </a:moveTo>
                  <a:cubicBezTo>
                    <a:pt x="0" y="23"/>
                    <a:pt x="0" y="23"/>
                    <a:pt x="0" y="23"/>
                  </a:cubicBezTo>
                  <a:cubicBezTo>
                    <a:pt x="0" y="23"/>
                    <a:pt x="0" y="23"/>
                    <a:pt x="0" y="23"/>
                  </a:cubicBezTo>
                  <a:moveTo>
                    <a:pt x="0" y="23"/>
                  </a:moveTo>
                  <a:cubicBezTo>
                    <a:pt x="0" y="23"/>
                    <a:pt x="0" y="23"/>
                    <a:pt x="0" y="23"/>
                  </a:cubicBezTo>
                  <a:cubicBezTo>
                    <a:pt x="0" y="23"/>
                    <a:pt x="0" y="23"/>
                    <a:pt x="0" y="23"/>
                  </a:cubicBezTo>
                  <a:moveTo>
                    <a:pt x="0" y="22"/>
                  </a:moveTo>
                  <a:cubicBezTo>
                    <a:pt x="0" y="22"/>
                    <a:pt x="0" y="22"/>
                    <a:pt x="0" y="22"/>
                  </a:cubicBezTo>
                  <a:cubicBezTo>
                    <a:pt x="0" y="22"/>
                    <a:pt x="0" y="22"/>
                    <a:pt x="0" y="22"/>
                  </a:cubicBezTo>
                  <a:moveTo>
                    <a:pt x="0" y="22"/>
                  </a:moveTo>
                  <a:cubicBezTo>
                    <a:pt x="0" y="22"/>
                    <a:pt x="0" y="22"/>
                    <a:pt x="0" y="22"/>
                  </a:cubicBezTo>
                  <a:cubicBezTo>
                    <a:pt x="0" y="22"/>
                    <a:pt x="0" y="22"/>
                    <a:pt x="0" y="22"/>
                  </a:cubicBezTo>
                  <a:moveTo>
                    <a:pt x="0" y="22"/>
                  </a:moveTo>
                  <a:cubicBezTo>
                    <a:pt x="0" y="22"/>
                    <a:pt x="0" y="22"/>
                    <a:pt x="0" y="22"/>
                  </a:cubicBezTo>
                  <a:cubicBezTo>
                    <a:pt x="0" y="22"/>
                    <a:pt x="0" y="22"/>
                    <a:pt x="0" y="22"/>
                  </a:cubicBezTo>
                  <a:moveTo>
                    <a:pt x="0" y="21"/>
                  </a:moveTo>
                  <a:cubicBezTo>
                    <a:pt x="0" y="21"/>
                    <a:pt x="0" y="22"/>
                    <a:pt x="0" y="22"/>
                  </a:cubicBezTo>
                  <a:cubicBezTo>
                    <a:pt x="0" y="22"/>
                    <a:pt x="0" y="21"/>
                    <a:pt x="0" y="21"/>
                  </a:cubicBezTo>
                  <a:moveTo>
                    <a:pt x="0" y="21"/>
                  </a:moveTo>
                  <a:cubicBezTo>
                    <a:pt x="0" y="21"/>
                    <a:pt x="0" y="21"/>
                    <a:pt x="0" y="21"/>
                  </a:cubicBezTo>
                  <a:cubicBezTo>
                    <a:pt x="0" y="21"/>
                    <a:pt x="0" y="21"/>
                    <a:pt x="0" y="21"/>
                  </a:cubicBezTo>
                  <a:moveTo>
                    <a:pt x="0" y="21"/>
                  </a:moveTo>
                  <a:cubicBezTo>
                    <a:pt x="0" y="21"/>
                    <a:pt x="0" y="21"/>
                    <a:pt x="0" y="21"/>
                  </a:cubicBezTo>
                  <a:cubicBezTo>
                    <a:pt x="0" y="21"/>
                    <a:pt x="0" y="21"/>
                    <a:pt x="0" y="21"/>
                  </a:cubicBezTo>
                  <a:moveTo>
                    <a:pt x="0" y="20"/>
                  </a:moveTo>
                  <a:cubicBezTo>
                    <a:pt x="0" y="21"/>
                    <a:pt x="0" y="21"/>
                    <a:pt x="0" y="21"/>
                  </a:cubicBezTo>
                  <a:cubicBezTo>
                    <a:pt x="0" y="21"/>
                    <a:pt x="0" y="21"/>
                    <a:pt x="0" y="20"/>
                  </a:cubicBezTo>
                  <a:moveTo>
                    <a:pt x="0" y="20"/>
                  </a:moveTo>
                  <a:cubicBezTo>
                    <a:pt x="0" y="20"/>
                    <a:pt x="0" y="20"/>
                    <a:pt x="0" y="20"/>
                  </a:cubicBezTo>
                  <a:cubicBezTo>
                    <a:pt x="0" y="20"/>
                    <a:pt x="0" y="20"/>
                    <a:pt x="0" y="20"/>
                  </a:cubicBezTo>
                  <a:moveTo>
                    <a:pt x="0" y="19"/>
                  </a:moveTo>
                  <a:cubicBezTo>
                    <a:pt x="0" y="19"/>
                    <a:pt x="0" y="20"/>
                    <a:pt x="0" y="20"/>
                  </a:cubicBezTo>
                  <a:cubicBezTo>
                    <a:pt x="0" y="20"/>
                    <a:pt x="0" y="19"/>
                    <a:pt x="0" y="19"/>
                  </a:cubicBezTo>
                  <a:moveTo>
                    <a:pt x="0" y="19"/>
                  </a:moveTo>
                  <a:cubicBezTo>
                    <a:pt x="0" y="19"/>
                    <a:pt x="0" y="19"/>
                    <a:pt x="0" y="19"/>
                  </a:cubicBezTo>
                  <a:cubicBezTo>
                    <a:pt x="0" y="19"/>
                    <a:pt x="0" y="19"/>
                    <a:pt x="0" y="19"/>
                  </a:cubicBezTo>
                  <a:moveTo>
                    <a:pt x="0" y="19"/>
                  </a:moveTo>
                  <a:cubicBezTo>
                    <a:pt x="0" y="19"/>
                    <a:pt x="0" y="19"/>
                    <a:pt x="0" y="19"/>
                  </a:cubicBezTo>
                  <a:cubicBezTo>
                    <a:pt x="0" y="19"/>
                    <a:pt x="0" y="19"/>
                    <a:pt x="0" y="19"/>
                  </a:cubicBezTo>
                  <a:moveTo>
                    <a:pt x="0" y="18"/>
                  </a:moveTo>
                  <a:cubicBezTo>
                    <a:pt x="0" y="18"/>
                    <a:pt x="0" y="19"/>
                    <a:pt x="0" y="19"/>
                  </a:cubicBezTo>
                  <a:cubicBezTo>
                    <a:pt x="0" y="19"/>
                    <a:pt x="0" y="18"/>
                    <a:pt x="0" y="18"/>
                  </a:cubicBezTo>
                  <a:moveTo>
                    <a:pt x="0" y="18"/>
                  </a:moveTo>
                  <a:cubicBezTo>
                    <a:pt x="0" y="18"/>
                    <a:pt x="0" y="18"/>
                    <a:pt x="0" y="18"/>
                  </a:cubicBezTo>
                  <a:cubicBezTo>
                    <a:pt x="0" y="18"/>
                    <a:pt x="0" y="18"/>
                    <a:pt x="0" y="18"/>
                  </a:cubicBezTo>
                  <a:moveTo>
                    <a:pt x="0" y="18"/>
                  </a:moveTo>
                  <a:cubicBezTo>
                    <a:pt x="0" y="18"/>
                    <a:pt x="0" y="18"/>
                    <a:pt x="0" y="18"/>
                  </a:cubicBezTo>
                  <a:cubicBezTo>
                    <a:pt x="0" y="18"/>
                    <a:pt x="0" y="18"/>
                    <a:pt x="0" y="18"/>
                  </a:cubicBezTo>
                  <a:moveTo>
                    <a:pt x="0" y="18"/>
                  </a:moveTo>
                  <a:cubicBezTo>
                    <a:pt x="0" y="18"/>
                    <a:pt x="0" y="18"/>
                    <a:pt x="0" y="18"/>
                  </a:cubicBezTo>
                  <a:cubicBezTo>
                    <a:pt x="0" y="18"/>
                    <a:pt x="0" y="18"/>
                    <a:pt x="0" y="18"/>
                  </a:cubicBezTo>
                  <a:moveTo>
                    <a:pt x="0" y="17"/>
                  </a:moveTo>
                  <a:cubicBezTo>
                    <a:pt x="0" y="17"/>
                    <a:pt x="0" y="17"/>
                    <a:pt x="0" y="18"/>
                  </a:cubicBezTo>
                  <a:cubicBezTo>
                    <a:pt x="0" y="17"/>
                    <a:pt x="0" y="17"/>
                    <a:pt x="0" y="17"/>
                  </a:cubicBezTo>
                  <a:moveTo>
                    <a:pt x="0" y="17"/>
                  </a:moveTo>
                  <a:cubicBezTo>
                    <a:pt x="0" y="17"/>
                    <a:pt x="0" y="17"/>
                    <a:pt x="0" y="17"/>
                  </a:cubicBezTo>
                  <a:cubicBezTo>
                    <a:pt x="0" y="17"/>
                    <a:pt x="0" y="17"/>
                    <a:pt x="0" y="17"/>
                  </a:cubicBezTo>
                  <a:moveTo>
                    <a:pt x="1" y="16"/>
                  </a:moveTo>
                  <a:cubicBezTo>
                    <a:pt x="1" y="16"/>
                    <a:pt x="0" y="16"/>
                    <a:pt x="0" y="17"/>
                  </a:cubicBezTo>
                  <a:cubicBezTo>
                    <a:pt x="0" y="16"/>
                    <a:pt x="1" y="16"/>
                    <a:pt x="1" y="16"/>
                  </a:cubicBezTo>
                  <a:moveTo>
                    <a:pt x="1" y="16"/>
                  </a:moveTo>
                  <a:cubicBezTo>
                    <a:pt x="1" y="16"/>
                    <a:pt x="1" y="16"/>
                    <a:pt x="1" y="16"/>
                  </a:cubicBezTo>
                  <a:cubicBezTo>
                    <a:pt x="1" y="16"/>
                    <a:pt x="1" y="16"/>
                    <a:pt x="1" y="16"/>
                  </a:cubicBezTo>
                  <a:moveTo>
                    <a:pt x="1" y="15"/>
                  </a:moveTo>
                  <a:cubicBezTo>
                    <a:pt x="1" y="16"/>
                    <a:pt x="1" y="16"/>
                    <a:pt x="1" y="16"/>
                  </a:cubicBezTo>
                  <a:cubicBezTo>
                    <a:pt x="1" y="16"/>
                    <a:pt x="1" y="16"/>
                    <a:pt x="1" y="15"/>
                  </a:cubicBezTo>
                  <a:moveTo>
                    <a:pt x="1" y="15"/>
                  </a:moveTo>
                  <a:cubicBezTo>
                    <a:pt x="1" y="15"/>
                    <a:pt x="1" y="15"/>
                    <a:pt x="1" y="15"/>
                  </a:cubicBezTo>
                  <a:cubicBezTo>
                    <a:pt x="1" y="15"/>
                    <a:pt x="1" y="15"/>
                    <a:pt x="1" y="15"/>
                  </a:cubicBezTo>
                  <a:moveTo>
                    <a:pt x="1" y="15"/>
                  </a:moveTo>
                  <a:cubicBezTo>
                    <a:pt x="1" y="15"/>
                    <a:pt x="1" y="15"/>
                    <a:pt x="1" y="15"/>
                  </a:cubicBezTo>
                  <a:cubicBezTo>
                    <a:pt x="1" y="15"/>
                    <a:pt x="1" y="15"/>
                    <a:pt x="1" y="15"/>
                  </a:cubicBezTo>
                  <a:moveTo>
                    <a:pt x="1" y="15"/>
                  </a:moveTo>
                  <a:cubicBezTo>
                    <a:pt x="1" y="15"/>
                    <a:pt x="1" y="15"/>
                    <a:pt x="1" y="15"/>
                  </a:cubicBezTo>
                  <a:cubicBezTo>
                    <a:pt x="1" y="15"/>
                    <a:pt x="1" y="15"/>
                    <a:pt x="1" y="15"/>
                  </a:cubicBezTo>
                  <a:moveTo>
                    <a:pt x="1" y="14"/>
                  </a:moveTo>
                  <a:cubicBezTo>
                    <a:pt x="1" y="14"/>
                    <a:pt x="1" y="15"/>
                    <a:pt x="1" y="15"/>
                  </a:cubicBezTo>
                  <a:cubicBezTo>
                    <a:pt x="1" y="15"/>
                    <a:pt x="1" y="14"/>
                    <a:pt x="1" y="14"/>
                  </a:cubicBezTo>
                  <a:moveTo>
                    <a:pt x="1" y="14"/>
                  </a:moveTo>
                  <a:cubicBezTo>
                    <a:pt x="1" y="14"/>
                    <a:pt x="1" y="14"/>
                    <a:pt x="1" y="14"/>
                  </a:cubicBezTo>
                  <a:cubicBezTo>
                    <a:pt x="1" y="14"/>
                    <a:pt x="1" y="14"/>
                    <a:pt x="1" y="14"/>
                  </a:cubicBezTo>
                  <a:moveTo>
                    <a:pt x="1" y="13"/>
                  </a:moveTo>
                  <a:cubicBezTo>
                    <a:pt x="1" y="14"/>
                    <a:pt x="1" y="14"/>
                    <a:pt x="1" y="14"/>
                  </a:cubicBezTo>
                  <a:cubicBezTo>
                    <a:pt x="1" y="14"/>
                    <a:pt x="1" y="14"/>
                    <a:pt x="1" y="13"/>
                  </a:cubicBezTo>
                  <a:moveTo>
                    <a:pt x="1" y="13"/>
                  </a:moveTo>
                  <a:cubicBezTo>
                    <a:pt x="1" y="13"/>
                    <a:pt x="1" y="13"/>
                    <a:pt x="1" y="13"/>
                  </a:cubicBezTo>
                  <a:cubicBezTo>
                    <a:pt x="1" y="13"/>
                    <a:pt x="1" y="13"/>
                    <a:pt x="1" y="13"/>
                  </a:cubicBezTo>
                  <a:moveTo>
                    <a:pt x="1" y="12"/>
                  </a:moveTo>
                  <a:cubicBezTo>
                    <a:pt x="1" y="13"/>
                    <a:pt x="1" y="13"/>
                    <a:pt x="1" y="13"/>
                  </a:cubicBezTo>
                  <a:cubicBezTo>
                    <a:pt x="1" y="13"/>
                    <a:pt x="1" y="13"/>
                    <a:pt x="1" y="12"/>
                  </a:cubicBezTo>
                  <a:moveTo>
                    <a:pt x="1" y="12"/>
                  </a:moveTo>
                  <a:cubicBezTo>
                    <a:pt x="1" y="12"/>
                    <a:pt x="1" y="12"/>
                    <a:pt x="1" y="12"/>
                  </a:cubicBezTo>
                  <a:cubicBezTo>
                    <a:pt x="1" y="12"/>
                    <a:pt x="1" y="12"/>
                    <a:pt x="1" y="12"/>
                  </a:cubicBezTo>
                  <a:moveTo>
                    <a:pt x="1" y="12"/>
                  </a:moveTo>
                  <a:cubicBezTo>
                    <a:pt x="1" y="12"/>
                    <a:pt x="1" y="12"/>
                    <a:pt x="1" y="12"/>
                  </a:cubicBezTo>
                  <a:cubicBezTo>
                    <a:pt x="1" y="12"/>
                    <a:pt x="1" y="12"/>
                    <a:pt x="1" y="12"/>
                  </a:cubicBezTo>
                  <a:moveTo>
                    <a:pt x="1" y="11"/>
                  </a:moveTo>
                  <a:cubicBezTo>
                    <a:pt x="1" y="12"/>
                    <a:pt x="1" y="12"/>
                    <a:pt x="1" y="12"/>
                  </a:cubicBezTo>
                  <a:cubicBezTo>
                    <a:pt x="1" y="12"/>
                    <a:pt x="1" y="12"/>
                    <a:pt x="1" y="11"/>
                  </a:cubicBezTo>
                  <a:moveTo>
                    <a:pt x="1" y="11"/>
                  </a:moveTo>
                  <a:cubicBezTo>
                    <a:pt x="1" y="11"/>
                    <a:pt x="1" y="11"/>
                    <a:pt x="1" y="11"/>
                  </a:cubicBezTo>
                  <a:cubicBezTo>
                    <a:pt x="1" y="11"/>
                    <a:pt x="1" y="11"/>
                    <a:pt x="1" y="11"/>
                  </a:cubicBezTo>
                  <a:moveTo>
                    <a:pt x="1" y="11"/>
                  </a:moveTo>
                  <a:cubicBezTo>
                    <a:pt x="1" y="11"/>
                    <a:pt x="1" y="11"/>
                    <a:pt x="1" y="11"/>
                  </a:cubicBezTo>
                  <a:cubicBezTo>
                    <a:pt x="1" y="11"/>
                    <a:pt x="1" y="11"/>
                    <a:pt x="1" y="11"/>
                  </a:cubicBezTo>
                  <a:moveTo>
                    <a:pt x="2" y="11"/>
                  </a:moveTo>
                  <a:cubicBezTo>
                    <a:pt x="2" y="11"/>
                    <a:pt x="1" y="11"/>
                    <a:pt x="1" y="11"/>
                  </a:cubicBezTo>
                  <a:cubicBezTo>
                    <a:pt x="1" y="11"/>
                    <a:pt x="2" y="11"/>
                    <a:pt x="2" y="11"/>
                  </a:cubicBezTo>
                  <a:moveTo>
                    <a:pt x="2" y="10"/>
                  </a:moveTo>
                  <a:cubicBezTo>
                    <a:pt x="2" y="10"/>
                    <a:pt x="2" y="11"/>
                    <a:pt x="2" y="11"/>
                  </a:cubicBezTo>
                  <a:cubicBezTo>
                    <a:pt x="2" y="11"/>
                    <a:pt x="2" y="10"/>
                    <a:pt x="2" y="10"/>
                  </a:cubicBezTo>
                  <a:moveTo>
                    <a:pt x="2" y="10"/>
                  </a:moveTo>
                  <a:cubicBezTo>
                    <a:pt x="2" y="10"/>
                    <a:pt x="2" y="10"/>
                    <a:pt x="2" y="10"/>
                  </a:cubicBezTo>
                  <a:cubicBezTo>
                    <a:pt x="2" y="10"/>
                    <a:pt x="2" y="10"/>
                    <a:pt x="2" y="10"/>
                  </a:cubicBezTo>
                  <a:moveTo>
                    <a:pt x="2" y="10"/>
                  </a:moveTo>
                  <a:cubicBezTo>
                    <a:pt x="2" y="10"/>
                    <a:pt x="2" y="10"/>
                    <a:pt x="2" y="10"/>
                  </a:cubicBezTo>
                  <a:cubicBezTo>
                    <a:pt x="2" y="10"/>
                    <a:pt x="2" y="10"/>
                    <a:pt x="2" y="10"/>
                  </a:cubicBezTo>
                  <a:moveTo>
                    <a:pt x="2" y="9"/>
                  </a:moveTo>
                  <a:cubicBezTo>
                    <a:pt x="2" y="10"/>
                    <a:pt x="2" y="10"/>
                    <a:pt x="2" y="10"/>
                  </a:cubicBezTo>
                  <a:cubicBezTo>
                    <a:pt x="2" y="10"/>
                    <a:pt x="2" y="10"/>
                    <a:pt x="2" y="9"/>
                  </a:cubicBezTo>
                  <a:moveTo>
                    <a:pt x="2" y="9"/>
                  </a:moveTo>
                  <a:cubicBezTo>
                    <a:pt x="2" y="9"/>
                    <a:pt x="2" y="9"/>
                    <a:pt x="2" y="9"/>
                  </a:cubicBezTo>
                  <a:cubicBezTo>
                    <a:pt x="2" y="9"/>
                    <a:pt x="2" y="9"/>
                    <a:pt x="2" y="9"/>
                  </a:cubicBezTo>
                  <a:moveTo>
                    <a:pt x="2" y="9"/>
                  </a:moveTo>
                  <a:cubicBezTo>
                    <a:pt x="2" y="9"/>
                    <a:pt x="2" y="9"/>
                    <a:pt x="2" y="9"/>
                  </a:cubicBezTo>
                  <a:cubicBezTo>
                    <a:pt x="2" y="9"/>
                    <a:pt x="2" y="9"/>
                    <a:pt x="2" y="9"/>
                  </a:cubicBezTo>
                  <a:moveTo>
                    <a:pt x="2" y="9"/>
                  </a:moveTo>
                  <a:cubicBezTo>
                    <a:pt x="2" y="9"/>
                    <a:pt x="2" y="9"/>
                    <a:pt x="2" y="9"/>
                  </a:cubicBezTo>
                  <a:cubicBezTo>
                    <a:pt x="2" y="9"/>
                    <a:pt x="2" y="9"/>
                    <a:pt x="2" y="9"/>
                  </a:cubicBezTo>
                  <a:moveTo>
                    <a:pt x="2" y="8"/>
                  </a:moveTo>
                  <a:cubicBezTo>
                    <a:pt x="2" y="8"/>
                    <a:pt x="2" y="9"/>
                    <a:pt x="2" y="9"/>
                  </a:cubicBezTo>
                  <a:cubicBezTo>
                    <a:pt x="2" y="9"/>
                    <a:pt x="2" y="8"/>
                    <a:pt x="2" y="8"/>
                  </a:cubicBezTo>
                  <a:moveTo>
                    <a:pt x="2" y="8"/>
                  </a:moveTo>
                  <a:cubicBezTo>
                    <a:pt x="2" y="8"/>
                    <a:pt x="2" y="8"/>
                    <a:pt x="2" y="8"/>
                  </a:cubicBezTo>
                  <a:cubicBezTo>
                    <a:pt x="2" y="8"/>
                    <a:pt x="2" y="8"/>
                    <a:pt x="2" y="8"/>
                  </a:cubicBezTo>
                  <a:moveTo>
                    <a:pt x="2" y="8"/>
                  </a:moveTo>
                  <a:cubicBezTo>
                    <a:pt x="2" y="8"/>
                    <a:pt x="2" y="8"/>
                    <a:pt x="2" y="8"/>
                  </a:cubicBezTo>
                  <a:cubicBezTo>
                    <a:pt x="2" y="8"/>
                    <a:pt x="2" y="8"/>
                    <a:pt x="2" y="8"/>
                  </a:cubicBezTo>
                  <a:moveTo>
                    <a:pt x="2" y="8"/>
                  </a:moveTo>
                  <a:cubicBezTo>
                    <a:pt x="2" y="8"/>
                    <a:pt x="2" y="8"/>
                    <a:pt x="2" y="8"/>
                  </a:cubicBezTo>
                  <a:cubicBezTo>
                    <a:pt x="2" y="8"/>
                    <a:pt x="2" y="8"/>
                    <a:pt x="2" y="8"/>
                  </a:cubicBezTo>
                  <a:moveTo>
                    <a:pt x="2" y="7"/>
                  </a:moveTo>
                  <a:cubicBezTo>
                    <a:pt x="2" y="7"/>
                    <a:pt x="2" y="7"/>
                    <a:pt x="2" y="7"/>
                  </a:cubicBezTo>
                  <a:cubicBezTo>
                    <a:pt x="2" y="7"/>
                    <a:pt x="2" y="7"/>
                    <a:pt x="2" y="7"/>
                  </a:cubicBezTo>
                  <a:moveTo>
                    <a:pt x="2" y="7"/>
                  </a:moveTo>
                  <a:cubicBezTo>
                    <a:pt x="2" y="7"/>
                    <a:pt x="2" y="7"/>
                    <a:pt x="2" y="7"/>
                  </a:cubicBezTo>
                  <a:cubicBezTo>
                    <a:pt x="2" y="7"/>
                    <a:pt x="2" y="7"/>
                    <a:pt x="2" y="7"/>
                  </a:cubicBezTo>
                  <a:moveTo>
                    <a:pt x="2" y="7"/>
                  </a:moveTo>
                  <a:cubicBezTo>
                    <a:pt x="2" y="7"/>
                    <a:pt x="2" y="7"/>
                    <a:pt x="2" y="7"/>
                  </a:cubicBezTo>
                  <a:cubicBezTo>
                    <a:pt x="2" y="7"/>
                    <a:pt x="2" y="7"/>
                    <a:pt x="2" y="7"/>
                  </a:cubicBezTo>
                  <a:moveTo>
                    <a:pt x="3" y="6"/>
                  </a:moveTo>
                  <a:cubicBezTo>
                    <a:pt x="3" y="6"/>
                    <a:pt x="2" y="7"/>
                    <a:pt x="2" y="7"/>
                  </a:cubicBezTo>
                  <a:cubicBezTo>
                    <a:pt x="2" y="7"/>
                    <a:pt x="3" y="6"/>
                    <a:pt x="3" y="6"/>
                  </a:cubicBezTo>
                  <a:moveTo>
                    <a:pt x="3" y="6"/>
                  </a:moveTo>
                  <a:cubicBezTo>
                    <a:pt x="3" y="6"/>
                    <a:pt x="3" y="6"/>
                    <a:pt x="3" y="6"/>
                  </a:cubicBezTo>
                  <a:cubicBezTo>
                    <a:pt x="3" y="6"/>
                    <a:pt x="3" y="6"/>
                    <a:pt x="3" y="6"/>
                  </a:cubicBezTo>
                  <a:moveTo>
                    <a:pt x="3" y="6"/>
                  </a:moveTo>
                  <a:cubicBezTo>
                    <a:pt x="3" y="6"/>
                    <a:pt x="3" y="6"/>
                    <a:pt x="3" y="6"/>
                  </a:cubicBezTo>
                  <a:cubicBezTo>
                    <a:pt x="3" y="6"/>
                    <a:pt x="3" y="6"/>
                    <a:pt x="3" y="6"/>
                  </a:cubicBezTo>
                  <a:moveTo>
                    <a:pt x="3" y="6"/>
                  </a:moveTo>
                  <a:cubicBezTo>
                    <a:pt x="3" y="6"/>
                    <a:pt x="3" y="6"/>
                    <a:pt x="3" y="6"/>
                  </a:cubicBezTo>
                  <a:cubicBezTo>
                    <a:pt x="3" y="6"/>
                    <a:pt x="3" y="6"/>
                    <a:pt x="3" y="6"/>
                  </a:cubicBezTo>
                  <a:moveTo>
                    <a:pt x="3" y="5"/>
                  </a:moveTo>
                  <a:cubicBezTo>
                    <a:pt x="3" y="5"/>
                    <a:pt x="3" y="5"/>
                    <a:pt x="3" y="5"/>
                  </a:cubicBezTo>
                  <a:cubicBezTo>
                    <a:pt x="3" y="5"/>
                    <a:pt x="3" y="5"/>
                    <a:pt x="3" y="5"/>
                  </a:cubicBezTo>
                  <a:moveTo>
                    <a:pt x="3" y="5"/>
                  </a:moveTo>
                  <a:cubicBezTo>
                    <a:pt x="3" y="5"/>
                    <a:pt x="3" y="5"/>
                    <a:pt x="3" y="5"/>
                  </a:cubicBezTo>
                  <a:cubicBezTo>
                    <a:pt x="3" y="5"/>
                    <a:pt x="3" y="5"/>
                    <a:pt x="3" y="5"/>
                  </a:cubicBezTo>
                  <a:moveTo>
                    <a:pt x="3" y="5"/>
                  </a:moveTo>
                  <a:cubicBezTo>
                    <a:pt x="3" y="5"/>
                    <a:pt x="3" y="5"/>
                    <a:pt x="3" y="5"/>
                  </a:cubicBezTo>
                  <a:cubicBezTo>
                    <a:pt x="3" y="5"/>
                    <a:pt x="3" y="5"/>
                    <a:pt x="3" y="5"/>
                  </a:cubicBezTo>
                  <a:moveTo>
                    <a:pt x="3" y="4"/>
                  </a:moveTo>
                  <a:cubicBezTo>
                    <a:pt x="3" y="5"/>
                    <a:pt x="3" y="5"/>
                    <a:pt x="3" y="5"/>
                  </a:cubicBezTo>
                  <a:cubicBezTo>
                    <a:pt x="3" y="5"/>
                    <a:pt x="3" y="5"/>
                    <a:pt x="3" y="4"/>
                  </a:cubicBezTo>
                  <a:moveTo>
                    <a:pt x="3" y="4"/>
                  </a:moveTo>
                  <a:cubicBezTo>
                    <a:pt x="3" y="4"/>
                    <a:pt x="3" y="4"/>
                    <a:pt x="3" y="4"/>
                  </a:cubicBezTo>
                  <a:cubicBezTo>
                    <a:pt x="3" y="4"/>
                    <a:pt x="3" y="4"/>
                    <a:pt x="3" y="4"/>
                  </a:cubicBezTo>
                  <a:moveTo>
                    <a:pt x="3" y="4"/>
                  </a:moveTo>
                  <a:cubicBezTo>
                    <a:pt x="3" y="4"/>
                    <a:pt x="3" y="4"/>
                    <a:pt x="3" y="4"/>
                  </a:cubicBezTo>
                  <a:cubicBezTo>
                    <a:pt x="3" y="4"/>
                    <a:pt x="3" y="4"/>
                    <a:pt x="3" y="4"/>
                  </a:cubicBezTo>
                  <a:moveTo>
                    <a:pt x="3" y="4"/>
                  </a:moveTo>
                  <a:cubicBezTo>
                    <a:pt x="3" y="4"/>
                    <a:pt x="3" y="4"/>
                    <a:pt x="3" y="4"/>
                  </a:cubicBezTo>
                  <a:cubicBezTo>
                    <a:pt x="3" y="4"/>
                    <a:pt x="3" y="4"/>
                    <a:pt x="3" y="4"/>
                  </a:cubicBezTo>
                  <a:moveTo>
                    <a:pt x="3" y="3"/>
                  </a:moveTo>
                  <a:cubicBezTo>
                    <a:pt x="3" y="3"/>
                    <a:pt x="3" y="3"/>
                    <a:pt x="3" y="4"/>
                  </a:cubicBezTo>
                  <a:cubicBezTo>
                    <a:pt x="3" y="3"/>
                    <a:pt x="3" y="3"/>
                    <a:pt x="3" y="3"/>
                  </a:cubicBezTo>
                  <a:moveTo>
                    <a:pt x="3" y="3"/>
                  </a:moveTo>
                  <a:cubicBezTo>
                    <a:pt x="3" y="3"/>
                    <a:pt x="3" y="3"/>
                    <a:pt x="3" y="3"/>
                  </a:cubicBezTo>
                  <a:cubicBezTo>
                    <a:pt x="3" y="3"/>
                    <a:pt x="3" y="3"/>
                    <a:pt x="3" y="3"/>
                  </a:cubicBezTo>
                  <a:moveTo>
                    <a:pt x="4" y="3"/>
                  </a:moveTo>
                  <a:cubicBezTo>
                    <a:pt x="4" y="3"/>
                    <a:pt x="4" y="3"/>
                    <a:pt x="3" y="3"/>
                  </a:cubicBezTo>
                  <a:cubicBezTo>
                    <a:pt x="4" y="3"/>
                    <a:pt x="4" y="3"/>
                    <a:pt x="4" y="3"/>
                  </a:cubicBezTo>
                  <a:moveTo>
                    <a:pt x="4" y="3"/>
                  </a:moveTo>
                  <a:cubicBezTo>
                    <a:pt x="4" y="3"/>
                    <a:pt x="4" y="3"/>
                    <a:pt x="4" y="3"/>
                  </a:cubicBezTo>
                  <a:cubicBezTo>
                    <a:pt x="4" y="3"/>
                    <a:pt x="4" y="3"/>
                    <a:pt x="4" y="3"/>
                  </a:cubicBezTo>
                  <a:moveTo>
                    <a:pt x="4" y="2"/>
                  </a:moveTo>
                  <a:cubicBezTo>
                    <a:pt x="4" y="2"/>
                    <a:pt x="4" y="2"/>
                    <a:pt x="4" y="2"/>
                  </a:cubicBezTo>
                  <a:cubicBezTo>
                    <a:pt x="4" y="2"/>
                    <a:pt x="4" y="2"/>
                    <a:pt x="4" y="2"/>
                  </a:cubicBezTo>
                  <a:moveTo>
                    <a:pt x="4" y="2"/>
                  </a:moveTo>
                  <a:cubicBezTo>
                    <a:pt x="4" y="2"/>
                    <a:pt x="4" y="2"/>
                    <a:pt x="4" y="2"/>
                  </a:cubicBezTo>
                  <a:cubicBezTo>
                    <a:pt x="4" y="2"/>
                    <a:pt x="4" y="2"/>
                    <a:pt x="4" y="2"/>
                  </a:cubicBezTo>
                  <a:moveTo>
                    <a:pt x="4" y="1"/>
                  </a:moveTo>
                  <a:cubicBezTo>
                    <a:pt x="4" y="1"/>
                    <a:pt x="4" y="1"/>
                    <a:pt x="4" y="1"/>
                  </a:cubicBezTo>
                  <a:cubicBezTo>
                    <a:pt x="4" y="1"/>
                    <a:pt x="4" y="1"/>
                    <a:pt x="4" y="1"/>
                  </a:cubicBezTo>
                  <a:moveTo>
                    <a:pt x="4" y="1"/>
                  </a:moveTo>
                  <a:cubicBezTo>
                    <a:pt x="4" y="1"/>
                    <a:pt x="4" y="1"/>
                    <a:pt x="4" y="1"/>
                  </a:cubicBezTo>
                  <a:cubicBezTo>
                    <a:pt x="4" y="1"/>
                    <a:pt x="4" y="1"/>
                    <a:pt x="4" y="1"/>
                  </a:cubicBezTo>
                  <a:moveTo>
                    <a:pt x="4" y="0"/>
                  </a:moveTo>
                  <a:cubicBezTo>
                    <a:pt x="4" y="0"/>
                    <a:pt x="4" y="0"/>
                    <a:pt x="4" y="0"/>
                  </a:cubicBezTo>
                  <a:cubicBezTo>
                    <a:pt x="4" y="0"/>
                    <a:pt x="4" y="0"/>
                    <a:pt x="4" y="0"/>
                  </a:cubicBezTo>
                </a:path>
              </a:pathLst>
            </a:custGeom>
            <a:solidFill>
              <a:srgbClr val="E56A05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</a14:hiddenLine>
              </a:ext>
            </a:extLst>
          </p:spPr>
          <p:txBody>
            <a:bodyPr vert="horz" wrap="square" lIns="121920" tIns="60960" rIns="121920" bIns="60960" numCol="1" anchor="t" anchorCtr="0" compatLnSpc="1"/>
            <a:lstStyle/>
            <a:p>
              <a:endParaRPr lang="en-GB" sz="2400"/>
            </a:p>
          </p:txBody>
        </p:sp>
        <p:sp>
          <p:nvSpPr>
            <p:cNvPr id="38" name="Freeform 35"/>
            <p:cNvSpPr/>
            <p:nvPr/>
          </p:nvSpPr>
          <p:spPr bwMode="auto">
            <a:xfrm>
              <a:off x="2511425" y="2494353"/>
              <a:ext cx="190500" cy="425450"/>
            </a:xfrm>
            <a:custGeom>
              <a:avLst/>
              <a:gdLst>
                <a:gd name="T0" fmla="*/ 4 w 78"/>
                <a:gd name="T1" fmla="*/ 53 h 174"/>
                <a:gd name="T2" fmla="*/ 4 w 78"/>
                <a:gd name="T3" fmla="*/ 54 h 174"/>
                <a:gd name="T4" fmla="*/ 3 w 78"/>
                <a:gd name="T5" fmla="*/ 55 h 174"/>
                <a:gd name="T6" fmla="*/ 3 w 78"/>
                <a:gd name="T7" fmla="*/ 56 h 174"/>
                <a:gd name="T8" fmla="*/ 3 w 78"/>
                <a:gd name="T9" fmla="*/ 56 h 174"/>
                <a:gd name="T10" fmla="*/ 3 w 78"/>
                <a:gd name="T11" fmla="*/ 57 h 174"/>
                <a:gd name="T12" fmla="*/ 3 w 78"/>
                <a:gd name="T13" fmla="*/ 58 h 174"/>
                <a:gd name="T14" fmla="*/ 3 w 78"/>
                <a:gd name="T15" fmla="*/ 58 h 174"/>
                <a:gd name="T16" fmla="*/ 2 w 78"/>
                <a:gd name="T17" fmla="*/ 59 h 174"/>
                <a:gd name="T18" fmla="*/ 2 w 78"/>
                <a:gd name="T19" fmla="*/ 60 h 174"/>
                <a:gd name="T20" fmla="*/ 2 w 78"/>
                <a:gd name="T21" fmla="*/ 61 h 174"/>
                <a:gd name="T22" fmla="*/ 2 w 78"/>
                <a:gd name="T23" fmla="*/ 61 h 174"/>
                <a:gd name="T24" fmla="*/ 2 w 78"/>
                <a:gd name="T25" fmla="*/ 62 h 174"/>
                <a:gd name="T26" fmla="*/ 2 w 78"/>
                <a:gd name="T27" fmla="*/ 63 h 174"/>
                <a:gd name="T28" fmla="*/ 1 w 78"/>
                <a:gd name="T29" fmla="*/ 63 h 174"/>
                <a:gd name="T30" fmla="*/ 1 w 78"/>
                <a:gd name="T31" fmla="*/ 64 h 174"/>
                <a:gd name="T32" fmla="*/ 1 w 78"/>
                <a:gd name="T33" fmla="*/ 65 h 174"/>
                <a:gd name="T34" fmla="*/ 1 w 78"/>
                <a:gd name="T35" fmla="*/ 66 h 174"/>
                <a:gd name="T36" fmla="*/ 1 w 78"/>
                <a:gd name="T37" fmla="*/ 67 h 174"/>
                <a:gd name="T38" fmla="*/ 1 w 78"/>
                <a:gd name="T39" fmla="*/ 68 h 174"/>
                <a:gd name="T40" fmla="*/ 0 w 78"/>
                <a:gd name="T41" fmla="*/ 69 h 174"/>
                <a:gd name="T42" fmla="*/ 0 w 78"/>
                <a:gd name="T43" fmla="*/ 70 h 174"/>
                <a:gd name="T44" fmla="*/ 0 w 78"/>
                <a:gd name="T45" fmla="*/ 71 h 174"/>
                <a:gd name="T46" fmla="*/ 0 w 78"/>
                <a:gd name="T47" fmla="*/ 71 h 174"/>
                <a:gd name="T48" fmla="*/ 0 w 78"/>
                <a:gd name="T49" fmla="*/ 73 h 174"/>
                <a:gd name="T50" fmla="*/ 0 w 78"/>
                <a:gd name="T51" fmla="*/ 73 h 174"/>
                <a:gd name="T52" fmla="*/ 0 w 78"/>
                <a:gd name="T53" fmla="*/ 74 h 174"/>
                <a:gd name="T54" fmla="*/ 0 w 78"/>
                <a:gd name="T55" fmla="*/ 75 h 174"/>
                <a:gd name="T56" fmla="*/ 0 w 78"/>
                <a:gd name="T57" fmla="*/ 76 h 174"/>
                <a:gd name="T58" fmla="*/ 0 w 78"/>
                <a:gd name="T59" fmla="*/ 77 h 174"/>
                <a:gd name="T60" fmla="*/ 0 w 78"/>
                <a:gd name="T61" fmla="*/ 77 h 174"/>
                <a:gd name="T62" fmla="*/ 0 w 78"/>
                <a:gd name="T63" fmla="*/ 78 h 174"/>
                <a:gd name="T64" fmla="*/ 0 w 78"/>
                <a:gd name="T65" fmla="*/ 79 h 174"/>
                <a:gd name="T66" fmla="*/ 0 w 78"/>
                <a:gd name="T67" fmla="*/ 80 h 174"/>
                <a:gd name="T68" fmla="*/ 0 w 78"/>
                <a:gd name="T69" fmla="*/ 81 h 174"/>
                <a:gd name="T70" fmla="*/ 0 w 78"/>
                <a:gd name="T71" fmla="*/ 81 h 174"/>
                <a:gd name="T72" fmla="*/ 0 w 78"/>
                <a:gd name="T73" fmla="*/ 82 h 174"/>
                <a:gd name="T74" fmla="*/ 0 w 78"/>
                <a:gd name="T75" fmla="*/ 83 h 174"/>
                <a:gd name="T76" fmla="*/ 0 w 78"/>
                <a:gd name="T77" fmla="*/ 84 h 174"/>
                <a:gd name="T78" fmla="*/ 0 w 78"/>
                <a:gd name="T79" fmla="*/ 84 h 174"/>
                <a:gd name="T80" fmla="*/ 0 w 78"/>
                <a:gd name="T81" fmla="*/ 85 h 174"/>
                <a:gd name="T82" fmla="*/ 0 w 78"/>
                <a:gd name="T83" fmla="*/ 86 h 174"/>
                <a:gd name="T84" fmla="*/ 0 w 78"/>
                <a:gd name="T85" fmla="*/ 87 h 174"/>
                <a:gd name="T86" fmla="*/ 0 w 78"/>
                <a:gd name="T87" fmla="*/ 87 h 174"/>
                <a:gd name="T88" fmla="*/ 0 w 78"/>
                <a:gd name="T89" fmla="*/ 88 h 174"/>
                <a:gd name="T90" fmla="*/ 0 w 78"/>
                <a:gd name="T91" fmla="*/ 89 h 174"/>
                <a:gd name="T92" fmla="*/ 0 w 78"/>
                <a:gd name="T93" fmla="*/ 90 h 174"/>
                <a:gd name="T94" fmla="*/ 0 w 78"/>
                <a:gd name="T95" fmla="*/ 90 h 174"/>
                <a:gd name="T96" fmla="*/ 0 w 78"/>
                <a:gd name="T97" fmla="*/ 91 h 174"/>
                <a:gd name="T98" fmla="*/ 0 w 78"/>
                <a:gd name="T99" fmla="*/ 92 h 174"/>
                <a:gd name="T100" fmla="*/ 0 w 78"/>
                <a:gd name="T101" fmla="*/ 92 h 174"/>
                <a:gd name="T102" fmla="*/ 0 w 78"/>
                <a:gd name="T103" fmla="*/ 94 h 174"/>
                <a:gd name="T104" fmla="*/ 0 w 78"/>
                <a:gd name="T105" fmla="*/ 94 h 174"/>
                <a:gd name="T106" fmla="*/ 1 w 78"/>
                <a:gd name="T107" fmla="*/ 97 h 174"/>
                <a:gd name="T108" fmla="*/ 15 w 78"/>
                <a:gd name="T109" fmla="*/ 78 h 174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  <a:cxn ang="0">
                  <a:pos x="T46" y="T47"/>
                </a:cxn>
                <a:cxn ang="0">
                  <a:pos x="T48" y="T49"/>
                </a:cxn>
                <a:cxn ang="0">
                  <a:pos x="T50" y="T51"/>
                </a:cxn>
                <a:cxn ang="0">
                  <a:pos x="T52" y="T53"/>
                </a:cxn>
                <a:cxn ang="0">
                  <a:pos x="T54" y="T55"/>
                </a:cxn>
                <a:cxn ang="0">
                  <a:pos x="T56" y="T57"/>
                </a:cxn>
                <a:cxn ang="0">
                  <a:pos x="T58" y="T59"/>
                </a:cxn>
                <a:cxn ang="0">
                  <a:pos x="T60" y="T61"/>
                </a:cxn>
                <a:cxn ang="0">
                  <a:pos x="T62" y="T63"/>
                </a:cxn>
                <a:cxn ang="0">
                  <a:pos x="T64" y="T65"/>
                </a:cxn>
                <a:cxn ang="0">
                  <a:pos x="T66" y="T67"/>
                </a:cxn>
                <a:cxn ang="0">
                  <a:pos x="T68" y="T69"/>
                </a:cxn>
                <a:cxn ang="0">
                  <a:pos x="T70" y="T71"/>
                </a:cxn>
                <a:cxn ang="0">
                  <a:pos x="T72" y="T73"/>
                </a:cxn>
                <a:cxn ang="0">
                  <a:pos x="T74" y="T75"/>
                </a:cxn>
                <a:cxn ang="0">
                  <a:pos x="T76" y="T77"/>
                </a:cxn>
                <a:cxn ang="0">
                  <a:pos x="T78" y="T79"/>
                </a:cxn>
                <a:cxn ang="0">
                  <a:pos x="T80" y="T81"/>
                </a:cxn>
                <a:cxn ang="0">
                  <a:pos x="T82" y="T83"/>
                </a:cxn>
                <a:cxn ang="0">
                  <a:pos x="T84" y="T85"/>
                </a:cxn>
                <a:cxn ang="0">
                  <a:pos x="T86" y="T87"/>
                </a:cxn>
                <a:cxn ang="0">
                  <a:pos x="T88" y="T89"/>
                </a:cxn>
                <a:cxn ang="0">
                  <a:pos x="T90" y="T91"/>
                </a:cxn>
                <a:cxn ang="0">
                  <a:pos x="T92" y="T93"/>
                </a:cxn>
                <a:cxn ang="0">
                  <a:pos x="T94" y="T95"/>
                </a:cxn>
                <a:cxn ang="0">
                  <a:pos x="T96" y="T97"/>
                </a:cxn>
                <a:cxn ang="0">
                  <a:pos x="T98" y="T99"/>
                </a:cxn>
                <a:cxn ang="0">
                  <a:pos x="T100" y="T101"/>
                </a:cxn>
                <a:cxn ang="0">
                  <a:pos x="T102" y="T103"/>
                </a:cxn>
                <a:cxn ang="0">
                  <a:pos x="T104" y="T105"/>
                </a:cxn>
                <a:cxn ang="0">
                  <a:pos x="T106" y="T107"/>
                </a:cxn>
                <a:cxn ang="0">
                  <a:pos x="T108" y="T109"/>
                </a:cxn>
              </a:cxnLst>
              <a:rect l="0" t="0" r="r" b="b"/>
              <a:pathLst>
                <a:path w="78" h="174">
                  <a:moveTo>
                    <a:pt x="48" y="0"/>
                  </a:moveTo>
                  <a:cubicBezTo>
                    <a:pt x="28" y="11"/>
                    <a:pt x="12" y="30"/>
                    <a:pt x="4" y="52"/>
                  </a:cubicBezTo>
                  <a:cubicBezTo>
                    <a:pt x="4" y="52"/>
                    <a:pt x="4" y="52"/>
                    <a:pt x="4" y="52"/>
                  </a:cubicBezTo>
                  <a:cubicBezTo>
                    <a:pt x="4" y="52"/>
                    <a:pt x="4" y="52"/>
                    <a:pt x="4" y="53"/>
                  </a:cubicBezTo>
                  <a:cubicBezTo>
                    <a:pt x="4" y="53"/>
                    <a:pt x="4" y="53"/>
                    <a:pt x="4" y="53"/>
                  </a:cubicBezTo>
                  <a:cubicBezTo>
                    <a:pt x="4" y="53"/>
                    <a:pt x="4" y="53"/>
                    <a:pt x="4" y="53"/>
                  </a:cubicBezTo>
                  <a:cubicBezTo>
                    <a:pt x="4" y="53"/>
                    <a:pt x="4" y="53"/>
                    <a:pt x="4" y="53"/>
                  </a:cubicBezTo>
                  <a:cubicBezTo>
                    <a:pt x="4" y="53"/>
                    <a:pt x="4" y="54"/>
                    <a:pt x="4" y="54"/>
                  </a:cubicBezTo>
                  <a:cubicBezTo>
                    <a:pt x="4" y="54"/>
                    <a:pt x="4" y="54"/>
                    <a:pt x="4" y="54"/>
                  </a:cubicBezTo>
                  <a:cubicBezTo>
                    <a:pt x="4" y="54"/>
                    <a:pt x="4" y="54"/>
                    <a:pt x="4" y="54"/>
                  </a:cubicBezTo>
                  <a:cubicBezTo>
                    <a:pt x="4" y="54"/>
                    <a:pt x="4" y="54"/>
                    <a:pt x="4" y="54"/>
                  </a:cubicBezTo>
                  <a:cubicBezTo>
                    <a:pt x="4" y="54"/>
                    <a:pt x="4" y="54"/>
                    <a:pt x="4" y="55"/>
                  </a:cubicBezTo>
                  <a:cubicBezTo>
                    <a:pt x="4" y="55"/>
                    <a:pt x="4" y="55"/>
                    <a:pt x="4" y="55"/>
                  </a:cubicBezTo>
                  <a:cubicBezTo>
                    <a:pt x="4" y="55"/>
                    <a:pt x="4" y="55"/>
                    <a:pt x="4" y="55"/>
                  </a:cubicBezTo>
                  <a:cubicBezTo>
                    <a:pt x="4" y="55"/>
                    <a:pt x="4" y="55"/>
                    <a:pt x="3" y="55"/>
                  </a:cubicBezTo>
                  <a:cubicBezTo>
                    <a:pt x="3" y="55"/>
                    <a:pt x="3" y="55"/>
                    <a:pt x="3" y="55"/>
                  </a:cubicBezTo>
                  <a:cubicBezTo>
                    <a:pt x="3" y="55"/>
                    <a:pt x="3" y="55"/>
                    <a:pt x="3" y="55"/>
                  </a:cubicBezTo>
                  <a:cubicBezTo>
                    <a:pt x="3" y="55"/>
                    <a:pt x="3" y="55"/>
                    <a:pt x="3" y="55"/>
                  </a:cubicBezTo>
                  <a:cubicBezTo>
                    <a:pt x="3" y="55"/>
                    <a:pt x="3" y="55"/>
                    <a:pt x="3" y="56"/>
                  </a:cubicBezTo>
                  <a:cubicBezTo>
                    <a:pt x="3" y="56"/>
                    <a:pt x="3" y="56"/>
                    <a:pt x="3" y="56"/>
                  </a:cubicBezTo>
                  <a:cubicBezTo>
                    <a:pt x="3" y="56"/>
                    <a:pt x="3" y="56"/>
                    <a:pt x="3" y="56"/>
                  </a:cubicBezTo>
                  <a:cubicBezTo>
                    <a:pt x="3" y="56"/>
                    <a:pt x="3" y="56"/>
                    <a:pt x="3" y="56"/>
                  </a:cubicBezTo>
                  <a:cubicBezTo>
                    <a:pt x="3" y="56"/>
                    <a:pt x="3" y="56"/>
                    <a:pt x="3" y="56"/>
                  </a:cubicBezTo>
                  <a:cubicBezTo>
                    <a:pt x="3" y="56"/>
                    <a:pt x="3" y="56"/>
                    <a:pt x="3" y="56"/>
                  </a:cubicBezTo>
                  <a:cubicBezTo>
                    <a:pt x="3" y="56"/>
                    <a:pt x="3" y="56"/>
                    <a:pt x="3" y="56"/>
                  </a:cubicBezTo>
                  <a:cubicBezTo>
                    <a:pt x="3" y="56"/>
                    <a:pt x="3" y="56"/>
                    <a:pt x="3" y="56"/>
                  </a:cubicBezTo>
                  <a:cubicBezTo>
                    <a:pt x="3" y="57"/>
                    <a:pt x="3" y="57"/>
                    <a:pt x="3" y="57"/>
                  </a:cubicBezTo>
                  <a:cubicBezTo>
                    <a:pt x="3" y="57"/>
                    <a:pt x="3" y="57"/>
                    <a:pt x="3" y="57"/>
                  </a:cubicBezTo>
                  <a:cubicBezTo>
                    <a:pt x="3" y="57"/>
                    <a:pt x="3" y="57"/>
                    <a:pt x="3" y="57"/>
                  </a:cubicBezTo>
                  <a:cubicBezTo>
                    <a:pt x="3" y="57"/>
                    <a:pt x="3" y="57"/>
                    <a:pt x="3" y="57"/>
                  </a:cubicBezTo>
                  <a:cubicBezTo>
                    <a:pt x="3" y="57"/>
                    <a:pt x="3" y="57"/>
                    <a:pt x="3" y="57"/>
                  </a:cubicBezTo>
                  <a:cubicBezTo>
                    <a:pt x="3" y="57"/>
                    <a:pt x="3" y="57"/>
                    <a:pt x="3" y="57"/>
                  </a:cubicBezTo>
                  <a:cubicBezTo>
                    <a:pt x="3" y="57"/>
                    <a:pt x="3" y="57"/>
                    <a:pt x="3" y="57"/>
                  </a:cubicBezTo>
                  <a:cubicBezTo>
                    <a:pt x="3" y="58"/>
                    <a:pt x="3" y="58"/>
                    <a:pt x="3" y="58"/>
                  </a:cubicBezTo>
                  <a:cubicBezTo>
                    <a:pt x="3" y="58"/>
                    <a:pt x="3" y="58"/>
                    <a:pt x="3" y="58"/>
                  </a:cubicBezTo>
                  <a:cubicBezTo>
                    <a:pt x="3" y="58"/>
                    <a:pt x="3" y="58"/>
                    <a:pt x="3" y="58"/>
                  </a:cubicBezTo>
                  <a:cubicBezTo>
                    <a:pt x="3" y="58"/>
                    <a:pt x="3" y="58"/>
                    <a:pt x="3" y="58"/>
                  </a:cubicBezTo>
                  <a:cubicBezTo>
                    <a:pt x="3" y="58"/>
                    <a:pt x="3" y="58"/>
                    <a:pt x="3" y="58"/>
                  </a:cubicBezTo>
                  <a:cubicBezTo>
                    <a:pt x="3" y="58"/>
                    <a:pt x="3" y="58"/>
                    <a:pt x="3" y="58"/>
                  </a:cubicBezTo>
                  <a:cubicBezTo>
                    <a:pt x="3" y="58"/>
                    <a:pt x="3" y="58"/>
                    <a:pt x="3" y="58"/>
                  </a:cubicBezTo>
                  <a:cubicBezTo>
                    <a:pt x="3" y="58"/>
                    <a:pt x="2" y="59"/>
                    <a:pt x="2" y="59"/>
                  </a:cubicBezTo>
                  <a:cubicBezTo>
                    <a:pt x="2" y="59"/>
                    <a:pt x="2" y="59"/>
                    <a:pt x="2" y="59"/>
                  </a:cubicBezTo>
                  <a:cubicBezTo>
                    <a:pt x="2" y="59"/>
                    <a:pt x="2" y="59"/>
                    <a:pt x="2" y="59"/>
                  </a:cubicBezTo>
                  <a:cubicBezTo>
                    <a:pt x="2" y="59"/>
                    <a:pt x="2" y="59"/>
                    <a:pt x="2" y="59"/>
                  </a:cubicBezTo>
                  <a:cubicBezTo>
                    <a:pt x="2" y="59"/>
                    <a:pt x="2" y="59"/>
                    <a:pt x="2" y="59"/>
                  </a:cubicBezTo>
                  <a:cubicBezTo>
                    <a:pt x="2" y="59"/>
                    <a:pt x="2" y="59"/>
                    <a:pt x="2" y="59"/>
                  </a:cubicBezTo>
                  <a:cubicBezTo>
                    <a:pt x="2" y="59"/>
                    <a:pt x="2" y="59"/>
                    <a:pt x="2" y="59"/>
                  </a:cubicBezTo>
                  <a:cubicBezTo>
                    <a:pt x="2" y="59"/>
                    <a:pt x="2" y="59"/>
                    <a:pt x="2" y="60"/>
                  </a:cubicBezTo>
                  <a:cubicBezTo>
                    <a:pt x="2" y="60"/>
                    <a:pt x="2" y="60"/>
                    <a:pt x="2" y="60"/>
                  </a:cubicBezTo>
                  <a:cubicBezTo>
                    <a:pt x="2" y="60"/>
                    <a:pt x="2" y="60"/>
                    <a:pt x="2" y="60"/>
                  </a:cubicBezTo>
                  <a:cubicBezTo>
                    <a:pt x="2" y="60"/>
                    <a:pt x="2" y="60"/>
                    <a:pt x="2" y="60"/>
                  </a:cubicBezTo>
                  <a:cubicBezTo>
                    <a:pt x="2" y="60"/>
                    <a:pt x="2" y="60"/>
                    <a:pt x="2" y="60"/>
                  </a:cubicBezTo>
                  <a:cubicBezTo>
                    <a:pt x="2" y="60"/>
                    <a:pt x="2" y="60"/>
                    <a:pt x="2" y="60"/>
                  </a:cubicBezTo>
                  <a:cubicBezTo>
                    <a:pt x="2" y="60"/>
                    <a:pt x="2" y="60"/>
                    <a:pt x="2" y="60"/>
                  </a:cubicBezTo>
                  <a:cubicBezTo>
                    <a:pt x="2" y="60"/>
                    <a:pt x="2" y="61"/>
                    <a:pt x="2" y="61"/>
                  </a:cubicBezTo>
                  <a:cubicBezTo>
                    <a:pt x="2" y="61"/>
                    <a:pt x="2" y="61"/>
                    <a:pt x="2" y="61"/>
                  </a:cubicBezTo>
                  <a:cubicBezTo>
                    <a:pt x="2" y="61"/>
                    <a:pt x="2" y="61"/>
                    <a:pt x="2" y="61"/>
                  </a:cubicBezTo>
                  <a:cubicBezTo>
                    <a:pt x="2" y="61"/>
                    <a:pt x="2" y="61"/>
                    <a:pt x="2" y="61"/>
                  </a:cubicBezTo>
                  <a:cubicBezTo>
                    <a:pt x="2" y="61"/>
                    <a:pt x="2" y="61"/>
                    <a:pt x="2" y="61"/>
                  </a:cubicBezTo>
                  <a:cubicBezTo>
                    <a:pt x="2" y="61"/>
                    <a:pt x="2" y="61"/>
                    <a:pt x="2" y="61"/>
                  </a:cubicBezTo>
                  <a:cubicBezTo>
                    <a:pt x="2" y="61"/>
                    <a:pt x="2" y="61"/>
                    <a:pt x="2" y="61"/>
                  </a:cubicBezTo>
                  <a:cubicBezTo>
                    <a:pt x="2" y="61"/>
                    <a:pt x="2" y="61"/>
                    <a:pt x="2" y="61"/>
                  </a:cubicBezTo>
                  <a:cubicBezTo>
                    <a:pt x="2" y="62"/>
                    <a:pt x="2" y="62"/>
                    <a:pt x="2" y="62"/>
                  </a:cubicBezTo>
                  <a:cubicBezTo>
                    <a:pt x="2" y="62"/>
                    <a:pt x="2" y="62"/>
                    <a:pt x="2" y="62"/>
                  </a:cubicBezTo>
                  <a:cubicBezTo>
                    <a:pt x="2" y="62"/>
                    <a:pt x="2" y="62"/>
                    <a:pt x="2" y="62"/>
                  </a:cubicBezTo>
                  <a:cubicBezTo>
                    <a:pt x="2" y="62"/>
                    <a:pt x="2" y="62"/>
                    <a:pt x="2" y="62"/>
                  </a:cubicBezTo>
                  <a:cubicBezTo>
                    <a:pt x="2" y="62"/>
                    <a:pt x="2" y="62"/>
                    <a:pt x="2" y="62"/>
                  </a:cubicBezTo>
                  <a:cubicBezTo>
                    <a:pt x="2" y="62"/>
                    <a:pt x="2" y="62"/>
                    <a:pt x="2" y="62"/>
                  </a:cubicBezTo>
                  <a:cubicBezTo>
                    <a:pt x="2" y="62"/>
                    <a:pt x="2" y="63"/>
                    <a:pt x="2" y="63"/>
                  </a:cubicBezTo>
                  <a:cubicBezTo>
                    <a:pt x="2" y="63"/>
                    <a:pt x="2" y="63"/>
                    <a:pt x="2" y="63"/>
                  </a:cubicBezTo>
                  <a:cubicBezTo>
                    <a:pt x="2" y="63"/>
                    <a:pt x="1" y="63"/>
                    <a:pt x="1" y="63"/>
                  </a:cubicBezTo>
                  <a:cubicBezTo>
                    <a:pt x="1" y="63"/>
                    <a:pt x="1" y="63"/>
                    <a:pt x="1" y="63"/>
                  </a:cubicBezTo>
                  <a:cubicBezTo>
                    <a:pt x="1" y="63"/>
                    <a:pt x="1" y="63"/>
                    <a:pt x="1" y="63"/>
                  </a:cubicBezTo>
                  <a:cubicBezTo>
                    <a:pt x="1" y="63"/>
                    <a:pt x="1" y="63"/>
                    <a:pt x="1" y="63"/>
                  </a:cubicBezTo>
                  <a:cubicBezTo>
                    <a:pt x="1" y="63"/>
                    <a:pt x="1" y="63"/>
                    <a:pt x="1" y="63"/>
                  </a:cubicBezTo>
                  <a:cubicBezTo>
                    <a:pt x="1" y="63"/>
                    <a:pt x="1" y="63"/>
                    <a:pt x="1" y="63"/>
                  </a:cubicBezTo>
                  <a:cubicBezTo>
                    <a:pt x="1" y="64"/>
                    <a:pt x="1" y="64"/>
                    <a:pt x="1" y="64"/>
                  </a:cubicBezTo>
                  <a:cubicBezTo>
                    <a:pt x="1" y="64"/>
                    <a:pt x="1" y="64"/>
                    <a:pt x="1" y="64"/>
                  </a:cubicBezTo>
                  <a:cubicBezTo>
                    <a:pt x="1" y="64"/>
                    <a:pt x="1" y="64"/>
                    <a:pt x="1" y="64"/>
                  </a:cubicBezTo>
                  <a:cubicBezTo>
                    <a:pt x="1" y="64"/>
                    <a:pt x="1" y="64"/>
                    <a:pt x="1" y="64"/>
                  </a:cubicBezTo>
                  <a:cubicBezTo>
                    <a:pt x="1" y="64"/>
                    <a:pt x="1" y="64"/>
                    <a:pt x="1" y="64"/>
                  </a:cubicBezTo>
                  <a:cubicBezTo>
                    <a:pt x="1" y="64"/>
                    <a:pt x="1" y="64"/>
                    <a:pt x="1" y="64"/>
                  </a:cubicBezTo>
                  <a:cubicBezTo>
                    <a:pt x="1" y="65"/>
                    <a:pt x="1" y="65"/>
                    <a:pt x="1" y="65"/>
                  </a:cubicBezTo>
                  <a:cubicBezTo>
                    <a:pt x="1" y="65"/>
                    <a:pt x="1" y="65"/>
                    <a:pt x="1" y="65"/>
                  </a:cubicBezTo>
                  <a:cubicBezTo>
                    <a:pt x="1" y="65"/>
                    <a:pt x="1" y="65"/>
                    <a:pt x="1" y="65"/>
                  </a:cubicBezTo>
                  <a:cubicBezTo>
                    <a:pt x="1" y="65"/>
                    <a:pt x="1" y="65"/>
                    <a:pt x="1" y="65"/>
                  </a:cubicBezTo>
                  <a:cubicBezTo>
                    <a:pt x="1" y="66"/>
                    <a:pt x="1" y="66"/>
                    <a:pt x="1" y="66"/>
                  </a:cubicBezTo>
                  <a:cubicBezTo>
                    <a:pt x="1" y="66"/>
                    <a:pt x="1" y="66"/>
                    <a:pt x="1" y="66"/>
                  </a:cubicBezTo>
                  <a:cubicBezTo>
                    <a:pt x="1" y="66"/>
                    <a:pt x="1" y="66"/>
                    <a:pt x="1" y="66"/>
                  </a:cubicBezTo>
                  <a:cubicBezTo>
                    <a:pt x="1" y="66"/>
                    <a:pt x="1" y="66"/>
                    <a:pt x="1" y="66"/>
                  </a:cubicBezTo>
                  <a:cubicBezTo>
                    <a:pt x="1" y="66"/>
                    <a:pt x="1" y="67"/>
                    <a:pt x="1" y="67"/>
                  </a:cubicBezTo>
                  <a:cubicBezTo>
                    <a:pt x="1" y="67"/>
                    <a:pt x="1" y="67"/>
                    <a:pt x="1" y="67"/>
                  </a:cubicBezTo>
                  <a:cubicBezTo>
                    <a:pt x="1" y="67"/>
                    <a:pt x="1" y="67"/>
                    <a:pt x="1" y="67"/>
                  </a:cubicBezTo>
                  <a:cubicBezTo>
                    <a:pt x="1" y="67"/>
                    <a:pt x="1" y="67"/>
                    <a:pt x="1" y="67"/>
                  </a:cubicBezTo>
                  <a:cubicBezTo>
                    <a:pt x="1" y="67"/>
                    <a:pt x="1" y="67"/>
                    <a:pt x="1" y="67"/>
                  </a:cubicBezTo>
                  <a:cubicBezTo>
                    <a:pt x="1" y="67"/>
                    <a:pt x="1" y="67"/>
                    <a:pt x="1" y="67"/>
                  </a:cubicBezTo>
                  <a:cubicBezTo>
                    <a:pt x="1" y="67"/>
                    <a:pt x="1" y="67"/>
                    <a:pt x="1" y="67"/>
                  </a:cubicBezTo>
                  <a:cubicBezTo>
                    <a:pt x="1" y="67"/>
                    <a:pt x="1" y="67"/>
                    <a:pt x="1" y="67"/>
                  </a:cubicBezTo>
                  <a:cubicBezTo>
                    <a:pt x="1" y="68"/>
                    <a:pt x="1" y="68"/>
                    <a:pt x="1" y="68"/>
                  </a:cubicBezTo>
                  <a:cubicBezTo>
                    <a:pt x="1" y="68"/>
                    <a:pt x="1" y="68"/>
                    <a:pt x="1" y="68"/>
                  </a:cubicBezTo>
                  <a:cubicBezTo>
                    <a:pt x="1" y="68"/>
                    <a:pt x="1" y="68"/>
                    <a:pt x="1" y="68"/>
                  </a:cubicBezTo>
                  <a:cubicBezTo>
                    <a:pt x="1" y="68"/>
                    <a:pt x="1" y="68"/>
                    <a:pt x="1" y="68"/>
                  </a:cubicBezTo>
                  <a:cubicBezTo>
                    <a:pt x="1" y="68"/>
                    <a:pt x="0" y="68"/>
                    <a:pt x="0" y="69"/>
                  </a:cubicBezTo>
                  <a:cubicBezTo>
                    <a:pt x="0" y="69"/>
                    <a:pt x="0" y="69"/>
                    <a:pt x="0" y="69"/>
                  </a:cubicBezTo>
                  <a:cubicBezTo>
                    <a:pt x="0" y="69"/>
                    <a:pt x="0" y="69"/>
                    <a:pt x="0" y="69"/>
                  </a:cubicBezTo>
                  <a:cubicBezTo>
                    <a:pt x="0" y="69"/>
                    <a:pt x="0" y="69"/>
                    <a:pt x="0" y="69"/>
                  </a:cubicBezTo>
                  <a:cubicBezTo>
                    <a:pt x="0" y="69"/>
                    <a:pt x="0" y="69"/>
                    <a:pt x="0" y="70"/>
                  </a:cubicBezTo>
                  <a:cubicBezTo>
                    <a:pt x="0" y="70"/>
                    <a:pt x="0" y="70"/>
                    <a:pt x="0" y="70"/>
                  </a:cubicBezTo>
                  <a:cubicBezTo>
                    <a:pt x="0" y="70"/>
                    <a:pt x="0" y="70"/>
                    <a:pt x="0" y="70"/>
                  </a:cubicBezTo>
                  <a:cubicBezTo>
                    <a:pt x="0" y="70"/>
                    <a:pt x="0" y="70"/>
                    <a:pt x="0" y="70"/>
                  </a:cubicBezTo>
                  <a:cubicBezTo>
                    <a:pt x="0" y="70"/>
                    <a:pt x="0" y="70"/>
                    <a:pt x="0" y="70"/>
                  </a:cubicBezTo>
                  <a:cubicBezTo>
                    <a:pt x="0" y="70"/>
                    <a:pt x="0" y="70"/>
                    <a:pt x="0" y="70"/>
                  </a:cubicBezTo>
                  <a:cubicBezTo>
                    <a:pt x="0" y="70"/>
                    <a:pt x="0" y="70"/>
                    <a:pt x="0" y="70"/>
                  </a:cubicBezTo>
                  <a:cubicBezTo>
                    <a:pt x="0" y="70"/>
                    <a:pt x="0" y="70"/>
                    <a:pt x="0" y="70"/>
                  </a:cubicBezTo>
                  <a:cubicBezTo>
                    <a:pt x="0" y="70"/>
                    <a:pt x="0" y="71"/>
                    <a:pt x="0" y="71"/>
                  </a:cubicBezTo>
                  <a:cubicBezTo>
                    <a:pt x="0" y="71"/>
                    <a:pt x="0" y="71"/>
                    <a:pt x="0" y="71"/>
                  </a:cubicBezTo>
                  <a:cubicBezTo>
                    <a:pt x="0" y="71"/>
                    <a:pt x="0" y="71"/>
                    <a:pt x="0" y="71"/>
                  </a:cubicBezTo>
                  <a:cubicBezTo>
                    <a:pt x="0" y="71"/>
                    <a:pt x="0" y="71"/>
                    <a:pt x="0" y="71"/>
                  </a:cubicBezTo>
                  <a:cubicBezTo>
                    <a:pt x="0" y="71"/>
                    <a:pt x="0" y="71"/>
                    <a:pt x="0" y="71"/>
                  </a:cubicBezTo>
                  <a:cubicBezTo>
                    <a:pt x="0" y="71"/>
                    <a:pt x="0" y="71"/>
                    <a:pt x="0" y="71"/>
                  </a:cubicBezTo>
                  <a:cubicBezTo>
                    <a:pt x="0" y="71"/>
                    <a:pt x="0" y="72"/>
                    <a:pt x="0" y="72"/>
                  </a:cubicBezTo>
                  <a:cubicBezTo>
                    <a:pt x="0" y="72"/>
                    <a:pt x="0" y="72"/>
                    <a:pt x="0" y="72"/>
                  </a:cubicBezTo>
                  <a:cubicBezTo>
                    <a:pt x="0" y="72"/>
                    <a:pt x="0" y="72"/>
                    <a:pt x="0" y="72"/>
                  </a:cubicBezTo>
                  <a:cubicBezTo>
                    <a:pt x="0" y="72"/>
                    <a:pt x="0" y="72"/>
                    <a:pt x="0" y="72"/>
                  </a:cubicBezTo>
                  <a:cubicBezTo>
                    <a:pt x="0" y="73"/>
                    <a:pt x="0" y="73"/>
                    <a:pt x="0" y="73"/>
                  </a:cubicBezTo>
                  <a:cubicBezTo>
                    <a:pt x="0" y="73"/>
                    <a:pt x="0" y="73"/>
                    <a:pt x="0" y="73"/>
                  </a:cubicBezTo>
                  <a:cubicBezTo>
                    <a:pt x="0" y="73"/>
                    <a:pt x="0" y="73"/>
                    <a:pt x="0" y="73"/>
                  </a:cubicBezTo>
                  <a:cubicBezTo>
                    <a:pt x="0" y="73"/>
                    <a:pt x="0" y="73"/>
                    <a:pt x="0" y="73"/>
                  </a:cubicBezTo>
                  <a:cubicBezTo>
                    <a:pt x="0" y="73"/>
                    <a:pt x="0" y="73"/>
                    <a:pt x="0" y="73"/>
                  </a:cubicBezTo>
                  <a:cubicBezTo>
                    <a:pt x="0" y="73"/>
                    <a:pt x="0" y="73"/>
                    <a:pt x="0" y="73"/>
                  </a:cubicBezTo>
                  <a:cubicBezTo>
                    <a:pt x="0" y="73"/>
                    <a:pt x="0" y="74"/>
                    <a:pt x="0" y="74"/>
                  </a:cubicBezTo>
                  <a:cubicBezTo>
                    <a:pt x="0" y="74"/>
                    <a:pt x="0" y="74"/>
                    <a:pt x="0" y="74"/>
                  </a:cubicBezTo>
                  <a:cubicBezTo>
                    <a:pt x="0" y="74"/>
                    <a:pt x="0" y="74"/>
                    <a:pt x="0" y="74"/>
                  </a:cubicBezTo>
                  <a:cubicBezTo>
                    <a:pt x="0" y="74"/>
                    <a:pt x="0" y="74"/>
                    <a:pt x="0" y="74"/>
                  </a:cubicBezTo>
                  <a:cubicBezTo>
                    <a:pt x="0" y="74"/>
                    <a:pt x="0" y="74"/>
                    <a:pt x="0" y="74"/>
                  </a:cubicBezTo>
                  <a:cubicBezTo>
                    <a:pt x="0" y="74"/>
                    <a:pt x="0" y="74"/>
                    <a:pt x="0" y="74"/>
                  </a:cubicBezTo>
                  <a:cubicBezTo>
                    <a:pt x="0" y="74"/>
                    <a:pt x="0" y="74"/>
                    <a:pt x="0" y="74"/>
                  </a:cubicBezTo>
                  <a:cubicBezTo>
                    <a:pt x="0" y="74"/>
                    <a:pt x="0" y="75"/>
                    <a:pt x="0" y="75"/>
                  </a:cubicBezTo>
                  <a:cubicBezTo>
                    <a:pt x="0" y="75"/>
                    <a:pt x="0" y="75"/>
                    <a:pt x="0" y="75"/>
                  </a:cubicBezTo>
                  <a:cubicBezTo>
                    <a:pt x="0" y="75"/>
                    <a:pt x="0" y="75"/>
                    <a:pt x="0" y="75"/>
                  </a:cubicBezTo>
                  <a:cubicBezTo>
                    <a:pt x="0" y="75"/>
                    <a:pt x="0" y="75"/>
                    <a:pt x="0" y="75"/>
                  </a:cubicBezTo>
                  <a:cubicBezTo>
                    <a:pt x="0" y="75"/>
                    <a:pt x="0" y="75"/>
                    <a:pt x="0" y="75"/>
                  </a:cubicBezTo>
                  <a:cubicBezTo>
                    <a:pt x="0" y="75"/>
                    <a:pt x="0" y="75"/>
                    <a:pt x="0" y="76"/>
                  </a:cubicBezTo>
                  <a:cubicBezTo>
                    <a:pt x="0" y="76"/>
                    <a:pt x="0" y="76"/>
                    <a:pt x="0" y="76"/>
                  </a:cubicBezTo>
                  <a:cubicBezTo>
                    <a:pt x="0" y="76"/>
                    <a:pt x="0" y="76"/>
                    <a:pt x="0" y="76"/>
                  </a:cubicBezTo>
                  <a:cubicBezTo>
                    <a:pt x="0" y="76"/>
                    <a:pt x="0" y="76"/>
                    <a:pt x="0" y="76"/>
                  </a:cubicBezTo>
                  <a:cubicBezTo>
                    <a:pt x="0" y="76"/>
                    <a:pt x="0" y="76"/>
                    <a:pt x="0" y="76"/>
                  </a:cubicBezTo>
                  <a:cubicBezTo>
                    <a:pt x="0" y="76"/>
                    <a:pt x="0" y="76"/>
                    <a:pt x="0" y="76"/>
                  </a:cubicBezTo>
                  <a:cubicBezTo>
                    <a:pt x="0" y="76"/>
                    <a:pt x="0" y="76"/>
                    <a:pt x="0" y="77"/>
                  </a:cubicBezTo>
                  <a:cubicBezTo>
                    <a:pt x="0" y="77"/>
                    <a:pt x="0" y="77"/>
                    <a:pt x="0" y="77"/>
                  </a:cubicBezTo>
                  <a:cubicBezTo>
                    <a:pt x="0" y="77"/>
                    <a:pt x="0" y="77"/>
                    <a:pt x="0" y="77"/>
                  </a:cubicBezTo>
                  <a:cubicBezTo>
                    <a:pt x="0" y="77"/>
                    <a:pt x="0" y="77"/>
                    <a:pt x="0" y="77"/>
                  </a:cubicBezTo>
                  <a:cubicBezTo>
                    <a:pt x="0" y="77"/>
                    <a:pt x="0" y="77"/>
                    <a:pt x="0" y="77"/>
                  </a:cubicBezTo>
                  <a:cubicBezTo>
                    <a:pt x="0" y="77"/>
                    <a:pt x="0" y="77"/>
                    <a:pt x="0" y="77"/>
                  </a:cubicBezTo>
                  <a:cubicBezTo>
                    <a:pt x="0" y="77"/>
                    <a:pt x="0" y="77"/>
                    <a:pt x="0" y="77"/>
                  </a:cubicBezTo>
                  <a:cubicBezTo>
                    <a:pt x="0" y="77"/>
                    <a:pt x="0" y="77"/>
                    <a:pt x="0" y="78"/>
                  </a:cubicBezTo>
                  <a:cubicBezTo>
                    <a:pt x="0" y="78"/>
                    <a:pt x="0" y="78"/>
                    <a:pt x="0" y="78"/>
                  </a:cubicBezTo>
                  <a:cubicBezTo>
                    <a:pt x="0" y="78"/>
                    <a:pt x="0" y="78"/>
                    <a:pt x="0" y="78"/>
                  </a:cubicBezTo>
                  <a:cubicBezTo>
                    <a:pt x="0" y="78"/>
                    <a:pt x="0" y="78"/>
                    <a:pt x="0" y="78"/>
                  </a:cubicBezTo>
                  <a:cubicBezTo>
                    <a:pt x="0" y="78"/>
                    <a:pt x="0" y="78"/>
                    <a:pt x="0" y="78"/>
                  </a:cubicBezTo>
                  <a:cubicBezTo>
                    <a:pt x="0" y="78"/>
                    <a:pt x="0" y="78"/>
                    <a:pt x="0" y="78"/>
                  </a:cubicBezTo>
                  <a:cubicBezTo>
                    <a:pt x="0" y="78"/>
                    <a:pt x="0" y="78"/>
                    <a:pt x="0" y="78"/>
                  </a:cubicBezTo>
                  <a:cubicBezTo>
                    <a:pt x="0" y="79"/>
                    <a:pt x="0" y="79"/>
                    <a:pt x="0" y="79"/>
                  </a:cubicBezTo>
                  <a:cubicBezTo>
                    <a:pt x="0" y="79"/>
                    <a:pt x="0" y="79"/>
                    <a:pt x="0" y="79"/>
                  </a:cubicBezTo>
                  <a:cubicBezTo>
                    <a:pt x="0" y="79"/>
                    <a:pt x="0" y="79"/>
                    <a:pt x="0" y="79"/>
                  </a:cubicBezTo>
                  <a:cubicBezTo>
                    <a:pt x="0" y="79"/>
                    <a:pt x="0" y="79"/>
                    <a:pt x="0" y="79"/>
                  </a:cubicBezTo>
                  <a:cubicBezTo>
                    <a:pt x="0" y="79"/>
                    <a:pt x="0" y="79"/>
                    <a:pt x="0" y="80"/>
                  </a:cubicBezTo>
                  <a:cubicBezTo>
                    <a:pt x="0" y="80"/>
                    <a:pt x="0" y="80"/>
                    <a:pt x="0" y="80"/>
                  </a:cubicBezTo>
                  <a:cubicBezTo>
                    <a:pt x="0" y="80"/>
                    <a:pt x="0" y="80"/>
                    <a:pt x="0" y="80"/>
                  </a:cubicBezTo>
                  <a:cubicBezTo>
                    <a:pt x="0" y="80"/>
                    <a:pt x="0" y="80"/>
                    <a:pt x="0" y="80"/>
                  </a:cubicBezTo>
                  <a:cubicBezTo>
                    <a:pt x="0" y="80"/>
                    <a:pt x="0" y="80"/>
                    <a:pt x="0" y="80"/>
                  </a:cubicBezTo>
                  <a:cubicBezTo>
                    <a:pt x="0" y="80"/>
                    <a:pt x="0" y="80"/>
                    <a:pt x="0" y="80"/>
                  </a:cubicBezTo>
                  <a:cubicBezTo>
                    <a:pt x="0" y="80"/>
                    <a:pt x="0" y="80"/>
                    <a:pt x="0" y="80"/>
                  </a:cubicBezTo>
                  <a:cubicBezTo>
                    <a:pt x="0" y="80"/>
                    <a:pt x="0" y="80"/>
                    <a:pt x="0" y="80"/>
                  </a:cubicBezTo>
                  <a:cubicBezTo>
                    <a:pt x="0" y="81"/>
                    <a:pt x="0" y="81"/>
                    <a:pt x="0" y="81"/>
                  </a:cubicBezTo>
                  <a:cubicBezTo>
                    <a:pt x="0" y="81"/>
                    <a:pt x="0" y="81"/>
                    <a:pt x="0" y="81"/>
                  </a:cubicBezTo>
                  <a:cubicBezTo>
                    <a:pt x="0" y="81"/>
                    <a:pt x="0" y="81"/>
                    <a:pt x="0" y="81"/>
                  </a:cubicBezTo>
                  <a:cubicBezTo>
                    <a:pt x="0" y="81"/>
                    <a:pt x="0" y="81"/>
                    <a:pt x="0" y="81"/>
                  </a:cubicBezTo>
                  <a:cubicBezTo>
                    <a:pt x="0" y="81"/>
                    <a:pt x="0" y="81"/>
                    <a:pt x="0" y="81"/>
                  </a:cubicBezTo>
                  <a:cubicBezTo>
                    <a:pt x="0" y="81"/>
                    <a:pt x="0" y="81"/>
                    <a:pt x="0" y="81"/>
                  </a:cubicBezTo>
                  <a:cubicBezTo>
                    <a:pt x="0" y="81"/>
                    <a:pt x="0" y="82"/>
                    <a:pt x="0" y="82"/>
                  </a:cubicBezTo>
                  <a:cubicBezTo>
                    <a:pt x="0" y="82"/>
                    <a:pt x="0" y="82"/>
                    <a:pt x="0" y="82"/>
                  </a:cubicBezTo>
                  <a:cubicBezTo>
                    <a:pt x="0" y="82"/>
                    <a:pt x="0" y="82"/>
                    <a:pt x="0" y="82"/>
                  </a:cubicBezTo>
                  <a:cubicBezTo>
                    <a:pt x="0" y="82"/>
                    <a:pt x="0" y="82"/>
                    <a:pt x="0" y="82"/>
                  </a:cubicBezTo>
                  <a:cubicBezTo>
                    <a:pt x="0" y="82"/>
                    <a:pt x="0" y="82"/>
                    <a:pt x="0" y="82"/>
                  </a:cubicBezTo>
                  <a:cubicBezTo>
                    <a:pt x="0" y="82"/>
                    <a:pt x="0" y="82"/>
                    <a:pt x="0" y="82"/>
                  </a:cubicBezTo>
                  <a:cubicBezTo>
                    <a:pt x="0" y="82"/>
                    <a:pt x="0" y="82"/>
                    <a:pt x="0" y="83"/>
                  </a:cubicBezTo>
                  <a:cubicBezTo>
                    <a:pt x="0" y="83"/>
                    <a:pt x="0" y="83"/>
                    <a:pt x="0" y="83"/>
                  </a:cubicBezTo>
                  <a:cubicBezTo>
                    <a:pt x="0" y="83"/>
                    <a:pt x="0" y="83"/>
                    <a:pt x="0" y="83"/>
                  </a:cubicBezTo>
                  <a:cubicBezTo>
                    <a:pt x="0" y="83"/>
                    <a:pt x="0" y="83"/>
                    <a:pt x="0" y="83"/>
                  </a:cubicBezTo>
                  <a:cubicBezTo>
                    <a:pt x="0" y="83"/>
                    <a:pt x="0" y="83"/>
                    <a:pt x="0" y="83"/>
                  </a:cubicBezTo>
                  <a:cubicBezTo>
                    <a:pt x="0" y="83"/>
                    <a:pt x="0" y="83"/>
                    <a:pt x="0" y="83"/>
                  </a:cubicBezTo>
                  <a:cubicBezTo>
                    <a:pt x="0" y="83"/>
                    <a:pt x="0" y="83"/>
                    <a:pt x="0" y="83"/>
                  </a:cubicBezTo>
                  <a:cubicBezTo>
                    <a:pt x="0" y="83"/>
                    <a:pt x="0" y="83"/>
                    <a:pt x="0" y="84"/>
                  </a:cubicBezTo>
                  <a:cubicBezTo>
                    <a:pt x="0" y="84"/>
                    <a:pt x="0" y="84"/>
                    <a:pt x="0" y="84"/>
                  </a:cubicBezTo>
                  <a:cubicBezTo>
                    <a:pt x="0" y="84"/>
                    <a:pt x="0" y="84"/>
                    <a:pt x="0" y="84"/>
                  </a:cubicBezTo>
                  <a:cubicBezTo>
                    <a:pt x="0" y="84"/>
                    <a:pt x="0" y="84"/>
                    <a:pt x="0" y="84"/>
                  </a:cubicBezTo>
                  <a:cubicBezTo>
                    <a:pt x="0" y="84"/>
                    <a:pt x="0" y="84"/>
                    <a:pt x="0" y="84"/>
                  </a:cubicBezTo>
                  <a:cubicBezTo>
                    <a:pt x="0" y="84"/>
                    <a:pt x="0" y="84"/>
                    <a:pt x="0" y="84"/>
                  </a:cubicBezTo>
                  <a:cubicBezTo>
                    <a:pt x="0" y="84"/>
                    <a:pt x="0" y="84"/>
                    <a:pt x="0" y="84"/>
                  </a:cubicBezTo>
                  <a:cubicBezTo>
                    <a:pt x="0" y="84"/>
                    <a:pt x="0" y="85"/>
                    <a:pt x="0" y="85"/>
                  </a:cubicBezTo>
                  <a:cubicBezTo>
                    <a:pt x="0" y="85"/>
                    <a:pt x="0" y="85"/>
                    <a:pt x="0" y="85"/>
                  </a:cubicBezTo>
                  <a:cubicBezTo>
                    <a:pt x="0" y="85"/>
                    <a:pt x="0" y="85"/>
                    <a:pt x="0" y="85"/>
                  </a:cubicBezTo>
                  <a:cubicBezTo>
                    <a:pt x="0" y="85"/>
                    <a:pt x="0" y="85"/>
                    <a:pt x="0" y="85"/>
                  </a:cubicBezTo>
                  <a:cubicBezTo>
                    <a:pt x="0" y="85"/>
                    <a:pt x="0" y="85"/>
                    <a:pt x="0" y="85"/>
                  </a:cubicBezTo>
                  <a:cubicBezTo>
                    <a:pt x="0" y="85"/>
                    <a:pt x="0" y="85"/>
                    <a:pt x="0" y="85"/>
                  </a:cubicBezTo>
                  <a:cubicBezTo>
                    <a:pt x="0" y="85"/>
                    <a:pt x="0" y="85"/>
                    <a:pt x="0" y="86"/>
                  </a:cubicBezTo>
                  <a:cubicBezTo>
                    <a:pt x="0" y="86"/>
                    <a:pt x="0" y="86"/>
                    <a:pt x="0" y="86"/>
                  </a:cubicBezTo>
                  <a:cubicBezTo>
                    <a:pt x="0" y="86"/>
                    <a:pt x="0" y="86"/>
                    <a:pt x="0" y="86"/>
                  </a:cubicBezTo>
                  <a:cubicBezTo>
                    <a:pt x="0" y="86"/>
                    <a:pt x="0" y="86"/>
                    <a:pt x="0" y="86"/>
                  </a:cubicBezTo>
                  <a:cubicBezTo>
                    <a:pt x="0" y="86"/>
                    <a:pt x="0" y="86"/>
                    <a:pt x="0" y="86"/>
                  </a:cubicBezTo>
                  <a:cubicBezTo>
                    <a:pt x="0" y="86"/>
                    <a:pt x="0" y="86"/>
                    <a:pt x="0" y="86"/>
                  </a:cubicBezTo>
                  <a:cubicBezTo>
                    <a:pt x="0" y="86"/>
                    <a:pt x="0" y="86"/>
                    <a:pt x="0" y="86"/>
                  </a:cubicBezTo>
                  <a:cubicBezTo>
                    <a:pt x="0" y="86"/>
                    <a:pt x="0" y="86"/>
                    <a:pt x="0" y="87"/>
                  </a:cubicBezTo>
                  <a:cubicBezTo>
                    <a:pt x="0" y="87"/>
                    <a:pt x="0" y="87"/>
                    <a:pt x="0" y="87"/>
                  </a:cubicBezTo>
                  <a:cubicBezTo>
                    <a:pt x="0" y="87"/>
                    <a:pt x="0" y="87"/>
                    <a:pt x="0" y="87"/>
                  </a:cubicBezTo>
                  <a:cubicBezTo>
                    <a:pt x="0" y="87"/>
                    <a:pt x="0" y="87"/>
                    <a:pt x="0" y="87"/>
                  </a:cubicBezTo>
                  <a:cubicBezTo>
                    <a:pt x="0" y="87"/>
                    <a:pt x="0" y="87"/>
                    <a:pt x="0" y="87"/>
                  </a:cubicBezTo>
                  <a:cubicBezTo>
                    <a:pt x="0" y="87"/>
                    <a:pt x="0" y="87"/>
                    <a:pt x="0" y="87"/>
                  </a:cubicBezTo>
                  <a:cubicBezTo>
                    <a:pt x="0" y="87"/>
                    <a:pt x="0" y="87"/>
                    <a:pt x="0" y="87"/>
                  </a:cubicBezTo>
                  <a:cubicBezTo>
                    <a:pt x="0" y="87"/>
                    <a:pt x="0" y="88"/>
                    <a:pt x="0" y="88"/>
                  </a:cubicBezTo>
                  <a:cubicBezTo>
                    <a:pt x="0" y="88"/>
                    <a:pt x="0" y="88"/>
                    <a:pt x="0" y="88"/>
                  </a:cubicBezTo>
                  <a:cubicBezTo>
                    <a:pt x="0" y="88"/>
                    <a:pt x="0" y="88"/>
                    <a:pt x="0" y="88"/>
                  </a:cubicBezTo>
                  <a:cubicBezTo>
                    <a:pt x="0" y="88"/>
                    <a:pt x="0" y="88"/>
                    <a:pt x="0" y="88"/>
                  </a:cubicBezTo>
                  <a:cubicBezTo>
                    <a:pt x="0" y="88"/>
                    <a:pt x="0" y="88"/>
                    <a:pt x="0" y="88"/>
                  </a:cubicBezTo>
                  <a:cubicBezTo>
                    <a:pt x="0" y="88"/>
                    <a:pt x="0" y="88"/>
                    <a:pt x="0" y="88"/>
                  </a:cubicBezTo>
                  <a:cubicBezTo>
                    <a:pt x="0" y="88"/>
                    <a:pt x="0" y="88"/>
                    <a:pt x="0" y="88"/>
                  </a:cubicBezTo>
                  <a:cubicBezTo>
                    <a:pt x="0" y="89"/>
                    <a:pt x="0" y="89"/>
                    <a:pt x="0" y="89"/>
                  </a:cubicBezTo>
                  <a:cubicBezTo>
                    <a:pt x="0" y="89"/>
                    <a:pt x="0" y="89"/>
                    <a:pt x="0" y="89"/>
                  </a:cubicBezTo>
                  <a:cubicBezTo>
                    <a:pt x="0" y="89"/>
                    <a:pt x="0" y="89"/>
                    <a:pt x="0" y="89"/>
                  </a:cubicBezTo>
                  <a:cubicBezTo>
                    <a:pt x="0" y="89"/>
                    <a:pt x="0" y="89"/>
                    <a:pt x="0" y="89"/>
                  </a:cubicBezTo>
                  <a:cubicBezTo>
                    <a:pt x="0" y="89"/>
                    <a:pt x="0" y="89"/>
                    <a:pt x="0" y="89"/>
                  </a:cubicBezTo>
                  <a:cubicBezTo>
                    <a:pt x="0" y="89"/>
                    <a:pt x="0" y="89"/>
                    <a:pt x="0" y="89"/>
                  </a:cubicBezTo>
                  <a:cubicBezTo>
                    <a:pt x="0" y="89"/>
                    <a:pt x="0" y="89"/>
                    <a:pt x="0" y="89"/>
                  </a:cubicBezTo>
                  <a:cubicBezTo>
                    <a:pt x="0" y="90"/>
                    <a:pt x="0" y="90"/>
                    <a:pt x="0" y="90"/>
                  </a:cubicBezTo>
                  <a:cubicBezTo>
                    <a:pt x="0" y="90"/>
                    <a:pt x="0" y="90"/>
                    <a:pt x="0" y="90"/>
                  </a:cubicBezTo>
                  <a:cubicBezTo>
                    <a:pt x="0" y="90"/>
                    <a:pt x="0" y="90"/>
                    <a:pt x="0" y="90"/>
                  </a:cubicBezTo>
                  <a:cubicBezTo>
                    <a:pt x="0" y="90"/>
                    <a:pt x="0" y="90"/>
                    <a:pt x="0" y="90"/>
                  </a:cubicBezTo>
                  <a:cubicBezTo>
                    <a:pt x="0" y="90"/>
                    <a:pt x="0" y="90"/>
                    <a:pt x="0" y="90"/>
                  </a:cubicBezTo>
                  <a:cubicBezTo>
                    <a:pt x="0" y="90"/>
                    <a:pt x="0" y="90"/>
                    <a:pt x="0" y="90"/>
                  </a:cubicBezTo>
                  <a:cubicBezTo>
                    <a:pt x="0" y="91"/>
                    <a:pt x="0" y="91"/>
                    <a:pt x="0" y="91"/>
                  </a:cubicBezTo>
                  <a:cubicBezTo>
                    <a:pt x="0" y="91"/>
                    <a:pt x="0" y="91"/>
                    <a:pt x="0" y="91"/>
                  </a:cubicBezTo>
                  <a:cubicBezTo>
                    <a:pt x="0" y="91"/>
                    <a:pt x="0" y="91"/>
                    <a:pt x="0" y="91"/>
                  </a:cubicBezTo>
                  <a:cubicBezTo>
                    <a:pt x="0" y="91"/>
                    <a:pt x="0" y="91"/>
                    <a:pt x="0" y="91"/>
                  </a:cubicBezTo>
                  <a:cubicBezTo>
                    <a:pt x="0" y="91"/>
                    <a:pt x="0" y="91"/>
                    <a:pt x="0" y="91"/>
                  </a:cubicBezTo>
                  <a:cubicBezTo>
                    <a:pt x="0" y="91"/>
                    <a:pt x="0" y="91"/>
                    <a:pt x="0" y="91"/>
                  </a:cubicBezTo>
                  <a:cubicBezTo>
                    <a:pt x="0" y="91"/>
                    <a:pt x="0" y="91"/>
                    <a:pt x="0" y="91"/>
                  </a:cubicBezTo>
                  <a:cubicBezTo>
                    <a:pt x="0" y="91"/>
                    <a:pt x="0" y="92"/>
                    <a:pt x="0" y="92"/>
                  </a:cubicBezTo>
                  <a:cubicBezTo>
                    <a:pt x="0" y="92"/>
                    <a:pt x="0" y="92"/>
                    <a:pt x="0" y="92"/>
                  </a:cubicBezTo>
                  <a:cubicBezTo>
                    <a:pt x="0" y="92"/>
                    <a:pt x="0" y="92"/>
                    <a:pt x="0" y="92"/>
                  </a:cubicBezTo>
                  <a:cubicBezTo>
                    <a:pt x="0" y="92"/>
                    <a:pt x="0" y="92"/>
                    <a:pt x="0" y="92"/>
                  </a:cubicBezTo>
                  <a:cubicBezTo>
                    <a:pt x="0" y="92"/>
                    <a:pt x="0" y="92"/>
                    <a:pt x="0" y="92"/>
                  </a:cubicBezTo>
                  <a:cubicBezTo>
                    <a:pt x="0" y="92"/>
                    <a:pt x="0" y="92"/>
                    <a:pt x="0" y="92"/>
                  </a:cubicBezTo>
                  <a:cubicBezTo>
                    <a:pt x="0" y="92"/>
                    <a:pt x="0" y="92"/>
                    <a:pt x="0" y="92"/>
                  </a:cubicBezTo>
                  <a:cubicBezTo>
                    <a:pt x="0" y="92"/>
                    <a:pt x="0" y="92"/>
                    <a:pt x="0" y="92"/>
                  </a:cubicBezTo>
                  <a:cubicBezTo>
                    <a:pt x="0" y="93"/>
                    <a:pt x="0" y="93"/>
                    <a:pt x="0" y="93"/>
                  </a:cubicBezTo>
                  <a:cubicBezTo>
                    <a:pt x="0" y="93"/>
                    <a:pt x="0" y="93"/>
                    <a:pt x="0" y="93"/>
                  </a:cubicBezTo>
                  <a:cubicBezTo>
                    <a:pt x="0" y="93"/>
                    <a:pt x="0" y="93"/>
                    <a:pt x="0" y="93"/>
                  </a:cubicBezTo>
                  <a:cubicBezTo>
                    <a:pt x="0" y="93"/>
                    <a:pt x="0" y="93"/>
                    <a:pt x="0" y="93"/>
                  </a:cubicBezTo>
                  <a:cubicBezTo>
                    <a:pt x="0" y="94"/>
                    <a:pt x="0" y="94"/>
                    <a:pt x="0" y="94"/>
                  </a:cubicBezTo>
                  <a:cubicBezTo>
                    <a:pt x="0" y="94"/>
                    <a:pt x="0" y="94"/>
                    <a:pt x="0" y="94"/>
                  </a:cubicBezTo>
                  <a:cubicBezTo>
                    <a:pt x="0" y="94"/>
                    <a:pt x="0" y="94"/>
                    <a:pt x="0" y="94"/>
                  </a:cubicBezTo>
                  <a:cubicBezTo>
                    <a:pt x="0" y="94"/>
                    <a:pt x="0" y="94"/>
                    <a:pt x="0" y="94"/>
                  </a:cubicBezTo>
                  <a:cubicBezTo>
                    <a:pt x="0" y="94"/>
                    <a:pt x="0" y="94"/>
                    <a:pt x="0" y="94"/>
                  </a:cubicBezTo>
                  <a:cubicBezTo>
                    <a:pt x="0" y="94"/>
                    <a:pt x="0" y="94"/>
                    <a:pt x="0" y="94"/>
                  </a:cubicBezTo>
                  <a:cubicBezTo>
                    <a:pt x="0" y="94"/>
                    <a:pt x="0" y="94"/>
                    <a:pt x="0" y="95"/>
                  </a:cubicBezTo>
                  <a:cubicBezTo>
                    <a:pt x="0" y="95"/>
                    <a:pt x="0" y="95"/>
                    <a:pt x="0" y="95"/>
                  </a:cubicBezTo>
                  <a:cubicBezTo>
                    <a:pt x="0" y="95"/>
                    <a:pt x="0" y="95"/>
                    <a:pt x="0" y="95"/>
                  </a:cubicBezTo>
                  <a:cubicBezTo>
                    <a:pt x="0" y="95"/>
                    <a:pt x="0" y="95"/>
                    <a:pt x="0" y="95"/>
                  </a:cubicBezTo>
                  <a:cubicBezTo>
                    <a:pt x="0" y="96"/>
                    <a:pt x="1" y="96"/>
                    <a:pt x="1" y="97"/>
                  </a:cubicBezTo>
                  <a:cubicBezTo>
                    <a:pt x="1" y="97"/>
                    <a:pt x="1" y="97"/>
                    <a:pt x="1" y="97"/>
                  </a:cubicBezTo>
                  <a:cubicBezTo>
                    <a:pt x="7" y="136"/>
                    <a:pt x="38" y="168"/>
                    <a:pt x="78" y="174"/>
                  </a:cubicBezTo>
                  <a:cubicBezTo>
                    <a:pt x="66" y="169"/>
                    <a:pt x="55" y="162"/>
                    <a:pt x="46" y="152"/>
                  </a:cubicBezTo>
                  <a:cubicBezTo>
                    <a:pt x="33" y="139"/>
                    <a:pt x="24" y="124"/>
                    <a:pt x="19" y="106"/>
                  </a:cubicBezTo>
                  <a:cubicBezTo>
                    <a:pt x="18" y="97"/>
                    <a:pt x="16" y="87"/>
                    <a:pt x="15" y="78"/>
                  </a:cubicBezTo>
                  <a:cubicBezTo>
                    <a:pt x="15" y="77"/>
                    <a:pt x="15" y="77"/>
                    <a:pt x="15" y="77"/>
                  </a:cubicBezTo>
                  <a:cubicBezTo>
                    <a:pt x="15" y="58"/>
                    <a:pt x="20" y="40"/>
                    <a:pt x="30" y="23"/>
                  </a:cubicBezTo>
                  <a:cubicBezTo>
                    <a:pt x="35" y="16"/>
                    <a:pt x="41" y="9"/>
                    <a:pt x="46" y="2"/>
                  </a:cubicBezTo>
                  <a:cubicBezTo>
                    <a:pt x="47" y="1"/>
                    <a:pt x="48" y="1"/>
                    <a:pt x="48" y="0"/>
                  </a:cubicBezTo>
                </a:path>
              </a:pathLst>
            </a:custGeom>
            <a:solidFill>
              <a:srgbClr val="FFB54D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</a14:hiddenLine>
              </a:ext>
            </a:extLst>
          </p:spPr>
          <p:txBody>
            <a:bodyPr vert="horz" wrap="square" lIns="121920" tIns="60960" rIns="121920" bIns="60960" numCol="1" anchor="t" anchorCtr="0" compatLnSpc="1"/>
            <a:lstStyle/>
            <a:p>
              <a:endParaRPr lang="en-GB" sz="2400"/>
            </a:p>
          </p:txBody>
        </p:sp>
        <p:sp>
          <p:nvSpPr>
            <p:cNvPr id="39" name="Rectangle 36"/>
            <p:cNvSpPr>
              <a:spLocks noChangeArrowheads="1"/>
            </p:cNvSpPr>
            <p:nvPr/>
          </p:nvSpPr>
          <p:spPr bwMode="auto">
            <a:xfrm>
              <a:off x="2605088" y="2592778"/>
              <a:ext cx="268288" cy="153988"/>
            </a:xfrm>
            <a:prstGeom prst="rect">
              <a:avLst/>
            </a:prstGeom>
            <a:solidFill>
              <a:srgbClr val="FFD57D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 vert="horz" wrap="square" lIns="121920" tIns="60960" rIns="121920" bIns="60960" numCol="1" anchor="t" anchorCtr="0" compatLnSpc="1"/>
            <a:lstStyle/>
            <a:p>
              <a:endParaRPr lang="en-GB" sz="2400"/>
            </a:p>
          </p:txBody>
        </p:sp>
      </p:grpSp>
      <p:grpSp>
        <p:nvGrpSpPr>
          <p:cNvPr id="40" name="Group 39"/>
          <p:cNvGrpSpPr/>
          <p:nvPr/>
        </p:nvGrpSpPr>
        <p:grpSpPr>
          <a:xfrm>
            <a:off x="1989908" y="1681532"/>
            <a:ext cx="120325" cy="101771"/>
            <a:chOff x="2455863" y="2411803"/>
            <a:chExt cx="566738" cy="566738"/>
          </a:xfrm>
        </p:grpSpPr>
        <p:sp>
          <p:nvSpPr>
            <p:cNvPr id="41" name="Oval 32"/>
            <p:cNvSpPr>
              <a:spLocks noChangeArrowheads="1"/>
            </p:cNvSpPr>
            <p:nvPr/>
          </p:nvSpPr>
          <p:spPr bwMode="auto">
            <a:xfrm>
              <a:off x="2455863" y="2411803"/>
              <a:ext cx="566738" cy="566738"/>
            </a:xfrm>
            <a:prstGeom prst="ellipse">
              <a:avLst/>
            </a:prstGeom>
            <a:solidFill>
              <a:srgbClr val="F2A012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</a14:hiddenLine>
              </a:ext>
            </a:extLst>
          </p:spPr>
          <p:txBody>
            <a:bodyPr vert="horz" wrap="square" lIns="121920" tIns="60960" rIns="121920" bIns="60960" numCol="1" anchor="t" anchorCtr="0" compatLnSpc="1"/>
            <a:lstStyle/>
            <a:p>
              <a:endParaRPr lang="en-GB" sz="2400"/>
            </a:p>
          </p:txBody>
        </p:sp>
        <p:sp>
          <p:nvSpPr>
            <p:cNvPr id="42" name="Oval 33"/>
            <p:cNvSpPr>
              <a:spLocks noChangeArrowheads="1"/>
            </p:cNvSpPr>
            <p:nvPr/>
          </p:nvSpPr>
          <p:spPr bwMode="auto">
            <a:xfrm>
              <a:off x="2511425" y="2465778"/>
              <a:ext cx="455613" cy="457200"/>
            </a:xfrm>
            <a:prstGeom prst="ellipse">
              <a:avLst/>
            </a:prstGeom>
            <a:solidFill>
              <a:srgbClr val="FFD57D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</a14:hiddenLine>
              </a:ext>
            </a:extLst>
          </p:spPr>
          <p:txBody>
            <a:bodyPr vert="horz" wrap="square" lIns="121920" tIns="60960" rIns="121920" bIns="60960" numCol="1" anchor="t" anchorCtr="0" compatLnSpc="1"/>
            <a:lstStyle/>
            <a:p>
              <a:endParaRPr lang="en-GB" sz="2400"/>
            </a:p>
          </p:txBody>
        </p:sp>
        <p:sp>
          <p:nvSpPr>
            <p:cNvPr id="43" name="Freeform 34"/>
            <p:cNvSpPr>
              <a:spLocks noEditPoints="1"/>
            </p:cNvSpPr>
            <p:nvPr/>
          </p:nvSpPr>
          <p:spPr bwMode="auto">
            <a:xfrm>
              <a:off x="2511425" y="2621353"/>
              <a:ext cx="9525" cy="111125"/>
            </a:xfrm>
            <a:custGeom>
              <a:avLst/>
              <a:gdLst>
                <a:gd name="T0" fmla="*/ 0 w 4"/>
                <a:gd name="T1" fmla="*/ 43 h 45"/>
                <a:gd name="T2" fmla="*/ 0 w 4"/>
                <a:gd name="T3" fmla="*/ 42 h 45"/>
                <a:gd name="T4" fmla="*/ 0 w 4"/>
                <a:gd name="T5" fmla="*/ 41 h 45"/>
                <a:gd name="T6" fmla="*/ 0 w 4"/>
                <a:gd name="T7" fmla="*/ 40 h 45"/>
                <a:gd name="T8" fmla="*/ 0 w 4"/>
                <a:gd name="T9" fmla="*/ 40 h 45"/>
                <a:gd name="T10" fmla="*/ 0 w 4"/>
                <a:gd name="T11" fmla="*/ 39 h 45"/>
                <a:gd name="T12" fmla="*/ 0 w 4"/>
                <a:gd name="T13" fmla="*/ 38 h 45"/>
                <a:gd name="T14" fmla="*/ 0 w 4"/>
                <a:gd name="T15" fmla="*/ 38 h 45"/>
                <a:gd name="T16" fmla="*/ 0 w 4"/>
                <a:gd name="T17" fmla="*/ 37 h 45"/>
                <a:gd name="T18" fmla="*/ 0 w 4"/>
                <a:gd name="T19" fmla="*/ 36 h 45"/>
                <a:gd name="T20" fmla="*/ 0 w 4"/>
                <a:gd name="T21" fmla="*/ 36 h 45"/>
                <a:gd name="T22" fmla="*/ 0 w 4"/>
                <a:gd name="T23" fmla="*/ 35 h 45"/>
                <a:gd name="T24" fmla="*/ 0 w 4"/>
                <a:gd name="T25" fmla="*/ 34 h 45"/>
                <a:gd name="T26" fmla="*/ 0 w 4"/>
                <a:gd name="T27" fmla="*/ 34 h 45"/>
                <a:gd name="T28" fmla="*/ 0 w 4"/>
                <a:gd name="T29" fmla="*/ 33 h 45"/>
                <a:gd name="T30" fmla="*/ 0 w 4"/>
                <a:gd name="T31" fmla="*/ 32 h 45"/>
                <a:gd name="T32" fmla="*/ 0 w 4"/>
                <a:gd name="T33" fmla="*/ 31 h 45"/>
                <a:gd name="T34" fmla="*/ 0 w 4"/>
                <a:gd name="T35" fmla="*/ 31 h 45"/>
                <a:gd name="T36" fmla="*/ 0 w 4"/>
                <a:gd name="T37" fmla="*/ 30 h 45"/>
                <a:gd name="T38" fmla="*/ 0 w 4"/>
                <a:gd name="T39" fmla="*/ 29 h 45"/>
                <a:gd name="T40" fmla="*/ 0 w 4"/>
                <a:gd name="T41" fmla="*/ 29 h 45"/>
                <a:gd name="T42" fmla="*/ 0 w 4"/>
                <a:gd name="T43" fmla="*/ 28 h 45"/>
                <a:gd name="T44" fmla="*/ 0 w 4"/>
                <a:gd name="T45" fmla="*/ 27 h 45"/>
                <a:gd name="T46" fmla="*/ 0 w 4"/>
                <a:gd name="T47" fmla="*/ 26 h 45"/>
                <a:gd name="T48" fmla="*/ 0 w 4"/>
                <a:gd name="T49" fmla="*/ 26 h 45"/>
                <a:gd name="T50" fmla="*/ 0 w 4"/>
                <a:gd name="T51" fmla="*/ 25 h 45"/>
                <a:gd name="T52" fmla="*/ 0 w 4"/>
                <a:gd name="T53" fmla="*/ 24 h 45"/>
                <a:gd name="T54" fmla="*/ 0 w 4"/>
                <a:gd name="T55" fmla="*/ 23 h 45"/>
                <a:gd name="T56" fmla="*/ 0 w 4"/>
                <a:gd name="T57" fmla="*/ 22 h 45"/>
                <a:gd name="T58" fmla="*/ 0 w 4"/>
                <a:gd name="T59" fmla="*/ 22 h 45"/>
                <a:gd name="T60" fmla="*/ 0 w 4"/>
                <a:gd name="T61" fmla="*/ 21 h 45"/>
                <a:gd name="T62" fmla="*/ 0 w 4"/>
                <a:gd name="T63" fmla="*/ 20 h 45"/>
                <a:gd name="T64" fmla="*/ 0 w 4"/>
                <a:gd name="T65" fmla="*/ 19 h 45"/>
                <a:gd name="T66" fmla="*/ 0 w 4"/>
                <a:gd name="T67" fmla="*/ 18 h 45"/>
                <a:gd name="T68" fmla="*/ 0 w 4"/>
                <a:gd name="T69" fmla="*/ 18 h 45"/>
                <a:gd name="T70" fmla="*/ 0 w 4"/>
                <a:gd name="T71" fmla="*/ 17 h 45"/>
                <a:gd name="T72" fmla="*/ 1 w 4"/>
                <a:gd name="T73" fmla="*/ 16 h 45"/>
                <a:gd name="T74" fmla="*/ 1 w 4"/>
                <a:gd name="T75" fmla="*/ 15 h 45"/>
                <a:gd name="T76" fmla="*/ 1 w 4"/>
                <a:gd name="T77" fmla="*/ 15 h 45"/>
                <a:gd name="T78" fmla="*/ 1 w 4"/>
                <a:gd name="T79" fmla="*/ 13 h 45"/>
                <a:gd name="T80" fmla="*/ 1 w 4"/>
                <a:gd name="T81" fmla="*/ 12 h 45"/>
                <a:gd name="T82" fmla="*/ 1 w 4"/>
                <a:gd name="T83" fmla="*/ 12 h 45"/>
                <a:gd name="T84" fmla="*/ 1 w 4"/>
                <a:gd name="T85" fmla="*/ 11 h 45"/>
                <a:gd name="T86" fmla="*/ 2 w 4"/>
                <a:gd name="T87" fmla="*/ 10 h 45"/>
                <a:gd name="T88" fmla="*/ 2 w 4"/>
                <a:gd name="T89" fmla="*/ 10 h 45"/>
                <a:gd name="T90" fmla="*/ 2 w 4"/>
                <a:gd name="T91" fmla="*/ 9 h 45"/>
                <a:gd name="T92" fmla="*/ 2 w 4"/>
                <a:gd name="T93" fmla="*/ 8 h 45"/>
                <a:gd name="T94" fmla="*/ 2 w 4"/>
                <a:gd name="T95" fmla="*/ 8 h 45"/>
                <a:gd name="T96" fmla="*/ 2 w 4"/>
                <a:gd name="T97" fmla="*/ 7 h 45"/>
                <a:gd name="T98" fmla="*/ 3 w 4"/>
                <a:gd name="T99" fmla="*/ 6 h 45"/>
                <a:gd name="T100" fmla="*/ 3 w 4"/>
                <a:gd name="T101" fmla="*/ 6 h 45"/>
                <a:gd name="T102" fmla="*/ 3 w 4"/>
                <a:gd name="T103" fmla="*/ 5 h 45"/>
                <a:gd name="T104" fmla="*/ 3 w 4"/>
                <a:gd name="T105" fmla="*/ 4 h 45"/>
                <a:gd name="T106" fmla="*/ 3 w 4"/>
                <a:gd name="T107" fmla="*/ 4 h 45"/>
                <a:gd name="T108" fmla="*/ 3 w 4"/>
                <a:gd name="T109" fmla="*/ 3 h 45"/>
                <a:gd name="T110" fmla="*/ 4 w 4"/>
                <a:gd name="T111" fmla="*/ 2 h 45"/>
                <a:gd name="T112" fmla="*/ 4 w 4"/>
                <a:gd name="T113" fmla="*/ 1 h 45"/>
                <a:gd name="T114" fmla="*/ 4 w 4"/>
                <a:gd name="T115" fmla="*/ 0 h 45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  <a:cxn ang="0">
                  <a:pos x="T46" y="T47"/>
                </a:cxn>
                <a:cxn ang="0">
                  <a:pos x="T48" y="T49"/>
                </a:cxn>
                <a:cxn ang="0">
                  <a:pos x="T50" y="T51"/>
                </a:cxn>
                <a:cxn ang="0">
                  <a:pos x="T52" y="T53"/>
                </a:cxn>
                <a:cxn ang="0">
                  <a:pos x="T54" y="T55"/>
                </a:cxn>
                <a:cxn ang="0">
                  <a:pos x="T56" y="T57"/>
                </a:cxn>
                <a:cxn ang="0">
                  <a:pos x="T58" y="T59"/>
                </a:cxn>
                <a:cxn ang="0">
                  <a:pos x="T60" y="T61"/>
                </a:cxn>
                <a:cxn ang="0">
                  <a:pos x="T62" y="T63"/>
                </a:cxn>
                <a:cxn ang="0">
                  <a:pos x="T64" y="T65"/>
                </a:cxn>
                <a:cxn ang="0">
                  <a:pos x="T66" y="T67"/>
                </a:cxn>
                <a:cxn ang="0">
                  <a:pos x="T68" y="T69"/>
                </a:cxn>
                <a:cxn ang="0">
                  <a:pos x="T70" y="T71"/>
                </a:cxn>
                <a:cxn ang="0">
                  <a:pos x="T72" y="T73"/>
                </a:cxn>
                <a:cxn ang="0">
                  <a:pos x="T74" y="T75"/>
                </a:cxn>
                <a:cxn ang="0">
                  <a:pos x="T76" y="T77"/>
                </a:cxn>
                <a:cxn ang="0">
                  <a:pos x="T78" y="T79"/>
                </a:cxn>
                <a:cxn ang="0">
                  <a:pos x="T80" y="T81"/>
                </a:cxn>
                <a:cxn ang="0">
                  <a:pos x="T82" y="T83"/>
                </a:cxn>
                <a:cxn ang="0">
                  <a:pos x="T84" y="T85"/>
                </a:cxn>
                <a:cxn ang="0">
                  <a:pos x="T86" y="T87"/>
                </a:cxn>
                <a:cxn ang="0">
                  <a:pos x="T88" y="T89"/>
                </a:cxn>
                <a:cxn ang="0">
                  <a:pos x="T90" y="T91"/>
                </a:cxn>
                <a:cxn ang="0">
                  <a:pos x="T92" y="T93"/>
                </a:cxn>
                <a:cxn ang="0">
                  <a:pos x="T94" y="T95"/>
                </a:cxn>
                <a:cxn ang="0">
                  <a:pos x="T96" y="T97"/>
                </a:cxn>
                <a:cxn ang="0">
                  <a:pos x="T98" y="T99"/>
                </a:cxn>
                <a:cxn ang="0">
                  <a:pos x="T100" y="T101"/>
                </a:cxn>
                <a:cxn ang="0">
                  <a:pos x="T102" y="T103"/>
                </a:cxn>
                <a:cxn ang="0">
                  <a:pos x="T104" y="T105"/>
                </a:cxn>
                <a:cxn ang="0">
                  <a:pos x="T106" y="T107"/>
                </a:cxn>
                <a:cxn ang="0">
                  <a:pos x="T108" y="T109"/>
                </a:cxn>
                <a:cxn ang="0">
                  <a:pos x="T110" y="T111"/>
                </a:cxn>
                <a:cxn ang="0">
                  <a:pos x="T112" y="T113"/>
                </a:cxn>
                <a:cxn ang="0">
                  <a:pos x="T114" y="T115"/>
                </a:cxn>
              </a:cxnLst>
              <a:rect l="0" t="0" r="r" b="b"/>
              <a:pathLst>
                <a:path w="4" h="45">
                  <a:moveTo>
                    <a:pt x="1" y="45"/>
                  </a:moveTo>
                  <a:cubicBezTo>
                    <a:pt x="1" y="45"/>
                    <a:pt x="1" y="45"/>
                    <a:pt x="1" y="45"/>
                  </a:cubicBezTo>
                  <a:cubicBezTo>
                    <a:pt x="1" y="45"/>
                    <a:pt x="1" y="45"/>
                    <a:pt x="1" y="45"/>
                  </a:cubicBezTo>
                  <a:moveTo>
                    <a:pt x="0" y="43"/>
                  </a:moveTo>
                  <a:cubicBezTo>
                    <a:pt x="0" y="43"/>
                    <a:pt x="0" y="43"/>
                    <a:pt x="0" y="43"/>
                  </a:cubicBezTo>
                  <a:cubicBezTo>
                    <a:pt x="0" y="43"/>
                    <a:pt x="0" y="43"/>
                    <a:pt x="0" y="43"/>
                  </a:cubicBezTo>
                  <a:moveTo>
                    <a:pt x="0" y="43"/>
                  </a:moveTo>
                  <a:cubicBezTo>
                    <a:pt x="0" y="43"/>
                    <a:pt x="0" y="43"/>
                    <a:pt x="0" y="43"/>
                  </a:cubicBezTo>
                  <a:cubicBezTo>
                    <a:pt x="0" y="43"/>
                    <a:pt x="0" y="43"/>
                    <a:pt x="0" y="43"/>
                  </a:cubicBezTo>
                  <a:moveTo>
                    <a:pt x="0" y="42"/>
                  </a:moveTo>
                  <a:cubicBezTo>
                    <a:pt x="0" y="42"/>
                    <a:pt x="0" y="42"/>
                    <a:pt x="0" y="42"/>
                  </a:cubicBezTo>
                  <a:cubicBezTo>
                    <a:pt x="0" y="42"/>
                    <a:pt x="0" y="42"/>
                    <a:pt x="0" y="42"/>
                  </a:cubicBezTo>
                  <a:moveTo>
                    <a:pt x="0" y="42"/>
                  </a:moveTo>
                  <a:cubicBezTo>
                    <a:pt x="0" y="42"/>
                    <a:pt x="0" y="42"/>
                    <a:pt x="0" y="42"/>
                  </a:cubicBezTo>
                  <a:cubicBezTo>
                    <a:pt x="0" y="42"/>
                    <a:pt x="0" y="42"/>
                    <a:pt x="0" y="42"/>
                  </a:cubicBezTo>
                  <a:moveTo>
                    <a:pt x="0" y="42"/>
                  </a:moveTo>
                  <a:cubicBezTo>
                    <a:pt x="0" y="42"/>
                    <a:pt x="0" y="42"/>
                    <a:pt x="0" y="42"/>
                  </a:cubicBezTo>
                  <a:cubicBezTo>
                    <a:pt x="0" y="42"/>
                    <a:pt x="0" y="42"/>
                    <a:pt x="0" y="42"/>
                  </a:cubicBezTo>
                  <a:moveTo>
                    <a:pt x="0" y="41"/>
                  </a:moveTo>
                  <a:cubicBezTo>
                    <a:pt x="0" y="41"/>
                    <a:pt x="0" y="41"/>
                    <a:pt x="0" y="41"/>
                  </a:cubicBezTo>
                  <a:cubicBezTo>
                    <a:pt x="0" y="41"/>
                    <a:pt x="0" y="41"/>
                    <a:pt x="0" y="41"/>
                  </a:cubicBezTo>
                  <a:moveTo>
                    <a:pt x="0" y="41"/>
                  </a:moveTo>
                  <a:cubicBezTo>
                    <a:pt x="0" y="41"/>
                    <a:pt x="0" y="41"/>
                    <a:pt x="0" y="41"/>
                  </a:cubicBezTo>
                  <a:cubicBezTo>
                    <a:pt x="0" y="41"/>
                    <a:pt x="0" y="41"/>
                    <a:pt x="0" y="41"/>
                  </a:cubicBezTo>
                  <a:moveTo>
                    <a:pt x="0" y="40"/>
                  </a:moveTo>
                  <a:cubicBezTo>
                    <a:pt x="0" y="40"/>
                    <a:pt x="0" y="40"/>
                    <a:pt x="0" y="40"/>
                  </a:cubicBezTo>
                  <a:cubicBezTo>
                    <a:pt x="0" y="40"/>
                    <a:pt x="0" y="40"/>
                    <a:pt x="0" y="40"/>
                  </a:cubicBezTo>
                  <a:moveTo>
                    <a:pt x="0" y="40"/>
                  </a:moveTo>
                  <a:cubicBezTo>
                    <a:pt x="0" y="40"/>
                    <a:pt x="0" y="40"/>
                    <a:pt x="0" y="40"/>
                  </a:cubicBezTo>
                  <a:cubicBezTo>
                    <a:pt x="0" y="40"/>
                    <a:pt x="0" y="40"/>
                    <a:pt x="0" y="40"/>
                  </a:cubicBezTo>
                  <a:moveTo>
                    <a:pt x="0" y="40"/>
                  </a:moveTo>
                  <a:cubicBezTo>
                    <a:pt x="0" y="40"/>
                    <a:pt x="0" y="40"/>
                    <a:pt x="0" y="40"/>
                  </a:cubicBezTo>
                  <a:cubicBezTo>
                    <a:pt x="0" y="40"/>
                    <a:pt x="0" y="40"/>
                    <a:pt x="0" y="40"/>
                  </a:cubicBezTo>
                  <a:moveTo>
                    <a:pt x="0" y="40"/>
                  </a:moveTo>
                  <a:cubicBezTo>
                    <a:pt x="0" y="40"/>
                    <a:pt x="0" y="40"/>
                    <a:pt x="0" y="40"/>
                  </a:cubicBezTo>
                  <a:cubicBezTo>
                    <a:pt x="0" y="40"/>
                    <a:pt x="0" y="40"/>
                    <a:pt x="0" y="40"/>
                  </a:cubicBezTo>
                  <a:moveTo>
                    <a:pt x="0" y="39"/>
                  </a:moveTo>
                  <a:cubicBezTo>
                    <a:pt x="0" y="39"/>
                    <a:pt x="0" y="39"/>
                    <a:pt x="0" y="39"/>
                  </a:cubicBezTo>
                  <a:cubicBezTo>
                    <a:pt x="0" y="39"/>
                    <a:pt x="0" y="39"/>
                    <a:pt x="0" y="39"/>
                  </a:cubicBezTo>
                  <a:moveTo>
                    <a:pt x="0" y="39"/>
                  </a:moveTo>
                  <a:cubicBezTo>
                    <a:pt x="0" y="39"/>
                    <a:pt x="0" y="39"/>
                    <a:pt x="0" y="39"/>
                  </a:cubicBezTo>
                  <a:cubicBezTo>
                    <a:pt x="0" y="39"/>
                    <a:pt x="0" y="39"/>
                    <a:pt x="0" y="39"/>
                  </a:cubicBezTo>
                  <a:moveTo>
                    <a:pt x="0" y="39"/>
                  </a:moveTo>
                  <a:cubicBezTo>
                    <a:pt x="0" y="39"/>
                    <a:pt x="0" y="39"/>
                    <a:pt x="0" y="39"/>
                  </a:cubicBezTo>
                  <a:cubicBezTo>
                    <a:pt x="0" y="39"/>
                    <a:pt x="0" y="39"/>
                    <a:pt x="0" y="39"/>
                  </a:cubicBezTo>
                  <a:moveTo>
                    <a:pt x="0" y="38"/>
                  </a:moveTo>
                  <a:cubicBezTo>
                    <a:pt x="0" y="38"/>
                    <a:pt x="0" y="39"/>
                    <a:pt x="0" y="39"/>
                  </a:cubicBezTo>
                  <a:cubicBezTo>
                    <a:pt x="0" y="39"/>
                    <a:pt x="0" y="39"/>
                    <a:pt x="0" y="38"/>
                  </a:cubicBezTo>
                  <a:moveTo>
                    <a:pt x="0" y="38"/>
                  </a:moveTo>
                  <a:cubicBezTo>
                    <a:pt x="0" y="38"/>
                    <a:pt x="0" y="38"/>
                    <a:pt x="0" y="38"/>
                  </a:cubicBezTo>
                  <a:cubicBezTo>
                    <a:pt x="0" y="38"/>
                    <a:pt x="0" y="38"/>
                    <a:pt x="0" y="38"/>
                  </a:cubicBezTo>
                  <a:moveTo>
                    <a:pt x="0" y="38"/>
                  </a:moveTo>
                  <a:cubicBezTo>
                    <a:pt x="0" y="38"/>
                    <a:pt x="0" y="38"/>
                    <a:pt x="0" y="38"/>
                  </a:cubicBezTo>
                  <a:cubicBezTo>
                    <a:pt x="0" y="38"/>
                    <a:pt x="0" y="38"/>
                    <a:pt x="0" y="38"/>
                  </a:cubicBezTo>
                  <a:moveTo>
                    <a:pt x="0" y="37"/>
                  </a:moveTo>
                  <a:cubicBezTo>
                    <a:pt x="0" y="38"/>
                    <a:pt x="0" y="38"/>
                    <a:pt x="0" y="38"/>
                  </a:cubicBezTo>
                  <a:cubicBezTo>
                    <a:pt x="0" y="38"/>
                    <a:pt x="0" y="38"/>
                    <a:pt x="0" y="37"/>
                  </a:cubicBezTo>
                  <a:moveTo>
                    <a:pt x="0" y="37"/>
                  </a:moveTo>
                  <a:cubicBezTo>
                    <a:pt x="0" y="37"/>
                    <a:pt x="0" y="37"/>
                    <a:pt x="0" y="37"/>
                  </a:cubicBezTo>
                  <a:cubicBezTo>
                    <a:pt x="0" y="37"/>
                    <a:pt x="0" y="37"/>
                    <a:pt x="0" y="37"/>
                  </a:cubicBezTo>
                  <a:moveTo>
                    <a:pt x="0" y="37"/>
                  </a:moveTo>
                  <a:cubicBezTo>
                    <a:pt x="0" y="37"/>
                    <a:pt x="0" y="37"/>
                    <a:pt x="0" y="37"/>
                  </a:cubicBezTo>
                  <a:cubicBezTo>
                    <a:pt x="0" y="37"/>
                    <a:pt x="0" y="37"/>
                    <a:pt x="0" y="37"/>
                  </a:cubicBezTo>
                  <a:moveTo>
                    <a:pt x="0" y="37"/>
                  </a:moveTo>
                  <a:cubicBezTo>
                    <a:pt x="0" y="37"/>
                    <a:pt x="0" y="37"/>
                    <a:pt x="0" y="37"/>
                  </a:cubicBezTo>
                  <a:cubicBezTo>
                    <a:pt x="0" y="37"/>
                    <a:pt x="0" y="37"/>
                    <a:pt x="0" y="37"/>
                  </a:cubicBezTo>
                  <a:moveTo>
                    <a:pt x="0" y="36"/>
                  </a:moveTo>
                  <a:cubicBezTo>
                    <a:pt x="0" y="36"/>
                    <a:pt x="0" y="36"/>
                    <a:pt x="0" y="36"/>
                  </a:cubicBezTo>
                  <a:cubicBezTo>
                    <a:pt x="0" y="36"/>
                    <a:pt x="0" y="36"/>
                    <a:pt x="0" y="36"/>
                  </a:cubicBezTo>
                  <a:moveTo>
                    <a:pt x="0" y="36"/>
                  </a:moveTo>
                  <a:cubicBezTo>
                    <a:pt x="0" y="36"/>
                    <a:pt x="0" y="36"/>
                    <a:pt x="0" y="36"/>
                  </a:cubicBezTo>
                  <a:cubicBezTo>
                    <a:pt x="0" y="36"/>
                    <a:pt x="0" y="36"/>
                    <a:pt x="0" y="36"/>
                  </a:cubicBezTo>
                  <a:moveTo>
                    <a:pt x="0" y="36"/>
                  </a:moveTo>
                  <a:cubicBezTo>
                    <a:pt x="0" y="36"/>
                    <a:pt x="0" y="36"/>
                    <a:pt x="0" y="36"/>
                  </a:cubicBezTo>
                  <a:cubicBezTo>
                    <a:pt x="0" y="36"/>
                    <a:pt x="0" y="36"/>
                    <a:pt x="0" y="36"/>
                  </a:cubicBezTo>
                  <a:moveTo>
                    <a:pt x="0" y="35"/>
                  </a:moveTo>
                  <a:cubicBezTo>
                    <a:pt x="0" y="35"/>
                    <a:pt x="0" y="36"/>
                    <a:pt x="0" y="36"/>
                  </a:cubicBezTo>
                  <a:cubicBezTo>
                    <a:pt x="0" y="36"/>
                    <a:pt x="0" y="35"/>
                    <a:pt x="0" y="35"/>
                  </a:cubicBezTo>
                  <a:moveTo>
                    <a:pt x="0" y="35"/>
                  </a:moveTo>
                  <a:cubicBezTo>
                    <a:pt x="0" y="35"/>
                    <a:pt x="0" y="35"/>
                    <a:pt x="0" y="35"/>
                  </a:cubicBezTo>
                  <a:cubicBezTo>
                    <a:pt x="0" y="35"/>
                    <a:pt x="0" y="35"/>
                    <a:pt x="0" y="35"/>
                  </a:cubicBezTo>
                  <a:moveTo>
                    <a:pt x="0" y="35"/>
                  </a:moveTo>
                  <a:cubicBezTo>
                    <a:pt x="0" y="35"/>
                    <a:pt x="0" y="35"/>
                    <a:pt x="0" y="35"/>
                  </a:cubicBezTo>
                  <a:cubicBezTo>
                    <a:pt x="0" y="35"/>
                    <a:pt x="0" y="35"/>
                    <a:pt x="0" y="35"/>
                  </a:cubicBezTo>
                  <a:moveTo>
                    <a:pt x="0" y="35"/>
                  </a:moveTo>
                  <a:cubicBezTo>
                    <a:pt x="0" y="35"/>
                    <a:pt x="0" y="35"/>
                    <a:pt x="0" y="35"/>
                  </a:cubicBezTo>
                  <a:cubicBezTo>
                    <a:pt x="0" y="35"/>
                    <a:pt x="0" y="35"/>
                    <a:pt x="0" y="35"/>
                  </a:cubicBezTo>
                  <a:moveTo>
                    <a:pt x="0" y="34"/>
                  </a:moveTo>
                  <a:cubicBezTo>
                    <a:pt x="0" y="34"/>
                    <a:pt x="0" y="34"/>
                    <a:pt x="0" y="34"/>
                  </a:cubicBezTo>
                  <a:cubicBezTo>
                    <a:pt x="0" y="34"/>
                    <a:pt x="0" y="34"/>
                    <a:pt x="0" y="34"/>
                  </a:cubicBezTo>
                  <a:moveTo>
                    <a:pt x="0" y="34"/>
                  </a:moveTo>
                  <a:cubicBezTo>
                    <a:pt x="0" y="34"/>
                    <a:pt x="0" y="34"/>
                    <a:pt x="0" y="34"/>
                  </a:cubicBezTo>
                  <a:cubicBezTo>
                    <a:pt x="0" y="34"/>
                    <a:pt x="0" y="34"/>
                    <a:pt x="0" y="34"/>
                  </a:cubicBezTo>
                  <a:moveTo>
                    <a:pt x="0" y="34"/>
                  </a:moveTo>
                  <a:cubicBezTo>
                    <a:pt x="0" y="34"/>
                    <a:pt x="0" y="34"/>
                    <a:pt x="0" y="34"/>
                  </a:cubicBezTo>
                  <a:cubicBezTo>
                    <a:pt x="0" y="34"/>
                    <a:pt x="0" y="34"/>
                    <a:pt x="0" y="34"/>
                  </a:cubicBezTo>
                  <a:moveTo>
                    <a:pt x="0" y="33"/>
                  </a:moveTo>
                  <a:cubicBezTo>
                    <a:pt x="0" y="33"/>
                    <a:pt x="0" y="33"/>
                    <a:pt x="0" y="34"/>
                  </a:cubicBezTo>
                  <a:cubicBezTo>
                    <a:pt x="0" y="33"/>
                    <a:pt x="0" y="33"/>
                    <a:pt x="0" y="33"/>
                  </a:cubicBezTo>
                  <a:moveTo>
                    <a:pt x="0" y="33"/>
                  </a:moveTo>
                  <a:cubicBezTo>
                    <a:pt x="0" y="33"/>
                    <a:pt x="0" y="33"/>
                    <a:pt x="0" y="33"/>
                  </a:cubicBezTo>
                  <a:cubicBezTo>
                    <a:pt x="0" y="33"/>
                    <a:pt x="0" y="33"/>
                    <a:pt x="0" y="33"/>
                  </a:cubicBezTo>
                  <a:moveTo>
                    <a:pt x="0" y="33"/>
                  </a:moveTo>
                  <a:cubicBezTo>
                    <a:pt x="0" y="33"/>
                    <a:pt x="0" y="33"/>
                    <a:pt x="0" y="33"/>
                  </a:cubicBezTo>
                  <a:cubicBezTo>
                    <a:pt x="0" y="33"/>
                    <a:pt x="0" y="33"/>
                    <a:pt x="0" y="33"/>
                  </a:cubicBezTo>
                  <a:moveTo>
                    <a:pt x="0" y="32"/>
                  </a:moveTo>
                  <a:cubicBezTo>
                    <a:pt x="0" y="32"/>
                    <a:pt x="0" y="33"/>
                    <a:pt x="0" y="33"/>
                  </a:cubicBezTo>
                  <a:cubicBezTo>
                    <a:pt x="0" y="33"/>
                    <a:pt x="0" y="32"/>
                    <a:pt x="0" y="32"/>
                  </a:cubicBezTo>
                  <a:moveTo>
                    <a:pt x="0" y="32"/>
                  </a:moveTo>
                  <a:cubicBezTo>
                    <a:pt x="0" y="32"/>
                    <a:pt x="0" y="32"/>
                    <a:pt x="0" y="32"/>
                  </a:cubicBezTo>
                  <a:cubicBezTo>
                    <a:pt x="0" y="32"/>
                    <a:pt x="0" y="32"/>
                    <a:pt x="0" y="32"/>
                  </a:cubicBezTo>
                  <a:moveTo>
                    <a:pt x="0" y="32"/>
                  </a:moveTo>
                  <a:cubicBezTo>
                    <a:pt x="0" y="32"/>
                    <a:pt x="0" y="32"/>
                    <a:pt x="0" y="32"/>
                  </a:cubicBezTo>
                  <a:cubicBezTo>
                    <a:pt x="0" y="32"/>
                    <a:pt x="0" y="32"/>
                    <a:pt x="0" y="32"/>
                  </a:cubicBezTo>
                  <a:moveTo>
                    <a:pt x="0" y="32"/>
                  </a:moveTo>
                  <a:cubicBezTo>
                    <a:pt x="0" y="32"/>
                    <a:pt x="0" y="32"/>
                    <a:pt x="0" y="32"/>
                  </a:cubicBezTo>
                  <a:cubicBezTo>
                    <a:pt x="0" y="32"/>
                    <a:pt x="0" y="32"/>
                    <a:pt x="0" y="32"/>
                  </a:cubicBezTo>
                  <a:moveTo>
                    <a:pt x="0" y="31"/>
                  </a:moveTo>
                  <a:cubicBezTo>
                    <a:pt x="0" y="31"/>
                    <a:pt x="0" y="31"/>
                    <a:pt x="0" y="31"/>
                  </a:cubicBezTo>
                  <a:cubicBezTo>
                    <a:pt x="0" y="31"/>
                    <a:pt x="0" y="31"/>
                    <a:pt x="0" y="31"/>
                  </a:cubicBezTo>
                  <a:moveTo>
                    <a:pt x="0" y="31"/>
                  </a:moveTo>
                  <a:cubicBezTo>
                    <a:pt x="0" y="31"/>
                    <a:pt x="0" y="31"/>
                    <a:pt x="0" y="31"/>
                  </a:cubicBezTo>
                  <a:cubicBezTo>
                    <a:pt x="0" y="31"/>
                    <a:pt x="0" y="31"/>
                    <a:pt x="0" y="31"/>
                  </a:cubicBezTo>
                  <a:moveTo>
                    <a:pt x="0" y="31"/>
                  </a:moveTo>
                  <a:cubicBezTo>
                    <a:pt x="0" y="31"/>
                    <a:pt x="0" y="31"/>
                    <a:pt x="0" y="31"/>
                  </a:cubicBezTo>
                  <a:cubicBezTo>
                    <a:pt x="0" y="31"/>
                    <a:pt x="0" y="31"/>
                    <a:pt x="0" y="31"/>
                  </a:cubicBezTo>
                  <a:moveTo>
                    <a:pt x="0" y="30"/>
                  </a:moveTo>
                  <a:cubicBezTo>
                    <a:pt x="0" y="30"/>
                    <a:pt x="0" y="30"/>
                    <a:pt x="0" y="31"/>
                  </a:cubicBezTo>
                  <a:cubicBezTo>
                    <a:pt x="0" y="30"/>
                    <a:pt x="0" y="30"/>
                    <a:pt x="0" y="30"/>
                  </a:cubicBezTo>
                  <a:moveTo>
                    <a:pt x="0" y="30"/>
                  </a:moveTo>
                  <a:cubicBezTo>
                    <a:pt x="0" y="30"/>
                    <a:pt x="0" y="30"/>
                    <a:pt x="0" y="30"/>
                  </a:cubicBezTo>
                  <a:cubicBezTo>
                    <a:pt x="0" y="30"/>
                    <a:pt x="0" y="30"/>
                    <a:pt x="0" y="30"/>
                  </a:cubicBezTo>
                  <a:moveTo>
                    <a:pt x="0" y="30"/>
                  </a:moveTo>
                  <a:cubicBezTo>
                    <a:pt x="0" y="30"/>
                    <a:pt x="0" y="30"/>
                    <a:pt x="0" y="30"/>
                  </a:cubicBezTo>
                  <a:cubicBezTo>
                    <a:pt x="0" y="30"/>
                    <a:pt x="0" y="30"/>
                    <a:pt x="0" y="30"/>
                  </a:cubicBezTo>
                  <a:cubicBezTo>
                    <a:pt x="0" y="30"/>
                    <a:pt x="0" y="30"/>
                    <a:pt x="0" y="30"/>
                  </a:cubicBezTo>
                  <a:moveTo>
                    <a:pt x="0" y="29"/>
                  </a:moveTo>
                  <a:cubicBezTo>
                    <a:pt x="0" y="29"/>
                    <a:pt x="0" y="30"/>
                    <a:pt x="0" y="30"/>
                  </a:cubicBezTo>
                  <a:cubicBezTo>
                    <a:pt x="0" y="30"/>
                    <a:pt x="0" y="29"/>
                    <a:pt x="0" y="29"/>
                  </a:cubicBezTo>
                  <a:moveTo>
                    <a:pt x="0" y="29"/>
                  </a:moveTo>
                  <a:cubicBezTo>
                    <a:pt x="0" y="29"/>
                    <a:pt x="0" y="29"/>
                    <a:pt x="0" y="29"/>
                  </a:cubicBezTo>
                  <a:cubicBezTo>
                    <a:pt x="0" y="29"/>
                    <a:pt x="0" y="29"/>
                    <a:pt x="0" y="29"/>
                  </a:cubicBezTo>
                  <a:moveTo>
                    <a:pt x="0" y="29"/>
                  </a:moveTo>
                  <a:cubicBezTo>
                    <a:pt x="0" y="29"/>
                    <a:pt x="0" y="29"/>
                    <a:pt x="0" y="29"/>
                  </a:cubicBezTo>
                  <a:cubicBezTo>
                    <a:pt x="0" y="29"/>
                    <a:pt x="0" y="29"/>
                    <a:pt x="0" y="29"/>
                  </a:cubicBezTo>
                  <a:moveTo>
                    <a:pt x="0" y="28"/>
                  </a:moveTo>
                  <a:cubicBezTo>
                    <a:pt x="0" y="29"/>
                    <a:pt x="0" y="29"/>
                    <a:pt x="0" y="29"/>
                  </a:cubicBezTo>
                  <a:cubicBezTo>
                    <a:pt x="0" y="29"/>
                    <a:pt x="0" y="29"/>
                    <a:pt x="0" y="28"/>
                  </a:cubicBezTo>
                  <a:moveTo>
                    <a:pt x="0" y="28"/>
                  </a:moveTo>
                  <a:cubicBezTo>
                    <a:pt x="0" y="28"/>
                    <a:pt x="0" y="28"/>
                    <a:pt x="0" y="28"/>
                  </a:cubicBezTo>
                  <a:cubicBezTo>
                    <a:pt x="0" y="28"/>
                    <a:pt x="0" y="28"/>
                    <a:pt x="0" y="28"/>
                  </a:cubicBezTo>
                  <a:moveTo>
                    <a:pt x="0" y="28"/>
                  </a:moveTo>
                  <a:cubicBezTo>
                    <a:pt x="0" y="28"/>
                    <a:pt x="0" y="28"/>
                    <a:pt x="0" y="28"/>
                  </a:cubicBezTo>
                  <a:cubicBezTo>
                    <a:pt x="0" y="28"/>
                    <a:pt x="0" y="28"/>
                    <a:pt x="0" y="28"/>
                  </a:cubicBezTo>
                  <a:moveTo>
                    <a:pt x="0" y="28"/>
                  </a:moveTo>
                  <a:cubicBezTo>
                    <a:pt x="0" y="28"/>
                    <a:pt x="0" y="28"/>
                    <a:pt x="0" y="28"/>
                  </a:cubicBezTo>
                  <a:cubicBezTo>
                    <a:pt x="0" y="28"/>
                    <a:pt x="0" y="28"/>
                    <a:pt x="0" y="28"/>
                  </a:cubicBezTo>
                  <a:moveTo>
                    <a:pt x="0" y="27"/>
                  </a:moveTo>
                  <a:cubicBezTo>
                    <a:pt x="0" y="27"/>
                    <a:pt x="0" y="27"/>
                    <a:pt x="0" y="28"/>
                  </a:cubicBezTo>
                  <a:cubicBezTo>
                    <a:pt x="0" y="27"/>
                    <a:pt x="0" y="27"/>
                    <a:pt x="0" y="27"/>
                  </a:cubicBezTo>
                  <a:moveTo>
                    <a:pt x="0" y="27"/>
                  </a:moveTo>
                  <a:cubicBezTo>
                    <a:pt x="0" y="27"/>
                    <a:pt x="0" y="27"/>
                    <a:pt x="0" y="27"/>
                  </a:cubicBezTo>
                  <a:cubicBezTo>
                    <a:pt x="0" y="27"/>
                    <a:pt x="0" y="27"/>
                    <a:pt x="0" y="27"/>
                  </a:cubicBezTo>
                  <a:moveTo>
                    <a:pt x="0" y="26"/>
                  </a:moveTo>
                  <a:cubicBezTo>
                    <a:pt x="0" y="27"/>
                    <a:pt x="0" y="27"/>
                    <a:pt x="0" y="27"/>
                  </a:cubicBezTo>
                  <a:cubicBezTo>
                    <a:pt x="0" y="27"/>
                    <a:pt x="0" y="27"/>
                    <a:pt x="0" y="26"/>
                  </a:cubicBezTo>
                  <a:moveTo>
                    <a:pt x="0" y="26"/>
                  </a:moveTo>
                  <a:cubicBezTo>
                    <a:pt x="0" y="26"/>
                    <a:pt x="0" y="26"/>
                    <a:pt x="0" y="26"/>
                  </a:cubicBezTo>
                  <a:cubicBezTo>
                    <a:pt x="0" y="26"/>
                    <a:pt x="0" y="26"/>
                    <a:pt x="0" y="26"/>
                  </a:cubicBezTo>
                  <a:moveTo>
                    <a:pt x="0" y="26"/>
                  </a:moveTo>
                  <a:cubicBezTo>
                    <a:pt x="0" y="26"/>
                    <a:pt x="0" y="26"/>
                    <a:pt x="0" y="26"/>
                  </a:cubicBezTo>
                  <a:cubicBezTo>
                    <a:pt x="0" y="26"/>
                    <a:pt x="0" y="26"/>
                    <a:pt x="0" y="26"/>
                  </a:cubicBezTo>
                  <a:moveTo>
                    <a:pt x="0" y="26"/>
                  </a:moveTo>
                  <a:cubicBezTo>
                    <a:pt x="0" y="26"/>
                    <a:pt x="0" y="26"/>
                    <a:pt x="0" y="26"/>
                  </a:cubicBezTo>
                  <a:cubicBezTo>
                    <a:pt x="0" y="26"/>
                    <a:pt x="0" y="26"/>
                    <a:pt x="0" y="26"/>
                  </a:cubicBezTo>
                  <a:moveTo>
                    <a:pt x="0" y="25"/>
                  </a:moveTo>
                  <a:cubicBezTo>
                    <a:pt x="0" y="25"/>
                    <a:pt x="0" y="25"/>
                    <a:pt x="0" y="25"/>
                  </a:cubicBezTo>
                  <a:cubicBezTo>
                    <a:pt x="0" y="25"/>
                    <a:pt x="0" y="25"/>
                    <a:pt x="0" y="25"/>
                  </a:cubicBezTo>
                  <a:moveTo>
                    <a:pt x="0" y="25"/>
                  </a:moveTo>
                  <a:cubicBezTo>
                    <a:pt x="0" y="25"/>
                    <a:pt x="0" y="25"/>
                    <a:pt x="0" y="25"/>
                  </a:cubicBezTo>
                  <a:cubicBezTo>
                    <a:pt x="0" y="25"/>
                    <a:pt x="0" y="25"/>
                    <a:pt x="0" y="25"/>
                  </a:cubicBezTo>
                  <a:moveTo>
                    <a:pt x="0" y="25"/>
                  </a:moveTo>
                  <a:cubicBezTo>
                    <a:pt x="0" y="25"/>
                    <a:pt x="0" y="25"/>
                    <a:pt x="0" y="25"/>
                  </a:cubicBezTo>
                  <a:cubicBezTo>
                    <a:pt x="0" y="25"/>
                    <a:pt x="0" y="25"/>
                    <a:pt x="0" y="25"/>
                  </a:cubicBezTo>
                  <a:moveTo>
                    <a:pt x="0" y="24"/>
                  </a:moveTo>
                  <a:cubicBezTo>
                    <a:pt x="0" y="24"/>
                    <a:pt x="0" y="24"/>
                    <a:pt x="0" y="25"/>
                  </a:cubicBezTo>
                  <a:cubicBezTo>
                    <a:pt x="0" y="24"/>
                    <a:pt x="0" y="24"/>
                    <a:pt x="0" y="24"/>
                  </a:cubicBezTo>
                  <a:moveTo>
                    <a:pt x="0" y="24"/>
                  </a:moveTo>
                  <a:cubicBezTo>
                    <a:pt x="0" y="24"/>
                    <a:pt x="0" y="24"/>
                    <a:pt x="0" y="24"/>
                  </a:cubicBezTo>
                  <a:cubicBezTo>
                    <a:pt x="0" y="24"/>
                    <a:pt x="0" y="24"/>
                    <a:pt x="0" y="24"/>
                  </a:cubicBezTo>
                  <a:moveTo>
                    <a:pt x="0" y="24"/>
                  </a:moveTo>
                  <a:cubicBezTo>
                    <a:pt x="0" y="24"/>
                    <a:pt x="0" y="24"/>
                    <a:pt x="0" y="24"/>
                  </a:cubicBezTo>
                  <a:cubicBezTo>
                    <a:pt x="0" y="24"/>
                    <a:pt x="0" y="24"/>
                    <a:pt x="0" y="24"/>
                  </a:cubicBezTo>
                  <a:moveTo>
                    <a:pt x="0" y="23"/>
                  </a:moveTo>
                  <a:cubicBezTo>
                    <a:pt x="0" y="23"/>
                    <a:pt x="0" y="23"/>
                    <a:pt x="0" y="24"/>
                  </a:cubicBezTo>
                  <a:cubicBezTo>
                    <a:pt x="0" y="23"/>
                    <a:pt x="0" y="23"/>
                    <a:pt x="0" y="23"/>
                  </a:cubicBezTo>
                  <a:moveTo>
                    <a:pt x="0" y="23"/>
                  </a:moveTo>
                  <a:cubicBezTo>
                    <a:pt x="0" y="23"/>
                    <a:pt x="0" y="23"/>
                    <a:pt x="0" y="23"/>
                  </a:cubicBezTo>
                  <a:cubicBezTo>
                    <a:pt x="0" y="23"/>
                    <a:pt x="0" y="23"/>
                    <a:pt x="0" y="23"/>
                  </a:cubicBezTo>
                  <a:moveTo>
                    <a:pt x="0" y="23"/>
                  </a:moveTo>
                  <a:cubicBezTo>
                    <a:pt x="0" y="23"/>
                    <a:pt x="0" y="23"/>
                    <a:pt x="0" y="23"/>
                  </a:cubicBezTo>
                  <a:cubicBezTo>
                    <a:pt x="0" y="23"/>
                    <a:pt x="0" y="23"/>
                    <a:pt x="0" y="23"/>
                  </a:cubicBezTo>
                  <a:moveTo>
                    <a:pt x="0" y="22"/>
                  </a:moveTo>
                  <a:cubicBezTo>
                    <a:pt x="0" y="22"/>
                    <a:pt x="0" y="22"/>
                    <a:pt x="0" y="22"/>
                  </a:cubicBezTo>
                  <a:cubicBezTo>
                    <a:pt x="0" y="22"/>
                    <a:pt x="0" y="22"/>
                    <a:pt x="0" y="22"/>
                  </a:cubicBezTo>
                  <a:moveTo>
                    <a:pt x="0" y="22"/>
                  </a:moveTo>
                  <a:cubicBezTo>
                    <a:pt x="0" y="22"/>
                    <a:pt x="0" y="22"/>
                    <a:pt x="0" y="22"/>
                  </a:cubicBezTo>
                  <a:cubicBezTo>
                    <a:pt x="0" y="22"/>
                    <a:pt x="0" y="22"/>
                    <a:pt x="0" y="22"/>
                  </a:cubicBezTo>
                  <a:moveTo>
                    <a:pt x="0" y="22"/>
                  </a:moveTo>
                  <a:cubicBezTo>
                    <a:pt x="0" y="22"/>
                    <a:pt x="0" y="22"/>
                    <a:pt x="0" y="22"/>
                  </a:cubicBezTo>
                  <a:cubicBezTo>
                    <a:pt x="0" y="22"/>
                    <a:pt x="0" y="22"/>
                    <a:pt x="0" y="22"/>
                  </a:cubicBezTo>
                  <a:moveTo>
                    <a:pt x="0" y="21"/>
                  </a:moveTo>
                  <a:cubicBezTo>
                    <a:pt x="0" y="21"/>
                    <a:pt x="0" y="22"/>
                    <a:pt x="0" y="22"/>
                  </a:cubicBezTo>
                  <a:cubicBezTo>
                    <a:pt x="0" y="22"/>
                    <a:pt x="0" y="21"/>
                    <a:pt x="0" y="21"/>
                  </a:cubicBezTo>
                  <a:moveTo>
                    <a:pt x="0" y="21"/>
                  </a:moveTo>
                  <a:cubicBezTo>
                    <a:pt x="0" y="21"/>
                    <a:pt x="0" y="21"/>
                    <a:pt x="0" y="21"/>
                  </a:cubicBezTo>
                  <a:cubicBezTo>
                    <a:pt x="0" y="21"/>
                    <a:pt x="0" y="21"/>
                    <a:pt x="0" y="21"/>
                  </a:cubicBezTo>
                  <a:moveTo>
                    <a:pt x="0" y="21"/>
                  </a:moveTo>
                  <a:cubicBezTo>
                    <a:pt x="0" y="21"/>
                    <a:pt x="0" y="21"/>
                    <a:pt x="0" y="21"/>
                  </a:cubicBezTo>
                  <a:cubicBezTo>
                    <a:pt x="0" y="21"/>
                    <a:pt x="0" y="21"/>
                    <a:pt x="0" y="21"/>
                  </a:cubicBezTo>
                  <a:moveTo>
                    <a:pt x="0" y="20"/>
                  </a:moveTo>
                  <a:cubicBezTo>
                    <a:pt x="0" y="21"/>
                    <a:pt x="0" y="21"/>
                    <a:pt x="0" y="21"/>
                  </a:cubicBezTo>
                  <a:cubicBezTo>
                    <a:pt x="0" y="21"/>
                    <a:pt x="0" y="21"/>
                    <a:pt x="0" y="20"/>
                  </a:cubicBezTo>
                  <a:moveTo>
                    <a:pt x="0" y="20"/>
                  </a:moveTo>
                  <a:cubicBezTo>
                    <a:pt x="0" y="20"/>
                    <a:pt x="0" y="20"/>
                    <a:pt x="0" y="20"/>
                  </a:cubicBezTo>
                  <a:cubicBezTo>
                    <a:pt x="0" y="20"/>
                    <a:pt x="0" y="20"/>
                    <a:pt x="0" y="20"/>
                  </a:cubicBezTo>
                  <a:moveTo>
                    <a:pt x="0" y="19"/>
                  </a:moveTo>
                  <a:cubicBezTo>
                    <a:pt x="0" y="19"/>
                    <a:pt x="0" y="20"/>
                    <a:pt x="0" y="20"/>
                  </a:cubicBezTo>
                  <a:cubicBezTo>
                    <a:pt x="0" y="20"/>
                    <a:pt x="0" y="19"/>
                    <a:pt x="0" y="19"/>
                  </a:cubicBezTo>
                  <a:moveTo>
                    <a:pt x="0" y="19"/>
                  </a:moveTo>
                  <a:cubicBezTo>
                    <a:pt x="0" y="19"/>
                    <a:pt x="0" y="19"/>
                    <a:pt x="0" y="19"/>
                  </a:cubicBezTo>
                  <a:cubicBezTo>
                    <a:pt x="0" y="19"/>
                    <a:pt x="0" y="19"/>
                    <a:pt x="0" y="19"/>
                  </a:cubicBezTo>
                  <a:moveTo>
                    <a:pt x="0" y="19"/>
                  </a:moveTo>
                  <a:cubicBezTo>
                    <a:pt x="0" y="19"/>
                    <a:pt x="0" y="19"/>
                    <a:pt x="0" y="19"/>
                  </a:cubicBezTo>
                  <a:cubicBezTo>
                    <a:pt x="0" y="19"/>
                    <a:pt x="0" y="19"/>
                    <a:pt x="0" y="19"/>
                  </a:cubicBezTo>
                  <a:moveTo>
                    <a:pt x="0" y="18"/>
                  </a:moveTo>
                  <a:cubicBezTo>
                    <a:pt x="0" y="18"/>
                    <a:pt x="0" y="19"/>
                    <a:pt x="0" y="19"/>
                  </a:cubicBezTo>
                  <a:cubicBezTo>
                    <a:pt x="0" y="19"/>
                    <a:pt x="0" y="18"/>
                    <a:pt x="0" y="18"/>
                  </a:cubicBezTo>
                  <a:moveTo>
                    <a:pt x="0" y="18"/>
                  </a:moveTo>
                  <a:cubicBezTo>
                    <a:pt x="0" y="18"/>
                    <a:pt x="0" y="18"/>
                    <a:pt x="0" y="18"/>
                  </a:cubicBezTo>
                  <a:cubicBezTo>
                    <a:pt x="0" y="18"/>
                    <a:pt x="0" y="18"/>
                    <a:pt x="0" y="18"/>
                  </a:cubicBezTo>
                  <a:moveTo>
                    <a:pt x="0" y="18"/>
                  </a:moveTo>
                  <a:cubicBezTo>
                    <a:pt x="0" y="18"/>
                    <a:pt x="0" y="18"/>
                    <a:pt x="0" y="18"/>
                  </a:cubicBezTo>
                  <a:cubicBezTo>
                    <a:pt x="0" y="18"/>
                    <a:pt x="0" y="18"/>
                    <a:pt x="0" y="18"/>
                  </a:cubicBezTo>
                  <a:moveTo>
                    <a:pt x="0" y="18"/>
                  </a:moveTo>
                  <a:cubicBezTo>
                    <a:pt x="0" y="18"/>
                    <a:pt x="0" y="18"/>
                    <a:pt x="0" y="18"/>
                  </a:cubicBezTo>
                  <a:cubicBezTo>
                    <a:pt x="0" y="18"/>
                    <a:pt x="0" y="18"/>
                    <a:pt x="0" y="18"/>
                  </a:cubicBezTo>
                  <a:moveTo>
                    <a:pt x="0" y="17"/>
                  </a:moveTo>
                  <a:cubicBezTo>
                    <a:pt x="0" y="17"/>
                    <a:pt x="0" y="17"/>
                    <a:pt x="0" y="18"/>
                  </a:cubicBezTo>
                  <a:cubicBezTo>
                    <a:pt x="0" y="17"/>
                    <a:pt x="0" y="17"/>
                    <a:pt x="0" y="17"/>
                  </a:cubicBezTo>
                  <a:moveTo>
                    <a:pt x="0" y="17"/>
                  </a:moveTo>
                  <a:cubicBezTo>
                    <a:pt x="0" y="17"/>
                    <a:pt x="0" y="17"/>
                    <a:pt x="0" y="17"/>
                  </a:cubicBezTo>
                  <a:cubicBezTo>
                    <a:pt x="0" y="17"/>
                    <a:pt x="0" y="17"/>
                    <a:pt x="0" y="17"/>
                  </a:cubicBezTo>
                  <a:moveTo>
                    <a:pt x="1" y="16"/>
                  </a:moveTo>
                  <a:cubicBezTo>
                    <a:pt x="1" y="16"/>
                    <a:pt x="0" y="16"/>
                    <a:pt x="0" y="17"/>
                  </a:cubicBezTo>
                  <a:cubicBezTo>
                    <a:pt x="0" y="16"/>
                    <a:pt x="1" y="16"/>
                    <a:pt x="1" y="16"/>
                  </a:cubicBezTo>
                  <a:moveTo>
                    <a:pt x="1" y="16"/>
                  </a:moveTo>
                  <a:cubicBezTo>
                    <a:pt x="1" y="16"/>
                    <a:pt x="1" y="16"/>
                    <a:pt x="1" y="16"/>
                  </a:cubicBezTo>
                  <a:cubicBezTo>
                    <a:pt x="1" y="16"/>
                    <a:pt x="1" y="16"/>
                    <a:pt x="1" y="16"/>
                  </a:cubicBezTo>
                  <a:moveTo>
                    <a:pt x="1" y="15"/>
                  </a:moveTo>
                  <a:cubicBezTo>
                    <a:pt x="1" y="16"/>
                    <a:pt x="1" y="16"/>
                    <a:pt x="1" y="16"/>
                  </a:cubicBezTo>
                  <a:cubicBezTo>
                    <a:pt x="1" y="16"/>
                    <a:pt x="1" y="16"/>
                    <a:pt x="1" y="15"/>
                  </a:cubicBezTo>
                  <a:moveTo>
                    <a:pt x="1" y="15"/>
                  </a:moveTo>
                  <a:cubicBezTo>
                    <a:pt x="1" y="15"/>
                    <a:pt x="1" y="15"/>
                    <a:pt x="1" y="15"/>
                  </a:cubicBezTo>
                  <a:cubicBezTo>
                    <a:pt x="1" y="15"/>
                    <a:pt x="1" y="15"/>
                    <a:pt x="1" y="15"/>
                  </a:cubicBezTo>
                  <a:moveTo>
                    <a:pt x="1" y="15"/>
                  </a:moveTo>
                  <a:cubicBezTo>
                    <a:pt x="1" y="15"/>
                    <a:pt x="1" y="15"/>
                    <a:pt x="1" y="15"/>
                  </a:cubicBezTo>
                  <a:cubicBezTo>
                    <a:pt x="1" y="15"/>
                    <a:pt x="1" y="15"/>
                    <a:pt x="1" y="15"/>
                  </a:cubicBezTo>
                  <a:moveTo>
                    <a:pt x="1" y="15"/>
                  </a:moveTo>
                  <a:cubicBezTo>
                    <a:pt x="1" y="15"/>
                    <a:pt x="1" y="15"/>
                    <a:pt x="1" y="15"/>
                  </a:cubicBezTo>
                  <a:cubicBezTo>
                    <a:pt x="1" y="15"/>
                    <a:pt x="1" y="15"/>
                    <a:pt x="1" y="15"/>
                  </a:cubicBezTo>
                  <a:moveTo>
                    <a:pt x="1" y="14"/>
                  </a:moveTo>
                  <a:cubicBezTo>
                    <a:pt x="1" y="14"/>
                    <a:pt x="1" y="15"/>
                    <a:pt x="1" y="15"/>
                  </a:cubicBezTo>
                  <a:cubicBezTo>
                    <a:pt x="1" y="15"/>
                    <a:pt x="1" y="14"/>
                    <a:pt x="1" y="14"/>
                  </a:cubicBezTo>
                  <a:moveTo>
                    <a:pt x="1" y="14"/>
                  </a:moveTo>
                  <a:cubicBezTo>
                    <a:pt x="1" y="14"/>
                    <a:pt x="1" y="14"/>
                    <a:pt x="1" y="14"/>
                  </a:cubicBezTo>
                  <a:cubicBezTo>
                    <a:pt x="1" y="14"/>
                    <a:pt x="1" y="14"/>
                    <a:pt x="1" y="14"/>
                  </a:cubicBezTo>
                  <a:moveTo>
                    <a:pt x="1" y="13"/>
                  </a:moveTo>
                  <a:cubicBezTo>
                    <a:pt x="1" y="14"/>
                    <a:pt x="1" y="14"/>
                    <a:pt x="1" y="14"/>
                  </a:cubicBezTo>
                  <a:cubicBezTo>
                    <a:pt x="1" y="14"/>
                    <a:pt x="1" y="14"/>
                    <a:pt x="1" y="13"/>
                  </a:cubicBezTo>
                  <a:moveTo>
                    <a:pt x="1" y="13"/>
                  </a:moveTo>
                  <a:cubicBezTo>
                    <a:pt x="1" y="13"/>
                    <a:pt x="1" y="13"/>
                    <a:pt x="1" y="13"/>
                  </a:cubicBezTo>
                  <a:cubicBezTo>
                    <a:pt x="1" y="13"/>
                    <a:pt x="1" y="13"/>
                    <a:pt x="1" y="13"/>
                  </a:cubicBezTo>
                  <a:moveTo>
                    <a:pt x="1" y="12"/>
                  </a:moveTo>
                  <a:cubicBezTo>
                    <a:pt x="1" y="13"/>
                    <a:pt x="1" y="13"/>
                    <a:pt x="1" y="13"/>
                  </a:cubicBezTo>
                  <a:cubicBezTo>
                    <a:pt x="1" y="13"/>
                    <a:pt x="1" y="13"/>
                    <a:pt x="1" y="12"/>
                  </a:cubicBezTo>
                  <a:moveTo>
                    <a:pt x="1" y="12"/>
                  </a:moveTo>
                  <a:cubicBezTo>
                    <a:pt x="1" y="12"/>
                    <a:pt x="1" y="12"/>
                    <a:pt x="1" y="12"/>
                  </a:cubicBezTo>
                  <a:cubicBezTo>
                    <a:pt x="1" y="12"/>
                    <a:pt x="1" y="12"/>
                    <a:pt x="1" y="12"/>
                  </a:cubicBezTo>
                  <a:moveTo>
                    <a:pt x="1" y="12"/>
                  </a:moveTo>
                  <a:cubicBezTo>
                    <a:pt x="1" y="12"/>
                    <a:pt x="1" y="12"/>
                    <a:pt x="1" y="12"/>
                  </a:cubicBezTo>
                  <a:cubicBezTo>
                    <a:pt x="1" y="12"/>
                    <a:pt x="1" y="12"/>
                    <a:pt x="1" y="12"/>
                  </a:cubicBezTo>
                  <a:moveTo>
                    <a:pt x="1" y="11"/>
                  </a:moveTo>
                  <a:cubicBezTo>
                    <a:pt x="1" y="12"/>
                    <a:pt x="1" y="12"/>
                    <a:pt x="1" y="12"/>
                  </a:cubicBezTo>
                  <a:cubicBezTo>
                    <a:pt x="1" y="12"/>
                    <a:pt x="1" y="12"/>
                    <a:pt x="1" y="11"/>
                  </a:cubicBezTo>
                  <a:moveTo>
                    <a:pt x="1" y="11"/>
                  </a:moveTo>
                  <a:cubicBezTo>
                    <a:pt x="1" y="11"/>
                    <a:pt x="1" y="11"/>
                    <a:pt x="1" y="11"/>
                  </a:cubicBezTo>
                  <a:cubicBezTo>
                    <a:pt x="1" y="11"/>
                    <a:pt x="1" y="11"/>
                    <a:pt x="1" y="11"/>
                  </a:cubicBezTo>
                  <a:moveTo>
                    <a:pt x="1" y="11"/>
                  </a:moveTo>
                  <a:cubicBezTo>
                    <a:pt x="1" y="11"/>
                    <a:pt x="1" y="11"/>
                    <a:pt x="1" y="11"/>
                  </a:cubicBezTo>
                  <a:cubicBezTo>
                    <a:pt x="1" y="11"/>
                    <a:pt x="1" y="11"/>
                    <a:pt x="1" y="11"/>
                  </a:cubicBezTo>
                  <a:moveTo>
                    <a:pt x="2" y="11"/>
                  </a:moveTo>
                  <a:cubicBezTo>
                    <a:pt x="2" y="11"/>
                    <a:pt x="1" y="11"/>
                    <a:pt x="1" y="11"/>
                  </a:cubicBezTo>
                  <a:cubicBezTo>
                    <a:pt x="1" y="11"/>
                    <a:pt x="2" y="11"/>
                    <a:pt x="2" y="11"/>
                  </a:cubicBezTo>
                  <a:moveTo>
                    <a:pt x="2" y="10"/>
                  </a:moveTo>
                  <a:cubicBezTo>
                    <a:pt x="2" y="10"/>
                    <a:pt x="2" y="11"/>
                    <a:pt x="2" y="11"/>
                  </a:cubicBezTo>
                  <a:cubicBezTo>
                    <a:pt x="2" y="11"/>
                    <a:pt x="2" y="10"/>
                    <a:pt x="2" y="10"/>
                  </a:cubicBezTo>
                  <a:moveTo>
                    <a:pt x="2" y="10"/>
                  </a:moveTo>
                  <a:cubicBezTo>
                    <a:pt x="2" y="10"/>
                    <a:pt x="2" y="10"/>
                    <a:pt x="2" y="10"/>
                  </a:cubicBezTo>
                  <a:cubicBezTo>
                    <a:pt x="2" y="10"/>
                    <a:pt x="2" y="10"/>
                    <a:pt x="2" y="10"/>
                  </a:cubicBezTo>
                  <a:moveTo>
                    <a:pt x="2" y="10"/>
                  </a:moveTo>
                  <a:cubicBezTo>
                    <a:pt x="2" y="10"/>
                    <a:pt x="2" y="10"/>
                    <a:pt x="2" y="10"/>
                  </a:cubicBezTo>
                  <a:cubicBezTo>
                    <a:pt x="2" y="10"/>
                    <a:pt x="2" y="10"/>
                    <a:pt x="2" y="10"/>
                  </a:cubicBezTo>
                  <a:moveTo>
                    <a:pt x="2" y="9"/>
                  </a:moveTo>
                  <a:cubicBezTo>
                    <a:pt x="2" y="10"/>
                    <a:pt x="2" y="10"/>
                    <a:pt x="2" y="10"/>
                  </a:cubicBezTo>
                  <a:cubicBezTo>
                    <a:pt x="2" y="10"/>
                    <a:pt x="2" y="10"/>
                    <a:pt x="2" y="9"/>
                  </a:cubicBezTo>
                  <a:moveTo>
                    <a:pt x="2" y="9"/>
                  </a:moveTo>
                  <a:cubicBezTo>
                    <a:pt x="2" y="9"/>
                    <a:pt x="2" y="9"/>
                    <a:pt x="2" y="9"/>
                  </a:cubicBezTo>
                  <a:cubicBezTo>
                    <a:pt x="2" y="9"/>
                    <a:pt x="2" y="9"/>
                    <a:pt x="2" y="9"/>
                  </a:cubicBezTo>
                  <a:moveTo>
                    <a:pt x="2" y="9"/>
                  </a:moveTo>
                  <a:cubicBezTo>
                    <a:pt x="2" y="9"/>
                    <a:pt x="2" y="9"/>
                    <a:pt x="2" y="9"/>
                  </a:cubicBezTo>
                  <a:cubicBezTo>
                    <a:pt x="2" y="9"/>
                    <a:pt x="2" y="9"/>
                    <a:pt x="2" y="9"/>
                  </a:cubicBezTo>
                  <a:moveTo>
                    <a:pt x="2" y="9"/>
                  </a:moveTo>
                  <a:cubicBezTo>
                    <a:pt x="2" y="9"/>
                    <a:pt x="2" y="9"/>
                    <a:pt x="2" y="9"/>
                  </a:cubicBezTo>
                  <a:cubicBezTo>
                    <a:pt x="2" y="9"/>
                    <a:pt x="2" y="9"/>
                    <a:pt x="2" y="9"/>
                  </a:cubicBezTo>
                  <a:moveTo>
                    <a:pt x="2" y="8"/>
                  </a:moveTo>
                  <a:cubicBezTo>
                    <a:pt x="2" y="8"/>
                    <a:pt x="2" y="9"/>
                    <a:pt x="2" y="9"/>
                  </a:cubicBezTo>
                  <a:cubicBezTo>
                    <a:pt x="2" y="9"/>
                    <a:pt x="2" y="8"/>
                    <a:pt x="2" y="8"/>
                  </a:cubicBezTo>
                  <a:moveTo>
                    <a:pt x="2" y="8"/>
                  </a:moveTo>
                  <a:cubicBezTo>
                    <a:pt x="2" y="8"/>
                    <a:pt x="2" y="8"/>
                    <a:pt x="2" y="8"/>
                  </a:cubicBezTo>
                  <a:cubicBezTo>
                    <a:pt x="2" y="8"/>
                    <a:pt x="2" y="8"/>
                    <a:pt x="2" y="8"/>
                  </a:cubicBezTo>
                  <a:moveTo>
                    <a:pt x="2" y="8"/>
                  </a:moveTo>
                  <a:cubicBezTo>
                    <a:pt x="2" y="8"/>
                    <a:pt x="2" y="8"/>
                    <a:pt x="2" y="8"/>
                  </a:cubicBezTo>
                  <a:cubicBezTo>
                    <a:pt x="2" y="8"/>
                    <a:pt x="2" y="8"/>
                    <a:pt x="2" y="8"/>
                  </a:cubicBezTo>
                  <a:moveTo>
                    <a:pt x="2" y="8"/>
                  </a:moveTo>
                  <a:cubicBezTo>
                    <a:pt x="2" y="8"/>
                    <a:pt x="2" y="8"/>
                    <a:pt x="2" y="8"/>
                  </a:cubicBezTo>
                  <a:cubicBezTo>
                    <a:pt x="2" y="8"/>
                    <a:pt x="2" y="8"/>
                    <a:pt x="2" y="8"/>
                  </a:cubicBezTo>
                  <a:moveTo>
                    <a:pt x="2" y="7"/>
                  </a:moveTo>
                  <a:cubicBezTo>
                    <a:pt x="2" y="7"/>
                    <a:pt x="2" y="7"/>
                    <a:pt x="2" y="7"/>
                  </a:cubicBezTo>
                  <a:cubicBezTo>
                    <a:pt x="2" y="7"/>
                    <a:pt x="2" y="7"/>
                    <a:pt x="2" y="7"/>
                  </a:cubicBezTo>
                  <a:moveTo>
                    <a:pt x="2" y="7"/>
                  </a:moveTo>
                  <a:cubicBezTo>
                    <a:pt x="2" y="7"/>
                    <a:pt x="2" y="7"/>
                    <a:pt x="2" y="7"/>
                  </a:cubicBezTo>
                  <a:cubicBezTo>
                    <a:pt x="2" y="7"/>
                    <a:pt x="2" y="7"/>
                    <a:pt x="2" y="7"/>
                  </a:cubicBezTo>
                  <a:moveTo>
                    <a:pt x="2" y="7"/>
                  </a:moveTo>
                  <a:cubicBezTo>
                    <a:pt x="2" y="7"/>
                    <a:pt x="2" y="7"/>
                    <a:pt x="2" y="7"/>
                  </a:cubicBezTo>
                  <a:cubicBezTo>
                    <a:pt x="2" y="7"/>
                    <a:pt x="2" y="7"/>
                    <a:pt x="2" y="7"/>
                  </a:cubicBezTo>
                  <a:moveTo>
                    <a:pt x="3" y="6"/>
                  </a:moveTo>
                  <a:cubicBezTo>
                    <a:pt x="3" y="6"/>
                    <a:pt x="2" y="7"/>
                    <a:pt x="2" y="7"/>
                  </a:cubicBezTo>
                  <a:cubicBezTo>
                    <a:pt x="2" y="7"/>
                    <a:pt x="3" y="6"/>
                    <a:pt x="3" y="6"/>
                  </a:cubicBezTo>
                  <a:moveTo>
                    <a:pt x="3" y="6"/>
                  </a:moveTo>
                  <a:cubicBezTo>
                    <a:pt x="3" y="6"/>
                    <a:pt x="3" y="6"/>
                    <a:pt x="3" y="6"/>
                  </a:cubicBezTo>
                  <a:cubicBezTo>
                    <a:pt x="3" y="6"/>
                    <a:pt x="3" y="6"/>
                    <a:pt x="3" y="6"/>
                  </a:cubicBezTo>
                  <a:moveTo>
                    <a:pt x="3" y="6"/>
                  </a:moveTo>
                  <a:cubicBezTo>
                    <a:pt x="3" y="6"/>
                    <a:pt x="3" y="6"/>
                    <a:pt x="3" y="6"/>
                  </a:cubicBezTo>
                  <a:cubicBezTo>
                    <a:pt x="3" y="6"/>
                    <a:pt x="3" y="6"/>
                    <a:pt x="3" y="6"/>
                  </a:cubicBezTo>
                  <a:moveTo>
                    <a:pt x="3" y="6"/>
                  </a:moveTo>
                  <a:cubicBezTo>
                    <a:pt x="3" y="6"/>
                    <a:pt x="3" y="6"/>
                    <a:pt x="3" y="6"/>
                  </a:cubicBezTo>
                  <a:cubicBezTo>
                    <a:pt x="3" y="6"/>
                    <a:pt x="3" y="6"/>
                    <a:pt x="3" y="6"/>
                  </a:cubicBezTo>
                  <a:moveTo>
                    <a:pt x="3" y="5"/>
                  </a:moveTo>
                  <a:cubicBezTo>
                    <a:pt x="3" y="5"/>
                    <a:pt x="3" y="5"/>
                    <a:pt x="3" y="5"/>
                  </a:cubicBezTo>
                  <a:cubicBezTo>
                    <a:pt x="3" y="5"/>
                    <a:pt x="3" y="5"/>
                    <a:pt x="3" y="5"/>
                  </a:cubicBezTo>
                  <a:moveTo>
                    <a:pt x="3" y="5"/>
                  </a:moveTo>
                  <a:cubicBezTo>
                    <a:pt x="3" y="5"/>
                    <a:pt x="3" y="5"/>
                    <a:pt x="3" y="5"/>
                  </a:cubicBezTo>
                  <a:cubicBezTo>
                    <a:pt x="3" y="5"/>
                    <a:pt x="3" y="5"/>
                    <a:pt x="3" y="5"/>
                  </a:cubicBezTo>
                  <a:moveTo>
                    <a:pt x="3" y="5"/>
                  </a:moveTo>
                  <a:cubicBezTo>
                    <a:pt x="3" y="5"/>
                    <a:pt x="3" y="5"/>
                    <a:pt x="3" y="5"/>
                  </a:cubicBezTo>
                  <a:cubicBezTo>
                    <a:pt x="3" y="5"/>
                    <a:pt x="3" y="5"/>
                    <a:pt x="3" y="5"/>
                  </a:cubicBezTo>
                  <a:moveTo>
                    <a:pt x="3" y="4"/>
                  </a:moveTo>
                  <a:cubicBezTo>
                    <a:pt x="3" y="5"/>
                    <a:pt x="3" y="5"/>
                    <a:pt x="3" y="5"/>
                  </a:cubicBezTo>
                  <a:cubicBezTo>
                    <a:pt x="3" y="5"/>
                    <a:pt x="3" y="5"/>
                    <a:pt x="3" y="4"/>
                  </a:cubicBezTo>
                  <a:moveTo>
                    <a:pt x="3" y="4"/>
                  </a:moveTo>
                  <a:cubicBezTo>
                    <a:pt x="3" y="4"/>
                    <a:pt x="3" y="4"/>
                    <a:pt x="3" y="4"/>
                  </a:cubicBezTo>
                  <a:cubicBezTo>
                    <a:pt x="3" y="4"/>
                    <a:pt x="3" y="4"/>
                    <a:pt x="3" y="4"/>
                  </a:cubicBezTo>
                  <a:moveTo>
                    <a:pt x="3" y="4"/>
                  </a:moveTo>
                  <a:cubicBezTo>
                    <a:pt x="3" y="4"/>
                    <a:pt x="3" y="4"/>
                    <a:pt x="3" y="4"/>
                  </a:cubicBezTo>
                  <a:cubicBezTo>
                    <a:pt x="3" y="4"/>
                    <a:pt x="3" y="4"/>
                    <a:pt x="3" y="4"/>
                  </a:cubicBezTo>
                  <a:moveTo>
                    <a:pt x="3" y="4"/>
                  </a:moveTo>
                  <a:cubicBezTo>
                    <a:pt x="3" y="4"/>
                    <a:pt x="3" y="4"/>
                    <a:pt x="3" y="4"/>
                  </a:cubicBezTo>
                  <a:cubicBezTo>
                    <a:pt x="3" y="4"/>
                    <a:pt x="3" y="4"/>
                    <a:pt x="3" y="4"/>
                  </a:cubicBezTo>
                  <a:moveTo>
                    <a:pt x="3" y="3"/>
                  </a:moveTo>
                  <a:cubicBezTo>
                    <a:pt x="3" y="3"/>
                    <a:pt x="3" y="3"/>
                    <a:pt x="3" y="4"/>
                  </a:cubicBezTo>
                  <a:cubicBezTo>
                    <a:pt x="3" y="3"/>
                    <a:pt x="3" y="3"/>
                    <a:pt x="3" y="3"/>
                  </a:cubicBezTo>
                  <a:moveTo>
                    <a:pt x="3" y="3"/>
                  </a:moveTo>
                  <a:cubicBezTo>
                    <a:pt x="3" y="3"/>
                    <a:pt x="3" y="3"/>
                    <a:pt x="3" y="3"/>
                  </a:cubicBezTo>
                  <a:cubicBezTo>
                    <a:pt x="3" y="3"/>
                    <a:pt x="3" y="3"/>
                    <a:pt x="3" y="3"/>
                  </a:cubicBezTo>
                  <a:moveTo>
                    <a:pt x="4" y="3"/>
                  </a:moveTo>
                  <a:cubicBezTo>
                    <a:pt x="4" y="3"/>
                    <a:pt x="4" y="3"/>
                    <a:pt x="3" y="3"/>
                  </a:cubicBezTo>
                  <a:cubicBezTo>
                    <a:pt x="4" y="3"/>
                    <a:pt x="4" y="3"/>
                    <a:pt x="4" y="3"/>
                  </a:cubicBezTo>
                  <a:moveTo>
                    <a:pt x="4" y="3"/>
                  </a:moveTo>
                  <a:cubicBezTo>
                    <a:pt x="4" y="3"/>
                    <a:pt x="4" y="3"/>
                    <a:pt x="4" y="3"/>
                  </a:cubicBezTo>
                  <a:cubicBezTo>
                    <a:pt x="4" y="3"/>
                    <a:pt x="4" y="3"/>
                    <a:pt x="4" y="3"/>
                  </a:cubicBezTo>
                  <a:moveTo>
                    <a:pt x="4" y="2"/>
                  </a:moveTo>
                  <a:cubicBezTo>
                    <a:pt x="4" y="2"/>
                    <a:pt x="4" y="2"/>
                    <a:pt x="4" y="2"/>
                  </a:cubicBezTo>
                  <a:cubicBezTo>
                    <a:pt x="4" y="2"/>
                    <a:pt x="4" y="2"/>
                    <a:pt x="4" y="2"/>
                  </a:cubicBezTo>
                  <a:moveTo>
                    <a:pt x="4" y="2"/>
                  </a:moveTo>
                  <a:cubicBezTo>
                    <a:pt x="4" y="2"/>
                    <a:pt x="4" y="2"/>
                    <a:pt x="4" y="2"/>
                  </a:cubicBezTo>
                  <a:cubicBezTo>
                    <a:pt x="4" y="2"/>
                    <a:pt x="4" y="2"/>
                    <a:pt x="4" y="2"/>
                  </a:cubicBezTo>
                  <a:moveTo>
                    <a:pt x="4" y="1"/>
                  </a:moveTo>
                  <a:cubicBezTo>
                    <a:pt x="4" y="1"/>
                    <a:pt x="4" y="1"/>
                    <a:pt x="4" y="1"/>
                  </a:cubicBezTo>
                  <a:cubicBezTo>
                    <a:pt x="4" y="1"/>
                    <a:pt x="4" y="1"/>
                    <a:pt x="4" y="1"/>
                  </a:cubicBezTo>
                  <a:moveTo>
                    <a:pt x="4" y="1"/>
                  </a:moveTo>
                  <a:cubicBezTo>
                    <a:pt x="4" y="1"/>
                    <a:pt x="4" y="1"/>
                    <a:pt x="4" y="1"/>
                  </a:cubicBezTo>
                  <a:cubicBezTo>
                    <a:pt x="4" y="1"/>
                    <a:pt x="4" y="1"/>
                    <a:pt x="4" y="1"/>
                  </a:cubicBezTo>
                  <a:moveTo>
                    <a:pt x="4" y="0"/>
                  </a:moveTo>
                  <a:cubicBezTo>
                    <a:pt x="4" y="0"/>
                    <a:pt x="4" y="0"/>
                    <a:pt x="4" y="0"/>
                  </a:cubicBezTo>
                  <a:cubicBezTo>
                    <a:pt x="4" y="0"/>
                    <a:pt x="4" y="0"/>
                    <a:pt x="4" y="0"/>
                  </a:cubicBezTo>
                </a:path>
              </a:pathLst>
            </a:custGeom>
            <a:solidFill>
              <a:srgbClr val="E56A05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</a14:hiddenLine>
              </a:ext>
            </a:extLst>
          </p:spPr>
          <p:txBody>
            <a:bodyPr vert="horz" wrap="square" lIns="121920" tIns="60960" rIns="121920" bIns="60960" numCol="1" anchor="t" anchorCtr="0" compatLnSpc="1"/>
            <a:lstStyle/>
            <a:p>
              <a:endParaRPr lang="en-GB" sz="2400"/>
            </a:p>
          </p:txBody>
        </p:sp>
        <p:sp>
          <p:nvSpPr>
            <p:cNvPr id="44" name="Freeform 35"/>
            <p:cNvSpPr/>
            <p:nvPr/>
          </p:nvSpPr>
          <p:spPr bwMode="auto">
            <a:xfrm>
              <a:off x="2511425" y="2494353"/>
              <a:ext cx="190500" cy="425450"/>
            </a:xfrm>
            <a:custGeom>
              <a:avLst/>
              <a:gdLst>
                <a:gd name="T0" fmla="*/ 4 w 78"/>
                <a:gd name="T1" fmla="*/ 53 h 174"/>
                <a:gd name="T2" fmla="*/ 4 w 78"/>
                <a:gd name="T3" fmla="*/ 54 h 174"/>
                <a:gd name="T4" fmla="*/ 3 w 78"/>
                <a:gd name="T5" fmla="*/ 55 h 174"/>
                <a:gd name="T6" fmla="*/ 3 w 78"/>
                <a:gd name="T7" fmla="*/ 56 h 174"/>
                <a:gd name="T8" fmla="*/ 3 w 78"/>
                <a:gd name="T9" fmla="*/ 56 h 174"/>
                <a:gd name="T10" fmla="*/ 3 w 78"/>
                <a:gd name="T11" fmla="*/ 57 h 174"/>
                <a:gd name="T12" fmla="*/ 3 w 78"/>
                <a:gd name="T13" fmla="*/ 58 h 174"/>
                <a:gd name="T14" fmla="*/ 3 w 78"/>
                <a:gd name="T15" fmla="*/ 58 h 174"/>
                <a:gd name="T16" fmla="*/ 2 w 78"/>
                <a:gd name="T17" fmla="*/ 59 h 174"/>
                <a:gd name="T18" fmla="*/ 2 w 78"/>
                <a:gd name="T19" fmla="*/ 60 h 174"/>
                <a:gd name="T20" fmla="*/ 2 w 78"/>
                <a:gd name="T21" fmla="*/ 61 h 174"/>
                <a:gd name="T22" fmla="*/ 2 w 78"/>
                <a:gd name="T23" fmla="*/ 61 h 174"/>
                <a:gd name="T24" fmla="*/ 2 w 78"/>
                <a:gd name="T25" fmla="*/ 62 h 174"/>
                <a:gd name="T26" fmla="*/ 2 w 78"/>
                <a:gd name="T27" fmla="*/ 63 h 174"/>
                <a:gd name="T28" fmla="*/ 1 w 78"/>
                <a:gd name="T29" fmla="*/ 63 h 174"/>
                <a:gd name="T30" fmla="*/ 1 w 78"/>
                <a:gd name="T31" fmla="*/ 64 h 174"/>
                <a:gd name="T32" fmla="*/ 1 w 78"/>
                <a:gd name="T33" fmla="*/ 65 h 174"/>
                <a:gd name="T34" fmla="*/ 1 w 78"/>
                <a:gd name="T35" fmla="*/ 66 h 174"/>
                <a:gd name="T36" fmla="*/ 1 w 78"/>
                <a:gd name="T37" fmla="*/ 67 h 174"/>
                <a:gd name="T38" fmla="*/ 1 w 78"/>
                <a:gd name="T39" fmla="*/ 68 h 174"/>
                <a:gd name="T40" fmla="*/ 0 w 78"/>
                <a:gd name="T41" fmla="*/ 69 h 174"/>
                <a:gd name="T42" fmla="*/ 0 w 78"/>
                <a:gd name="T43" fmla="*/ 70 h 174"/>
                <a:gd name="T44" fmla="*/ 0 w 78"/>
                <a:gd name="T45" fmla="*/ 71 h 174"/>
                <a:gd name="T46" fmla="*/ 0 w 78"/>
                <a:gd name="T47" fmla="*/ 71 h 174"/>
                <a:gd name="T48" fmla="*/ 0 w 78"/>
                <a:gd name="T49" fmla="*/ 73 h 174"/>
                <a:gd name="T50" fmla="*/ 0 w 78"/>
                <a:gd name="T51" fmla="*/ 73 h 174"/>
                <a:gd name="T52" fmla="*/ 0 w 78"/>
                <a:gd name="T53" fmla="*/ 74 h 174"/>
                <a:gd name="T54" fmla="*/ 0 w 78"/>
                <a:gd name="T55" fmla="*/ 75 h 174"/>
                <a:gd name="T56" fmla="*/ 0 w 78"/>
                <a:gd name="T57" fmla="*/ 76 h 174"/>
                <a:gd name="T58" fmla="*/ 0 w 78"/>
                <a:gd name="T59" fmla="*/ 77 h 174"/>
                <a:gd name="T60" fmla="*/ 0 w 78"/>
                <a:gd name="T61" fmla="*/ 77 h 174"/>
                <a:gd name="T62" fmla="*/ 0 w 78"/>
                <a:gd name="T63" fmla="*/ 78 h 174"/>
                <a:gd name="T64" fmla="*/ 0 w 78"/>
                <a:gd name="T65" fmla="*/ 79 h 174"/>
                <a:gd name="T66" fmla="*/ 0 w 78"/>
                <a:gd name="T67" fmla="*/ 80 h 174"/>
                <a:gd name="T68" fmla="*/ 0 w 78"/>
                <a:gd name="T69" fmla="*/ 81 h 174"/>
                <a:gd name="T70" fmla="*/ 0 w 78"/>
                <a:gd name="T71" fmla="*/ 81 h 174"/>
                <a:gd name="T72" fmla="*/ 0 w 78"/>
                <a:gd name="T73" fmla="*/ 82 h 174"/>
                <a:gd name="T74" fmla="*/ 0 w 78"/>
                <a:gd name="T75" fmla="*/ 83 h 174"/>
                <a:gd name="T76" fmla="*/ 0 w 78"/>
                <a:gd name="T77" fmla="*/ 84 h 174"/>
                <a:gd name="T78" fmla="*/ 0 w 78"/>
                <a:gd name="T79" fmla="*/ 84 h 174"/>
                <a:gd name="T80" fmla="*/ 0 w 78"/>
                <a:gd name="T81" fmla="*/ 85 h 174"/>
                <a:gd name="T82" fmla="*/ 0 w 78"/>
                <a:gd name="T83" fmla="*/ 86 h 174"/>
                <a:gd name="T84" fmla="*/ 0 w 78"/>
                <a:gd name="T85" fmla="*/ 87 h 174"/>
                <a:gd name="T86" fmla="*/ 0 w 78"/>
                <a:gd name="T87" fmla="*/ 87 h 174"/>
                <a:gd name="T88" fmla="*/ 0 w 78"/>
                <a:gd name="T89" fmla="*/ 88 h 174"/>
                <a:gd name="T90" fmla="*/ 0 w 78"/>
                <a:gd name="T91" fmla="*/ 89 h 174"/>
                <a:gd name="T92" fmla="*/ 0 w 78"/>
                <a:gd name="T93" fmla="*/ 90 h 174"/>
                <a:gd name="T94" fmla="*/ 0 w 78"/>
                <a:gd name="T95" fmla="*/ 90 h 174"/>
                <a:gd name="T96" fmla="*/ 0 w 78"/>
                <a:gd name="T97" fmla="*/ 91 h 174"/>
                <a:gd name="T98" fmla="*/ 0 w 78"/>
                <a:gd name="T99" fmla="*/ 92 h 174"/>
                <a:gd name="T100" fmla="*/ 0 w 78"/>
                <a:gd name="T101" fmla="*/ 92 h 174"/>
                <a:gd name="T102" fmla="*/ 0 w 78"/>
                <a:gd name="T103" fmla="*/ 94 h 174"/>
                <a:gd name="T104" fmla="*/ 0 w 78"/>
                <a:gd name="T105" fmla="*/ 94 h 174"/>
                <a:gd name="T106" fmla="*/ 1 w 78"/>
                <a:gd name="T107" fmla="*/ 97 h 174"/>
                <a:gd name="T108" fmla="*/ 15 w 78"/>
                <a:gd name="T109" fmla="*/ 78 h 174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  <a:cxn ang="0">
                  <a:pos x="T46" y="T47"/>
                </a:cxn>
                <a:cxn ang="0">
                  <a:pos x="T48" y="T49"/>
                </a:cxn>
                <a:cxn ang="0">
                  <a:pos x="T50" y="T51"/>
                </a:cxn>
                <a:cxn ang="0">
                  <a:pos x="T52" y="T53"/>
                </a:cxn>
                <a:cxn ang="0">
                  <a:pos x="T54" y="T55"/>
                </a:cxn>
                <a:cxn ang="0">
                  <a:pos x="T56" y="T57"/>
                </a:cxn>
                <a:cxn ang="0">
                  <a:pos x="T58" y="T59"/>
                </a:cxn>
                <a:cxn ang="0">
                  <a:pos x="T60" y="T61"/>
                </a:cxn>
                <a:cxn ang="0">
                  <a:pos x="T62" y="T63"/>
                </a:cxn>
                <a:cxn ang="0">
                  <a:pos x="T64" y="T65"/>
                </a:cxn>
                <a:cxn ang="0">
                  <a:pos x="T66" y="T67"/>
                </a:cxn>
                <a:cxn ang="0">
                  <a:pos x="T68" y="T69"/>
                </a:cxn>
                <a:cxn ang="0">
                  <a:pos x="T70" y="T71"/>
                </a:cxn>
                <a:cxn ang="0">
                  <a:pos x="T72" y="T73"/>
                </a:cxn>
                <a:cxn ang="0">
                  <a:pos x="T74" y="T75"/>
                </a:cxn>
                <a:cxn ang="0">
                  <a:pos x="T76" y="T77"/>
                </a:cxn>
                <a:cxn ang="0">
                  <a:pos x="T78" y="T79"/>
                </a:cxn>
                <a:cxn ang="0">
                  <a:pos x="T80" y="T81"/>
                </a:cxn>
                <a:cxn ang="0">
                  <a:pos x="T82" y="T83"/>
                </a:cxn>
                <a:cxn ang="0">
                  <a:pos x="T84" y="T85"/>
                </a:cxn>
                <a:cxn ang="0">
                  <a:pos x="T86" y="T87"/>
                </a:cxn>
                <a:cxn ang="0">
                  <a:pos x="T88" y="T89"/>
                </a:cxn>
                <a:cxn ang="0">
                  <a:pos x="T90" y="T91"/>
                </a:cxn>
                <a:cxn ang="0">
                  <a:pos x="T92" y="T93"/>
                </a:cxn>
                <a:cxn ang="0">
                  <a:pos x="T94" y="T95"/>
                </a:cxn>
                <a:cxn ang="0">
                  <a:pos x="T96" y="T97"/>
                </a:cxn>
                <a:cxn ang="0">
                  <a:pos x="T98" y="T99"/>
                </a:cxn>
                <a:cxn ang="0">
                  <a:pos x="T100" y="T101"/>
                </a:cxn>
                <a:cxn ang="0">
                  <a:pos x="T102" y="T103"/>
                </a:cxn>
                <a:cxn ang="0">
                  <a:pos x="T104" y="T105"/>
                </a:cxn>
                <a:cxn ang="0">
                  <a:pos x="T106" y="T107"/>
                </a:cxn>
                <a:cxn ang="0">
                  <a:pos x="T108" y="T109"/>
                </a:cxn>
              </a:cxnLst>
              <a:rect l="0" t="0" r="r" b="b"/>
              <a:pathLst>
                <a:path w="78" h="174">
                  <a:moveTo>
                    <a:pt x="48" y="0"/>
                  </a:moveTo>
                  <a:cubicBezTo>
                    <a:pt x="28" y="11"/>
                    <a:pt x="12" y="30"/>
                    <a:pt x="4" y="52"/>
                  </a:cubicBezTo>
                  <a:cubicBezTo>
                    <a:pt x="4" y="52"/>
                    <a:pt x="4" y="52"/>
                    <a:pt x="4" y="52"/>
                  </a:cubicBezTo>
                  <a:cubicBezTo>
                    <a:pt x="4" y="52"/>
                    <a:pt x="4" y="52"/>
                    <a:pt x="4" y="53"/>
                  </a:cubicBezTo>
                  <a:cubicBezTo>
                    <a:pt x="4" y="53"/>
                    <a:pt x="4" y="53"/>
                    <a:pt x="4" y="53"/>
                  </a:cubicBezTo>
                  <a:cubicBezTo>
                    <a:pt x="4" y="53"/>
                    <a:pt x="4" y="53"/>
                    <a:pt x="4" y="53"/>
                  </a:cubicBezTo>
                  <a:cubicBezTo>
                    <a:pt x="4" y="53"/>
                    <a:pt x="4" y="53"/>
                    <a:pt x="4" y="53"/>
                  </a:cubicBezTo>
                  <a:cubicBezTo>
                    <a:pt x="4" y="53"/>
                    <a:pt x="4" y="54"/>
                    <a:pt x="4" y="54"/>
                  </a:cubicBezTo>
                  <a:cubicBezTo>
                    <a:pt x="4" y="54"/>
                    <a:pt x="4" y="54"/>
                    <a:pt x="4" y="54"/>
                  </a:cubicBezTo>
                  <a:cubicBezTo>
                    <a:pt x="4" y="54"/>
                    <a:pt x="4" y="54"/>
                    <a:pt x="4" y="54"/>
                  </a:cubicBezTo>
                  <a:cubicBezTo>
                    <a:pt x="4" y="54"/>
                    <a:pt x="4" y="54"/>
                    <a:pt x="4" y="54"/>
                  </a:cubicBezTo>
                  <a:cubicBezTo>
                    <a:pt x="4" y="54"/>
                    <a:pt x="4" y="54"/>
                    <a:pt x="4" y="55"/>
                  </a:cubicBezTo>
                  <a:cubicBezTo>
                    <a:pt x="4" y="55"/>
                    <a:pt x="4" y="55"/>
                    <a:pt x="4" y="55"/>
                  </a:cubicBezTo>
                  <a:cubicBezTo>
                    <a:pt x="4" y="55"/>
                    <a:pt x="4" y="55"/>
                    <a:pt x="4" y="55"/>
                  </a:cubicBezTo>
                  <a:cubicBezTo>
                    <a:pt x="4" y="55"/>
                    <a:pt x="4" y="55"/>
                    <a:pt x="3" y="55"/>
                  </a:cubicBezTo>
                  <a:cubicBezTo>
                    <a:pt x="3" y="55"/>
                    <a:pt x="3" y="55"/>
                    <a:pt x="3" y="55"/>
                  </a:cubicBezTo>
                  <a:cubicBezTo>
                    <a:pt x="3" y="55"/>
                    <a:pt x="3" y="55"/>
                    <a:pt x="3" y="55"/>
                  </a:cubicBezTo>
                  <a:cubicBezTo>
                    <a:pt x="3" y="55"/>
                    <a:pt x="3" y="55"/>
                    <a:pt x="3" y="55"/>
                  </a:cubicBezTo>
                  <a:cubicBezTo>
                    <a:pt x="3" y="55"/>
                    <a:pt x="3" y="55"/>
                    <a:pt x="3" y="56"/>
                  </a:cubicBezTo>
                  <a:cubicBezTo>
                    <a:pt x="3" y="56"/>
                    <a:pt x="3" y="56"/>
                    <a:pt x="3" y="56"/>
                  </a:cubicBezTo>
                  <a:cubicBezTo>
                    <a:pt x="3" y="56"/>
                    <a:pt x="3" y="56"/>
                    <a:pt x="3" y="56"/>
                  </a:cubicBezTo>
                  <a:cubicBezTo>
                    <a:pt x="3" y="56"/>
                    <a:pt x="3" y="56"/>
                    <a:pt x="3" y="56"/>
                  </a:cubicBezTo>
                  <a:cubicBezTo>
                    <a:pt x="3" y="56"/>
                    <a:pt x="3" y="56"/>
                    <a:pt x="3" y="56"/>
                  </a:cubicBezTo>
                  <a:cubicBezTo>
                    <a:pt x="3" y="56"/>
                    <a:pt x="3" y="56"/>
                    <a:pt x="3" y="56"/>
                  </a:cubicBezTo>
                  <a:cubicBezTo>
                    <a:pt x="3" y="56"/>
                    <a:pt x="3" y="56"/>
                    <a:pt x="3" y="56"/>
                  </a:cubicBezTo>
                  <a:cubicBezTo>
                    <a:pt x="3" y="56"/>
                    <a:pt x="3" y="56"/>
                    <a:pt x="3" y="56"/>
                  </a:cubicBezTo>
                  <a:cubicBezTo>
                    <a:pt x="3" y="57"/>
                    <a:pt x="3" y="57"/>
                    <a:pt x="3" y="57"/>
                  </a:cubicBezTo>
                  <a:cubicBezTo>
                    <a:pt x="3" y="57"/>
                    <a:pt x="3" y="57"/>
                    <a:pt x="3" y="57"/>
                  </a:cubicBezTo>
                  <a:cubicBezTo>
                    <a:pt x="3" y="57"/>
                    <a:pt x="3" y="57"/>
                    <a:pt x="3" y="57"/>
                  </a:cubicBezTo>
                  <a:cubicBezTo>
                    <a:pt x="3" y="57"/>
                    <a:pt x="3" y="57"/>
                    <a:pt x="3" y="57"/>
                  </a:cubicBezTo>
                  <a:cubicBezTo>
                    <a:pt x="3" y="57"/>
                    <a:pt x="3" y="57"/>
                    <a:pt x="3" y="57"/>
                  </a:cubicBezTo>
                  <a:cubicBezTo>
                    <a:pt x="3" y="57"/>
                    <a:pt x="3" y="57"/>
                    <a:pt x="3" y="57"/>
                  </a:cubicBezTo>
                  <a:cubicBezTo>
                    <a:pt x="3" y="57"/>
                    <a:pt x="3" y="57"/>
                    <a:pt x="3" y="57"/>
                  </a:cubicBezTo>
                  <a:cubicBezTo>
                    <a:pt x="3" y="58"/>
                    <a:pt x="3" y="58"/>
                    <a:pt x="3" y="58"/>
                  </a:cubicBezTo>
                  <a:cubicBezTo>
                    <a:pt x="3" y="58"/>
                    <a:pt x="3" y="58"/>
                    <a:pt x="3" y="58"/>
                  </a:cubicBezTo>
                  <a:cubicBezTo>
                    <a:pt x="3" y="58"/>
                    <a:pt x="3" y="58"/>
                    <a:pt x="3" y="58"/>
                  </a:cubicBezTo>
                  <a:cubicBezTo>
                    <a:pt x="3" y="58"/>
                    <a:pt x="3" y="58"/>
                    <a:pt x="3" y="58"/>
                  </a:cubicBezTo>
                  <a:cubicBezTo>
                    <a:pt x="3" y="58"/>
                    <a:pt x="3" y="58"/>
                    <a:pt x="3" y="58"/>
                  </a:cubicBezTo>
                  <a:cubicBezTo>
                    <a:pt x="3" y="58"/>
                    <a:pt x="3" y="58"/>
                    <a:pt x="3" y="58"/>
                  </a:cubicBezTo>
                  <a:cubicBezTo>
                    <a:pt x="3" y="58"/>
                    <a:pt x="3" y="58"/>
                    <a:pt x="3" y="58"/>
                  </a:cubicBezTo>
                  <a:cubicBezTo>
                    <a:pt x="3" y="58"/>
                    <a:pt x="2" y="59"/>
                    <a:pt x="2" y="59"/>
                  </a:cubicBezTo>
                  <a:cubicBezTo>
                    <a:pt x="2" y="59"/>
                    <a:pt x="2" y="59"/>
                    <a:pt x="2" y="59"/>
                  </a:cubicBezTo>
                  <a:cubicBezTo>
                    <a:pt x="2" y="59"/>
                    <a:pt x="2" y="59"/>
                    <a:pt x="2" y="59"/>
                  </a:cubicBezTo>
                  <a:cubicBezTo>
                    <a:pt x="2" y="59"/>
                    <a:pt x="2" y="59"/>
                    <a:pt x="2" y="59"/>
                  </a:cubicBezTo>
                  <a:cubicBezTo>
                    <a:pt x="2" y="59"/>
                    <a:pt x="2" y="59"/>
                    <a:pt x="2" y="59"/>
                  </a:cubicBezTo>
                  <a:cubicBezTo>
                    <a:pt x="2" y="59"/>
                    <a:pt x="2" y="59"/>
                    <a:pt x="2" y="59"/>
                  </a:cubicBezTo>
                  <a:cubicBezTo>
                    <a:pt x="2" y="59"/>
                    <a:pt x="2" y="59"/>
                    <a:pt x="2" y="59"/>
                  </a:cubicBezTo>
                  <a:cubicBezTo>
                    <a:pt x="2" y="59"/>
                    <a:pt x="2" y="59"/>
                    <a:pt x="2" y="60"/>
                  </a:cubicBezTo>
                  <a:cubicBezTo>
                    <a:pt x="2" y="60"/>
                    <a:pt x="2" y="60"/>
                    <a:pt x="2" y="60"/>
                  </a:cubicBezTo>
                  <a:cubicBezTo>
                    <a:pt x="2" y="60"/>
                    <a:pt x="2" y="60"/>
                    <a:pt x="2" y="60"/>
                  </a:cubicBezTo>
                  <a:cubicBezTo>
                    <a:pt x="2" y="60"/>
                    <a:pt x="2" y="60"/>
                    <a:pt x="2" y="60"/>
                  </a:cubicBezTo>
                  <a:cubicBezTo>
                    <a:pt x="2" y="60"/>
                    <a:pt x="2" y="60"/>
                    <a:pt x="2" y="60"/>
                  </a:cubicBezTo>
                  <a:cubicBezTo>
                    <a:pt x="2" y="60"/>
                    <a:pt x="2" y="60"/>
                    <a:pt x="2" y="60"/>
                  </a:cubicBezTo>
                  <a:cubicBezTo>
                    <a:pt x="2" y="60"/>
                    <a:pt x="2" y="60"/>
                    <a:pt x="2" y="60"/>
                  </a:cubicBezTo>
                  <a:cubicBezTo>
                    <a:pt x="2" y="60"/>
                    <a:pt x="2" y="61"/>
                    <a:pt x="2" y="61"/>
                  </a:cubicBezTo>
                  <a:cubicBezTo>
                    <a:pt x="2" y="61"/>
                    <a:pt x="2" y="61"/>
                    <a:pt x="2" y="61"/>
                  </a:cubicBezTo>
                  <a:cubicBezTo>
                    <a:pt x="2" y="61"/>
                    <a:pt x="2" y="61"/>
                    <a:pt x="2" y="61"/>
                  </a:cubicBezTo>
                  <a:cubicBezTo>
                    <a:pt x="2" y="61"/>
                    <a:pt x="2" y="61"/>
                    <a:pt x="2" y="61"/>
                  </a:cubicBezTo>
                  <a:cubicBezTo>
                    <a:pt x="2" y="61"/>
                    <a:pt x="2" y="61"/>
                    <a:pt x="2" y="61"/>
                  </a:cubicBezTo>
                  <a:cubicBezTo>
                    <a:pt x="2" y="61"/>
                    <a:pt x="2" y="61"/>
                    <a:pt x="2" y="61"/>
                  </a:cubicBezTo>
                  <a:cubicBezTo>
                    <a:pt x="2" y="61"/>
                    <a:pt x="2" y="61"/>
                    <a:pt x="2" y="61"/>
                  </a:cubicBezTo>
                  <a:cubicBezTo>
                    <a:pt x="2" y="61"/>
                    <a:pt x="2" y="61"/>
                    <a:pt x="2" y="61"/>
                  </a:cubicBezTo>
                  <a:cubicBezTo>
                    <a:pt x="2" y="62"/>
                    <a:pt x="2" y="62"/>
                    <a:pt x="2" y="62"/>
                  </a:cubicBezTo>
                  <a:cubicBezTo>
                    <a:pt x="2" y="62"/>
                    <a:pt x="2" y="62"/>
                    <a:pt x="2" y="62"/>
                  </a:cubicBezTo>
                  <a:cubicBezTo>
                    <a:pt x="2" y="62"/>
                    <a:pt x="2" y="62"/>
                    <a:pt x="2" y="62"/>
                  </a:cubicBezTo>
                  <a:cubicBezTo>
                    <a:pt x="2" y="62"/>
                    <a:pt x="2" y="62"/>
                    <a:pt x="2" y="62"/>
                  </a:cubicBezTo>
                  <a:cubicBezTo>
                    <a:pt x="2" y="62"/>
                    <a:pt x="2" y="62"/>
                    <a:pt x="2" y="62"/>
                  </a:cubicBezTo>
                  <a:cubicBezTo>
                    <a:pt x="2" y="62"/>
                    <a:pt x="2" y="62"/>
                    <a:pt x="2" y="62"/>
                  </a:cubicBezTo>
                  <a:cubicBezTo>
                    <a:pt x="2" y="62"/>
                    <a:pt x="2" y="63"/>
                    <a:pt x="2" y="63"/>
                  </a:cubicBezTo>
                  <a:cubicBezTo>
                    <a:pt x="2" y="63"/>
                    <a:pt x="2" y="63"/>
                    <a:pt x="2" y="63"/>
                  </a:cubicBezTo>
                  <a:cubicBezTo>
                    <a:pt x="2" y="63"/>
                    <a:pt x="1" y="63"/>
                    <a:pt x="1" y="63"/>
                  </a:cubicBezTo>
                  <a:cubicBezTo>
                    <a:pt x="1" y="63"/>
                    <a:pt x="1" y="63"/>
                    <a:pt x="1" y="63"/>
                  </a:cubicBezTo>
                  <a:cubicBezTo>
                    <a:pt x="1" y="63"/>
                    <a:pt x="1" y="63"/>
                    <a:pt x="1" y="63"/>
                  </a:cubicBezTo>
                  <a:cubicBezTo>
                    <a:pt x="1" y="63"/>
                    <a:pt x="1" y="63"/>
                    <a:pt x="1" y="63"/>
                  </a:cubicBezTo>
                  <a:cubicBezTo>
                    <a:pt x="1" y="63"/>
                    <a:pt x="1" y="63"/>
                    <a:pt x="1" y="63"/>
                  </a:cubicBezTo>
                  <a:cubicBezTo>
                    <a:pt x="1" y="63"/>
                    <a:pt x="1" y="63"/>
                    <a:pt x="1" y="63"/>
                  </a:cubicBezTo>
                  <a:cubicBezTo>
                    <a:pt x="1" y="64"/>
                    <a:pt x="1" y="64"/>
                    <a:pt x="1" y="64"/>
                  </a:cubicBezTo>
                  <a:cubicBezTo>
                    <a:pt x="1" y="64"/>
                    <a:pt x="1" y="64"/>
                    <a:pt x="1" y="64"/>
                  </a:cubicBezTo>
                  <a:cubicBezTo>
                    <a:pt x="1" y="64"/>
                    <a:pt x="1" y="64"/>
                    <a:pt x="1" y="64"/>
                  </a:cubicBezTo>
                  <a:cubicBezTo>
                    <a:pt x="1" y="64"/>
                    <a:pt x="1" y="64"/>
                    <a:pt x="1" y="64"/>
                  </a:cubicBezTo>
                  <a:cubicBezTo>
                    <a:pt x="1" y="64"/>
                    <a:pt x="1" y="64"/>
                    <a:pt x="1" y="64"/>
                  </a:cubicBezTo>
                  <a:cubicBezTo>
                    <a:pt x="1" y="64"/>
                    <a:pt x="1" y="64"/>
                    <a:pt x="1" y="64"/>
                  </a:cubicBezTo>
                  <a:cubicBezTo>
                    <a:pt x="1" y="65"/>
                    <a:pt x="1" y="65"/>
                    <a:pt x="1" y="65"/>
                  </a:cubicBezTo>
                  <a:cubicBezTo>
                    <a:pt x="1" y="65"/>
                    <a:pt x="1" y="65"/>
                    <a:pt x="1" y="65"/>
                  </a:cubicBezTo>
                  <a:cubicBezTo>
                    <a:pt x="1" y="65"/>
                    <a:pt x="1" y="65"/>
                    <a:pt x="1" y="65"/>
                  </a:cubicBezTo>
                  <a:cubicBezTo>
                    <a:pt x="1" y="65"/>
                    <a:pt x="1" y="65"/>
                    <a:pt x="1" y="65"/>
                  </a:cubicBezTo>
                  <a:cubicBezTo>
                    <a:pt x="1" y="66"/>
                    <a:pt x="1" y="66"/>
                    <a:pt x="1" y="66"/>
                  </a:cubicBezTo>
                  <a:cubicBezTo>
                    <a:pt x="1" y="66"/>
                    <a:pt x="1" y="66"/>
                    <a:pt x="1" y="66"/>
                  </a:cubicBezTo>
                  <a:cubicBezTo>
                    <a:pt x="1" y="66"/>
                    <a:pt x="1" y="66"/>
                    <a:pt x="1" y="66"/>
                  </a:cubicBezTo>
                  <a:cubicBezTo>
                    <a:pt x="1" y="66"/>
                    <a:pt x="1" y="66"/>
                    <a:pt x="1" y="66"/>
                  </a:cubicBezTo>
                  <a:cubicBezTo>
                    <a:pt x="1" y="66"/>
                    <a:pt x="1" y="67"/>
                    <a:pt x="1" y="67"/>
                  </a:cubicBezTo>
                  <a:cubicBezTo>
                    <a:pt x="1" y="67"/>
                    <a:pt x="1" y="67"/>
                    <a:pt x="1" y="67"/>
                  </a:cubicBezTo>
                  <a:cubicBezTo>
                    <a:pt x="1" y="67"/>
                    <a:pt x="1" y="67"/>
                    <a:pt x="1" y="67"/>
                  </a:cubicBezTo>
                  <a:cubicBezTo>
                    <a:pt x="1" y="67"/>
                    <a:pt x="1" y="67"/>
                    <a:pt x="1" y="67"/>
                  </a:cubicBezTo>
                  <a:cubicBezTo>
                    <a:pt x="1" y="67"/>
                    <a:pt x="1" y="67"/>
                    <a:pt x="1" y="67"/>
                  </a:cubicBezTo>
                  <a:cubicBezTo>
                    <a:pt x="1" y="67"/>
                    <a:pt x="1" y="67"/>
                    <a:pt x="1" y="67"/>
                  </a:cubicBezTo>
                  <a:cubicBezTo>
                    <a:pt x="1" y="67"/>
                    <a:pt x="1" y="67"/>
                    <a:pt x="1" y="67"/>
                  </a:cubicBezTo>
                  <a:cubicBezTo>
                    <a:pt x="1" y="67"/>
                    <a:pt x="1" y="67"/>
                    <a:pt x="1" y="67"/>
                  </a:cubicBezTo>
                  <a:cubicBezTo>
                    <a:pt x="1" y="68"/>
                    <a:pt x="1" y="68"/>
                    <a:pt x="1" y="68"/>
                  </a:cubicBezTo>
                  <a:cubicBezTo>
                    <a:pt x="1" y="68"/>
                    <a:pt x="1" y="68"/>
                    <a:pt x="1" y="68"/>
                  </a:cubicBezTo>
                  <a:cubicBezTo>
                    <a:pt x="1" y="68"/>
                    <a:pt x="1" y="68"/>
                    <a:pt x="1" y="68"/>
                  </a:cubicBezTo>
                  <a:cubicBezTo>
                    <a:pt x="1" y="68"/>
                    <a:pt x="1" y="68"/>
                    <a:pt x="1" y="68"/>
                  </a:cubicBezTo>
                  <a:cubicBezTo>
                    <a:pt x="1" y="68"/>
                    <a:pt x="0" y="68"/>
                    <a:pt x="0" y="69"/>
                  </a:cubicBezTo>
                  <a:cubicBezTo>
                    <a:pt x="0" y="69"/>
                    <a:pt x="0" y="69"/>
                    <a:pt x="0" y="69"/>
                  </a:cubicBezTo>
                  <a:cubicBezTo>
                    <a:pt x="0" y="69"/>
                    <a:pt x="0" y="69"/>
                    <a:pt x="0" y="69"/>
                  </a:cubicBezTo>
                  <a:cubicBezTo>
                    <a:pt x="0" y="69"/>
                    <a:pt x="0" y="69"/>
                    <a:pt x="0" y="69"/>
                  </a:cubicBezTo>
                  <a:cubicBezTo>
                    <a:pt x="0" y="69"/>
                    <a:pt x="0" y="69"/>
                    <a:pt x="0" y="70"/>
                  </a:cubicBezTo>
                  <a:cubicBezTo>
                    <a:pt x="0" y="70"/>
                    <a:pt x="0" y="70"/>
                    <a:pt x="0" y="70"/>
                  </a:cubicBezTo>
                  <a:cubicBezTo>
                    <a:pt x="0" y="70"/>
                    <a:pt x="0" y="70"/>
                    <a:pt x="0" y="70"/>
                  </a:cubicBezTo>
                  <a:cubicBezTo>
                    <a:pt x="0" y="70"/>
                    <a:pt x="0" y="70"/>
                    <a:pt x="0" y="70"/>
                  </a:cubicBezTo>
                  <a:cubicBezTo>
                    <a:pt x="0" y="70"/>
                    <a:pt x="0" y="70"/>
                    <a:pt x="0" y="70"/>
                  </a:cubicBezTo>
                  <a:cubicBezTo>
                    <a:pt x="0" y="70"/>
                    <a:pt x="0" y="70"/>
                    <a:pt x="0" y="70"/>
                  </a:cubicBezTo>
                  <a:cubicBezTo>
                    <a:pt x="0" y="70"/>
                    <a:pt x="0" y="70"/>
                    <a:pt x="0" y="70"/>
                  </a:cubicBezTo>
                  <a:cubicBezTo>
                    <a:pt x="0" y="70"/>
                    <a:pt x="0" y="70"/>
                    <a:pt x="0" y="70"/>
                  </a:cubicBezTo>
                  <a:cubicBezTo>
                    <a:pt x="0" y="70"/>
                    <a:pt x="0" y="71"/>
                    <a:pt x="0" y="71"/>
                  </a:cubicBezTo>
                  <a:cubicBezTo>
                    <a:pt x="0" y="71"/>
                    <a:pt x="0" y="71"/>
                    <a:pt x="0" y="71"/>
                  </a:cubicBezTo>
                  <a:cubicBezTo>
                    <a:pt x="0" y="71"/>
                    <a:pt x="0" y="71"/>
                    <a:pt x="0" y="71"/>
                  </a:cubicBezTo>
                  <a:cubicBezTo>
                    <a:pt x="0" y="71"/>
                    <a:pt x="0" y="71"/>
                    <a:pt x="0" y="71"/>
                  </a:cubicBezTo>
                  <a:cubicBezTo>
                    <a:pt x="0" y="71"/>
                    <a:pt x="0" y="71"/>
                    <a:pt x="0" y="71"/>
                  </a:cubicBezTo>
                  <a:cubicBezTo>
                    <a:pt x="0" y="71"/>
                    <a:pt x="0" y="71"/>
                    <a:pt x="0" y="71"/>
                  </a:cubicBezTo>
                  <a:cubicBezTo>
                    <a:pt x="0" y="71"/>
                    <a:pt x="0" y="72"/>
                    <a:pt x="0" y="72"/>
                  </a:cubicBezTo>
                  <a:cubicBezTo>
                    <a:pt x="0" y="72"/>
                    <a:pt x="0" y="72"/>
                    <a:pt x="0" y="72"/>
                  </a:cubicBezTo>
                  <a:cubicBezTo>
                    <a:pt x="0" y="72"/>
                    <a:pt x="0" y="72"/>
                    <a:pt x="0" y="72"/>
                  </a:cubicBezTo>
                  <a:cubicBezTo>
                    <a:pt x="0" y="72"/>
                    <a:pt x="0" y="72"/>
                    <a:pt x="0" y="72"/>
                  </a:cubicBezTo>
                  <a:cubicBezTo>
                    <a:pt x="0" y="73"/>
                    <a:pt x="0" y="73"/>
                    <a:pt x="0" y="73"/>
                  </a:cubicBezTo>
                  <a:cubicBezTo>
                    <a:pt x="0" y="73"/>
                    <a:pt x="0" y="73"/>
                    <a:pt x="0" y="73"/>
                  </a:cubicBezTo>
                  <a:cubicBezTo>
                    <a:pt x="0" y="73"/>
                    <a:pt x="0" y="73"/>
                    <a:pt x="0" y="73"/>
                  </a:cubicBezTo>
                  <a:cubicBezTo>
                    <a:pt x="0" y="73"/>
                    <a:pt x="0" y="73"/>
                    <a:pt x="0" y="73"/>
                  </a:cubicBezTo>
                  <a:cubicBezTo>
                    <a:pt x="0" y="73"/>
                    <a:pt x="0" y="73"/>
                    <a:pt x="0" y="73"/>
                  </a:cubicBezTo>
                  <a:cubicBezTo>
                    <a:pt x="0" y="73"/>
                    <a:pt x="0" y="73"/>
                    <a:pt x="0" y="73"/>
                  </a:cubicBezTo>
                  <a:cubicBezTo>
                    <a:pt x="0" y="73"/>
                    <a:pt x="0" y="74"/>
                    <a:pt x="0" y="74"/>
                  </a:cubicBezTo>
                  <a:cubicBezTo>
                    <a:pt x="0" y="74"/>
                    <a:pt x="0" y="74"/>
                    <a:pt x="0" y="74"/>
                  </a:cubicBezTo>
                  <a:cubicBezTo>
                    <a:pt x="0" y="74"/>
                    <a:pt x="0" y="74"/>
                    <a:pt x="0" y="74"/>
                  </a:cubicBezTo>
                  <a:cubicBezTo>
                    <a:pt x="0" y="74"/>
                    <a:pt x="0" y="74"/>
                    <a:pt x="0" y="74"/>
                  </a:cubicBezTo>
                  <a:cubicBezTo>
                    <a:pt x="0" y="74"/>
                    <a:pt x="0" y="74"/>
                    <a:pt x="0" y="74"/>
                  </a:cubicBezTo>
                  <a:cubicBezTo>
                    <a:pt x="0" y="74"/>
                    <a:pt x="0" y="74"/>
                    <a:pt x="0" y="74"/>
                  </a:cubicBezTo>
                  <a:cubicBezTo>
                    <a:pt x="0" y="74"/>
                    <a:pt x="0" y="74"/>
                    <a:pt x="0" y="74"/>
                  </a:cubicBezTo>
                  <a:cubicBezTo>
                    <a:pt x="0" y="74"/>
                    <a:pt x="0" y="75"/>
                    <a:pt x="0" y="75"/>
                  </a:cubicBezTo>
                  <a:cubicBezTo>
                    <a:pt x="0" y="75"/>
                    <a:pt x="0" y="75"/>
                    <a:pt x="0" y="75"/>
                  </a:cubicBezTo>
                  <a:cubicBezTo>
                    <a:pt x="0" y="75"/>
                    <a:pt x="0" y="75"/>
                    <a:pt x="0" y="75"/>
                  </a:cubicBezTo>
                  <a:cubicBezTo>
                    <a:pt x="0" y="75"/>
                    <a:pt x="0" y="75"/>
                    <a:pt x="0" y="75"/>
                  </a:cubicBezTo>
                  <a:cubicBezTo>
                    <a:pt x="0" y="75"/>
                    <a:pt x="0" y="75"/>
                    <a:pt x="0" y="75"/>
                  </a:cubicBezTo>
                  <a:cubicBezTo>
                    <a:pt x="0" y="75"/>
                    <a:pt x="0" y="75"/>
                    <a:pt x="0" y="76"/>
                  </a:cubicBezTo>
                  <a:cubicBezTo>
                    <a:pt x="0" y="76"/>
                    <a:pt x="0" y="76"/>
                    <a:pt x="0" y="76"/>
                  </a:cubicBezTo>
                  <a:cubicBezTo>
                    <a:pt x="0" y="76"/>
                    <a:pt x="0" y="76"/>
                    <a:pt x="0" y="76"/>
                  </a:cubicBezTo>
                  <a:cubicBezTo>
                    <a:pt x="0" y="76"/>
                    <a:pt x="0" y="76"/>
                    <a:pt x="0" y="76"/>
                  </a:cubicBezTo>
                  <a:cubicBezTo>
                    <a:pt x="0" y="76"/>
                    <a:pt x="0" y="76"/>
                    <a:pt x="0" y="76"/>
                  </a:cubicBezTo>
                  <a:cubicBezTo>
                    <a:pt x="0" y="76"/>
                    <a:pt x="0" y="76"/>
                    <a:pt x="0" y="76"/>
                  </a:cubicBezTo>
                  <a:cubicBezTo>
                    <a:pt x="0" y="76"/>
                    <a:pt x="0" y="76"/>
                    <a:pt x="0" y="77"/>
                  </a:cubicBezTo>
                  <a:cubicBezTo>
                    <a:pt x="0" y="77"/>
                    <a:pt x="0" y="77"/>
                    <a:pt x="0" y="77"/>
                  </a:cubicBezTo>
                  <a:cubicBezTo>
                    <a:pt x="0" y="77"/>
                    <a:pt x="0" y="77"/>
                    <a:pt x="0" y="77"/>
                  </a:cubicBezTo>
                  <a:cubicBezTo>
                    <a:pt x="0" y="77"/>
                    <a:pt x="0" y="77"/>
                    <a:pt x="0" y="77"/>
                  </a:cubicBezTo>
                  <a:cubicBezTo>
                    <a:pt x="0" y="77"/>
                    <a:pt x="0" y="77"/>
                    <a:pt x="0" y="77"/>
                  </a:cubicBezTo>
                  <a:cubicBezTo>
                    <a:pt x="0" y="77"/>
                    <a:pt x="0" y="77"/>
                    <a:pt x="0" y="77"/>
                  </a:cubicBezTo>
                  <a:cubicBezTo>
                    <a:pt x="0" y="77"/>
                    <a:pt x="0" y="77"/>
                    <a:pt x="0" y="77"/>
                  </a:cubicBezTo>
                  <a:cubicBezTo>
                    <a:pt x="0" y="77"/>
                    <a:pt x="0" y="77"/>
                    <a:pt x="0" y="78"/>
                  </a:cubicBezTo>
                  <a:cubicBezTo>
                    <a:pt x="0" y="78"/>
                    <a:pt x="0" y="78"/>
                    <a:pt x="0" y="78"/>
                  </a:cubicBezTo>
                  <a:cubicBezTo>
                    <a:pt x="0" y="78"/>
                    <a:pt x="0" y="78"/>
                    <a:pt x="0" y="78"/>
                  </a:cubicBezTo>
                  <a:cubicBezTo>
                    <a:pt x="0" y="78"/>
                    <a:pt x="0" y="78"/>
                    <a:pt x="0" y="78"/>
                  </a:cubicBezTo>
                  <a:cubicBezTo>
                    <a:pt x="0" y="78"/>
                    <a:pt x="0" y="78"/>
                    <a:pt x="0" y="78"/>
                  </a:cubicBezTo>
                  <a:cubicBezTo>
                    <a:pt x="0" y="78"/>
                    <a:pt x="0" y="78"/>
                    <a:pt x="0" y="78"/>
                  </a:cubicBezTo>
                  <a:cubicBezTo>
                    <a:pt x="0" y="78"/>
                    <a:pt x="0" y="78"/>
                    <a:pt x="0" y="78"/>
                  </a:cubicBezTo>
                  <a:cubicBezTo>
                    <a:pt x="0" y="79"/>
                    <a:pt x="0" y="79"/>
                    <a:pt x="0" y="79"/>
                  </a:cubicBezTo>
                  <a:cubicBezTo>
                    <a:pt x="0" y="79"/>
                    <a:pt x="0" y="79"/>
                    <a:pt x="0" y="79"/>
                  </a:cubicBezTo>
                  <a:cubicBezTo>
                    <a:pt x="0" y="79"/>
                    <a:pt x="0" y="79"/>
                    <a:pt x="0" y="79"/>
                  </a:cubicBezTo>
                  <a:cubicBezTo>
                    <a:pt x="0" y="79"/>
                    <a:pt x="0" y="79"/>
                    <a:pt x="0" y="79"/>
                  </a:cubicBezTo>
                  <a:cubicBezTo>
                    <a:pt x="0" y="79"/>
                    <a:pt x="0" y="79"/>
                    <a:pt x="0" y="80"/>
                  </a:cubicBezTo>
                  <a:cubicBezTo>
                    <a:pt x="0" y="80"/>
                    <a:pt x="0" y="80"/>
                    <a:pt x="0" y="80"/>
                  </a:cubicBezTo>
                  <a:cubicBezTo>
                    <a:pt x="0" y="80"/>
                    <a:pt x="0" y="80"/>
                    <a:pt x="0" y="80"/>
                  </a:cubicBezTo>
                  <a:cubicBezTo>
                    <a:pt x="0" y="80"/>
                    <a:pt x="0" y="80"/>
                    <a:pt x="0" y="80"/>
                  </a:cubicBezTo>
                  <a:cubicBezTo>
                    <a:pt x="0" y="80"/>
                    <a:pt x="0" y="80"/>
                    <a:pt x="0" y="80"/>
                  </a:cubicBezTo>
                  <a:cubicBezTo>
                    <a:pt x="0" y="80"/>
                    <a:pt x="0" y="80"/>
                    <a:pt x="0" y="80"/>
                  </a:cubicBezTo>
                  <a:cubicBezTo>
                    <a:pt x="0" y="80"/>
                    <a:pt x="0" y="80"/>
                    <a:pt x="0" y="80"/>
                  </a:cubicBezTo>
                  <a:cubicBezTo>
                    <a:pt x="0" y="80"/>
                    <a:pt x="0" y="80"/>
                    <a:pt x="0" y="80"/>
                  </a:cubicBezTo>
                  <a:cubicBezTo>
                    <a:pt x="0" y="81"/>
                    <a:pt x="0" y="81"/>
                    <a:pt x="0" y="81"/>
                  </a:cubicBezTo>
                  <a:cubicBezTo>
                    <a:pt x="0" y="81"/>
                    <a:pt x="0" y="81"/>
                    <a:pt x="0" y="81"/>
                  </a:cubicBezTo>
                  <a:cubicBezTo>
                    <a:pt x="0" y="81"/>
                    <a:pt x="0" y="81"/>
                    <a:pt x="0" y="81"/>
                  </a:cubicBezTo>
                  <a:cubicBezTo>
                    <a:pt x="0" y="81"/>
                    <a:pt x="0" y="81"/>
                    <a:pt x="0" y="81"/>
                  </a:cubicBezTo>
                  <a:cubicBezTo>
                    <a:pt x="0" y="81"/>
                    <a:pt x="0" y="81"/>
                    <a:pt x="0" y="81"/>
                  </a:cubicBezTo>
                  <a:cubicBezTo>
                    <a:pt x="0" y="81"/>
                    <a:pt x="0" y="81"/>
                    <a:pt x="0" y="81"/>
                  </a:cubicBezTo>
                  <a:cubicBezTo>
                    <a:pt x="0" y="81"/>
                    <a:pt x="0" y="82"/>
                    <a:pt x="0" y="82"/>
                  </a:cubicBezTo>
                  <a:cubicBezTo>
                    <a:pt x="0" y="82"/>
                    <a:pt x="0" y="82"/>
                    <a:pt x="0" y="82"/>
                  </a:cubicBezTo>
                  <a:cubicBezTo>
                    <a:pt x="0" y="82"/>
                    <a:pt x="0" y="82"/>
                    <a:pt x="0" y="82"/>
                  </a:cubicBezTo>
                  <a:cubicBezTo>
                    <a:pt x="0" y="82"/>
                    <a:pt x="0" y="82"/>
                    <a:pt x="0" y="82"/>
                  </a:cubicBezTo>
                  <a:cubicBezTo>
                    <a:pt x="0" y="82"/>
                    <a:pt x="0" y="82"/>
                    <a:pt x="0" y="82"/>
                  </a:cubicBezTo>
                  <a:cubicBezTo>
                    <a:pt x="0" y="82"/>
                    <a:pt x="0" y="82"/>
                    <a:pt x="0" y="82"/>
                  </a:cubicBezTo>
                  <a:cubicBezTo>
                    <a:pt x="0" y="82"/>
                    <a:pt x="0" y="82"/>
                    <a:pt x="0" y="83"/>
                  </a:cubicBezTo>
                  <a:cubicBezTo>
                    <a:pt x="0" y="83"/>
                    <a:pt x="0" y="83"/>
                    <a:pt x="0" y="83"/>
                  </a:cubicBezTo>
                  <a:cubicBezTo>
                    <a:pt x="0" y="83"/>
                    <a:pt x="0" y="83"/>
                    <a:pt x="0" y="83"/>
                  </a:cubicBezTo>
                  <a:cubicBezTo>
                    <a:pt x="0" y="83"/>
                    <a:pt x="0" y="83"/>
                    <a:pt x="0" y="83"/>
                  </a:cubicBezTo>
                  <a:cubicBezTo>
                    <a:pt x="0" y="83"/>
                    <a:pt x="0" y="83"/>
                    <a:pt x="0" y="83"/>
                  </a:cubicBezTo>
                  <a:cubicBezTo>
                    <a:pt x="0" y="83"/>
                    <a:pt x="0" y="83"/>
                    <a:pt x="0" y="83"/>
                  </a:cubicBezTo>
                  <a:cubicBezTo>
                    <a:pt x="0" y="83"/>
                    <a:pt x="0" y="83"/>
                    <a:pt x="0" y="83"/>
                  </a:cubicBezTo>
                  <a:cubicBezTo>
                    <a:pt x="0" y="83"/>
                    <a:pt x="0" y="83"/>
                    <a:pt x="0" y="84"/>
                  </a:cubicBezTo>
                  <a:cubicBezTo>
                    <a:pt x="0" y="84"/>
                    <a:pt x="0" y="84"/>
                    <a:pt x="0" y="84"/>
                  </a:cubicBezTo>
                  <a:cubicBezTo>
                    <a:pt x="0" y="84"/>
                    <a:pt x="0" y="84"/>
                    <a:pt x="0" y="84"/>
                  </a:cubicBezTo>
                  <a:cubicBezTo>
                    <a:pt x="0" y="84"/>
                    <a:pt x="0" y="84"/>
                    <a:pt x="0" y="84"/>
                  </a:cubicBezTo>
                  <a:cubicBezTo>
                    <a:pt x="0" y="84"/>
                    <a:pt x="0" y="84"/>
                    <a:pt x="0" y="84"/>
                  </a:cubicBezTo>
                  <a:cubicBezTo>
                    <a:pt x="0" y="84"/>
                    <a:pt x="0" y="84"/>
                    <a:pt x="0" y="84"/>
                  </a:cubicBezTo>
                  <a:cubicBezTo>
                    <a:pt x="0" y="84"/>
                    <a:pt x="0" y="84"/>
                    <a:pt x="0" y="84"/>
                  </a:cubicBezTo>
                  <a:cubicBezTo>
                    <a:pt x="0" y="84"/>
                    <a:pt x="0" y="85"/>
                    <a:pt x="0" y="85"/>
                  </a:cubicBezTo>
                  <a:cubicBezTo>
                    <a:pt x="0" y="85"/>
                    <a:pt x="0" y="85"/>
                    <a:pt x="0" y="85"/>
                  </a:cubicBezTo>
                  <a:cubicBezTo>
                    <a:pt x="0" y="85"/>
                    <a:pt x="0" y="85"/>
                    <a:pt x="0" y="85"/>
                  </a:cubicBezTo>
                  <a:cubicBezTo>
                    <a:pt x="0" y="85"/>
                    <a:pt x="0" y="85"/>
                    <a:pt x="0" y="85"/>
                  </a:cubicBezTo>
                  <a:cubicBezTo>
                    <a:pt x="0" y="85"/>
                    <a:pt x="0" y="85"/>
                    <a:pt x="0" y="85"/>
                  </a:cubicBezTo>
                  <a:cubicBezTo>
                    <a:pt x="0" y="85"/>
                    <a:pt x="0" y="85"/>
                    <a:pt x="0" y="85"/>
                  </a:cubicBezTo>
                  <a:cubicBezTo>
                    <a:pt x="0" y="85"/>
                    <a:pt x="0" y="85"/>
                    <a:pt x="0" y="86"/>
                  </a:cubicBezTo>
                  <a:cubicBezTo>
                    <a:pt x="0" y="86"/>
                    <a:pt x="0" y="86"/>
                    <a:pt x="0" y="86"/>
                  </a:cubicBezTo>
                  <a:cubicBezTo>
                    <a:pt x="0" y="86"/>
                    <a:pt x="0" y="86"/>
                    <a:pt x="0" y="86"/>
                  </a:cubicBezTo>
                  <a:cubicBezTo>
                    <a:pt x="0" y="86"/>
                    <a:pt x="0" y="86"/>
                    <a:pt x="0" y="86"/>
                  </a:cubicBezTo>
                  <a:cubicBezTo>
                    <a:pt x="0" y="86"/>
                    <a:pt x="0" y="86"/>
                    <a:pt x="0" y="86"/>
                  </a:cubicBezTo>
                  <a:cubicBezTo>
                    <a:pt x="0" y="86"/>
                    <a:pt x="0" y="86"/>
                    <a:pt x="0" y="86"/>
                  </a:cubicBezTo>
                  <a:cubicBezTo>
                    <a:pt x="0" y="86"/>
                    <a:pt x="0" y="86"/>
                    <a:pt x="0" y="86"/>
                  </a:cubicBezTo>
                  <a:cubicBezTo>
                    <a:pt x="0" y="86"/>
                    <a:pt x="0" y="86"/>
                    <a:pt x="0" y="87"/>
                  </a:cubicBezTo>
                  <a:cubicBezTo>
                    <a:pt x="0" y="87"/>
                    <a:pt x="0" y="87"/>
                    <a:pt x="0" y="87"/>
                  </a:cubicBezTo>
                  <a:cubicBezTo>
                    <a:pt x="0" y="87"/>
                    <a:pt x="0" y="87"/>
                    <a:pt x="0" y="87"/>
                  </a:cubicBezTo>
                  <a:cubicBezTo>
                    <a:pt x="0" y="87"/>
                    <a:pt x="0" y="87"/>
                    <a:pt x="0" y="87"/>
                  </a:cubicBezTo>
                  <a:cubicBezTo>
                    <a:pt x="0" y="87"/>
                    <a:pt x="0" y="87"/>
                    <a:pt x="0" y="87"/>
                  </a:cubicBezTo>
                  <a:cubicBezTo>
                    <a:pt x="0" y="87"/>
                    <a:pt x="0" y="87"/>
                    <a:pt x="0" y="87"/>
                  </a:cubicBezTo>
                  <a:cubicBezTo>
                    <a:pt x="0" y="87"/>
                    <a:pt x="0" y="87"/>
                    <a:pt x="0" y="87"/>
                  </a:cubicBezTo>
                  <a:cubicBezTo>
                    <a:pt x="0" y="87"/>
                    <a:pt x="0" y="88"/>
                    <a:pt x="0" y="88"/>
                  </a:cubicBezTo>
                  <a:cubicBezTo>
                    <a:pt x="0" y="88"/>
                    <a:pt x="0" y="88"/>
                    <a:pt x="0" y="88"/>
                  </a:cubicBezTo>
                  <a:cubicBezTo>
                    <a:pt x="0" y="88"/>
                    <a:pt x="0" y="88"/>
                    <a:pt x="0" y="88"/>
                  </a:cubicBezTo>
                  <a:cubicBezTo>
                    <a:pt x="0" y="88"/>
                    <a:pt x="0" y="88"/>
                    <a:pt x="0" y="88"/>
                  </a:cubicBezTo>
                  <a:cubicBezTo>
                    <a:pt x="0" y="88"/>
                    <a:pt x="0" y="88"/>
                    <a:pt x="0" y="88"/>
                  </a:cubicBezTo>
                  <a:cubicBezTo>
                    <a:pt x="0" y="88"/>
                    <a:pt x="0" y="88"/>
                    <a:pt x="0" y="88"/>
                  </a:cubicBezTo>
                  <a:cubicBezTo>
                    <a:pt x="0" y="88"/>
                    <a:pt x="0" y="88"/>
                    <a:pt x="0" y="88"/>
                  </a:cubicBezTo>
                  <a:cubicBezTo>
                    <a:pt x="0" y="89"/>
                    <a:pt x="0" y="89"/>
                    <a:pt x="0" y="89"/>
                  </a:cubicBezTo>
                  <a:cubicBezTo>
                    <a:pt x="0" y="89"/>
                    <a:pt x="0" y="89"/>
                    <a:pt x="0" y="89"/>
                  </a:cubicBezTo>
                  <a:cubicBezTo>
                    <a:pt x="0" y="89"/>
                    <a:pt x="0" y="89"/>
                    <a:pt x="0" y="89"/>
                  </a:cubicBezTo>
                  <a:cubicBezTo>
                    <a:pt x="0" y="89"/>
                    <a:pt x="0" y="89"/>
                    <a:pt x="0" y="89"/>
                  </a:cubicBezTo>
                  <a:cubicBezTo>
                    <a:pt x="0" y="89"/>
                    <a:pt x="0" y="89"/>
                    <a:pt x="0" y="89"/>
                  </a:cubicBezTo>
                  <a:cubicBezTo>
                    <a:pt x="0" y="89"/>
                    <a:pt x="0" y="89"/>
                    <a:pt x="0" y="89"/>
                  </a:cubicBezTo>
                  <a:cubicBezTo>
                    <a:pt x="0" y="89"/>
                    <a:pt x="0" y="89"/>
                    <a:pt x="0" y="89"/>
                  </a:cubicBezTo>
                  <a:cubicBezTo>
                    <a:pt x="0" y="90"/>
                    <a:pt x="0" y="90"/>
                    <a:pt x="0" y="90"/>
                  </a:cubicBezTo>
                  <a:cubicBezTo>
                    <a:pt x="0" y="90"/>
                    <a:pt x="0" y="90"/>
                    <a:pt x="0" y="90"/>
                  </a:cubicBezTo>
                  <a:cubicBezTo>
                    <a:pt x="0" y="90"/>
                    <a:pt x="0" y="90"/>
                    <a:pt x="0" y="90"/>
                  </a:cubicBezTo>
                  <a:cubicBezTo>
                    <a:pt x="0" y="90"/>
                    <a:pt x="0" y="90"/>
                    <a:pt x="0" y="90"/>
                  </a:cubicBezTo>
                  <a:cubicBezTo>
                    <a:pt x="0" y="90"/>
                    <a:pt x="0" y="90"/>
                    <a:pt x="0" y="90"/>
                  </a:cubicBezTo>
                  <a:cubicBezTo>
                    <a:pt x="0" y="90"/>
                    <a:pt x="0" y="90"/>
                    <a:pt x="0" y="90"/>
                  </a:cubicBezTo>
                  <a:cubicBezTo>
                    <a:pt x="0" y="91"/>
                    <a:pt x="0" y="91"/>
                    <a:pt x="0" y="91"/>
                  </a:cubicBezTo>
                  <a:cubicBezTo>
                    <a:pt x="0" y="91"/>
                    <a:pt x="0" y="91"/>
                    <a:pt x="0" y="91"/>
                  </a:cubicBezTo>
                  <a:cubicBezTo>
                    <a:pt x="0" y="91"/>
                    <a:pt x="0" y="91"/>
                    <a:pt x="0" y="91"/>
                  </a:cubicBezTo>
                  <a:cubicBezTo>
                    <a:pt x="0" y="91"/>
                    <a:pt x="0" y="91"/>
                    <a:pt x="0" y="91"/>
                  </a:cubicBezTo>
                  <a:cubicBezTo>
                    <a:pt x="0" y="91"/>
                    <a:pt x="0" y="91"/>
                    <a:pt x="0" y="91"/>
                  </a:cubicBezTo>
                  <a:cubicBezTo>
                    <a:pt x="0" y="91"/>
                    <a:pt x="0" y="91"/>
                    <a:pt x="0" y="91"/>
                  </a:cubicBezTo>
                  <a:cubicBezTo>
                    <a:pt x="0" y="91"/>
                    <a:pt x="0" y="91"/>
                    <a:pt x="0" y="91"/>
                  </a:cubicBezTo>
                  <a:cubicBezTo>
                    <a:pt x="0" y="91"/>
                    <a:pt x="0" y="92"/>
                    <a:pt x="0" y="92"/>
                  </a:cubicBezTo>
                  <a:cubicBezTo>
                    <a:pt x="0" y="92"/>
                    <a:pt x="0" y="92"/>
                    <a:pt x="0" y="92"/>
                  </a:cubicBezTo>
                  <a:cubicBezTo>
                    <a:pt x="0" y="92"/>
                    <a:pt x="0" y="92"/>
                    <a:pt x="0" y="92"/>
                  </a:cubicBezTo>
                  <a:cubicBezTo>
                    <a:pt x="0" y="92"/>
                    <a:pt x="0" y="92"/>
                    <a:pt x="0" y="92"/>
                  </a:cubicBezTo>
                  <a:cubicBezTo>
                    <a:pt x="0" y="92"/>
                    <a:pt x="0" y="92"/>
                    <a:pt x="0" y="92"/>
                  </a:cubicBezTo>
                  <a:cubicBezTo>
                    <a:pt x="0" y="92"/>
                    <a:pt x="0" y="92"/>
                    <a:pt x="0" y="92"/>
                  </a:cubicBezTo>
                  <a:cubicBezTo>
                    <a:pt x="0" y="92"/>
                    <a:pt x="0" y="92"/>
                    <a:pt x="0" y="92"/>
                  </a:cubicBezTo>
                  <a:cubicBezTo>
                    <a:pt x="0" y="92"/>
                    <a:pt x="0" y="92"/>
                    <a:pt x="0" y="92"/>
                  </a:cubicBezTo>
                  <a:cubicBezTo>
                    <a:pt x="0" y="93"/>
                    <a:pt x="0" y="93"/>
                    <a:pt x="0" y="93"/>
                  </a:cubicBezTo>
                  <a:cubicBezTo>
                    <a:pt x="0" y="93"/>
                    <a:pt x="0" y="93"/>
                    <a:pt x="0" y="93"/>
                  </a:cubicBezTo>
                  <a:cubicBezTo>
                    <a:pt x="0" y="93"/>
                    <a:pt x="0" y="93"/>
                    <a:pt x="0" y="93"/>
                  </a:cubicBezTo>
                  <a:cubicBezTo>
                    <a:pt x="0" y="93"/>
                    <a:pt x="0" y="93"/>
                    <a:pt x="0" y="93"/>
                  </a:cubicBezTo>
                  <a:cubicBezTo>
                    <a:pt x="0" y="94"/>
                    <a:pt x="0" y="94"/>
                    <a:pt x="0" y="94"/>
                  </a:cubicBezTo>
                  <a:cubicBezTo>
                    <a:pt x="0" y="94"/>
                    <a:pt x="0" y="94"/>
                    <a:pt x="0" y="94"/>
                  </a:cubicBezTo>
                  <a:cubicBezTo>
                    <a:pt x="0" y="94"/>
                    <a:pt x="0" y="94"/>
                    <a:pt x="0" y="94"/>
                  </a:cubicBezTo>
                  <a:cubicBezTo>
                    <a:pt x="0" y="94"/>
                    <a:pt x="0" y="94"/>
                    <a:pt x="0" y="94"/>
                  </a:cubicBezTo>
                  <a:cubicBezTo>
                    <a:pt x="0" y="94"/>
                    <a:pt x="0" y="94"/>
                    <a:pt x="0" y="94"/>
                  </a:cubicBezTo>
                  <a:cubicBezTo>
                    <a:pt x="0" y="94"/>
                    <a:pt x="0" y="94"/>
                    <a:pt x="0" y="94"/>
                  </a:cubicBezTo>
                  <a:cubicBezTo>
                    <a:pt x="0" y="94"/>
                    <a:pt x="0" y="94"/>
                    <a:pt x="0" y="95"/>
                  </a:cubicBezTo>
                  <a:cubicBezTo>
                    <a:pt x="0" y="95"/>
                    <a:pt x="0" y="95"/>
                    <a:pt x="0" y="95"/>
                  </a:cubicBezTo>
                  <a:cubicBezTo>
                    <a:pt x="0" y="95"/>
                    <a:pt x="0" y="95"/>
                    <a:pt x="0" y="95"/>
                  </a:cubicBezTo>
                  <a:cubicBezTo>
                    <a:pt x="0" y="95"/>
                    <a:pt x="0" y="95"/>
                    <a:pt x="0" y="95"/>
                  </a:cubicBezTo>
                  <a:cubicBezTo>
                    <a:pt x="0" y="96"/>
                    <a:pt x="1" y="96"/>
                    <a:pt x="1" y="97"/>
                  </a:cubicBezTo>
                  <a:cubicBezTo>
                    <a:pt x="1" y="97"/>
                    <a:pt x="1" y="97"/>
                    <a:pt x="1" y="97"/>
                  </a:cubicBezTo>
                  <a:cubicBezTo>
                    <a:pt x="7" y="136"/>
                    <a:pt x="38" y="168"/>
                    <a:pt x="78" y="174"/>
                  </a:cubicBezTo>
                  <a:cubicBezTo>
                    <a:pt x="66" y="169"/>
                    <a:pt x="55" y="162"/>
                    <a:pt x="46" y="152"/>
                  </a:cubicBezTo>
                  <a:cubicBezTo>
                    <a:pt x="33" y="139"/>
                    <a:pt x="24" y="124"/>
                    <a:pt x="19" y="106"/>
                  </a:cubicBezTo>
                  <a:cubicBezTo>
                    <a:pt x="18" y="97"/>
                    <a:pt x="16" y="87"/>
                    <a:pt x="15" y="78"/>
                  </a:cubicBezTo>
                  <a:cubicBezTo>
                    <a:pt x="15" y="77"/>
                    <a:pt x="15" y="77"/>
                    <a:pt x="15" y="77"/>
                  </a:cubicBezTo>
                  <a:cubicBezTo>
                    <a:pt x="15" y="58"/>
                    <a:pt x="20" y="40"/>
                    <a:pt x="30" y="23"/>
                  </a:cubicBezTo>
                  <a:cubicBezTo>
                    <a:pt x="35" y="16"/>
                    <a:pt x="41" y="9"/>
                    <a:pt x="46" y="2"/>
                  </a:cubicBezTo>
                  <a:cubicBezTo>
                    <a:pt x="47" y="1"/>
                    <a:pt x="48" y="1"/>
                    <a:pt x="48" y="0"/>
                  </a:cubicBezTo>
                </a:path>
              </a:pathLst>
            </a:custGeom>
            <a:solidFill>
              <a:srgbClr val="FFB54D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</a14:hiddenLine>
              </a:ext>
            </a:extLst>
          </p:spPr>
          <p:txBody>
            <a:bodyPr vert="horz" wrap="square" lIns="121920" tIns="60960" rIns="121920" bIns="60960" numCol="1" anchor="t" anchorCtr="0" compatLnSpc="1"/>
            <a:lstStyle/>
            <a:p>
              <a:endParaRPr lang="en-GB" sz="2400"/>
            </a:p>
          </p:txBody>
        </p:sp>
        <p:sp>
          <p:nvSpPr>
            <p:cNvPr id="55" name="Rectangle 36"/>
            <p:cNvSpPr>
              <a:spLocks noChangeArrowheads="1"/>
            </p:cNvSpPr>
            <p:nvPr/>
          </p:nvSpPr>
          <p:spPr bwMode="auto">
            <a:xfrm>
              <a:off x="2605088" y="2592778"/>
              <a:ext cx="268288" cy="153988"/>
            </a:xfrm>
            <a:prstGeom prst="rect">
              <a:avLst/>
            </a:prstGeom>
            <a:solidFill>
              <a:srgbClr val="FFD57D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 vert="horz" wrap="square" lIns="121920" tIns="60960" rIns="121920" bIns="60960" numCol="1" anchor="t" anchorCtr="0" compatLnSpc="1"/>
            <a:lstStyle/>
            <a:p>
              <a:endParaRPr lang="en-GB" sz="2400"/>
            </a:p>
          </p:txBody>
        </p:sp>
      </p:grpSp>
      <p:grpSp>
        <p:nvGrpSpPr>
          <p:cNvPr id="56" name="Group 55"/>
          <p:cNvGrpSpPr/>
          <p:nvPr/>
        </p:nvGrpSpPr>
        <p:grpSpPr>
          <a:xfrm>
            <a:off x="2385955" y="1335825"/>
            <a:ext cx="120325" cy="101771"/>
            <a:chOff x="2455863" y="2411803"/>
            <a:chExt cx="566738" cy="566738"/>
          </a:xfrm>
        </p:grpSpPr>
        <p:sp>
          <p:nvSpPr>
            <p:cNvPr id="57" name="Oval 32"/>
            <p:cNvSpPr>
              <a:spLocks noChangeArrowheads="1"/>
            </p:cNvSpPr>
            <p:nvPr/>
          </p:nvSpPr>
          <p:spPr bwMode="auto">
            <a:xfrm>
              <a:off x="2455863" y="2411803"/>
              <a:ext cx="566738" cy="566738"/>
            </a:xfrm>
            <a:prstGeom prst="ellipse">
              <a:avLst/>
            </a:prstGeom>
            <a:solidFill>
              <a:srgbClr val="F2A012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</a14:hiddenLine>
              </a:ext>
            </a:extLst>
          </p:spPr>
          <p:txBody>
            <a:bodyPr vert="horz" wrap="square" lIns="121920" tIns="60960" rIns="121920" bIns="60960" numCol="1" anchor="t" anchorCtr="0" compatLnSpc="1"/>
            <a:lstStyle/>
            <a:p>
              <a:endParaRPr lang="en-GB" sz="2400"/>
            </a:p>
          </p:txBody>
        </p:sp>
        <p:sp>
          <p:nvSpPr>
            <p:cNvPr id="58" name="Oval 33"/>
            <p:cNvSpPr>
              <a:spLocks noChangeArrowheads="1"/>
            </p:cNvSpPr>
            <p:nvPr/>
          </p:nvSpPr>
          <p:spPr bwMode="auto">
            <a:xfrm>
              <a:off x="2511425" y="2465778"/>
              <a:ext cx="455613" cy="457200"/>
            </a:xfrm>
            <a:prstGeom prst="ellipse">
              <a:avLst/>
            </a:prstGeom>
            <a:solidFill>
              <a:srgbClr val="FFD57D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</a14:hiddenLine>
              </a:ext>
            </a:extLst>
          </p:spPr>
          <p:txBody>
            <a:bodyPr vert="horz" wrap="square" lIns="121920" tIns="60960" rIns="121920" bIns="60960" numCol="1" anchor="t" anchorCtr="0" compatLnSpc="1"/>
            <a:lstStyle/>
            <a:p>
              <a:endParaRPr lang="en-GB" sz="2400"/>
            </a:p>
          </p:txBody>
        </p:sp>
        <p:sp>
          <p:nvSpPr>
            <p:cNvPr id="59" name="Freeform 34"/>
            <p:cNvSpPr>
              <a:spLocks noEditPoints="1"/>
            </p:cNvSpPr>
            <p:nvPr/>
          </p:nvSpPr>
          <p:spPr bwMode="auto">
            <a:xfrm>
              <a:off x="2511425" y="2621353"/>
              <a:ext cx="9525" cy="111125"/>
            </a:xfrm>
            <a:custGeom>
              <a:avLst/>
              <a:gdLst>
                <a:gd name="T0" fmla="*/ 0 w 4"/>
                <a:gd name="T1" fmla="*/ 43 h 45"/>
                <a:gd name="T2" fmla="*/ 0 w 4"/>
                <a:gd name="T3" fmla="*/ 42 h 45"/>
                <a:gd name="T4" fmla="*/ 0 w 4"/>
                <a:gd name="T5" fmla="*/ 41 h 45"/>
                <a:gd name="T6" fmla="*/ 0 w 4"/>
                <a:gd name="T7" fmla="*/ 40 h 45"/>
                <a:gd name="T8" fmla="*/ 0 w 4"/>
                <a:gd name="T9" fmla="*/ 40 h 45"/>
                <a:gd name="T10" fmla="*/ 0 w 4"/>
                <a:gd name="T11" fmla="*/ 39 h 45"/>
                <a:gd name="T12" fmla="*/ 0 w 4"/>
                <a:gd name="T13" fmla="*/ 38 h 45"/>
                <a:gd name="T14" fmla="*/ 0 w 4"/>
                <a:gd name="T15" fmla="*/ 38 h 45"/>
                <a:gd name="T16" fmla="*/ 0 w 4"/>
                <a:gd name="T17" fmla="*/ 37 h 45"/>
                <a:gd name="T18" fmla="*/ 0 w 4"/>
                <a:gd name="T19" fmla="*/ 36 h 45"/>
                <a:gd name="T20" fmla="*/ 0 w 4"/>
                <a:gd name="T21" fmla="*/ 36 h 45"/>
                <a:gd name="T22" fmla="*/ 0 w 4"/>
                <a:gd name="T23" fmla="*/ 35 h 45"/>
                <a:gd name="T24" fmla="*/ 0 w 4"/>
                <a:gd name="T25" fmla="*/ 34 h 45"/>
                <a:gd name="T26" fmla="*/ 0 w 4"/>
                <a:gd name="T27" fmla="*/ 34 h 45"/>
                <a:gd name="T28" fmla="*/ 0 w 4"/>
                <a:gd name="T29" fmla="*/ 33 h 45"/>
                <a:gd name="T30" fmla="*/ 0 w 4"/>
                <a:gd name="T31" fmla="*/ 32 h 45"/>
                <a:gd name="T32" fmla="*/ 0 w 4"/>
                <a:gd name="T33" fmla="*/ 31 h 45"/>
                <a:gd name="T34" fmla="*/ 0 w 4"/>
                <a:gd name="T35" fmla="*/ 31 h 45"/>
                <a:gd name="T36" fmla="*/ 0 w 4"/>
                <a:gd name="T37" fmla="*/ 30 h 45"/>
                <a:gd name="T38" fmla="*/ 0 w 4"/>
                <a:gd name="T39" fmla="*/ 29 h 45"/>
                <a:gd name="T40" fmla="*/ 0 w 4"/>
                <a:gd name="T41" fmla="*/ 29 h 45"/>
                <a:gd name="T42" fmla="*/ 0 w 4"/>
                <a:gd name="T43" fmla="*/ 28 h 45"/>
                <a:gd name="T44" fmla="*/ 0 w 4"/>
                <a:gd name="T45" fmla="*/ 27 h 45"/>
                <a:gd name="T46" fmla="*/ 0 w 4"/>
                <a:gd name="T47" fmla="*/ 26 h 45"/>
                <a:gd name="T48" fmla="*/ 0 w 4"/>
                <a:gd name="T49" fmla="*/ 26 h 45"/>
                <a:gd name="T50" fmla="*/ 0 w 4"/>
                <a:gd name="T51" fmla="*/ 25 h 45"/>
                <a:gd name="T52" fmla="*/ 0 w 4"/>
                <a:gd name="T53" fmla="*/ 24 h 45"/>
                <a:gd name="T54" fmla="*/ 0 w 4"/>
                <a:gd name="T55" fmla="*/ 23 h 45"/>
                <a:gd name="T56" fmla="*/ 0 w 4"/>
                <a:gd name="T57" fmla="*/ 22 h 45"/>
                <a:gd name="T58" fmla="*/ 0 w 4"/>
                <a:gd name="T59" fmla="*/ 22 h 45"/>
                <a:gd name="T60" fmla="*/ 0 w 4"/>
                <a:gd name="T61" fmla="*/ 21 h 45"/>
                <a:gd name="T62" fmla="*/ 0 w 4"/>
                <a:gd name="T63" fmla="*/ 20 h 45"/>
                <a:gd name="T64" fmla="*/ 0 w 4"/>
                <a:gd name="T65" fmla="*/ 19 h 45"/>
                <a:gd name="T66" fmla="*/ 0 w 4"/>
                <a:gd name="T67" fmla="*/ 18 h 45"/>
                <a:gd name="T68" fmla="*/ 0 w 4"/>
                <a:gd name="T69" fmla="*/ 18 h 45"/>
                <a:gd name="T70" fmla="*/ 0 w 4"/>
                <a:gd name="T71" fmla="*/ 17 h 45"/>
                <a:gd name="T72" fmla="*/ 1 w 4"/>
                <a:gd name="T73" fmla="*/ 16 h 45"/>
                <a:gd name="T74" fmla="*/ 1 w 4"/>
                <a:gd name="T75" fmla="*/ 15 h 45"/>
                <a:gd name="T76" fmla="*/ 1 w 4"/>
                <a:gd name="T77" fmla="*/ 15 h 45"/>
                <a:gd name="T78" fmla="*/ 1 w 4"/>
                <a:gd name="T79" fmla="*/ 13 h 45"/>
                <a:gd name="T80" fmla="*/ 1 w 4"/>
                <a:gd name="T81" fmla="*/ 12 h 45"/>
                <a:gd name="T82" fmla="*/ 1 w 4"/>
                <a:gd name="T83" fmla="*/ 12 h 45"/>
                <a:gd name="T84" fmla="*/ 1 w 4"/>
                <a:gd name="T85" fmla="*/ 11 h 45"/>
                <a:gd name="T86" fmla="*/ 2 w 4"/>
                <a:gd name="T87" fmla="*/ 10 h 45"/>
                <a:gd name="T88" fmla="*/ 2 w 4"/>
                <a:gd name="T89" fmla="*/ 10 h 45"/>
                <a:gd name="T90" fmla="*/ 2 w 4"/>
                <a:gd name="T91" fmla="*/ 9 h 45"/>
                <a:gd name="T92" fmla="*/ 2 w 4"/>
                <a:gd name="T93" fmla="*/ 8 h 45"/>
                <a:gd name="T94" fmla="*/ 2 w 4"/>
                <a:gd name="T95" fmla="*/ 8 h 45"/>
                <a:gd name="T96" fmla="*/ 2 w 4"/>
                <a:gd name="T97" fmla="*/ 7 h 45"/>
                <a:gd name="T98" fmla="*/ 3 w 4"/>
                <a:gd name="T99" fmla="*/ 6 h 45"/>
                <a:gd name="T100" fmla="*/ 3 w 4"/>
                <a:gd name="T101" fmla="*/ 6 h 45"/>
                <a:gd name="T102" fmla="*/ 3 w 4"/>
                <a:gd name="T103" fmla="*/ 5 h 45"/>
                <a:gd name="T104" fmla="*/ 3 w 4"/>
                <a:gd name="T105" fmla="*/ 4 h 45"/>
                <a:gd name="T106" fmla="*/ 3 w 4"/>
                <a:gd name="T107" fmla="*/ 4 h 45"/>
                <a:gd name="T108" fmla="*/ 3 w 4"/>
                <a:gd name="T109" fmla="*/ 3 h 45"/>
                <a:gd name="T110" fmla="*/ 4 w 4"/>
                <a:gd name="T111" fmla="*/ 2 h 45"/>
                <a:gd name="T112" fmla="*/ 4 w 4"/>
                <a:gd name="T113" fmla="*/ 1 h 45"/>
                <a:gd name="T114" fmla="*/ 4 w 4"/>
                <a:gd name="T115" fmla="*/ 0 h 45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  <a:cxn ang="0">
                  <a:pos x="T46" y="T47"/>
                </a:cxn>
                <a:cxn ang="0">
                  <a:pos x="T48" y="T49"/>
                </a:cxn>
                <a:cxn ang="0">
                  <a:pos x="T50" y="T51"/>
                </a:cxn>
                <a:cxn ang="0">
                  <a:pos x="T52" y="T53"/>
                </a:cxn>
                <a:cxn ang="0">
                  <a:pos x="T54" y="T55"/>
                </a:cxn>
                <a:cxn ang="0">
                  <a:pos x="T56" y="T57"/>
                </a:cxn>
                <a:cxn ang="0">
                  <a:pos x="T58" y="T59"/>
                </a:cxn>
                <a:cxn ang="0">
                  <a:pos x="T60" y="T61"/>
                </a:cxn>
                <a:cxn ang="0">
                  <a:pos x="T62" y="T63"/>
                </a:cxn>
                <a:cxn ang="0">
                  <a:pos x="T64" y="T65"/>
                </a:cxn>
                <a:cxn ang="0">
                  <a:pos x="T66" y="T67"/>
                </a:cxn>
                <a:cxn ang="0">
                  <a:pos x="T68" y="T69"/>
                </a:cxn>
                <a:cxn ang="0">
                  <a:pos x="T70" y="T71"/>
                </a:cxn>
                <a:cxn ang="0">
                  <a:pos x="T72" y="T73"/>
                </a:cxn>
                <a:cxn ang="0">
                  <a:pos x="T74" y="T75"/>
                </a:cxn>
                <a:cxn ang="0">
                  <a:pos x="T76" y="T77"/>
                </a:cxn>
                <a:cxn ang="0">
                  <a:pos x="T78" y="T79"/>
                </a:cxn>
                <a:cxn ang="0">
                  <a:pos x="T80" y="T81"/>
                </a:cxn>
                <a:cxn ang="0">
                  <a:pos x="T82" y="T83"/>
                </a:cxn>
                <a:cxn ang="0">
                  <a:pos x="T84" y="T85"/>
                </a:cxn>
                <a:cxn ang="0">
                  <a:pos x="T86" y="T87"/>
                </a:cxn>
                <a:cxn ang="0">
                  <a:pos x="T88" y="T89"/>
                </a:cxn>
                <a:cxn ang="0">
                  <a:pos x="T90" y="T91"/>
                </a:cxn>
                <a:cxn ang="0">
                  <a:pos x="T92" y="T93"/>
                </a:cxn>
                <a:cxn ang="0">
                  <a:pos x="T94" y="T95"/>
                </a:cxn>
                <a:cxn ang="0">
                  <a:pos x="T96" y="T97"/>
                </a:cxn>
                <a:cxn ang="0">
                  <a:pos x="T98" y="T99"/>
                </a:cxn>
                <a:cxn ang="0">
                  <a:pos x="T100" y="T101"/>
                </a:cxn>
                <a:cxn ang="0">
                  <a:pos x="T102" y="T103"/>
                </a:cxn>
                <a:cxn ang="0">
                  <a:pos x="T104" y="T105"/>
                </a:cxn>
                <a:cxn ang="0">
                  <a:pos x="T106" y="T107"/>
                </a:cxn>
                <a:cxn ang="0">
                  <a:pos x="T108" y="T109"/>
                </a:cxn>
                <a:cxn ang="0">
                  <a:pos x="T110" y="T111"/>
                </a:cxn>
                <a:cxn ang="0">
                  <a:pos x="T112" y="T113"/>
                </a:cxn>
                <a:cxn ang="0">
                  <a:pos x="T114" y="T115"/>
                </a:cxn>
              </a:cxnLst>
              <a:rect l="0" t="0" r="r" b="b"/>
              <a:pathLst>
                <a:path w="4" h="45">
                  <a:moveTo>
                    <a:pt x="1" y="45"/>
                  </a:moveTo>
                  <a:cubicBezTo>
                    <a:pt x="1" y="45"/>
                    <a:pt x="1" y="45"/>
                    <a:pt x="1" y="45"/>
                  </a:cubicBezTo>
                  <a:cubicBezTo>
                    <a:pt x="1" y="45"/>
                    <a:pt x="1" y="45"/>
                    <a:pt x="1" y="45"/>
                  </a:cubicBezTo>
                  <a:moveTo>
                    <a:pt x="0" y="43"/>
                  </a:moveTo>
                  <a:cubicBezTo>
                    <a:pt x="0" y="43"/>
                    <a:pt x="0" y="43"/>
                    <a:pt x="0" y="43"/>
                  </a:cubicBezTo>
                  <a:cubicBezTo>
                    <a:pt x="0" y="43"/>
                    <a:pt x="0" y="43"/>
                    <a:pt x="0" y="43"/>
                  </a:cubicBezTo>
                  <a:moveTo>
                    <a:pt x="0" y="43"/>
                  </a:moveTo>
                  <a:cubicBezTo>
                    <a:pt x="0" y="43"/>
                    <a:pt x="0" y="43"/>
                    <a:pt x="0" y="43"/>
                  </a:cubicBezTo>
                  <a:cubicBezTo>
                    <a:pt x="0" y="43"/>
                    <a:pt x="0" y="43"/>
                    <a:pt x="0" y="43"/>
                  </a:cubicBezTo>
                  <a:moveTo>
                    <a:pt x="0" y="42"/>
                  </a:moveTo>
                  <a:cubicBezTo>
                    <a:pt x="0" y="42"/>
                    <a:pt x="0" y="42"/>
                    <a:pt x="0" y="42"/>
                  </a:cubicBezTo>
                  <a:cubicBezTo>
                    <a:pt x="0" y="42"/>
                    <a:pt x="0" y="42"/>
                    <a:pt x="0" y="42"/>
                  </a:cubicBezTo>
                  <a:moveTo>
                    <a:pt x="0" y="42"/>
                  </a:moveTo>
                  <a:cubicBezTo>
                    <a:pt x="0" y="42"/>
                    <a:pt x="0" y="42"/>
                    <a:pt x="0" y="42"/>
                  </a:cubicBezTo>
                  <a:cubicBezTo>
                    <a:pt x="0" y="42"/>
                    <a:pt x="0" y="42"/>
                    <a:pt x="0" y="42"/>
                  </a:cubicBezTo>
                  <a:moveTo>
                    <a:pt x="0" y="42"/>
                  </a:moveTo>
                  <a:cubicBezTo>
                    <a:pt x="0" y="42"/>
                    <a:pt x="0" y="42"/>
                    <a:pt x="0" y="42"/>
                  </a:cubicBezTo>
                  <a:cubicBezTo>
                    <a:pt x="0" y="42"/>
                    <a:pt x="0" y="42"/>
                    <a:pt x="0" y="42"/>
                  </a:cubicBezTo>
                  <a:moveTo>
                    <a:pt x="0" y="41"/>
                  </a:moveTo>
                  <a:cubicBezTo>
                    <a:pt x="0" y="41"/>
                    <a:pt x="0" y="41"/>
                    <a:pt x="0" y="41"/>
                  </a:cubicBezTo>
                  <a:cubicBezTo>
                    <a:pt x="0" y="41"/>
                    <a:pt x="0" y="41"/>
                    <a:pt x="0" y="41"/>
                  </a:cubicBezTo>
                  <a:moveTo>
                    <a:pt x="0" y="41"/>
                  </a:moveTo>
                  <a:cubicBezTo>
                    <a:pt x="0" y="41"/>
                    <a:pt x="0" y="41"/>
                    <a:pt x="0" y="41"/>
                  </a:cubicBezTo>
                  <a:cubicBezTo>
                    <a:pt x="0" y="41"/>
                    <a:pt x="0" y="41"/>
                    <a:pt x="0" y="41"/>
                  </a:cubicBezTo>
                  <a:moveTo>
                    <a:pt x="0" y="40"/>
                  </a:moveTo>
                  <a:cubicBezTo>
                    <a:pt x="0" y="40"/>
                    <a:pt x="0" y="40"/>
                    <a:pt x="0" y="40"/>
                  </a:cubicBezTo>
                  <a:cubicBezTo>
                    <a:pt x="0" y="40"/>
                    <a:pt x="0" y="40"/>
                    <a:pt x="0" y="40"/>
                  </a:cubicBezTo>
                  <a:moveTo>
                    <a:pt x="0" y="40"/>
                  </a:moveTo>
                  <a:cubicBezTo>
                    <a:pt x="0" y="40"/>
                    <a:pt x="0" y="40"/>
                    <a:pt x="0" y="40"/>
                  </a:cubicBezTo>
                  <a:cubicBezTo>
                    <a:pt x="0" y="40"/>
                    <a:pt x="0" y="40"/>
                    <a:pt x="0" y="40"/>
                  </a:cubicBezTo>
                  <a:moveTo>
                    <a:pt x="0" y="40"/>
                  </a:moveTo>
                  <a:cubicBezTo>
                    <a:pt x="0" y="40"/>
                    <a:pt x="0" y="40"/>
                    <a:pt x="0" y="40"/>
                  </a:cubicBezTo>
                  <a:cubicBezTo>
                    <a:pt x="0" y="40"/>
                    <a:pt x="0" y="40"/>
                    <a:pt x="0" y="40"/>
                  </a:cubicBezTo>
                  <a:moveTo>
                    <a:pt x="0" y="40"/>
                  </a:moveTo>
                  <a:cubicBezTo>
                    <a:pt x="0" y="40"/>
                    <a:pt x="0" y="40"/>
                    <a:pt x="0" y="40"/>
                  </a:cubicBezTo>
                  <a:cubicBezTo>
                    <a:pt x="0" y="40"/>
                    <a:pt x="0" y="40"/>
                    <a:pt x="0" y="40"/>
                  </a:cubicBezTo>
                  <a:moveTo>
                    <a:pt x="0" y="39"/>
                  </a:moveTo>
                  <a:cubicBezTo>
                    <a:pt x="0" y="39"/>
                    <a:pt x="0" y="39"/>
                    <a:pt x="0" y="39"/>
                  </a:cubicBezTo>
                  <a:cubicBezTo>
                    <a:pt x="0" y="39"/>
                    <a:pt x="0" y="39"/>
                    <a:pt x="0" y="39"/>
                  </a:cubicBezTo>
                  <a:moveTo>
                    <a:pt x="0" y="39"/>
                  </a:moveTo>
                  <a:cubicBezTo>
                    <a:pt x="0" y="39"/>
                    <a:pt x="0" y="39"/>
                    <a:pt x="0" y="39"/>
                  </a:cubicBezTo>
                  <a:cubicBezTo>
                    <a:pt x="0" y="39"/>
                    <a:pt x="0" y="39"/>
                    <a:pt x="0" y="39"/>
                  </a:cubicBezTo>
                  <a:moveTo>
                    <a:pt x="0" y="39"/>
                  </a:moveTo>
                  <a:cubicBezTo>
                    <a:pt x="0" y="39"/>
                    <a:pt x="0" y="39"/>
                    <a:pt x="0" y="39"/>
                  </a:cubicBezTo>
                  <a:cubicBezTo>
                    <a:pt x="0" y="39"/>
                    <a:pt x="0" y="39"/>
                    <a:pt x="0" y="39"/>
                  </a:cubicBezTo>
                  <a:moveTo>
                    <a:pt x="0" y="38"/>
                  </a:moveTo>
                  <a:cubicBezTo>
                    <a:pt x="0" y="38"/>
                    <a:pt x="0" y="39"/>
                    <a:pt x="0" y="39"/>
                  </a:cubicBezTo>
                  <a:cubicBezTo>
                    <a:pt x="0" y="39"/>
                    <a:pt x="0" y="39"/>
                    <a:pt x="0" y="38"/>
                  </a:cubicBezTo>
                  <a:moveTo>
                    <a:pt x="0" y="38"/>
                  </a:moveTo>
                  <a:cubicBezTo>
                    <a:pt x="0" y="38"/>
                    <a:pt x="0" y="38"/>
                    <a:pt x="0" y="38"/>
                  </a:cubicBezTo>
                  <a:cubicBezTo>
                    <a:pt x="0" y="38"/>
                    <a:pt x="0" y="38"/>
                    <a:pt x="0" y="38"/>
                  </a:cubicBezTo>
                  <a:moveTo>
                    <a:pt x="0" y="38"/>
                  </a:moveTo>
                  <a:cubicBezTo>
                    <a:pt x="0" y="38"/>
                    <a:pt x="0" y="38"/>
                    <a:pt x="0" y="38"/>
                  </a:cubicBezTo>
                  <a:cubicBezTo>
                    <a:pt x="0" y="38"/>
                    <a:pt x="0" y="38"/>
                    <a:pt x="0" y="38"/>
                  </a:cubicBezTo>
                  <a:moveTo>
                    <a:pt x="0" y="37"/>
                  </a:moveTo>
                  <a:cubicBezTo>
                    <a:pt x="0" y="38"/>
                    <a:pt x="0" y="38"/>
                    <a:pt x="0" y="38"/>
                  </a:cubicBezTo>
                  <a:cubicBezTo>
                    <a:pt x="0" y="38"/>
                    <a:pt x="0" y="38"/>
                    <a:pt x="0" y="37"/>
                  </a:cubicBezTo>
                  <a:moveTo>
                    <a:pt x="0" y="37"/>
                  </a:moveTo>
                  <a:cubicBezTo>
                    <a:pt x="0" y="37"/>
                    <a:pt x="0" y="37"/>
                    <a:pt x="0" y="37"/>
                  </a:cubicBezTo>
                  <a:cubicBezTo>
                    <a:pt x="0" y="37"/>
                    <a:pt x="0" y="37"/>
                    <a:pt x="0" y="37"/>
                  </a:cubicBezTo>
                  <a:moveTo>
                    <a:pt x="0" y="37"/>
                  </a:moveTo>
                  <a:cubicBezTo>
                    <a:pt x="0" y="37"/>
                    <a:pt x="0" y="37"/>
                    <a:pt x="0" y="37"/>
                  </a:cubicBezTo>
                  <a:cubicBezTo>
                    <a:pt x="0" y="37"/>
                    <a:pt x="0" y="37"/>
                    <a:pt x="0" y="37"/>
                  </a:cubicBezTo>
                  <a:moveTo>
                    <a:pt x="0" y="37"/>
                  </a:moveTo>
                  <a:cubicBezTo>
                    <a:pt x="0" y="37"/>
                    <a:pt x="0" y="37"/>
                    <a:pt x="0" y="37"/>
                  </a:cubicBezTo>
                  <a:cubicBezTo>
                    <a:pt x="0" y="37"/>
                    <a:pt x="0" y="37"/>
                    <a:pt x="0" y="37"/>
                  </a:cubicBezTo>
                  <a:moveTo>
                    <a:pt x="0" y="36"/>
                  </a:moveTo>
                  <a:cubicBezTo>
                    <a:pt x="0" y="36"/>
                    <a:pt x="0" y="36"/>
                    <a:pt x="0" y="36"/>
                  </a:cubicBezTo>
                  <a:cubicBezTo>
                    <a:pt x="0" y="36"/>
                    <a:pt x="0" y="36"/>
                    <a:pt x="0" y="36"/>
                  </a:cubicBezTo>
                  <a:moveTo>
                    <a:pt x="0" y="36"/>
                  </a:moveTo>
                  <a:cubicBezTo>
                    <a:pt x="0" y="36"/>
                    <a:pt x="0" y="36"/>
                    <a:pt x="0" y="36"/>
                  </a:cubicBezTo>
                  <a:cubicBezTo>
                    <a:pt x="0" y="36"/>
                    <a:pt x="0" y="36"/>
                    <a:pt x="0" y="36"/>
                  </a:cubicBezTo>
                  <a:moveTo>
                    <a:pt x="0" y="36"/>
                  </a:moveTo>
                  <a:cubicBezTo>
                    <a:pt x="0" y="36"/>
                    <a:pt x="0" y="36"/>
                    <a:pt x="0" y="36"/>
                  </a:cubicBezTo>
                  <a:cubicBezTo>
                    <a:pt x="0" y="36"/>
                    <a:pt x="0" y="36"/>
                    <a:pt x="0" y="36"/>
                  </a:cubicBezTo>
                  <a:moveTo>
                    <a:pt x="0" y="35"/>
                  </a:moveTo>
                  <a:cubicBezTo>
                    <a:pt x="0" y="35"/>
                    <a:pt x="0" y="36"/>
                    <a:pt x="0" y="36"/>
                  </a:cubicBezTo>
                  <a:cubicBezTo>
                    <a:pt x="0" y="36"/>
                    <a:pt x="0" y="35"/>
                    <a:pt x="0" y="35"/>
                  </a:cubicBezTo>
                  <a:moveTo>
                    <a:pt x="0" y="35"/>
                  </a:moveTo>
                  <a:cubicBezTo>
                    <a:pt x="0" y="35"/>
                    <a:pt x="0" y="35"/>
                    <a:pt x="0" y="35"/>
                  </a:cubicBezTo>
                  <a:cubicBezTo>
                    <a:pt x="0" y="35"/>
                    <a:pt x="0" y="35"/>
                    <a:pt x="0" y="35"/>
                  </a:cubicBezTo>
                  <a:moveTo>
                    <a:pt x="0" y="35"/>
                  </a:moveTo>
                  <a:cubicBezTo>
                    <a:pt x="0" y="35"/>
                    <a:pt x="0" y="35"/>
                    <a:pt x="0" y="35"/>
                  </a:cubicBezTo>
                  <a:cubicBezTo>
                    <a:pt x="0" y="35"/>
                    <a:pt x="0" y="35"/>
                    <a:pt x="0" y="35"/>
                  </a:cubicBezTo>
                  <a:moveTo>
                    <a:pt x="0" y="35"/>
                  </a:moveTo>
                  <a:cubicBezTo>
                    <a:pt x="0" y="35"/>
                    <a:pt x="0" y="35"/>
                    <a:pt x="0" y="35"/>
                  </a:cubicBezTo>
                  <a:cubicBezTo>
                    <a:pt x="0" y="35"/>
                    <a:pt x="0" y="35"/>
                    <a:pt x="0" y="35"/>
                  </a:cubicBezTo>
                  <a:moveTo>
                    <a:pt x="0" y="34"/>
                  </a:moveTo>
                  <a:cubicBezTo>
                    <a:pt x="0" y="34"/>
                    <a:pt x="0" y="34"/>
                    <a:pt x="0" y="34"/>
                  </a:cubicBezTo>
                  <a:cubicBezTo>
                    <a:pt x="0" y="34"/>
                    <a:pt x="0" y="34"/>
                    <a:pt x="0" y="34"/>
                  </a:cubicBezTo>
                  <a:moveTo>
                    <a:pt x="0" y="34"/>
                  </a:moveTo>
                  <a:cubicBezTo>
                    <a:pt x="0" y="34"/>
                    <a:pt x="0" y="34"/>
                    <a:pt x="0" y="34"/>
                  </a:cubicBezTo>
                  <a:cubicBezTo>
                    <a:pt x="0" y="34"/>
                    <a:pt x="0" y="34"/>
                    <a:pt x="0" y="34"/>
                  </a:cubicBezTo>
                  <a:moveTo>
                    <a:pt x="0" y="34"/>
                  </a:moveTo>
                  <a:cubicBezTo>
                    <a:pt x="0" y="34"/>
                    <a:pt x="0" y="34"/>
                    <a:pt x="0" y="34"/>
                  </a:cubicBezTo>
                  <a:cubicBezTo>
                    <a:pt x="0" y="34"/>
                    <a:pt x="0" y="34"/>
                    <a:pt x="0" y="34"/>
                  </a:cubicBezTo>
                  <a:moveTo>
                    <a:pt x="0" y="33"/>
                  </a:moveTo>
                  <a:cubicBezTo>
                    <a:pt x="0" y="33"/>
                    <a:pt x="0" y="33"/>
                    <a:pt x="0" y="34"/>
                  </a:cubicBezTo>
                  <a:cubicBezTo>
                    <a:pt x="0" y="33"/>
                    <a:pt x="0" y="33"/>
                    <a:pt x="0" y="33"/>
                  </a:cubicBezTo>
                  <a:moveTo>
                    <a:pt x="0" y="33"/>
                  </a:moveTo>
                  <a:cubicBezTo>
                    <a:pt x="0" y="33"/>
                    <a:pt x="0" y="33"/>
                    <a:pt x="0" y="33"/>
                  </a:cubicBezTo>
                  <a:cubicBezTo>
                    <a:pt x="0" y="33"/>
                    <a:pt x="0" y="33"/>
                    <a:pt x="0" y="33"/>
                  </a:cubicBezTo>
                  <a:moveTo>
                    <a:pt x="0" y="33"/>
                  </a:moveTo>
                  <a:cubicBezTo>
                    <a:pt x="0" y="33"/>
                    <a:pt x="0" y="33"/>
                    <a:pt x="0" y="33"/>
                  </a:cubicBezTo>
                  <a:cubicBezTo>
                    <a:pt x="0" y="33"/>
                    <a:pt x="0" y="33"/>
                    <a:pt x="0" y="33"/>
                  </a:cubicBezTo>
                  <a:moveTo>
                    <a:pt x="0" y="32"/>
                  </a:moveTo>
                  <a:cubicBezTo>
                    <a:pt x="0" y="32"/>
                    <a:pt x="0" y="33"/>
                    <a:pt x="0" y="33"/>
                  </a:cubicBezTo>
                  <a:cubicBezTo>
                    <a:pt x="0" y="33"/>
                    <a:pt x="0" y="32"/>
                    <a:pt x="0" y="32"/>
                  </a:cubicBezTo>
                  <a:moveTo>
                    <a:pt x="0" y="32"/>
                  </a:moveTo>
                  <a:cubicBezTo>
                    <a:pt x="0" y="32"/>
                    <a:pt x="0" y="32"/>
                    <a:pt x="0" y="32"/>
                  </a:cubicBezTo>
                  <a:cubicBezTo>
                    <a:pt x="0" y="32"/>
                    <a:pt x="0" y="32"/>
                    <a:pt x="0" y="32"/>
                  </a:cubicBezTo>
                  <a:moveTo>
                    <a:pt x="0" y="32"/>
                  </a:moveTo>
                  <a:cubicBezTo>
                    <a:pt x="0" y="32"/>
                    <a:pt x="0" y="32"/>
                    <a:pt x="0" y="32"/>
                  </a:cubicBezTo>
                  <a:cubicBezTo>
                    <a:pt x="0" y="32"/>
                    <a:pt x="0" y="32"/>
                    <a:pt x="0" y="32"/>
                  </a:cubicBezTo>
                  <a:moveTo>
                    <a:pt x="0" y="32"/>
                  </a:moveTo>
                  <a:cubicBezTo>
                    <a:pt x="0" y="32"/>
                    <a:pt x="0" y="32"/>
                    <a:pt x="0" y="32"/>
                  </a:cubicBezTo>
                  <a:cubicBezTo>
                    <a:pt x="0" y="32"/>
                    <a:pt x="0" y="32"/>
                    <a:pt x="0" y="32"/>
                  </a:cubicBezTo>
                  <a:moveTo>
                    <a:pt x="0" y="31"/>
                  </a:moveTo>
                  <a:cubicBezTo>
                    <a:pt x="0" y="31"/>
                    <a:pt x="0" y="31"/>
                    <a:pt x="0" y="31"/>
                  </a:cubicBezTo>
                  <a:cubicBezTo>
                    <a:pt x="0" y="31"/>
                    <a:pt x="0" y="31"/>
                    <a:pt x="0" y="31"/>
                  </a:cubicBezTo>
                  <a:moveTo>
                    <a:pt x="0" y="31"/>
                  </a:moveTo>
                  <a:cubicBezTo>
                    <a:pt x="0" y="31"/>
                    <a:pt x="0" y="31"/>
                    <a:pt x="0" y="31"/>
                  </a:cubicBezTo>
                  <a:cubicBezTo>
                    <a:pt x="0" y="31"/>
                    <a:pt x="0" y="31"/>
                    <a:pt x="0" y="31"/>
                  </a:cubicBezTo>
                  <a:moveTo>
                    <a:pt x="0" y="31"/>
                  </a:moveTo>
                  <a:cubicBezTo>
                    <a:pt x="0" y="31"/>
                    <a:pt x="0" y="31"/>
                    <a:pt x="0" y="31"/>
                  </a:cubicBezTo>
                  <a:cubicBezTo>
                    <a:pt x="0" y="31"/>
                    <a:pt x="0" y="31"/>
                    <a:pt x="0" y="31"/>
                  </a:cubicBezTo>
                  <a:moveTo>
                    <a:pt x="0" y="30"/>
                  </a:moveTo>
                  <a:cubicBezTo>
                    <a:pt x="0" y="30"/>
                    <a:pt x="0" y="30"/>
                    <a:pt x="0" y="31"/>
                  </a:cubicBezTo>
                  <a:cubicBezTo>
                    <a:pt x="0" y="30"/>
                    <a:pt x="0" y="30"/>
                    <a:pt x="0" y="30"/>
                  </a:cubicBezTo>
                  <a:moveTo>
                    <a:pt x="0" y="30"/>
                  </a:moveTo>
                  <a:cubicBezTo>
                    <a:pt x="0" y="30"/>
                    <a:pt x="0" y="30"/>
                    <a:pt x="0" y="30"/>
                  </a:cubicBezTo>
                  <a:cubicBezTo>
                    <a:pt x="0" y="30"/>
                    <a:pt x="0" y="30"/>
                    <a:pt x="0" y="30"/>
                  </a:cubicBezTo>
                  <a:moveTo>
                    <a:pt x="0" y="30"/>
                  </a:moveTo>
                  <a:cubicBezTo>
                    <a:pt x="0" y="30"/>
                    <a:pt x="0" y="30"/>
                    <a:pt x="0" y="30"/>
                  </a:cubicBezTo>
                  <a:cubicBezTo>
                    <a:pt x="0" y="30"/>
                    <a:pt x="0" y="30"/>
                    <a:pt x="0" y="30"/>
                  </a:cubicBezTo>
                  <a:cubicBezTo>
                    <a:pt x="0" y="30"/>
                    <a:pt x="0" y="30"/>
                    <a:pt x="0" y="30"/>
                  </a:cubicBezTo>
                  <a:moveTo>
                    <a:pt x="0" y="29"/>
                  </a:moveTo>
                  <a:cubicBezTo>
                    <a:pt x="0" y="29"/>
                    <a:pt x="0" y="30"/>
                    <a:pt x="0" y="30"/>
                  </a:cubicBezTo>
                  <a:cubicBezTo>
                    <a:pt x="0" y="30"/>
                    <a:pt x="0" y="29"/>
                    <a:pt x="0" y="29"/>
                  </a:cubicBezTo>
                  <a:moveTo>
                    <a:pt x="0" y="29"/>
                  </a:moveTo>
                  <a:cubicBezTo>
                    <a:pt x="0" y="29"/>
                    <a:pt x="0" y="29"/>
                    <a:pt x="0" y="29"/>
                  </a:cubicBezTo>
                  <a:cubicBezTo>
                    <a:pt x="0" y="29"/>
                    <a:pt x="0" y="29"/>
                    <a:pt x="0" y="29"/>
                  </a:cubicBezTo>
                  <a:moveTo>
                    <a:pt x="0" y="29"/>
                  </a:moveTo>
                  <a:cubicBezTo>
                    <a:pt x="0" y="29"/>
                    <a:pt x="0" y="29"/>
                    <a:pt x="0" y="29"/>
                  </a:cubicBezTo>
                  <a:cubicBezTo>
                    <a:pt x="0" y="29"/>
                    <a:pt x="0" y="29"/>
                    <a:pt x="0" y="29"/>
                  </a:cubicBezTo>
                  <a:moveTo>
                    <a:pt x="0" y="28"/>
                  </a:moveTo>
                  <a:cubicBezTo>
                    <a:pt x="0" y="29"/>
                    <a:pt x="0" y="29"/>
                    <a:pt x="0" y="29"/>
                  </a:cubicBezTo>
                  <a:cubicBezTo>
                    <a:pt x="0" y="29"/>
                    <a:pt x="0" y="29"/>
                    <a:pt x="0" y="28"/>
                  </a:cubicBezTo>
                  <a:moveTo>
                    <a:pt x="0" y="28"/>
                  </a:moveTo>
                  <a:cubicBezTo>
                    <a:pt x="0" y="28"/>
                    <a:pt x="0" y="28"/>
                    <a:pt x="0" y="28"/>
                  </a:cubicBezTo>
                  <a:cubicBezTo>
                    <a:pt x="0" y="28"/>
                    <a:pt x="0" y="28"/>
                    <a:pt x="0" y="28"/>
                  </a:cubicBezTo>
                  <a:moveTo>
                    <a:pt x="0" y="28"/>
                  </a:moveTo>
                  <a:cubicBezTo>
                    <a:pt x="0" y="28"/>
                    <a:pt x="0" y="28"/>
                    <a:pt x="0" y="28"/>
                  </a:cubicBezTo>
                  <a:cubicBezTo>
                    <a:pt x="0" y="28"/>
                    <a:pt x="0" y="28"/>
                    <a:pt x="0" y="28"/>
                  </a:cubicBezTo>
                  <a:moveTo>
                    <a:pt x="0" y="28"/>
                  </a:moveTo>
                  <a:cubicBezTo>
                    <a:pt x="0" y="28"/>
                    <a:pt x="0" y="28"/>
                    <a:pt x="0" y="28"/>
                  </a:cubicBezTo>
                  <a:cubicBezTo>
                    <a:pt x="0" y="28"/>
                    <a:pt x="0" y="28"/>
                    <a:pt x="0" y="28"/>
                  </a:cubicBezTo>
                  <a:moveTo>
                    <a:pt x="0" y="27"/>
                  </a:moveTo>
                  <a:cubicBezTo>
                    <a:pt x="0" y="27"/>
                    <a:pt x="0" y="27"/>
                    <a:pt x="0" y="28"/>
                  </a:cubicBezTo>
                  <a:cubicBezTo>
                    <a:pt x="0" y="27"/>
                    <a:pt x="0" y="27"/>
                    <a:pt x="0" y="27"/>
                  </a:cubicBezTo>
                  <a:moveTo>
                    <a:pt x="0" y="27"/>
                  </a:moveTo>
                  <a:cubicBezTo>
                    <a:pt x="0" y="27"/>
                    <a:pt x="0" y="27"/>
                    <a:pt x="0" y="27"/>
                  </a:cubicBezTo>
                  <a:cubicBezTo>
                    <a:pt x="0" y="27"/>
                    <a:pt x="0" y="27"/>
                    <a:pt x="0" y="27"/>
                  </a:cubicBezTo>
                  <a:moveTo>
                    <a:pt x="0" y="26"/>
                  </a:moveTo>
                  <a:cubicBezTo>
                    <a:pt x="0" y="27"/>
                    <a:pt x="0" y="27"/>
                    <a:pt x="0" y="27"/>
                  </a:cubicBezTo>
                  <a:cubicBezTo>
                    <a:pt x="0" y="27"/>
                    <a:pt x="0" y="27"/>
                    <a:pt x="0" y="26"/>
                  </a:cubicBezTo>
                  <a:moveTo>
                    <a:pt x="0" y="26"/>
                  </a:moveTo>
                  <a:cubicBezTo>
                    <a:pt x="0" y="26"/>
                    <a:pt x="0" y="26"/>
                    <a:pt x="0" y="26"/>
                  </a:cubicBezTo>
                  <a:cubicBezTo>
                    <a:pt x="0" y="26"/>
                    <a:pt x="0" y="26"/>
                    <a:pt x="0" y="26"/>
                  </a:cubicBezTo>
                  <a:moveTo>
                    <a:pt x="0" y="26"/>
                  </a:moveTo>
                  <a:cubicBezTo>
                    <a:pt x="0" y="26"/>
                    <a:pt x="0" y="26"/>
                    <a:pt x="0" y="26"/>
                  </a:cubicBezTo>
                  <a:cubicBezTo>
                    <a:pt x="0" y="26"/>
                    <a:pt x="0" y="26"/>
                    <a:pt x="0" y="26"/>
                  </a:cubicBezTo>
                  <a:moveTo>
                    <a:pt x="0" y="26"/>
                  </a:moveTo>
                  <a:cubicBezTo>
                    <a:pt x="0" y="26"/>
                    <a:pt x="0" y="26"/>
                    <a:pt x="0" y="26"/>
                  </a:cubicBezTo>
                  <a:cubicBezTo>
                    <a:pt x="0" y="26"/>
                    <a:pt x="0" y="26"/>
                    <a:pt x="0" y="26"/>
                  </a:cubicBezTo>
                  <a:moveTo>
                    <a:pt x="0" y="25"/>
                  </a:moveTo>
                  <a:cubicBezTo>
                    <a:pt x="0" y="25"/>
                    <a:pt x="0" y="25"/>
                    <a:pt x="0" y="25"/>
                  </a:cubicBezTo>
                  <a:cubicBezTo>
                    <a:pt x="0" y="25"/>
                    <a:pt x="0" y="25"/>
                    <a:pt x="0" y="25"/>
                  </a:cubicBezTo>
                  <a:moveTo>
                    <a:pt x="0" y="25"/>
                  </a:moveTo>
                  <a:cubicBezTo>
                    <a:pt x="0" y="25"/>
                    <a:pt x="0" y="25"/>
                    <a:pt x="0" y="25"/>
                  </a:cubicBezTo>
                  <a:cubicBezTo>
                    <a:pt x="0" y="25"/>
                    <a:pt x="0" y="25"/>
                    <a:pt x="0" y="25"/>
                  </a:cubicBezTo>
                  <a:moveTo>
                    <a:pt x="0" y="25"/>
                  </a:moveTo>
                  <a:cubicBezTo>
                    <a:pt x="0" y="25"/>
                    <a:pt x="0" y="25"/>
                    <a:pt x="0" y="25"/>
                  </a:cubicBezTo>
                  <a:cubicBezTo>
                    <a:pt x="0" y="25"/>
                    <a:pt x="0" y="25"/>
                    <a:pt x="0" y="25"/>
                  </a:cubicBezTo>
                  <a:moveTo>
                    <a:pt x="0" y="24"/>
                  </a:moveTo>
                  <a:cubicBezTo>
                    <a:pt x="0" y="24"/>
                    <a:pt x="0" y="24"/>
                    <a:pt x="0" y="25"/>
                  </a:cubicBezTo>
                  <a:cubicBezTo>
                    <a:pt x="0" y="24"/>
                    <a:pt x="0" y="24"/>
                    <a:pt x="0" y="24"/>
                  </a:cubicBezTo>
                  <a:moveTo>
                    <a:pt x="0" y="24"/>
                  </a:moveTo>
                  <a:cubicBezTo>
                    <a:pt x="0" y="24"/>
                    <a:pt x="0" y="24"/>
                    <a:pt x="0" y="24"/>
                  </a:cubicBezTo>
                  <a:cubicBezTo>
                    <a:pt x="0" y="24"/>
                    <a:pt x="0" y="24"/>
                    <a:pt x="0" y="24"/>
                  </a:cubicBezTo>
                  <a:moveTo>
                    <a:pt x="0" y="24"/>
                  </a:moveTo>
                  <a:cubicBezTo>
                    <a:pt x="0" y="24"/>
                    <a:pt x="0" y="24"/>
                    <a:pt x="0" y="24"/>
                  </a:cubicBezTo>
                  <a:cubicBezTo>
                    <a:pt x="0" y="24"/>
                    <a:pt x="0" y="24"/>
                    <a:pt x="0" y="24"/>
                  </a:cubicBezTo>
                  <a:moveTo>
                    <a:pt x="0" y="23"/>
                  </a:moveTo>
                  <a:cubicBezTo>
                    <a:pt x="0" y="23"/>
                    <a:pt x="0" y="23"/>
                    <a:pt x="0" y="24"/>
                  </a:cubicBezTo>
                  <a:cubicBezTo>
                    <a:pt x="0" y="23"/>
                    <a:pt x="0" y="23"/>
                    <a:pt x="0" y="23"/>
                  </a:cubicBezTo>
                  <a:moveTo>
                    <a:pt x="0" y="23"/>
                  </a:moveTo>
                  <a:cubicBezTo>
                    <a:pt x="0" y="23"/>
                    <a:pt x="0" y="23"/>
                    <a:pt x="0" y="23"/>
                  </a:cubicBezTo>
                  <a:cubicBezTo>
                    <a:pt x="0" y="23"/>
                    <a:pt x="0" y="23"/>
                    <a:pt x="0" y="23"/>
                  </a:cubicBezTo>
                  <a:moveTo>
                    <a:pt x="0" y="23"/>
                  </a:moveTo>
                  <a:cubicBezTo>
                    <a:pt x="0" y="23"/>
                    <a:pt x="0" y="23"/>
                    <a:pt x="0" y="23"/>
                  </a:cubicBezTo>
                  <a:cubicBezTo>
                    <a:pt x="0" y="23"/>
                    <a:pt x="0" y="23"/>
                    <a:pt x="0" y="23"/>
                  </a:cubicBezTo>
                  <a:moveTo>
                    <a:pt x="0" y="22"/>
                  </a:moveTo>
                  <a:cubicBezTo>
                    <a:pt x="0" y="22"/>
                    <a:pt x="0" y="22"/>
                    <a:pt x="0" y="22"/>
                  </a:cubicBezTo>
                  <a:cubicBezTo>
                    <a:pt x="0" y="22"/>
                    <a:pt x="0" y="22"/>
                    <a:pt x="0" y="22"/>
                  </a:cubicBezTo>
                  <a:moveTo>
                    <a:pt x="0" y="22"/>
                  </a:moveTo>
                  <a:cubicBezTo>
                    <a:pt x="0" y="22"/>
                    <a:pt x="0" y="22"/>
                    <a:pt x="0" y="22"/>
                  </a:cubicBezTo>
                  <a:cubicBezTo>
                    <a:pt x="0" y="22"/>
                    <a:pt x="0" y="22"/>
                    <a:pt x="0" y="22"/>
                  </a:cubicBezTo>
                  <a:moveTo>
                    <a:pt x="0" y="22"/>
                  </a:moveTo>
                  <a:cubicBezTo>
                    <a:pt x="0" y="22"/>
                    <a:pt x="0" y="22"/>
                    <a:pt x="0" y="22"/>
                  </a:cubicBezTo>
                  <a:cubicBezTo>
                    <a:pt x="0" y="22"/>
                    <a:pt x="0" y="22"/>
                    <a:pt x="0" y="22"/>
                  </a:cubicBezTo>
                  <a:moveTo>
                    <a:pt x="0" y="21"/>
                  </a:moveTo>
                  <a:cubicBezTo>
                    <a:pt x="0" y="21"/>
                    <a:pt x="0" y="22"/>
                    <a:pt x="0" y="22"/>
                  </a:cubicBezTo>
                  <a:cubicBezTo>
                    <a:pt x="0" y="22"/>
                    <a:pt x="0" y="21"/>
                    <a:pt x="0" y="21"/>
                  </a:cubicBezTo>
                  <a:moveTo>
                    <a:pt x="0" y="21"/>
                  </a:moveTo>
                  <a:cubicBezTo>
                    <a:pt x="0" y="21"/>
                    <a:pt x="0" y="21"/>
                    <a:pt x="0" y="21"/>
                  </a:cubicBezTo>
                  <a:cubicBezTo>
                    <a:pt x="0" y="21"/>
                    <a:pt x="0" y="21"/>
                    <a:pt x="0" y="21"/>
                  </a:cubicBezTo>
                  <a:moveTo>
                    <a:pt x="0" y="21"/>
                  </a:moveTo>
                  <a:cubicBezTo>
                    <a:pt x="0" y="21"/>
                    <a:pt x="0" y="21"/>
                    <a:pt x="0" y="21"/>
                  </a:cubicBezTo>
                  <a:cubicBezTo>
                    <a:pt x="0" y="21"/>
                    <a:pt x="0" y="21"/>
                    <a:pt x="0" y="21"/>
                  </a:cubicBezTo>
                  <a:moveTo>
                    <a:pt x="0" y="20"/>
                  </a:moveTo>
                  <a:cubicBezTo>
                    <a:pt x="0" y="21"/>
                    <a:pt x="0" y="21"/>
                    <a:pt x="0" y="21"/>
                  </a:cubicBezTo>
                  <a:cubicBezTo>
                    <a:pt x="0" y="21"/>
                    <a:pt x="0" y="21"/>
                    <a:pt x="0" y="20"/>
                  </a:cubicBezTo>
                  <a:moveTo>
                    <a:pt x="0" y="20"/>
                  </a:moveTo>
                  <a:cubicBezTo>
                    <a:pt x="0" y="20"/>
                    <a:pt x="0" y="20"/>
                    <a:pt x="0" y="20"/>
                  </a:cubicBezTo>
                  <a:cubicBezTo>
                    <a:pt x="0" y="20"/>
                    <a:pt x="0" y="20"/>
                    <a:pt x="0" y="20"/>
                  </a:cubicBezTo>
                  <a:moveTo>
                    <a:pt x="0" y="19"/>
                  </a:moveTo>
                  <a:cubicBezTo>
                    <a:pt x="0" y="19"/>
                    <a:pt x="0" y="20"/>
                    <a:pt x="0" y="20"/>
                  </a:cubicBezTo>
                  <a:cubicBezTo>
                    <a:pt x="0" y="20"/>
                    <a:pt x="0" y="19"/>
                    <a:pt x="0" y="19"/>
                  </a:cubicBezTo>
                  <a:moveTo>
                    <a:pt x="0" y="19"/>
                  </a:moveTo>
                  <a:cubicBezTo>
                    <a:pt x="0" y="19"/>
                    <a:pt x="0" y="19"/>
                    <a:pt x="0" y="19"/>
                  </a:cubicBezTo>
                  <a:cubicBezTo>
                    <a:pt x="0" y="19"/>
                    <a:pt x="0" y="19"/>
                    <a:pt x="0" y="19"/>
                  </a:cubicBezTo>
                  <a:moveTo>
                    <a:pt x="0" y="19"/>
                  </a:moveTo>
                  <a:cubicBezTo>
                    <a:pt x="0" y="19"/>
                    <a:pt x="0" y="19"/>
                    <a:pt x="0" y="19"/>
                  </a:cubicBezTo>
                  <a:cubicBezTo>
                    <a:pt x="0" y="19"/>
                    <a:pt x="0" y="19"/>
                    <a:pt x="0" y="19"/>
                  </a:cubicBezTo>
                  <a:moveTo>
                    <a:pt x="0" y="18"/>
                  </a:moveTo>
                  <a:cubicBezTo>
                    <a:pt x="0" y="18"/>
                    <a:pt x="0" y="19"/>
                    <a:pt x="0" y="19"/>
                  </a:cubicBezTo>
                  <a:cubicBezTo>
                    <a:pt x="0" y="19"/>
                    <a:pt x="0" y="18"/>
                    <a:pt x="0" y="18"/>
                  </a:cubicBezTo>
                  <a:moveTo>
                    <a:pt x="0" y="18"/>
                  </a:moveTo>
                  <a:cubicBezTo>
                    <a:pt x="0" y="18"/>
                    <a:pt x="0" y="18"/>
                    <a:pt x="0" y="18"/>
                  </a:cubicBezTo>
                  <a:cubicBezTo>
                    <a:pt x="0" y="18"/>
                    <a:pt x="0" y="18"/>
                    <a:pt x="0" y="18"/>
                  </a:cubicBezTo>
                  <a:moveTo>
                    <a:pt x="0" y="18"/>
                  </a:moveTo>
                  <a:cubicBezTo>
                    <a:pt x="0" y="18"/>
                    <a:pt x="0" y="18"/>
                    <a:pt x="0" y="18"/>
                  </a:cubicBezTo>
                  <a:cubicBezTo>
                    <a:pt x="0" y="18"/>
                    <a:pt x="0" y="18"/>
                    <a:pt x="0" y="18"/>
                  </a:cubicBezTo>
                  <a:moveTo>
                    <a:pt x="0" y="18"/>
                  </a:moveTo>
                  <a:cubicBezTo>
                    <a:pt x="0" y="18"/>
                    <a:pt x="0" y="18"/>
                    <a:pt x="0" y="18"/>
                  </a:cubicBezTo>
                  <a:cubicBezTo>
                    <a:pt x="0" y="18"/>
                    <a:pt x="0" y="18"/>
                    <a:pt x="0" y="18"/>
                  </a:cubicBezTo>
                  <a:moveTo>
                    <a:pt x="0" y="17"/>
                  </a:moveTo>
                  <a:cubicBezTo>
                    <a:pt x="0" y="17"/>
                    <a:pt x="0" y="17"/>
                    <a:pt x="0" y="18"/>
                  </a:cubicBezTo>
                  <a:cubicBezTo>
                    <a:pt x="0" y="17"/>
                    <a:pt x="0" y="17"/>
                    <a:pt x="0" y="17"/>
                  </a:cubicBezTo>
                  <a:moveTo>
                    <a:pt x="0" y="17"/>
                  </a:moveTo>
                  <a:cubicBezTo>
                    <a:pt x="0" y="17"/>
                    <a:pt x="0" y="17"/>
                    <a:pt x="0" y="17"/>
                  </a:cubicBezTo>
                  <a:cubicBezTo>
                    <a:pt x="0" y="17"/>
                    <a:pt x="0" y="17"/>
                    <a:pt x="0" y="17"/>
                  </a:cubicBezTo>
                  <a:moveTo>
                    <a:pt x="1" y="16"/>
                  </a:moveTo>
                  <a:cubicBezTo>
                    <a:pt x="1" y="16"/>
                    <a:pt x="0" y="16"/>
                    <a:pt x="0" y="17"/>
                  </a:cubicBezTo>
                  <a:cubicBezTo>
                    <a:pt x="0" y="16"/>
                    <a:pt x="1" y="16"/>
                    <a:pt x="1" y="16"/>
                  </a:cubicBezTo>
                  <a:moveTo>
                    <a:pt x="1" y="16"/>
                  </a:moveTo>
                  <a:cubicBezTo>
                    <a:pt x="1" y="16"/>
                    <a:pt x="1" y="16"/>
                    <a:pt x="1" y="16"/>
                  </a:cubicBezTo>
                  <a:cubicBezTo>
                    <a:pt x="1" y="16"/>
                    <a:pt x="1" y="16"/>
                    <a:pt x="1" y="16"/>
                  </a:cubicBezTo>
                  <a:moveTo>
                    <a:pt x="1" y="15"/>
                  </a:moveTo>
                  <a:cubicBezTo>
                    <a:pt x="1" y="16"/>
                    <a:pt x="1" y="16"/>
                    <a:pt x="1" y="16"/>
                  </a:cubicBezTo>
                  <a:cubicBezTo>
                    <a:pt x="1" y="16"/>
                    <a:pt x="1" y="16"/>
                    <a:pt x="1" y="15"/>
                  </a:cubicBezTo>
                  <a:moveTo>
                    <a:pt x="1" y="15"/>
                  </a:moveTo>
                  <a:cubicBezTo>
                    <a:pt x="1" y="15"/>
                    <a:pt x="1" y="15"/>
                    <a:pt x="1" y="15"/>
                  </a:cubicBezTo>
                  <a:cubicBezTo>
                    <a:pt x="1" y="15"/>
                    <a:pt x="1" y="15"/>
                    <a:pt x="1" y="15"/>
                  </a:cubicBezTo>
                  <a:moveTo>
                    <a:pt x="1" y="15"/>
                  </a:moveTo>
                  <a:cubicBezTo>
                    <a:pt x="1" y="15"/>
                    <a:pt x="1" y="15"/>
                    <a:pt x="1" y="15"/>
                  </a:cubicBezTo>
                  <a:cubicBezTo>
                    <a:pt x="1" y="15"/>
                    <a:pt x="1" y="15"/>
                    <a:pt x="1" y="15"/>
                  </a:cubicBezTo>
                  <a:moveTo>
                    <a:pt x="1" y="15"/>
                  </a:moveTo>
                  <a:cubicBezTo>
                    <a:pt x="1" y="15"/>
                    <a:pt x="1" y="15"/>
                    <a:pt x="1" y="15"/>
                  </a:cubicBezTo>
                  <a:cubicBezTo>
                    <a:pt x="1" y="15"/>
                    <a:pt x="1" y="15"/>
                    <a:pt x="1" y="15"/>
                  </a:cubicBezTo>
                  <a:moveTo>
                    <a:pt x="1" y="14"/>
                  </a:moveTo>
                  <a:cubicBezTo>
                    <a:pt x="1" y="14"/>
                    <a:pt x="1" y="15"/>
                    <a:pt x="1" y="15"/>
                  </a:cubicBezTo>
                  <a:cubicBezTo>
                    <a:pt x="1" y="15"/>
                    <a:pt x="1" y="14"/>
                    <a:pt x="1" y="14"/>
                  </a:cubicBezTo>
                  <a:moveTo>
                    <a:pt x="1" y="14"/>
                  </a:moveTo>
                  <a:cubicBezTo>
                    <a:pt x="1" y="14"/>
                    <a:pt x="1" y="14"/>
                    <a:pt x="1" y="14"/>
                  </a:cubicBezTo>
                  <a:cubicBezTo>
                    <a:pt x="1" y="14"/>
                    <a:pt x="1" y="14"/>
                    <a:pt x="1" y="14"/>
                  </a:cubicBezTo>
                  <a:moveTo>
                    <a:pt x="1" y="13"/>
                  </a:moveTo>
                  <a:cubicBezTo>
                    <a:pt x="1" y="14"/>
                    <a:pt x="1" y="14"/>
                    <a:pt x="1" y="14"/>
                  </a:cubicBezTo>
                  <a:cubicBezTo>
                    <a:pt x="1" y="14"/>
                    <a:pt x="1" y="14"/>
                    <a:pt x="1" y="13"/>
                  </a:cubicBezTo>
                  <a:moveTo>
                    <a:pt x="1" y="13"/>
                  </a:moveTo>
                  <a:cubicBezTo>
                    <a:pt x="1" y="13"/>
                    <a:pt x="1" y="13"/>
                    <a:pt x="1" y="13"/>
                  </a:cubicBezTo>
                  <a:cubicBezTo>
                    <a:pt x="1" y="13"/>
                    <a:pt x="1" y="13"/>
                    <a:pt x="1" y="13"/>
                  </a:cubicBezTo>
                  <a:moveTo>
                    <a:pt x="1" y="12"/>
                  </a:moveTo>
                  <a:cubicBezTo>
                    <a:pt x="1" y="13"/>
                    <a:pt x="1" y="13"/>
                    <a:pt x="1" y="13"/>
                  </a:cubicBezTo>
                  <a:cubicBezTo>
                    <a:pt x="1" y="13"/>
                    <a:pt x="1" y="13"/>
                    <a:pt x="1" y="12"/>
                  </a:cubicBezTo>
                  <a:moveTo>
                    <a:pt x="1" y="12"/>
                  </a:moveTo>
                  <a:cubicBezTo>
                    <a:pt x="1" y="12"/>
                    <a:pt x="1" y="12"/>
                    <a:pt x="1" y="12"/>
                  </a:cubicBezTo>
                  <a:cubicBezTo>
                    <a:pt x="1" y="12"/>
                    <a:pt x="1" y="12"/>
                    <a:pt x="1" y="12"/>
                  </a:cubicBezTo>
                  <a:moveTo>
                    <a:pt x="1" y="12"/>
                  </a:moveTo>
                  <a:cubicBezTo>
                    <a:pt x="1" y="12"/>
                    <a:pt x="1" y="12"/>
                    <a:pt x="1" y="12"/>
                  </a:cubicBezTo>
                  <a:cubicBezTo>
                    <a:pt x="1" y="12"/>
                    <a:pt x="1" y="12"/>
                    <a:pt x="1" y="12"/>
                  </a:cubicBezTo>
                  <a:moveTo>
                    <a:pt x="1" y="11"/>
                  </a:moveTo>
                  <a:cubicBezTo>
                    <a:pt x="1" y="12"/>
                    <a:pt x="1" y="12"/>
                    <a:pt x="1" y="12"/>
                  </a:cubicBezTo>
                  <a:cubicBezTo>
                    <a:pt x="1" y="12"/>
                    <a:pt x="1" y="12"/>
                    <a:pt x="1" y="11"/>
                  </a:cubicBezTo>
                  <a:moveTo>
                    <a:pt x="1" y="11"/>
                  </a:moveTo>
                  <a:cubicBezTo>
                    <a:pt x="1" y="11"/>
                    <a:pt x="1" y="11"/>
                    <a:pt x="1" y="11"/>
                  </a:cubicBezTo>
                  <a:cubicBezTo>
                    <a:pt x="1" y="11"/>
                    <a:pt x="1" y="11"/>
                    <a:pt x="1" y="11"/>
                  </a:cubicBezTo>
                  <a:moveTo>
                    <a:pt x="1" y="11"/>
                  </a:moveTo>
                  <a:cubicBezTo>
                    <a:pt x="1" y="11"/>
                    <a:pt x="1" y="11"/>
                    <a:pt x="1" y="11"/>
                  </a:cubicBezTo>
                  <a:cubicBezTo>
                    <a:pt x="1" y="11"/>
                    <a:pt x="1" y="11"/>
                    <a:pt x="1" y="11"/>
                  </a:cubicBezTo>
                  <a:moveTo>
                    <a:pt x="2" y="11"/>
                  </a:moveTo>
                  <a:cubicBezTo>
                    <a:pt x="2" y="11"/>
                    <a:pt x="1" y="11"/>
                    <a:pt x="1" y="11"/>
                  </a:cubicBezTo>
                  <a:cubicBezTo>
                    <a:pt x="1" y="11"/>
                    <a:pt x="2" y="11"/>
                    <a:pt x="2" y="11"/>
                  </a:cubicBezTo>
                  <a:moveTo>
                    <a:pt x="2" y="10"/>
                  </a:moveTo>
                  <a:cubicBezTo>
                    <a:pt x="2" y="10"/>
                    <a:pt x="2" y="11"/>
                    <a:pt x="2" y="11"/>
                  </a:cubicBezTo>
                  <a:cubicBezTo>
                    <a:pt x="2" y="11"/>
                    <a:pt x="2" y="10"/>
                    <a:pt x="2" y="10"/>
                  </a:cubicBezTo>
                  <a:moveTo>
                    <a:pt x="2" y="10"/>
                  </a:moveTo>
                  <a:cubicBezTo>
                    <a:pt x="2" y="10"/>
                    <a:pt x="2" y="10"/>
                    <a:pt x="2" y="10"/>
                  </a:cubicBezTo>
                  <a:cubicBezTo>
                    <a:pt x="2" y="10"/>
                    <a:pt x="2" y="10"/>
                    <a:pt x="2" y="10"/>
                  </a:cubicBezTo>
                  <a:moveTo>
                    <a:pt x="2" y="10"/>
                  </a:moveTo>
                  <a:cubicBezTo>
                    <a:pt x="2" y="10"/>
                    <a:pt x="2" y="10"/>
                    <a:pt x="2" y="10"/>
                  </a:cubicBezTo>
                  <a:cubicBezTo>
                    <a:pt x="2" y="10"/>
                    <a:pt x="2" y="10"/>
                    <a:pt x="2" y="10"/>
                  </a:cubicBezTo>
                  <a:moveTo>
                    <a:pt x="2" y="9"/>
                  </a:moveTo>
                  <a:cubicBezTo>
                    <a:pt x="2" y="10"/>
                    <a:pt x="2" y="10"/>
                    <a:pt x="2" y="10"/>
                  </a:cubicBezTo>
                  <a:cubicBezTo>
                    <a:pt x="2" y="10"/>
                    <a:pt x="2" y="10"/>
                    <a:pt x="2" y="9"/>
                  </a:cubicBezTo>
                  <a:moveTo>
                    <a:pt x="2" y="9"/>
                  </a:moveTo>
                  <a:cubicBezTo>
                    <a:pt x="2" y="9"/>
                    <a:pt x="2" y="9"/>
                    <a:pt x="2" y="9"/>
                  </a:cubicBezTo>
                  <a:cubicBezTo>
                    <a:pt x="2" y="9"/>
                    <a:pt x="2" y="9"/>
                    <a:pt x="2" y="9"/>
                  </a:cubicBezTo>
                  <a:moveTo>
                    <a:pt x="2" y="9"/>
                  </a:moveTo>
                  <a:cubicBezTo>
                    <a:pt x="2" y="9"/>
                    <a:pt x="2" y="9"/>
                    <a:pt x="2" y="9"/>
                  </a:cubicBezTo>
                  <a:cubicBezTo>
                    <a:pt x="2" y="9"/>
                    <a:pt x="2" y="9"/>
                    <a:pt x="2" y="9"/>
                  </a:cubicBezTo>
                  <a:moveTo>
                    <a:pt x="2" y="9"/>
                  </a:moveTo>
                  <a:cubicBezTo>
                    <a:pt x="2" y="9"/>
                    <a:pt x="2" y="9"/>
                    <a:pt x="2" y="9"/>
                  </a:cubicBezTo>
                  <a:cubicBezTo>
                    <a:pt x="2" y="9"/>
                    <a:pt x="2" y="9"/>
                    <a:pt x="2" y="9"/>
                  </a:cubicBezTo>
                  <a:moveTo>
                    <a:pt x="2" y="8"/>
                  </a:moveTo>
                  <a:cubicBezTo>
                    <a:pt x="2" y="8"/>
                    <a:pt x="2" y="9"/>
                    <a:pt x="2" y="9"/>
                  </a:cubicBezTo>
                  <a:cubicBezTo>
                    <a:pt x="2" y="9"/>
                    <a:pt x="2" y="8"/>
                    <a:pt x="2" y="8"/>
                  </a:cubicBezTo>
                  <a:moveTo>
                    <a:pt x="2" y="8"/>
                  </a:moveTo>
                  <a:cubicBezTo>
                    <a:pt x="2" y="8"/>
                    <a:pt x="2" y="8"/>
                    <a:pt x="2" y="8"/>
                  </a:cubicBezTo>
                  <a:cubicBezTo>
                    <a:pt x="2" y="8"/>
                    <a:pt x="2" y="8"/>
                    <a:pt x="2" y="8"/>
                  </a:cubicBezTo>
                  <a:moveTo>
                    <a:pt x="2" y="8"/>
                  </a:moveTo>
                  <a:cubicBezTo>
                    <a:pt x="2" y="8"/>
                    <a:pt x="2" y="8"/>
                    <a:pt x="2" y="8"/>
                  </a:cubicBezTo>
                  <a:cubicBezTo>
                    <a:pt x="2" y="8"/>
                    <a:pt x="2" y="8"/>
                    <a:pt x="2" y="8"/>
                  </a:cubicBezTo>
                  <a:moveTo>
                    <a:pt x="2" y="8"/>
                  </a:moveTo>
                  <a:cubicBezTo>
                    <a:pt x="2" y="8"/>
                    <a:pt x="2" y="8"/>
                    <a:pt x="2" y="8"/>
                  </a:cubicBezTo>
                  <a:cubicBezTo>
                    <a:pt x="2" y="8"/>
                    <a:pt x="2" y="8"/>
                    <a:pt x="2" y="8"/>
                  </a:cubicBezTo>
                  <a:moveTo>
                    <a:pt x="2" y="7"/>
                  </a:moveTo>
                  <a:cubicBezTo>
                    <a:pt x="2" y="7"/>
                    <a:pt x="2" y="7"/>
                    <a:pt x="2" y="7"/>
                  </a:cubicBezTo>
                  <a:cubicBezTo>
                    <a:pt x="2" y="7"/>
                    <a:pt x="2" y="7"/>
                    <a:pt x="2" y="7"/>
                  </a:cubicBezTo>
                  <a:moveTo>
                    <a:pt x="2" y="7"/>
                  </a:moveTo>
                  <a:cubicBezTo>
                    <a:pt x="2" y="7"/>
                    <a:pt x="2" y="7"/>
                    <a:pt x="2" y="7"/>
                  </a:cubicBezTo>
                  <a:cubicBezTo>
                    <a:pt x="2" y="7"/>
                    <a:pt x="2" y="7"/>
                    <a:pt x="2" y="7"/>
                  </a:cubicBezTo>
                  <a:moveTo>
                    <a:pt x="2" y="7"/>
                  </a:moveTo>
                  <a:cubicBezTo>
                    <a:pt x="2" y="7"/>
                    <a:pt x="2" y="7"/>
                    <a:pt x="2" y="7"/>
                  </a:cubicBezTo>
                  <a:cubicBezTo>
                    <a:pt x="2" y="7"/>
                    <a:pt x="2" y="7"/>
                    <a:pt x="2" y="7"/>
                  </a:cubicBezTo>
                  <a:moveTo>
                    <a:pt x="3" y="6"/>
                  </a:moveTo>
                  <a:cubicBezTo>
                    <a:pt x="3" y="6"/>
                    <a:pt x="2" y="7"/>
                    <a:pt x="2" y="7"/>
                  </a:cubicBezTo>
                  <a:cubicBezTo>
                    <a:pt x="2" y="7"/>
                    <a:pt x="3" y="6"/>
                    <a:pt x="3" y="6"/>
                  </a:cubicBezTo>
                  <a:moveTo>
                    <a:pt x="3" y="6"/>
                  </a:moveTo>
                  <a:cubicBezTo>
                    <a:pt x="3" y="6"/>
                    <a:pt x="3" y="6"/>
                    <a:pt x="3" y="6"/>
                  </a:cubicBezTo>
                  <a:cubicBezTo>
                    <a:pt x="3" y="6"/>
                    <a:pt x="3" y="6"/>
                    <a:pt x="3" y="6"/>
                  </a:cubicBezTo>
                  <a:moveTo>
                    <a:pt x="3" y="6"/>
                  </a:moveTo>
                  <a:cubicBezTo>
                    <a:pt x="3" y="6"/>
                    <a:pt x="3" y="6"/>
                    <a:pt x="3" y="6"/>
                  </a:cubicBezTo>
                  <a:cubicBezTo>
                    <a:pt x="3" y="6"/>
                    <a:pt x="3" y="6"/>
                    <a:pt x="3" y="6"/>
                  </a:cubicBezTo>
                  <a:moveTo>
                    <a:pt x="3" y="6"/>
                  </a:moveTo>
                  <a:cubicBezTo>
                    <a:pt x="3" y="6"/>
                    <a:pt x="3" y="6"/>
                    <a:pt x="3" y="6"/>
                  </a:cubicBezTo>
                  <a:cubicBezTo>
                    <a:pt x="3" y="6"/>
                    <a:pt x="3" y="6"/>
                    <a:pt x="3" y="6"/>
                  </a:cubicBezTo>
                  <a:moveTo>
                    <a:pt x="3" y="5"/>
                  </a:moveTo>
                  <a:cubicBezTo>
                    <a:pt x="3" y="5"/>
                    <a:pt x="3" y="5"/>
                    <a:pt x="3" y="5"/>
                  </a:cubicBezTo>
                  <a:cubicBezTo>
                    <a:pt x="3" y="5"/>
                    <a:pt x="3" y="5"/>
                    <a:pt x="3" y="5"/>
                  </a:cubicBezTo>
                  <a:moveTo>
                    <a:pt x="3" y="5"/>
                  </a:moveTo>
                  <a:cubicBezTo>
                    <a:pt x="3" y="5"/>
                    <a:pt x="3" y="5"/>
                    <a:pt x="3" y="5"/>
                  </a:cubicBezTo>
                  <a:cubicBezTo>
                    <a:pt x="3" y="5"/>
                    <a:pt x="3" y="5"/>
                    <a:pt x="3" y="5"/>
                  </a:cubicBezTo>
                  <a:moveTo>
                    <a:pt x="3" y="5"/>
                  </a:moveTo>
                  <a:cubicBezTo>
                    <a:pt x="3" y="5"/>
                    <a:pt x="3" y="5"/>
                    <a:pt x="3" y="5"/>
                  </a:cubicBezTo>
                  <a:cubicBezTo>
                    <a:pt x="3" y="5"/>
                    <a:pt x="3" y="5"/>
                    <a:pt x="3" y="5"/>
                  </a:cubicBezTo>
                  <a:moveTo>
                    <a:pt x="3" y="4"/>
                  </a:moveTo>
                  <a:cubicBezTo>
                    <a:pt x="3" y="5"/>
                    <a:pt x="3" y="5"/>
                    <a:pt x="3" y="5"/>
                  </a:cubicBezTo>
                  <a:cubicBezTo>
                    <a:pt x="3" y="5"/>
                    <a:pt x="3" y="5"/>
                    <a:pt x="3" y="4"/>
                  </a:cubicBezTo>
                  <a:moveTo>
                    <a:pt x="3" y="4"/>
                  </a:moveTo>
                  <a:cubicBezTo>
                    <a:pt x="3" y="4"/>
                    <a:pt x="3" y="4"/>
                    <a:pt x="3" y="4"/>
                  </a:cubicBezTo>
                  <a:cubicBezTo>
                    <a:pt x="3" y="4"/>
                    <a:pt x="3" y="4"/>
                    <a:pt x="3" y="4"/>
                  </a:cubicBezTo>
                  <a:moveTo>
                    <a:pt x="3" y="4"/>
                  </a:moveTo>
                  <a:cubicBezTo>
                    <a:pt x="3" y="4"/>
                    <a:pt x="3" y="4"/>
                    <a:pt x="3" y="4"/>
                  </a:cubicBezTo>
                  <a:cubicBezTo>
                    <a:pt x="3" y="4"/>
                    <a:pt x="3" y="4"/>
                    <a:pt x="3" y="4"/>
                  </a:cubicBezTo>
                  <a:moveTo>
                    <a:pt x="3" y="4"/>
                  </a:moveTo>
                  <a:cubicBezTo>
                    <a:pt x="3" y="4"/>
                    <a:pt x="3" y="4"/>
                    <a:pt x="3" y="4"/>
                  </a:cubicBezTo>
                  <a:cubicBezTo>
                    <a:pt x="3" y="4"/>
                    <a:pt x="3" y="4"/>
                    <a:pt x="3" y="4"/>
                  </a:cubicBezTo>
                  <a:moveTo>
                    <a:pt x="3" y="3"/>
                  </a:moveTo>
                  <a:cubicBezTo>
                    <a:pt x="3" y="3"/>
                    <a:pt x="3" y="3"/>
                    <a:pt x="3" y="4"/>
                  </a:cubicBezTo>
                  <a:cubicBezTo>
                    <a:pt x="3" y="3"/>
                    <a:pt x="3" y="3"/>
                    <a:pt x="3" y="3"/>
                  </a:cubicBezTo>
                  <a:moveTo>
                    <a:pt x="3" y="3"/>
                  </a:moveTo>
                  <a:cubicBezTo>
                    <a:pt x="3" y="3"/>
                    <a:pt x="3" y="3"/>
                    <a:pt x="3" y="3"/>
                  </a:cubicBezTo>
                  <a:cubicBezTo>
                    <a:pt x="3" y="3"/>
                    <a:pt x="3" y="3"/>
                    <a:pt x="3" y="3"/>
                  </a:cubicBezTo>
                  <a:moveTo>
                    <a:pt x="4" y="3"/>
                  </a:moveTo>
                  <a:cubicBezTo>
                    <a:pt x="4" y="3"/>
                    <a:pt x="4" y="3"/>
                    <a:pt x="3" y="3"/>
                  </a:cubicBezTo>
                  <a:cubicBezTo>
                    <a:pt x="4" y="3"/>
                    <a:pt x="4" y="3"/>
                    <a:pt x="4" y="3"/>
                  </a:cubicBezTo>
                  <a:moveTo>
                    <a:pt x="4" y="3"/>
                  </a:moveTo>
                  <a:cubicBezTo>
                    <a:pt x="4" y="3"/>
                    <a:pt x="4" y="3"/>
                    <a:pt x="4" y="3"/>
                  </a:cubicBezTo>
                  <a:cubicBezTo>
                    <a:pt x="4" y="3"/>
                    <a:pt x="4" y="3"/>
                    <a:pt x="4" y="3"/>
                  </a:cubicBezTo>
                  <a:moveTo>
                    <a:pt x="4" y="2"/>
                  </a:moveTo>
                  <a:cubicBezTo>
                    <a:pt x="4" y="2"/>
                    <a:pt x="4" y="2"/>
                    <a:pt x="4" y="2"/>
                  </a:cubicBezTo>
                  <a:cubicBezTo>
                    <a:pt x="4" y="2"/>
                    <a:pt x="4" y="2"/>
                    <a:pt x="4" y="2"/>
                  </a:cubicBezTo>
                  <a:moveTo>
                    <a:pt x="4" y="2"/>
                  </a:moveTo>
                  <a:cubicBezTo>
                    <a:pt x="4" y="2"/>
                    <a:pt x="4" y="2"/>
                    <a:pt x="4" y="2"/>
                  </a:cubicBezTo>
                  <a:cubicBezTo>
                    <a:pt x="4" y="2"/>
                    <a:pt x="4" y="2"/>
                    <a:pt x="4" y="2"/>
                  </a:cubicBezTo>
                  <a:moveTo>
                    <a:pt x="4" y="1"/>
                  </a:moveTo>
                  <a:cubicBezTo>
                    <a:pt x="4" y="1"/>
                    <a:pt x="4" y="1"/>
                    <a:pt x="4" y="1"/>
                  </a:cubicBezTo>
                  <a:cubicBezTo>
                    <a:pt x="4" y="1"/>
                    <a:pt x="4" y="1"/>
                    <a:pt x="4" y="1"/>
                  </a:cubicBezTo>
                  <a:moveTo>
                    <a:pt x="4" y="1"/>
                  </a:moveTo>
                  <a:cubicBezTo>
                    <a:pt x="4" y="1"/>
                    <a:pt x="4" y="1"/>
                    <a:pt x="4" y="1"/>
                  </a:cubicBezTo>
                  <a:cubicBezTo>
                    <a:pt x="4" y="1"/>
                    <a:pt x="4" y="1"/>
                    <a:pt x="4" y="1"/>
                  </a:cubicBezTo>
                  <a:moveTo>
                    <a:pt x="4" y="0"/>
                  </a:moveTo>
                  <a:cubicBezTo>
                    <a:pt x="4" y="0"/>
                    <a:pt x="4" y="0"/>
                    <a:pt x="4" y="0"/>
                  </a:cubicBezTo>
                  <a:cubicBezTo>
                    <a:pt x="4" y="0"/>
                    <a:pt x="4" y="0"/>
                    <a:pt x="4" y="0"/>
                  </a:cubicBezTo>
                </a:path>
              </a:pathLst>
            </a:custGeom>
            <a:solidFill>
              <a:srgbClr val="E56A05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</a14:hiddenLine>
              </a:ext>
            </a:extLst>
          </p:spPr>
          <p:txBody>
            <a:bodyPr vert="horz" wrap="square" lIns="121920" tIns="60960" rIns="121920" bIns="60960" numCol="1" anchor="t" anchorCtr="0" compatLnSpc="1"/>
            <a:lstStyle/>
            <a:p>
              <a:endParaRPr lang="en-GB" sz="2400"/>
            </a:p>
          </p:txBody>
        </p:sp>
        <p:sp>
          <p:nvSpPr>
            <p:cNvPr id="60" name="Freeform 35"/>
            <p:cNvSpPr/>
            <p:nvPr/>
          </p:nvSpPr>
          <p:spPr bwMode="auto">
            <a:xfrm>
              <a:off x="2511425" y="2494353"/>
              <a:ext cx="190500" cy="425450"/>
            </a:xfrm>
            <a:custGeom>
              <a:avLst/>
              <a:gdLst>
                <a:gd name="T0" fmla="*/ 4 w 78"/>
                <a:gd name="T1" fmla="*/ 53 h 174"/>
                <a:gd name="T2" fmla="*/ 4 w 78"/>
                <a:gd name="T3" fmla="*/ 54 h 174"/>
                <a:gd name="T4" fmla="*/ 3 w 78"/>
                <a:gd name="T5" fmla="*/ 55 h 174"/>
                <a:gd name="T6" fmla="*/ 3 w 78"/>
                <a:gd name="T7" fmla="*/ 56 h 174"/>
                <a:gd name="T8" fmla="*/ 3 w 78"/>
                <a:gd name="T9" fmla="*/ 56 h 174"/>
                <a:gd name="T10" fmla="*/ 3 w 78"/>
                <a:gd name="T11" fmla="*/ 57 h 174"/>
                <a:gd name="T12" fmla="*/ 3 w 78"/>
                <a:gd name="T13" fmla="*/ 58 h 174"/>
                <a:gd name="T14" fmla="*/ 3 w 78"/>
                <a:gd name="T15" fmla="*/ 58 h 174"/>
                <a:gd name="T16" fmla="*/ 2 w 78"/>
                <a:gd name="T17" fmla="*/ 59 h 174"/>
                <a:gd name="T18" fmla="*/ 2 w 78"/>
                <a:gd name="T19" fmla="*/ 60 h 174"/>
                <a:gd name="T20" fmla="*/ 2 w 78"/>
                <a:gd name="T21" fmla="*/ 61 h 174"/>
                <a:gd name="T22" fmla="*/ 2 w 78"/>
                <a:gd name="T23" fmla="*/ 61 h 174"/>
                <a:gd name="T24" fmla="*/ 2 w 78"/>
                <a:gd name="T25" fmla="*/ 62 h 174"/>
                <a:gd name="T26" fmla="*/ 2 w 78"/>
                <a:gd name="T27" fmla="*/ 63 h 174"/>
                <a:gd name="T28" fmla="*/ 1 w 78"/>
                <a:gd name="T29" fmla="*/ 63 h 174"/>
                <a:gd name="T30" fmla="*/ 1 w 78"/>
                <a:gd name="T31" fmla="*/ 64 h 174"/>
                <a:gd name="T32" fmla="*/ 1 w 78"/>
                <a:gd name="T33" fmla="*/ 65 h 174"/>
                <a:gd name="T34" fmla="*/ 1 w 78"/>
                <a:gd name="T35" fmla="*/ 66 h 174"/>
                <a:gd name="T36" fmla="*/ 1 w 78"/>
                <a:gd name="T37" fmla="*/ 67 h 174"/>
                <a:gd name="T38" fmla="*/ 1 w 78"/>
                <a:gd name="T39" fmla="*/ 68 h 174"/>
                <a:gd name="T40" fmla="*/ 0 w 78"/>
                <a:gd name="T41" fmla="*/ 69 h 174"/>
                <a:gd name="T42" fmla="*/ 0 w 78"/>
                <a:gd name="T43" fmla="*/ 70 h 174"/>
                <a:gd name="T44" fmla="*/ 0 w 78"/>
                <a:gd name="T45" fmla="*/ 71 h 174"/>
                <a:gd name="T46" fmla="*/ 0 w 78"/>
                <a:gd name="T47" fmla="*/ 71 h 174"/>
                <a:gd name="T48" fmla="*/ 0 w 78"/>
                <a:gd name="T49" fmla="*/ 73 h 174"/>
                <a:gd name="T50" fmla="*/ 0 w 78"/>
                <a:gd name="T51" fmla="*/ 73 h 174"/>
                <a:gd name="T52" fmla="*/ 0 w 78"/>
                <a:gd name="T53" fmla="*/ 74 h 174"/>
                <a:gd name="T54" fmla="*/ 0 w 78"/>
                <a:gd name="T55" fmla="*/ 75 h 174"/>
                <a:gd name="T56" fmla="*/ 0 w 78"/>
                <a:gd name="T57" fmla="*/ 76 h 174"/>
                <a:gd name="T58" fmla="*/ 0 w 78"/>
                <a:gd name="T59" fmla="*/ 77 h 174"/>
                <a:gd name="T60" fmla="*/ 0 w 78"/>
                <a:gd name="T61" fmla="*/ 77 h 174"/>
                <a:gd name="T62" fmla="*/ 0 w 78"/>
                <a:gd name="T63" fmla="*/ 78 h 174"/>
                <a:gd name="T64" fmla="*/ 0 w 78"/>
                <a:gd name="T65" fmla="*/ 79 h 174"/>
                <a:gd name="T66" fmla="*/ 0 w 78"/>
                <a:gd name="T67" fmla="*/ 80 h 174"/>
                <a:gd name="T68" fmla="*/ 0 w 78"/>
                <a:gd name="T69" fmla="*/ 81 h 174"/>
                <a:gd name="T70" fmla="*/ 0 w 78"/>
                <a:gd name="T71" fmla="*/ 81 h 174"/>
                <a:gd name="T72" fmla="*/ 0 w 78"/>
                <a:gd name="T73" fmla="*/ 82 h 174"/>
                <a:gd name="T74" fmla="*/ 0 w 78"/>
                <a:gd name="T75" fmla="*/ 83 h 174"/>
                <a:gd name="T76" fmla="*/ 0 w 78"/>
                <a:gd name="T77" fmla="*/ 84 h 174"/>
                <a:gd name="T78" fmla="*/ 0 w 78"/>
                <a:gd name="T79" fmla="*/ 84 h 174"/>
                <a:gd name="T80" fmla="*/ 0 w 78"/>
                <a:gd name="T81" fmla="*/ 85 h 174"/>
                <a:gd name="T82" fmla="*/ 0 w 78"/>
                <a:gd name="T83" fmla="*/ 86 h 174"/>
                <a:gd name="T84" fmla="*/ 0 w 78"/>
                <a:gd name="T85" fmla="*/ 87 h 174"/>
                <a:gd name="T86" fmla="*/ 0 w 78"/>
                <a:gd name="T87" fmla="*/ 87 h 174"/>
                <a:gd name="T88" fmla="*/ 0 w 78"/>
                <a:gd name="T89" fmla="*/ 88 h 174"/>
                <a:gd name="T90" fmla="*/ 0 w 78"/>
                <a:gd name="T91" fmla="*/ 89 h 174"/>
                <a:gd name="T92" fmla="*/ 0 w 78"/>
                <a:gd name="T93" fmla="*/ 90 h 174"/>
                <a:gd name="T94" fmla="*/ 0 w 78"/>
                <a:gd name="T95" fmla="*/ 90 h 174"/>
                <a:gd name="T96" fmla="*/ 0 w 78"/>
                <a:gd name="T97" fmla="*/ 91 h 174"/>
                <a:gd name="T98" fmla="*/ 0 w 78"/>
                <a:gd name="T99" fmla="*/ 92 h 174"/>
                <a:gd name="T100" fmla="*/ 0 w 78"/>
                <a:gd name="T101" fmla="*/ 92 h 174"/>
                <a:gd name="T102" fmla="*/ 0 w 78"/>
                <a:gd name="T103" fmla="*/ 94 h 174"/>
                <a:gd name="T104" fmla="*/ 0 w 78"/>
                <a:gd name="T105" fmla="*/ 94 h 174"/>
                <a:gd name="T106" fmla="*/ 1 w 78"/>
                <a:gd name="T107" fmla="*/ 97 h 174"/>
                <a:gd name="T108" fmla="*/ 15 w 78"/>
                <a:gd name="T109" fmla="*/ 78 h 174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  <a:cxn ang="0">
                  <a:pos x="T46" y="T47"/>
                </a:cxn>
                <a:cxn ang="0">
                  <a:pos x="T48" y="T49"/>
                </a:cxn>
                <a:cxn ang="0">
                  <a:pos x="T50" y="T51"/>
                </a:cxn>
                <a:cxn ang="0">
                  <a:pos x="T52" y="T53"/>
                </a:cxn>
                <a:cxn ang="0">
                  <a:pos x="T54" y="T55"/>
                </a:cxn>
                <a:cxn ang="0">
                  <a:pos x="T56" y="T57"/>
                </a:cxn>
                <a:cxn ang="0">
                  <a:pos x="T58" y="T59"/>
                </a:cxn>
                <a:cxn ang="0">
                  <a:pos x="T60" y="T61"/>
                </a:cxn>
                <a:cxn ang="0">
                  <a:pos x="T62" y="T63"/>
                </a:cxn>
                <a:cxn ang="0">
                  <a:pos x="T64" y="T65"/>
                </a:cxn>
                <a:cxn ang="0">
                  <a:pos x="T66" y="T67"/>
                </a:cxn>
                <a:cxn ang="0">
                  <a:pos x="T68" y="T69"/>
                </a:cxn>
                <a:cxn ang="0">
                  <a:pos x="T70" y="T71"/>
                </a:cxn>
                <a:cxn ang="0">
                  <a:pos x="T72" y="T73"/>
                </a:cxn>
                <a:cxn ang="0">
                  <a:pos x="T74" y="T75"/>
                </a:cxn>
                <a:cxn ang="0">
                  <a:pos x="T76" y="T77"/>
                </a:cxn>
                <a:cxn ang="0">
                  <a:pos x="T78" y="T79"/>
                </a:cxn>
                <a:cxn ang="0">
                  <a:pos x="T80" y="T81"/>
                </a:cxn>
                <a:cxn ang="0">
                  <a:pos x="T82" y="T83"/>
                </a:cxn>
                <a:cxn ang="0">
                  <a:pos x="T84" y="T85"/>
                </a:cxn>
                <a:cxn ang="0">
                  <a:pos x="T86" y="T87"/>
                </a:cxn>
                <a:cxn ang="0">
                  <a:pos x="T88" y="T89"/>
                </a:cxn>
                <a:cxn ang="0">
                  <a:pos x="T90" y="T91"/>
                </a:cxn>
                <a:cxn ang="0">
                  <a:pos x="T92" y="T93"/>
                </a:cxn>
                <a:cxn ang="0">
                  <a:pos x="T94" y="T95"/>
                </a:cxn>
                <a:cxn ang="0">
                  <a:pos x="T96" y="T97"/>
                </a:cxn>
                <a:cxn ang="0">
                  <a:pos x="T98" y="T99"/>
                </a:cxn>
                <a:cxn ang="0">
                  <a:pos x="T100" y="T101"/>
                </a:cxn>
                <a:cxn ang="0">
                  <a:pos x="T102" y="T103"/>
                </a:cxn>
                <a:cxn ang="0">
                  <a:pos x="T104" y="T105"/>
                </a:cxn>
                <a:cxn ang="0">
                  <a:pos x="T106" y="T107"/>
                </a:cxn>
                <a:cxn ang="0">
                  <a:pos x="T108" y="T109"/>
                </a:cxn>
              </a:cxnLst>
              <a:rect l="0" t="0" r="r" b="b"/>
              <a:pathLst>
                <a:path w="78" h="174">
                  <a:moveTo>
                    <a:pt x="48" y="0"/>
                  </a:moveTo>
                  <a:cubicBezTo>
                    <a:pt x="28" y="11"/>
                    <a:pt x="12" y="30"/>
                    <a:pt x="4" y="52"/>
                  </a:cubicBezTo>
                  <a:cubicBezTo>
                    <a:pt x="4" y="52"/>
                    <a:pt x="4" y="52"/>
                    <a:pt x="4" y="52"/>
                  </a:cubicBezTo>
                  <a:cubicBezTo>
                    <a:pt x="4" y="52"/>
                    <a:pt x="4" y="52"/>
                    <a:pt x="4" y="53"/>
                  </a:cubicBezTo>
                  <a:cubicBezTo>
                    <a:pt x="4" y="53"/>
                    <a:pt x="4" y="53"/>
                    <a:pt x="4" y="53"/>
                  </a:cubicBezTo>
                  <a:cubicBezTo>
                    <a:pt x="4" y="53"/>
                    <a:pt x="4" y="53"/>
                    <a:pt x="4" y="53"/>
                  </a:cubicBezTo>
                  <a:cubicBezTo>
                    <a:pt x="4" y="53"/>
                    <a:pt x="4" y="53"/>
                    <a:pt x="4" y="53"/>
                  </a:cubicBezTo>
                  <a:cubicBezTo>
                    <a:pt x="4" y="53"/>
                    <a:pt x="4" y="54"/>
                    <a:pt x="4" y="54"/>
                  </a:cubicBezTo>
                  <a:cubicBezTo>
                    <a:pt x="4" y="54"/>
                    <a:pt x="4" y="54"/>
                    <a:pt x="4" y="54"/>
                  </a:cubicBezTo>
                  <a:cubicBezTo>
                    <a:pt x="4" y="54"/>
                    <a:pt x="4" y="54"/>
                    <a:pt x="4" y="54"/>
                  </a:cubicBezTo>
                  <a:cubicBezTo>
                    <a:pt x="4" y="54"/>
                    <a:pt x="4" y="54"/>
                    <a:pt x="4" y="54"/>
                  </a:cubicBezTo>
                  <a:cubicBezTo>
                    <a:pt x="4" y="54"/>
                    <a:pt x="4" y="54"/>
                    <a:pt x="4" y="55"/>
                  </a:cubicBezTo>
                  <a:cubicBezTo>
                    <a:pt x="4" y="55"/>
                    <a:pt x="4" y="55"/>
                    <a:pt x="4" y="55"/>
                  </a:cubicBezTo>
                  <a:cubicBezTo>
                    <a:pt x="4" y="55"/>
                    <a:pt x="4" y="55"/>
                    <a:pt x="4" y="55"/>
                  </a:cubicBezTo>
                  <a:cubicBezTo>
                    <a:pt x="4" y="55"/>
                    <a:pt x="4" y="55"/>
                    <a:pt x="3" y="55"/>
                  </a:cubicBezTo>
                  <a:cubicBezTo>
                    <a:pt x="3" y="55"/>
                    <a:pt x="3" y="55"/>
                    <a:pt x="3" y="55"/>
                  </a:cubicBezTo>
                  <a:cubicBezTo>
                    <a:pt x="3" y="55"/>
                    <a:pt x="3" y="55"/>
                    <a:pt x="3" y="55"/>
                  </a:cubicBezTo>
                  <a:cubicBezTo>
                    <a:pt x="3" y="55"/>
                    <a:pt x="3" y="55"/>
                    <a:pt x="3" y="55"/>
                  </a:cubicBezTo>
                  <a:cubicBezTo>
                    <a:pt x="3" y="55"/>
                    <a:pt x="3" y="55"/>
                    <a:pt x="3" y="56"/>
                  </a:cubicBezTo>
                  <a:cubicBezTo>
                    <a:pt x="3" y="56"/>
                    <a:pt x="3" y="56"/>
                    <a:pt x="3" y="56"/>
                  </a:cubicBezTo>
                  <a:cubicBezTo>
                    <a:pt x="3" y="56"/>
                    <a:pt x="3" y="56"/>
                    <a:pt x="3" y="56"/>
                  </a:cubicBezTo>
                  <a:cubicBezTo>
                    <a:pt x="3" y="56"/>
                    <a:pt x="3" y="56"/>
                    <a:pt x="3" y="56"/>
                  </a:cubicBezTo>
                  <a:cubicBezTo>
                    <a:pt x="3" y="56"/>
                    <a:pt x="3" y="56"/>
                    <a:pt x="3" y="56"/>
                  </a:cubicBezTo>
                  <a:cubicBezTo>
                    <a:pt x="3" y="56"/>
                    <a:pt x="3" y="56"/>
                    <a:pt x="3" y="56"/>
                  </a:cubicBezTo>
                  <a:cubicBezTo>
                    <a:pt x="3" y="56"/>
                    <a:pt x="3" y="56"/>
                    <a:pt x="3" y="56"/>
                  </a:cubicBezTo>
                  <a:cubicBezTo>
                    <a:pt x="3" y="56"/>
                    <a:pt x="3" y="56"/>
                    <a:pt x="3" y="56"/>
                  </a:cubicBezTo>
                  <a:cubicBezTo>
                    <a:pt x="3" y="57"/>
                    <a:pt x="3" y="57"/>
                    <a:pt x="3" y="57"/>
                  </a:cubicBezTo>
                  <a:cubicBezTo>
                    <a:pt x="3" y="57"/>
                    <a:pt x="3" y="57"/>
                    <a:pt x="3" y="57"/>
                  </a:cubicBezTo>
                  <a:cubicBezTo>
                    <a:pt x="3" y="57"/>
                    <a:pt x="3" y="57"/>
                    <a:pt x="3" y="57"/>
                  </a:cubicBezTo>
                  <a:cubicBezTo>
                    <a:pt x="3" y="57"/>
                    <a:pt x="3" y="57"/>
                    <a:pt x="3" y="57"/>
                  </a:cubicBezTo>
                  <a:cubicBezTo>
                    <a:pt x="3" y="57"/>
                    <a:pt x="3" y="57"/>
                    <a:pt x="3" y="57"/>
                  </a:cubicBezTo>
                  <a:cubicBezTo>
                    <a:pt x="3" y="57"/>
                    <a:pt x="3" y="57"/>
                    <a:pt x="3" y="57"/>
                  </a:cubicBezTo>
                  <a:cubicBezTo>
                    <a:pt x="3" y="57"/>
                    <a:pt x="3" y="57"/>
                    <a:pt x="3" y="57"/>
                  </a:cubicBezTo>
                  <a:cubicBezTo>
                    <a:pt x="3" y="58"/>
                    <a:pt x="3" y="58"/>
                    <a:pt x="3" y="58"/>
                  </a:cubicBezTo>
                  <a:cubicBezTo>
                    <a:pt x="3" y="58"/>
                    <a:pt x="3" y="58"/>
                    <a:pt x="3" y="58"/>
                  </a:cubicBezTo>
                  <a:cubicBezTo>
                    <a:pt x="3" y="58"/>
                    <a:pt x="3" y="58"/>
                    <a:pt x="3" y="58"/>
                  </a:cubicBezTo>
                  <a:cubicBezTo>
                    <a:pt x="3" y="58"/>
                    <a:pt x="3" y="58"/>
                    <a:pt x="3" y="58"/>
                  </a:cubicBezTo>
                  <a:cubicBezTo>
                    <a:pt x="3" y="58"/>
                    <a:pt x="3" y="58"/>
                    <a:pt x="3" y="58"/>
                  </a:cubicBezTo>
                  <a:cubicBezTo>
                    <a:pt x="3" y="58"/>
                    <a:pt x="3" y="58"/>
                    <a:pt x="3" y="58"/>
                  </a:cubicBezTo>
                  <a:cubicBezTo>
                    <a:pt x="3" y="58"/>
                    <a:pt x="3" y="58"/>
                    <a:pt x="3" y="58"/>
                  </a:cubicBezTo>
                  <a:cubicBezTo>
                    <a:pt x="3" y="58"/>
                    <a:pt x="2" y="59"/>
                    <a:pt x="2" y="59"/>
                  </a:cubicBezTo>
                  <a:cubicBezTo>
                    <a:pt x="2" y="59"/>
                    <a:pt x="2" y="59"/>
                    <a:pt x="2" y="59"/>
                  </a:cubicBezTo>
                  <a:cubicBezTo>
                    <a:pt x="2" y="59"/>
                    <a:pt x="2" y="59"/>
                    <a:pt x="2" y="59"/>
                  </a:cubicBezTo>
                  <a:cubicBezTo>
                    <a:pt x="2" y="59"/>
                    <a:pt x="2" y="59"/>
                    <a:pt x="2" y="59"/>
                  </a:cubicBezTo>
                  <a:cubicBezTo>
                    <a:pt x="2" y="59"/>
                    <a:pt x="2" y="59"/>
                    <a:pt x="2" y="59"/>
                  </a:cubicBezTo>
                  <a:cubicBezTo>
                    <a:pt x="2" y="59"/>
                    <a:pt x="2" y="59"/>
                    <a:pt x="2" y="59"/>
                  </a:cubicBezTo>
                  <a:cubicBezTo>
                    <a:pt x="2" y="59"/>
                    <a:pt x="2" y="59"/>
                    <a:pt x="2" y="59"/>
                  </a:cubicBezTo>
                  <a:cubicBezTo>
                    <a:pt x="2" y="59"/>
                    <a:pt x="2" y="59"/>
                    <a:pt x="2" y="60"/>
                  </a:cubicBezTo>
                  <a:cubicBezTo>
                    <a:pt x="2" y="60"/>
                    <a:pt x="2" y="60"/>
                    <a:pt x="2" y="60"/>
                  </a:cubicBezTo>
                  <a:cubicBezTo>
                    <a:pt x="2" y="60"/>
                    <a:pt x="2" y="60"/>
                    <a:pt x="2" y="60"/>
                  </a:cubicBezTo>
                  <a:cubicBezTo>
                    <a:pt x="2" y="60"/>
                    <a:pt x="2" y="60"/>
                    <a:pt x="2" y="60"/>
                  </a:cubicBezTo>
                  <a:cubicBezTo>
                    <a:pt x="2" y="60"/>
                    <a:pt x="2" y="60"/>
                    <a:pt x="2" y="60"/>
                  </a:cubicBezTo>
                  <a:cubicBezTo>
                    <a:pt x="2" y="60"/>
                    <a:pt x="2" y="60"/>
                    <a:pt x="2" y="60"/>
                  </a:cubicBezTo>
                  <a:cubicBezTo>
                    <a:pt x="2" y="60"/>
                    <a:pt x="2" y="60"/>
                    <a:pt x="2" y="60"/>
                  </a:cubicBezTo>
                  <a:cubicBezTo>
                    <a:pt x="2" y="60"/>
                    <a:pt x="2" y="61"/>
                    <a:pt x="2" y="61"/>
                  </a:cubicBezTo>
                  <a:cubicBezTo>
                    <a:pt x="2" y="61"/>
                    <a:pt x="2" y="61"/>
                    <a:pt x="2" y="61"/>
                  </a:cubicBezTo>
                  <a:cubicBezTo>
                    <a:pt x="2" y="61"/>
                    <a:pt x="2" y="61"/>
                    <a:pt x="2" y="61"/>
                  </a:cubicBezTo>
                  <a:cubicBezTo>
                    <a:pt x="2" y="61"/>
                    <a:pt x="2" y="61"/>
                    <a:pt x="2" y="61"/>
                  </a:cubicBezTo>
                  <a:cubicBezTo>
                    <a:pt x="2" y="61"/>
                    <a:pt x="2" y="61"/>
                    <a:pt x="2" y="61"/>
                  </a:cubicBezTo>
                  <a:cubicBezTo>
                    <a:pt x="2" y="61"/>
                    <a:pt x="2" y="61"/>
                    <a:pt x="2" y="61"/>
                  </a:cubicBezTo>
                  <a:cubicBezTo>
                    <a:pt x="2" y="61"/>
                    <a:pt x="2" y="61"/>
                    <a:pt x="2" y="61"/>
                  </a:cubicBezTo>
                  <a:cubicBezTo>
                    <a:pt x="2" y="61"/>
                    <a:pt x="2" y="61"/>
                    <a:pt x="2" y="61"/>
                  </a:cubicBezTo>
                  <a:cubicBezTo>
                    <a:pt x="2" y="62"/>
                    <a:pt x="2" y="62"/>
                    <a:pt x="2" y="62"/>
                  </a:cubicBezTo>
                  <a:cubicBezTo>
                    <a:pt x="2" y="62"/>
                    <a:pt x="2" y="62"/>
                    <a:pt x="2" y="62"/>
                  </a:cubicBezTo>
                  <a:cubicBezTo>
                    <a:pt x="2" y="62"/>
                    <a:pt x="2" y="62"/>
                    <a:pt x="2" y="62"/>
                  </a:cubicBezTo>
                  <a:cubicBezTo>
                    <a:pt x="2" y="62"/>
                    <a:pt x="2" y="62"/>
                    <a:pt x="2" y="62"/>
                  </a:cubicBezTo>
                  <a:cubicBezTo>
                    <a:pt x="2" y="62"/>
                    <a:pt x="2" y="62"/>
                    <a:pt x="2" y="62"/>
                  </a:cubicBezTo>
                  <a:cubicBezTo>
                    <a:pt x="2" y="62"/>
                    <a:pt x="2" y="62"/>
                    <a:pt x="2" y="62"/>
                  </a:cubicBezTo>
                  <a:cubicBezTo>
                    <a:pt x="2" y="62"/>
                    <a:pt x="2" y="63"/>
                    <a:pt x="2" y="63"/>
                  </a:cubicBezTo>
                  <a:cubicBezTo>
                    <a:pt x="2" y="63"/>
                    <a:pt x="2" y="63"/>
                    <a:pt x="2" y="63"/>
                  </a:cubicBezTo>
                  <a:cubicBezTo>
                    <a:pt x="2" y="63"/>
                    <a:pt x="1" y="63"/>
                    <a:pt x="1" y="63"/>
                  </a:cubicBezTo>
                  <a:cubicBezTo>
                    <a:pt x="1" y="63"/>
                    <a:pt x="1" y="63"/>
                    <a:pt x="1" y="63"/>
                  </a:cubicBezTo>
                  <a:cubicBezTo>
                    <a:pt x="1" y="63"/>
                    <a:pt x="1" y="63"/>
                    <a:pt x="1" y="63"/>
                  </a:cubicBezTo>
                  <a:cubicBezTo>
                    <a:pt x="1" y="63"/>
                    <a:pt x="1" y="63"/>
                    <a:pt x="1" y="63"/>
                  </a:cubicBezTo>
                  <a:cubicBezTo>
                    <a:pt x="1" y="63"/>
                    <a:pt x="1" y="63"/>
                    <a:pt x="1" y="63"/>
                  </a:cubicBezTo>
                  <a:cubicBezTo>
                    <a:pt x="1" y="63"/>
                    <a:pt x="1" y="63"/>
                    <a:pt x="1" y="63"/>
                  </a:cubicBezTo>
                  <a:cubicBezTo>
                    <a:pt x="1" y="64"/>
                    <a:pt x="1" y="64"/>
                    <a:pt x="1" y="64"/>
                  </a:cubicBezTo>
                  <a:cubicBezTo>
                    <a:pt x="1" y="64"/>
                    <a:pt x="1" y="64"/>
                    <a:pt x="1" y="64"/>
                  </a:cubicBezTo>
                  <a:cubicBezTo>
                    <a:pt x="1" y="64"/>
                    <a:pt x="1" y="64"/>
                    <a:pt x="1" y="64"/>
                  </a:cubicBezTo>
                  <a:cubicBezTo>
                    <a:pt x="1" y="64"/>
                    <a:pt x="1" y="64"/>
                    <a:pt x="1" y="64"/>
                  </a:cubicBezTo>
                  <a:cubicBezTo>
                    <a:pt x="1" y="64"/>
                    <a:pt x="1" y="64"/>
                    <a:pt x="1" y="64"/>
                  </a:cubicBezTo>
                  <a:cubicBezTo>
                    <a:pt x="1" y="64"/>
                    <a:pt x="1" y="64"/>
                    <a:pt x="1" y="64"/>
                  </a:cubicBezTo>
                  <a:cubicBezTo>
                    <a:pt x="1" y="65"/>
                    <a:pt x="1" y="65"/>
                    <a:pt x="1" y="65"/>
                  </a:cubicBezTo>
                  <a:cubicBezTo>
                    <a:pt x="1" y="65"/>
                    <a:pt x="1" y="65"/>
                    <a:pt x="1" y="65"/>
                  </a:cubicBezTo>
                  <a:cubicBezTo>
                    <a:pt x="1" y="65"/>
                    <a:pt x="1" y="65"/>
                    <a:pt x="1" y="65"/>
                  </a:cubicBezTo>
                  <a:cubicBezTo>
                    <a:pt x="1" y="65"/>
                    <a:pt x="1" y="65"/>
                    <a:pt x="1" y="65"/>
                  </a:cubicBezTo>
                  <a:cubicBezTo>
                    <a:pt x="1" y="66"/>
                    <a:pt x="1" y="66"/>
                    <a:pt x="1" y="66"/>
                  </a:cubicBezTo>
                  <a:cubicBezTo>
                    <a:pt x="1" y="66"/>
                    <a:pt x="1" y="66"/>
                    <a:pt x="1" y="66"/>
                  </a:cubicBezTo>
                  <a:cubicBezTo>
                    <a:pt x="1" y="66"/>
                    <a:pt x="1" y="66"/>
                    <a:pt x="1" y="66"/>
                  </a:cubicBezTo>
                  <a:cubicBezTo>
                    <a:pt x="1" y="66"/>
                    <a:pt x="1" y="66"/>
                    <a:pt x="1" y="66"/>
                  </a:cubicBezTo>
                  <a:cubicBezTo>
                    <a:pt x="1" y="66"/>
                    <a:pt x="1" y="67"/>
                    <a:pt x="1" y="67"/>
                  </a:cubicBezTo>
                  <a:cubicBezTo>
                    <a:pt x="1" y="67"/>
                    <a:pt x="1" y="67"/>
                    <a:pt x="1" y="67"/>
                  </a:cubicBezTo>
                  <a:cubicBezTo>
                    <a:pt x="1" y="67"/>
                    <a:pt x="1" y="67"/>
                    <a:pt x="1" y="67"/>
                  </a:cubicBezTo>
                  <a:cubicBezTo>
                    <a:pt x="1" y="67"/>
                    <a:pt x="1" y="67"/>
                    <a:pt x="1" y="67"/>
                  </a:cubicBezTo>
                  <a:cubicBezTo>
                    <a:pt x="1" y="67"/>
                    <a:pt x="1" y="67"/>
                    <a:pt x="1" y="67"/>
                  </a:cubicBezTo>
                  <a:cubicBezTo>
                    <a:pt x="1" y="67"/>
                    <a:pt x="1" y="67"/>
                    <a:pt x="1" y="67"/>
                  </a:cubicBezTo>
                  <a:cubicBezTo>
                    <a:pt x="1" y="67"/>
                    <a:pt x="1" y="67"/>
                    <a:pt x="1" y="67"/>
                  </a:cubicBezTo>
                  <a:cubicBezTo>
                    <a:pt x="1" y="67"/>
                    <a:pt x="1" y="67"/>
                    <a:pt x="1" y="67"/>
                  </a:cubicBezTo>
                  <a:cubicBezTo>
                    <a:pt x="1" y="68"/>
                    <a:pt x="1" y="68"/>
                    <a:pt x="1" y="68"/>
                  </a:cubicBezTo>
                  <a:cubicBezTo>
                    <a:pt x="1" y="68"/>
                    <a:pt x="1" y="68"/>
                    <a:pt x="1" y="68"/>
                  </a:cubicBezTo>
                  <a:cubicBezTo>
                    <a:pt x="1" y="68"/>
                    <a:pt x="1" y="68"/>
                    <a:pt x="1" y="68"/>
                  </a:cubicBezTo>
                  <a:cubicBezTo>
                    <a:pt x="1" y="68"/>
                    <a:pt x="1" y="68"/>
                    <a:pt x="1" y="68"/>
                  </a:cubicBezTo>
                  <a:cubicBezTo>
                    <a:pt x="1" y="68"/>
                    <a:pt x="0" y="68"/>
                    <a:pt x="0" y="69"/>
                  </a:cubicBezTo>
                  <a:cubicBezTo>
                    <a:pt x="0" y="69"/>
                    <a:pt x="0" y="69"/>
                    <a:pt x="0" y="69"/>
                  </a:cubicBezTo>
                  <a:cubicBezTo>
                    <a:pt x="0" y="69"/>
                    <a:pt x="0" y="69"/>
                    <a:pt x="0" y="69"/>
                  </a:cubicBezTo>
                  <a:cubicBezTo>
                    <a:pt x="0" y="69"/>
                    <a:pt x="0" y="69"/>
                    <a:pt x="0" y="69"/>
                  </a:cubicBezTo>
                  <a:cubicBezTo>
                    <a:pt x="0" y="69"/>
                    <a:pt x="0" y="69"/>
                    <a:pt x="0" y="70"/>
                  </a:cubicBezTo>
                  <a:cubicBezTo>
                    <a:pt x="0" y="70"/>
                    <a:pt x="0" y="70"/>
                    <a:pt x="0" y="70"/>
                  </a:cubicBezTo>
                  <a:cubicBezTo>
                    <a:pt x="0" y="70"/>
                    <a:pt x="0" y="70"/>
                    <a:pt x="0" y="70"/>
                  </a:cubicBezTo>
                  <a:cubicBezTo>
                    <a:pt x="0" y="70"/>
                    <a:pt x="0" y="70"/>
                    <a:pt x="0" y="70"/>
                  </a:cubicBezTo>
                  <a:cubicBezTo>
                    <a:pt x="0" y="70"/>
                    <a:pt x="0" y="70"/>
                    <a:pt x="0" y="70"/>
                  </a:cubicBezTo>
                  <a:cubicBezTo>
                    <a:pt x="0" y="70"/>
                    <a:pt x="0" y="70"/>
                    <a:pt x="0" y="70"/>
                  </a:cubicBezTo>
                  <a:cubicBezTo>
                    <a:pt x="0" y="70"/>
                    <a:pt x="0" y="70"/>
                    <a:pt x="0" y="70"/>
                  </a:cubicBezTo>
                  <a:cubicBezTo>
                    <a:pt x="0" y="70"/>
                    <a:pt x="0" y="70"/>
                    <a:pt x="0" y="70"/>
                  </a:cubicBezTo>
                  <a:cubicBezTo>
                    <a:pt x="0" y="70"/>
                    <a:pt x="0" y="71"/>
                    <a:pt x="0" y="71"/>
                  </a:cubicBezTo>
                  <a:cubicBezTo>
                    <a:pt x="0" y="71"/>
                    <a:pt x="0" y="71"/>
                    <a:pt x="0" y="71"/>
                  </a:cubicBezTo>
                  <a:cubicBezTo>
                    <a:pt x="0" y="71"/>
                    <a:pt x="0" y="71"/>
                    <a:pt x="0" y="71"/>
                  </a:cubicBezTo>
                  <a:cubicBezTo>
                    <a:pt x="0" y="71"/>
                    <a:pt x="0" y="71"/>
                    <a:pt x="0" y="71"/>
                  </a:cubicBezTo>
                  <a:cubicBezTo>
                    <a:pt x="0" y="71"/>
                    <a:pt x="0" y="71"/>
                    <a:pt x="0" y="71"/>
                  </a:cubicBezTo>
                  <a:cubicBezTo>
                    <a:pt x="0" y="71"/>
                    <a:pt x="0" y="71"/>
                    <a:pt x="0" y="71"/>
                  </a:cubicBezTo>
                  <a:cubicBezTo>
                    <a:pt x="0" y="71"/>
                    <a:pt x="0" y="72"/>
                    <a:pt x="0" y="72"/>
                  </a:cubicBezTo>
                  <a:cubicBezTo>
                    <a:pt x="0" y="72"/>
                    <a:pt x="0" y="72"/>
                    <a:pt x="0" y="72"/>
                  </a:cubicBezTo>
                  <a:cubicBezTo>
                    <a:pt x="0" y="72"/>
                    <a:pt x="0" y="72"/>
                    <a:pt x="0" y="72"/>
                  </a:cubicBezTo>
                  <a:cubicBezTo>
                    <a:pt x="0" y="72"/>
                    <a:pt x="0" y="72"/>
                    <a:pt x="0" y="72"/>
                  </a:cubicBezTo>
                  <a:cubicBezTo>
                    <a:pt x="0" y="73"/>
                    <a:pt x="0" y="73"/>
                    <a:pt x="0" y="73"/>
                  </a:cubicBezTo>
                  <a:cubicBezTo>
                    <a:pt x="0" y="73"/>
                    <a:pt x="0" y="73"/>
                    <a:pt x="0" y="73"/>
                  </a:cubicBezTo>
                  <a:cubicBezTo>
                    <a:pt x="0" y="73"/>
                    <a:pt x="0" y="73"/>
                    <a:pt x="0" y="73"/>
                  </a:cubicBezTo>
                  <a:cubicBezTo>
                    <a:pt x="0" y="73"/>
                    <a:pt x="0" y="73"/>
                    <a:pt x="0" y="73"/>
                  </a:cubicBezTo>
                  <a:cubicBezTo>
                    <a:pt x="0" y="73"/>
                    <a:pt x="0" y="73"/>
                    <a:pt x="0" y="73"/>
                  </a:cubicBezTo>
                  <a:cubicBezTo>
                    <a:pt x="0" y="73"/>
                    <a:pt x="0" y="73"/>
                    <a:pt x="0" y="73"/>
                  </a:cubicBezTo>
                  <a:cubicBezTo>
                    <a:pt x="0" y="73"/>
                    <a:pt x="0" y="74"/>
                    <a:pt x="0" y="74"/>
                  </a:cubicBezTo>
                  <a:cubicBezTo>
                    <a:pt x="0" y="74"/>
                    <a:pt x="0" y="74"/>
                    <a:pt x="0" y="74"/>
                  </a:cubicBezTo>
                  <a:cubicBezTo>
                    <a:pt x="0" y="74"/>
                    <a:pt x="0" y="74"/>
                    <a:pt x="0" y="74"/>
                  </a:cubicBezTo>
                  <a:cubicBezTo>
                    <a:pt x="0" y="74"/>
                    <a:pt x="0" y="74"/>
                    <a:pt x="0" y="74"/>
                  </a:cubicBezTo>
                  <a:cubicBezTo>
                    <a:pt x="0" y="74"/>
                    <a:pt x="0" y="74"/>
                    <a:pt x="0" y="74"/>
                  </a:cubicBezTo>
                  <a:cubicBezTo>
                    <a:pt x="0" y="74"/>
                    <a:pt x="0" y="74"/>
                    <a:pt x="0" y="74"/>
                  </a:cubicBezTo>
                  <a:cubicBezTo>
                    <a:pt x="0" y="74"/>
                    <a:pt x="0" y="74"/>
                    <a:pt x="0" y="74"/>
                  </a:cubicBezTo>
                  <a:cubicBezTo>
                    <a:pt x="0" y="74"/>
                    <a:pt x="0" y="75"/>
                    <a:pt x="0" y="75"/>
                  </a:cubicBezTo>
                  <a:cubicBezTo>
                    <a:pt x="0" y="75"/>
                    <a:pt x="0" y="75"/>
                    <a:pt x="0" y="75"/>
                  </a:cubicBezTo>
                  <a:cubicBezTo>
                    <a:pt x="0" y="75"/>
                    <a:pt x="0" y="75"/>
                    <a:pt x="0" y="75"/>
                  </a:cubicBezTo>
                  <a:cubicBezTo>
                    <a:pt x="0" y="75"/>
                    <a:pt x="0" y="75"/>
                    <a:pt x="0" y="75"/>
                  </a:cubicBezTo>
                  <a:cubicBezTo>
                    <a:pt x="0" y="75"/>
                    <a:pt x="0" y="75"/>
                    <a:pt x="0" y="75"/>
                  </a:cubicBezTo>
                  <a:cubicBezTo>
                    <a:pt x="0" y="75"/>
                    <a:pt x="0" y="75"/>
                    <a:pt x="0" y="76"/>
                  </a:cubicBezTo>
                  <a:cubicBezTo>
                    <a:pt x="0" y="76"/>
                    <a:pt x="0" y="76"/>
                    <a:pt x="0" y="76"/>
                  </a:cubicBezTo>
                  <a:cubicBezTo>
                    <a:pt x="0" y="76"/>
                    <a:pt x="0" y="76"/>
                    <a:pt x="0" y="76"/>
                  </a:cubicBezTo>
                  <a:cubicBezTo>
                    <a:pt x="0" y="76"/>
                    <a:pt x="0" y="76"/>
                    <a:pt x="0" y="76"/>
                  </a:cubicBezTo>
                  <a:cubicBezTo>
                    <a:pt x="0" y="76"/>
                    <a:pt x="0" y="76"/>
                    <a:pt x="0" y="76"/>
                  </a:cubicBezTo>
                  <a:cubicBezTo>
                    <a:pt x="0" y="76"/>
                    <a:pt x="0" y="76"/>
                    <a:pt x="0" y="76"/>
                  </a:cubicBezTo>
                  <a:cubicBezTo>
                    <a:pt x="0" y="76"/>
                    <a:pt x="0" y="76"/>
                    <a:pt x="0" y="77"/>
                  </a:cubicBezTo>
                  <a:cubicBezTo>
                    <a:pt x="0" y="77"/>
                    <a:pt x="0" y="77"/>
                    <a:pt x="0" y="77"/>
                  </a:cubicBezTo>
                  <a:cubicBezTo>
                    <a:pt x="0" y="77"/>
                    <a:pt x="0" y="77"/>
                    <a:pt x="0" y="77"/>
                  </a:cubicBezTo>
                  <a:cubicBezTo>
                    <a:pt x="0" y="77"/>
                    <a:pt x="0" y="77"/>
                    <a:pt x="0" y="77"/>
                  </a:cubicBezTo>
                  <a:cubicBezTo>
                    <a:pt x="0" y="77"/>
                    <a:pt x="0" y="77"/>
                    <a:pt x="0" y="77"/>
                  </a:cubicBezTo>
                  <a:cubicBezTo>
                    <a:pt x="0" y="77"/>
                    <a:pt x="0" y="77"/>
                    <a:pt x="0" y="77"/>
                  </a:cubicBezTo>
                  <a:cubicBezTo>
                    <a:pt x="0" y="77"/>
                    <a:pt x="0" y="77"/>
                    <a:pt x="0" y="77"/>
                  </a:cubicBezTo>
                  <a:cubicBezTo>
                    <a:pt x="0" y="77"/>
                    <a:pt x="0" y="77"/>
                    <a:pt x="0" y="78"/>
                  </a:cubicBezTo>
                  <a:cubicBezTo>
                    <a:pt x="0" y="78"/>
                    <a:pt x="0" y="78"/>
                    <a:pt x="0" y="78"/>
                  </a:cubicBezTo>
                  <a:cubicBezTo>
                    <a:pt x="0" y="78"/>
                    <a:pt x="0" y="78"/>
                    <a:pt x="0" y="78"/>
                  </a:cubicBezTo>
                  <a:cubicBezTo>
                    <a:pt x="0" y="78"/>
                    <a:pt x="0" y="78"/>
                    <a:pt x="0" y="78"/>
                  </a:cubicBezTo>
                  <a:cubicBezTo>
                    <a:pt x="0" y="78"/>
                    <a:pt x="0" y="78"/>
                    <a:pt x="0" y="78"/>
                  </a:cubicBezTo>
                  <a:cubicBezTo>
                    <a:pt x="0" y="78"/>
                    <a:pt x="0" y="78"/>
                    <a:pt x="0" y="78"/>
                  </a:cubicBezTo>
                  <a:cubicBezTo>
                    <a:pt x="0" y="78"/>
                    <a:pt x="0" y="78"/>
                    <a:pt x="0" y="78"/>
                  </a:cubicBezTo>
                  <a:cubicBezTo>
                    <a:pt x="0" y="79"/>
                    <a:pt x="0" y="79"/>
                    <a:pt x="0" y="79"/>
                  </a:cubicBezTo>
                  <a:cubicBezTo>
                    <a:pt x="0" y="79"/>
                    <a:pt x="0" y="79"/>
                    <a:pt x="0" y="79"/>
                  </a:cubicBezTo>
                  <a:cubicBezTo>
                    <a:pt x="0" y="79"/>
                    <a:pt x="0" y="79"/>
                    <a:pt x="0" y="79"/>
                  </a:cubicBezTo>
                  <a:cubicBezTo>
                    <a:pt x="0" y="79"/>
                    <a:pt x="0" y="79"/>
                    <a:pt x="0" y="79"/>
                  </a:cubicBezTo>
                  <a:cubicBezTo>
                    <a:pt x="0" y="79"/>
                    <a:pt x="0" y="79"/>
                    <a:pt x="0" y="80"/>
                  </a:cubicBezTo>
                  <a:cubicBezTo>
                    <a:pt x="0" y="80"/>
                    <a:pt x="0" y="80"/>
                    <a:pt x="0" y="80"/>
                  </a:cubicBezTo>
                  <a:cubicBezTo>
                    <a:pt x="0" y="80"/>
                    <a:pt x="0" y="80"/>
                    <a:pt x="0" y="80"/>
                  </a:cubicBezTo>
                  <a:cubicBezTo>
                    <a:pt x="0" y="80"/>
                    <a:pt x="0" y="80"/>
                    <a:pt x="0" y="80"/>
                  </a:cubicBezTo>
                  <a:cubicBezTo>
                    <a:pt x="0" y="80"/>
                    <a:pt x="0" y="80"/>
                    <a:pt x="0" y="80"/>
                  </a:cubicBezTo>
                  <a:cubicBezTo>
                    <a:pt x="0" y="80"/>
                    <a:pt x="0" y="80"/>
                    <a:pt x="0" y="80"/>
                  </a:cubicBezTo>
                  <a:cubicBezTo>
                    <a:pt x="0" y="80"/>
                    <a:pt x="0" y="80"/>
                    <a:pt x="0" y="80"/>
                  </a:cubicBezTo>
                  <a:cubicBezTo>
                    <a:pt x="0" y="80"/>
                    <a:pt x="0" y="80"/>
                    <a:pt x="0" y="80"/>
                  </a:cubicBezTo>
                  <a:cubicBezTo>
                    <a:pt x="0" y="81"/>
                    <a:pt x="0" y="81"/>
                    <a:pt x="0" y="81"/>
                  </a:cubicBezTo>
                  <a:cubicBezTo>
                    <a:pt x="0" y="81"/>
                    <a:pt x="0" y="81"/>
                    <a:pt x="0" y="81"/>
                  </a:cubicBezTo>
                  <a:cubicBezTo>
                    <a:pt x="0" y="81"/>
                    <a:pt x="0" y="81"/>
                    <a:pt x="0" y="81"/>
                  </a:cubicBezTo>
                  <a:cubicBezTo>
                    <a:pt x="0" y="81"/>
                    <a:pt x="0" y="81"/>
                    <a:pt x="0" y="81"/>
                  </a:cubicBezTo>
                  <a:cubicBezTo>
                    <a:pt x="0" y="81"/>
                    <a:pt x="0" y="81"/>
                    <a:pt x="0" y="81"/>
                  </a:cubicBezTo>
                  <a:cubicBezTo>
                    <a:pt x="0" y="81"/>
                    <a:pt x="0" y="81"/>
                    <a:pt x="0" y="81"/>
                  </a:cubicBezTo>
                  <a:cubicBezTo>
                    <a:pt x="0" y="81"/>
                    <a:pt x="0" y="82"/>
                    <a:pt x="0" y="82"/>
                  </a:cubicBezTo>
                  <a:cubicBezTo>
                    <a:pt x="0" y="82"/>
                    <a:pt x="0" y="82"/>
                    <a:pt x="0" y="82"/>
                  </a:cubicBezTo>
                  <a:cubicBezTo>
                    <a:pt x="0" y="82"/>
                    <a:pt x="0" y="82"/>
                    <a:pt x="0" y="82"/>
                  </a:cubicBezTo>
                  <a:cubicBezTo>
                    <a:pt x="0" y="82"/>
                    <a:pt x="0" y="82"/>
                    <a:pt x="0" y="82"/>
                  </a:cubicBezTo>
                  <a:cubicBezTo>
                    <a:pt x="0" y="82"/>
                    <a:pt x="0" y="82"/>
                    <a:pt x="0" y="82"/>
                  </a:cubicBezTo>
                  <a:cubicBezTo>
                    <a:pt x="0" y="82"/>
                    <a:pt x="0" y="82"/>
                    <a:pt x="0" y="82"/>
                  </a:cubicBezTo>
                  <a:cubicBezTo>
                    <a:pt x="0" y="82"/>
                    <a:pt x="0" y="82"/>
                    <a:pt x="0" y="83"/>
                  </a:cubicBezTo>
                  <a:cubicBezTo>
                    <a:pt x="0" y="83"/>
                    <a:pt x="0" y="83"/>
                    <a:pt x="0" y="83"/>
                  </a:cubicBezTo>
                  <a:cubicBezTo>
                    <a:pt x="0" y="83"/>
                    <a:pt x="0" y="83"/>
                    <a:pt x="0" y="83"/>
                  </a:cubicBezTo>
                  <a:cubicBezTo>
                    <a:pt x="0" y="83"/>
                    <a:pt x="0" y="83"/>
                    <a:pt x="0" y="83"/>
                  </a:cubicBezTo>
                  <a:cubicBezTo>
                    <a:pt x="0" y="83"/>
                    <a:pt x="0" y="83"/>
                    <a:pt x="0" y="83"/>
                  </a:cubicBezTo>
                  <a:cubicBezTo>
                    <a:pt x="0" y="83"/>
                    <a:pt x="0" y="83"/>
                    <a:pt x="0" y="83"/>
                  </a:cubicBezTo>
                  <a:cubicBezTo>
                    <a:pt x="0" y="83"/>
                    <a:pt x="0" y="83"/>
                    <a:pt x="0" y="83"/>
                  </a:cubicBezTo>
                  <a:cubicBezTo>
                    <a:pt x="0" y="83"/>
                    <a:pt x="0" y="83"/>
                    <a:pt x="0" y="84"/>
                  </a:cubicBezTo>
                  <a:cubicBezTo>
                    <a:pt x="0" y="84"/>
                    <a:pt x="0" y="84"/>
                    <a:pt x="0" y="84"/>
                  </a:cubicBezTo>
                  <a:cubicBezTo>
                    <a:pt x="0" y="84"/>
                    <a:pt x="0" y="84"/>
                    <a:pt x="0" y="84"/>
                  </a:cubicBezTo>
                  <a:cubicBezTo>
                    <a:pt x="0" y="84"/>
                    <a:pt x="0" y="84"/>
                    <a:pt x="0" y="84"/>
                  </a:cubicBezTo>
                  <a:cubicBezTo>
                    <a:pt x="0" y="84"/>
                    <a:pt x="0" y="84"/>
                    <a:pt x="0" y="84"/>
                  </a:cubicBezTo>
                  <a:cubicBezTo>
                    <a:pt x="0" y="84"/>
                    <a:pt x="0" y="84"/>
                    <a:pt x="0" y="84"/>
                  </a:cubicBezTo>
                  <a:cubicBezTo>
                    <a:pt x="0" y="84"/>
                    <a:pt x="0" y="84"/>
                    <a:pt x="0" y="84"/>
                  </a:cubicBezTo>
                  <a:cubicBezTo>
                    <a:pt x="0" y="84"/>
                    <a:pt x="0" y="85"/>
                    <a:pt x="0" y="85"/>
                  </a:cubicBezTo>
                  <a:cubicBezTo>
                    <a:pt x="0" y="85"/>
                    <a:pt x="0" y="85"/>
                    <a:pt x="0" y="85"/>
                  </a:cubicBezTo>
                  <a:cubicBezTo>
                    <a:pt x="0" y="85"/>
                    <a:pt x="0" y="85"/>
                    <a:pt x="0" y="85"/>
                  </a:cubicBezTo>
                  <a:cubicBezTo>
                    <a:pt x="0" y="85"/>
                    <a:pt x="0" y="85"/>
                    <a:pt x="0" y="85"/>
                  </a:cubicBezTo>
                  <a:cubicBezTo>
                    <a:pt x="0" y="85"/>
                    <a:pt x="0" y="85"/>
                    <a:pt x="0" y="85"/>
                  </a:cubicBezTo>
                  <a:cubicBezTo>
                    <a:pt x="0" y="85"/>
                    <a:pt x="0" y="85"/>
                    <a:pt x="0" y="85"/>
                  </a:cubicBezTo>
                  <a:cubicBezTo>
                    <a:pt x="0" y="85"/>
                    <a:pt x="0" y="85"/>
                    <a:pt x="0" y="86"/>
                  </a:cubicBezTo>
                  <a:cubicBezTo>
                    <a:pt x="0" y="86"/>
                    <a:pt x="0" y="86"/>
                    <a:pt x="0" y="86"/>
                  </a:cubicBezTo>
                  <a:cubicBezTo>
                    <a:pt x="0" y="86"/>
                    <a:pt x="0" y="86"/>
                    <a:pt x="0" y="86"/>
                  </a:cubicBezTo>
                  <a:cubicBezTo>
                    <a:pt x="0" y="86"/>
                    <a:pt x="0" y="86"/>
                    <a:pt x="0" y="86"/>
                  </a:cubicBezTo>
                  <a:cubicBezTo>
                    <a:pt x="0" y="86"/>
                    <a:pt x="0" y="86"/>
                    <a:pt x="0" y="86"/>
                  </a:cubicBezTo>
                  <a:cubicBezTo>
                    <a:pt x="0" y="86"/>
                    <a:pt x="0" y="86"/>
                    <a:pt x="0" y="86"/>
                  </a:cubicBezTo>
                  <a:cubicBezTo>
                    <a:pt x="0" y="86"/>
                    <a:pt x="0" y="86"/>
                    <a:pt x="0" y="86"/>
                  </a:cubicBezTo>
                  <a:cubicBezTo>
                    <a:pt x="0" y="86"/>
                    <a:pt x="0" y="86"/>
                    <a:pt x="0" y="87"/>
                  </a:cubicBezTo>
                  <a:cubicBezTo>
                    <a:pt x="0" y="87"/>
                    <a:pt x="0" y="87"/>
                    <a:pt x="0" y="87"/>
                  </a:cubicBezTo>
                  <a:cubicBezTo>
                    <a:pt x="0" y="87"/>
                    <a:pt x="0" y="87"/>
                    <a:pt x="0" y="87"/>
                  </a:cubicBezTo>
                  <a:cubicBezTo>
                    <a:pt x="0" y="87"/>
                    <a:pt x="0" y="87"/>
                    <a:pt x="0" y="87"/>
                  </a:cubicBezTo>
                  <a:cubicBezTo>
                    <a:pt x="0" y="87"/>
                    <a:pt x="0" y="87"/>
                    <a:pt x="0" y="87"/>
                  </a:cubicBezTo>
                  <a:cubicBezTo>
                    <a:pt x="0" y="87"/>
                    <a:pt x="0" y="87"/>
                    <a:pt x="0" y="87"/>
                  </a:cubicBezTo>
                  <a:cubicBezTo>
                    <a:pt x="0" y="87"/>
                    <a:pt x="0" y="87"/>
                    <a:pt x="0" y="87"/>
                  </a:cubicBezTo>
                  <a:cubicBezTo>
                    <a:pt x="0" y="87"/>
                    <a:pt x="0" y="88"/>
                    <a:pt x="0" y="88"/>
                  </a:cubicBezTo>
                  <a:cubicBezTo>
                    <a:pt x="0" y="88"/>
                    <a:pt x="0" y="88"/>
                    <a:pt x="0" y="88"/>
                  </a:cubicBezTo>
                  <a:cubicBezTo>
                    <a:pt x="0" y="88"/>
                    <a:pt x="0" y="88"/>
                    <a:pt x="0" y="88"/>
                  </a:cubicBezTo>
                  <a:cubicBezTo>
                    <a:pt x="0" y="88"/>
                    <a:pt x="0" y="88"/>
                    <a:pt x="0" y="88"/>
                  </a:cubicBezTo>
                  <a:cubicBezTo>
                    <a:pt x="0" y="88"/>
                    <a:pt x="0" y="88"/>
                    <a:pt x="0" y="88"/>
                  </a:cubicBezTo>
                  <a:cubicBezTo>
                    <a:pt x="0" y="88"/>
                    <a:pt x="0" y="88"/>
                    <a:pt x="0" y="88"/>
                  </a:cubicBezTo>
                  <a:cubicBezTo>
                    <a:pt x="0" y="88"/>
                    <a:pt x="0" y="88"/>
                    <a:pt x="0" y="88"/>
                  </a:cubicBezTo>
                  <a:cubicBezTo>
                    <a:pt x="0" y="89"/>
                    <a:pt x="0" y="89"/>
                    <a:pt x="0" y="89"/>
                  </a:cubicBezTo>
                  <a:cubicBezTo>
                    <a:pt x="0" y="89"/>
                    <a:pt x="0" y="89"/>
                    <a:pt x="0" y="89"/>
                  </a:cubicBezTo>
                  <a:cubicBezTo>
                    <a:pt x="0" y="89"/>
                    <a:pt x="0" y="89"/>
                    <a:pt x="0" y="89"/>
                  </a:cubicBezTo>
                  <a:cubicBezTo>
                    <a:pt x="0" y="89"/>
                    <a:pt x="0" y="89"/>
                    <a:pt x="0" y="89"/>
                  </a:cubicBezTo>
                  <a:cubicBezTo>
                    <a:pt x="0" y="89"/>
                    <a:pt x="0" y="89"/>
                    <a:pt x="0" y="89"/>
                  </a:cubicBezTo>
                  <a:cubicBezTo>
                    <a:pt x="0" y="89"/>
                    <a:pt x="0" y="89"/>
                    <a:pt x="0" y="89"/>
                  </a:cubicBezTo>
                  <a:cubicBezTo>
                    <a:pt x="0" y="89"/>
                    <a:pt x="0" y="89"/>
                    <a:pt x="0" y="89"/>
                  </a:cubicBezTo>
                  <a:cubicBezTo>
                    <a:pt x="0" y="90"/>
                    <a:pt x="0" y="90"/>
                    <a:pt x="0" y="90"/>
                  </a:cubicBezTo>
                  <a:cubicBezTo>
                    <a:pt x="0" y="90"/>
                    <a:pt x="0" y="90"/>
                    <a:pt x="0" y="90"/>
                  </a:cubicBezTo>
                  <a:cubicBezTo>
                    <a:pt x="0" y="90"/>
                    <a:pt x="0" y="90"/>
                    <a:pt x="0" y="90"/>
                  </a:cubicBezTo>
                  <a:cubicBezTo>
                    <a:pt x="0" y="90"/>
                    <a:pt x="0" y="90"/>
                    <a:pt x="0" y="90"/>
                  </a:cubicBezTo>
                  <a:cubicBezTo>
                    <a:pt x="0" y="90"/>
                    <a:pt x="0" y="90"/>
                    <a:pt x="0" y="90"/>
                  </a:cubicBezTo>
                  <a:cubicBezTo>
                    <a:pt x="0" y="90"/>
                    <a:pt x="0" y="90"/>
                    <a:pt x="0" y="90"/>
                  </a:cubicBezTo>
                  <a:cubicBezTo>
                    <a:pt x="0" y="91"/>
                    <a:pt x="0" y="91"/>
                    <a:pt x="0" y="91"/>
                  </a:cubicBezTo>
                  <a:cubicBezTo>
                    <a:pt x="0" y="91"/>
                    <a:pt x="0" y="91"/>
                    <a:pt x="0" y="91"/>
                  </a:cubicBezTo>
                  <a:cubicBezTo>
                    <a:pt x="0" y="91"/>
                    <a:pt x="0" y="91"/>
                    <a:pt x="0" y="91"/>
                  </a:cubicBezTo>
                  <a:cubicBezTo>
                    <a:pt x="0" y="91"/>
                    <a:pt x="0" y="91"/>
                    <a:pt x="0" y="91"/>
                  </a:cubicBezTo>
                  <a:cubicBezTo>
                    <a:pt x="0" y="91"/>
                    <a:pt x="0" y="91"/>
                    <a:pt x="0" y="91"/>
                  </a:cubicBezTo>
                  <a:cubicBezTo>
                    <a:pt x="0" y="91"/>
                    <a:pt x="0" y="91"/>
                    <a:pt x="0" y="91"/>
                  </a:cubicBezTo>
                  <a:cubicBezTo>
                    <a:pt x="0" y="91"/>
                    <a:pt x="0" y="91"/>
                    <a:pt x="0" y="91"/>
                  </a:cubicBezTo>
                  <a:cubicBezTo>
                    <a:pt x="0" y="91"/>
                    <a:pt x="0" y="92"/>
                    <a:pt x="0" y="92"/>
                  </a:cubicBezTo>
                  <a:cubicBezTo>
                    <a:pt x="0" y="92"/>
                    <a:pt x="0" y="92"/>
                    <a:pt x="0" y="92"/>
                  </a:cubicBezTo>
                  <a:cubicBezTo>
                    <a:pt x="0" y="92"/>
                    <a:pt x="0" y="92"/>
                    <a:pt x="0" y="92"/>
                  </a:cubicBezTo>
                  <a:cubicBezTo>
                    <a:pt x="0" y="92"/>
                    <a:pt x="0" y="92"/>
                    <a:pt x="0" y="92"/>
                  </a:cubicBezTo>
                  <a:cubicBezTo>
                    <a:pt x="0" y="92"/>
                    <a:pt x="0" y="92"/>
                    <a:pt x="0" y="92"/>
                  </a:cubicBezTo>
                  <a:cubicBezTo>
                    <a:pt x="0" y="92"/>
                    <a:pt x="0" y="92"/>
                    <a:pt x="0" y="92"/>
                  </a:cubicBezTo>
                  <a:cubicBezTo>
                    <a:pt x="0" y="92"/>
                    <a:pt x="0" y="92"/>
                    <a:pt x="0" y="92"/>
                  </a:cubicBezTo>
                  <a:cubicBezTo>
                    <a:pt x="0" y="92"/>
                    <a:pt x="0" y="92"/>
                    <a:pt x="0" y="92"/>
                  </a:cubicBezTo>
                  <a:cubicBezTo>
                    <a:pt x="0" y="93"/>
                    <a:pt x="0" y="93"/>
                    <a:pt x="0" y="93"/>
                  </a:cubicBezTo>
                  <a:cubicBezTo>
                    <a:pt x="0" y="93"/>
                    <a:pt x="0" y="93"/>
                    <a:pt x="0" y="93"/>
                  </a:cubicBezTo>
                  <a:cubicBezTo>
                    <a:pt x="0" y="93"/>
                    <a:pt x="0" y="93"/>
                    <a:pt x="0" y="93"/>
                  </a:cubicBezTo>
                  <a:cubicBezTo>
                    <a:pt x="0" y="93"/>
                    <a:pt x="0" y="93"/>
                    <a:pt x="0" y="93"/>
                  </a:cubicBezTo>
                  <a:cubicBezTo>
                    <a:pt x="0" y="94"/>
                    <a:pt x="0" y="94"/>
                    <a:pt x="0" y="94"/>
                  </a:cubicBezTo>
                  <a:cubicBezTo>
                    <a:pt x="0" y="94"/>
                    <a:pt x="0" y="94"/>
                    <a:pt x="0" y="94"/>
                  </a:cubicBezTo>
                  <a:cubicBezTo>
                    <a:pt x="0" y="94"/>
                    <a:pt x="0" y="94"/>
                    <a:pt x="0" y="94"/>
                  </a:cubicBezTo>
                  <a:cubicBezTo>
                    <a:pt x="0" y="94"/>
                    <a:pt x="0" y="94"/>
                    <a:pt x="0" y="94"/>
                  </a:cubicBezTo>
                  <a:cubicBezTo>
                    <a:pt x="0" y="94"/>
                    <a:pt x="0" y="94"/>
                    <a:pt x="0" y="94"/>
                  </a:cubicBezTo>
                  <a:cubicBezTo>
                    <a:pt x="0" y="94"/>
                    <a:pt x="0" y="94"/>
                    <a:pt x="0" y="94"/>
                  </a:cubicBezTo>
                  <a:cubicBezTo>
                    <a:pt x="0" y="94"/>
                    <a:pt x="0" y="94"/>
                    <a:pt x="0" y="95"/>
                  </a:cubicBezTo>
                  <a:cubicBezTo>
                    <a:pt x="0" y="95"/>
                    <a:pt x="0" y="95"/>
                    <a:pt x="0" y="95"/>
                  </a:cubicBezTo>
                  <a:cubicBezTo>
                    <a:pt x="0" y="95"/>
                    <a:pt x="0" y="95"/>
                    <a:pt x="0" y="95"/>
                  </a:cubicBezTo>
                  <a:cubicBezTo>
                    <a:pt x="0" y="95"/>
                    <a:pt x="0" y="95"/>
                    <a:pt x="0" y="95"/>
                  </a:cubicBezTo>
                  <a:cubicBezTo>
                    <a:pt x="0" y="96"/>
                    <a:pt x="1" y="96"/>
                    <a:pt x="1" y="97"/>
                  </a:cubicBezTo>
                  <a:cubicBezTo>
                    <a:pt x="1" y="97"/>
                    <a:pt x="1" y="97"/>
                    <a:pt x="1" y="97"/>
                  </a:cubicBezTo>
                  <a:cubicBezTo>
                    <a:pt x="7" y="136"/>
                    <a:pt x="38" y="168"/>
                    <a:pt x="78" y="174"/>
                  </a:cubicBezTo>
                  <a:cubicBezTo>
                    <a:pt x="66" y="169"/>
                    <a:pt x="55" y="162"/>
                    <a:pt x="46" y="152"/>
                  </a:cubicBezTo>
                  <a:cubicBezTo>
                    <a:pt x="33" y="139"/>
                    <a:pt x="24" y="124"/>
                    <a:pt x="19" y="106"/>
                  </a:cubicBezTo>
                  <a:cubicBezTo>
                    <a:pt x="18" y="97"/>
                    <a:pt x="16" y="87"/>
                    <a:pt x="15" y="78"/>
                  </a:cubicBezTo>
                  <a:cubicBezTo>
                    <a:pt x="15" y="77"/>
                    <a:pt x="15" y="77"/>
                    <a:pt x="15" y="77"/>
                  </a:cubicBezTo>
                  <a:cubicBezTo>
                    <a:pt x="15" y="58"/>
                    <a:pt x="20" y="40"/>
                    <a:pt x="30" y="23"/>
                  </a:cubicBezTo>
                  <a:cubicBezTo>
                    <a:pt x="35" y="16"/>
                    <a:pt x="41" y="9"/>
                    <a:pt x="46" y="2"/>
                  </a:cubicBezTo>
                  <a:cubicBezTo>
                    <a:pt x="47" y="1"/>
                    <a:pt x="48" y="1"/>
                    <a:pt x="48" y="0"/>
                  </a:cubicBezTo>
                </a:path>
              </a:pathLst>
            </a:custGeom>
            <a:solidFill>
              <a:srgbClr val="FFB54D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</a14:hiddenLine>
              </a:ext>
            </a:extLst>
          </p:spPr>
          <p:txBody>
            <a:bodyPr vert="horz" wrap="square" lIns="121920" tIns="60960" rIns="121920" bIns="60960" numCol="1" anchor="t" anchorCtr="0" compatLnSpc="1"/>
            <a:lstStyle/>
            <a:p>
              <a:endParaRPr lang="en-GB" sz="2400"/>
            </a:p>
          </p:txBody>
        </p:sp>
        <p:sp>
          <p:nvSpPr>
            <p:cNvPr id="61" name="Rectangle 36"/>
            <p:cNvSpPr>
              <a:spLocks noChangeArrowheads="1"/>
            </p:cNvSpPr>
            <p:nvPr/>
          </p:nvSpPr>
          <p:spPr bwMode="auto">
            <a:xfrm>
              <a:off x="2605088" y="2592778"/>
              <a:ext cx="268288" cy="153988"/>
            </a:xfrm>
            <a:prstGeom prst="rect">
              <a:avLst/>
            </a:prstGeom>
            <a:solidFill>
              <a:srgbClr val="FFD57D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 vert="horz" wrap="square" lIns="121920" tIns="60960" rIns="121920" bIns="60960" numCol="1" anchor="t" anchorCtr="0" compatLnSpc="1"/>
            <a:lstStyle/>
            <a:p>
              <a:endParaRPr lang="en-GB" sz="2400"/>
            </a:p>
          </p:txBody>
        </p:sp>
      </p:grpSp>
      <p:grpSp>
        <p:nvGrpSpPr>
          <p:cNvPr id="62" name="Group 61"/>
          <p:cNvGrpSpPr/>
          <p:nvPr/>
        </p:nvGrpSpPr>
        <p:grpSpPr>
          <a:xfrm>
            <a:off x="1626309" y="1369076"/>
            <a:ext cx="120325" cy="101771"/>
            <a:chOff x="2455863" y="2411803"/>
            <a:chExt cx="566738" cy="566738"/>
          </a:xfrm>
        </p:grpSpPr>
        <p:sp>
          <p:nvSpPr>
            <p:cNvPr id="63" name="Oval 32"/>
            <p:cNvSpPr>
              <a:spLocks noChangeArrowheads="1"/>
            </p:cNvSpPr>
            <p:nvPr/>
          </p:nvSpPr>
          <p:spPr bwMode="auto">
            <a:xfrm>
              <a:off x="2455863" y="2411803"/>
              <a:ext cx="566738" cy="566738"/>
            </a:xfrm>
            <a:prstGeom prst="ellipse">
              <a:avLst/>
            </a:prstGeom>
            <a:solidFill>
              <a:srgbClr val="F2A012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</a14:hiddenLine>
              </a:ext>
            </a:extLst>
          </p:spPr>
          <p:txBody>
            <a:bodyPr vert="horz" wrap="square" lIns="121920" tIns="60960" rIns="121920" bIns="60960" numCol="1" anchor="t" anchorCtr="0" compatLnSpc="1"/>
            <a:lstStyle/>
            <a:p>
              <a:endParaRPr lang="en-GB" sz="2400"/>
            </a:p>
          </p:txBody>
        </p:sp>
        <p:sp>
          <p:nvSpPr>
            <p:cNvPr id="64" name="Oval 33"/>
            <p:cNvSpPr>
              <a:spLocks noChangeArrowheads="1"/>
            </p:cNvSpPr>
            <p:nvPr/>
          </p:nvSpPr>
          <p:spPr bwMode="auto">
            <a:xfrm>
              <a:off x="2511425" y="2465778"/>
              <a:ext cx="455613" cy="457200"/>
            </a:xfrm>
            <a:prstGeom prst="ellipse">
              <a:avLst/>
            </a:prstGeom>
            <a:solidFill>
              <a:srgbClr val="FFD57D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</a14:hiddenLine>
              </a:ext>
            </a:extLst>
          </p:spPr>
          <p:txBody>
            <a:bodyPr vert="horz" wrap="square" lIns="121920" tIns="60960" rIns="121920" bIns="60960" numCol="1" anchor="t" anchorCtr="0" compatLnSpc="1"/>
            <a:lstStyle/>
            <a:p>
              <a:endParaRPr lang="en-GB" sz="2400"/>
            </a:p>
          </p:txBody>
        </p:sp>
        <p:sp>
          <p:nvSpPr>
            <p:cNvPr id="65" name="Freeform 34"/>
            <p:cNvSpPr>
              <a:spLocks noEditPoints="1"/>
            </p:cNvSpPr>
            <p:nvPr/>
          </p:nvSpPr>
          <p:spPr bwMode="auto">
            <a:xfrm>
              <a:off x="2511425" y="2621353"/>
              <a:ext cx="9525" cy="111125"/>
            </a:xfrm>
            <a:custGeom>
              <a:avLst/>
              <a:gdLst>
                <a:gd name="T0" fmla="*/ 0 w 4"/>
                <a:gd name="T1" fmla="*/ 43 h 45"/>
                <a:gd name="T2" fmla="*/ 0 w 4"/>
                <a:gd name="T3" fmla="*/ 42 h 45"/>
                <a:gd name="T4" fmla="*/ 0 w 4"/>
                <a:gd name="T5" fmla="*/ 41 h 45"/>
                <a:gd name="T6" fmla="*/ 0 w 4"/>
                <a:gd name="T7" fmla="*/ 40 h 45"/>
                <a:gd name="T8" fmla="*/ 0 w 4"/>
                <a:gd name="T9" fmla="*/ 40 h 45"/>
                <a:gd name="T10" fmla="*/ 0 w 4"/>
                <a:gd name="T11" fmla="*/ 39 h 45"/>
                <a:gd name="T12" fmla="*/ 0 w 4"/>
                <a:gd name="T13" fmla="*/ 38 h 45"/>
                <a:gd name="T14" fmla="*/ 0 w 4"/>
                <a:gd name="T15" fmla="*/ 38 h 45"/>
                <a:gd name="T16" fmla="*/ 0 w 4"/>
                <a:gd name="T17" fmla="*/ 37 h 45"/>
                <a:gd name="T18" fmla="*/ 0 w 4"/>
                <a:gd name="T19" fmla="*/ 36 h 45"/>
                <a:gd name="T20" fmla="*/ 0 w 4"/>
                <a:gd name="T21" fmla="*/ 36 h 45"/>
                <a:gd name="T22" fmla="*/ 0 w 4"/>
                <a:gd name="T23" fmla="*/ 35 h 45"/>
                <a:gd name="T24" fmla="*/ 0 w 4"/>
                <a:gd name="T25" fmla="*/ 34 h 45"/>
                <a:gd name="T26" fmla="*/ 0 w 4"/>
                <a:gd name="T27" fmla="*/ 34 h 45"/>
                <a:gd name="T28" fmla="*/ 0 w 4"/>
                <a:gd name="T29" fmla="*/ 33 h 45"/>
                <a:gd name="T30" fmla="*/ 0 w 4"/>
                <a:gd name="T31" fmla="*/ 32 h 45"/>
                <a:gd name="T32" fmla="*/ 0 w 4"/>
                <a:gd name="T33" fmla="*/ 31 h 45"/>
                <a:gd name="T34" fmla="*/ 0 w 4"/>
                <a:gd name="T35" fmla="*/ 31 h 45"/>
                <a:gd name="T36" fmla="*/ 0 w 4"/>
                <a:gd name="T37" fmla="*/ 30 h 45"/>
                <a:gd name="T38" fmla="*/ 0 w 4"/>
                <a:gd name="T39" fmla="*/ 29 h 45"/>
                <a:gd name="T40" fmla="*/ 0 w 4"/>
                <a:gd name="T41" fmla="*/ 29 h 45"/>
                <a:gd name="T42" fmla="*/ 0 w 4"/>
                <a:gd name="T43" fmla="*/ 28 h 45"/>
                <a:gd name="T44" fmla="*/ 0 w 4"/>
                <a:gd name="T45" fmla="*/ 27 h 45"/>
                <a:gd name="T46" fmla="*/ 0 w 4"/>
                <a:gd name="T47" fmla="*/ 26 h 45"/>
                <a:gd name="T48" fmla="*/ 0 w 4"/>
                <a:gd name="T49" fmla="*/ 26 h 45"/>
                <a:gd name="T50" fmla="*/ 0 w 4"/>
                <a:gd name="T51" fmla="*/ 25 h 45"/>
                <a:gd name="T52" fmla="*/ 0 w 4"/>
                <a:gd name="T53" fmla="*/ 24 h 45"/>
                <a:gd name="T54" fmla="*/ 0 w 4"/>
                <a:gd name="T55" fmla="*/ 23 h 45"/>
                <a:gd name="T56" fmla="*/ 0 w 4"/>
                <a:gd name="T57" fmla="*/ 22 h 45"/>
                <a:gd name="T58" fmla="*/ 0 w 4"/>
                <a:gd name="T59" fmla="*/ 22 h 45"/>
                <a:gd name="T60" fmla="*/ 0 w 4"/>
                <a:gd name="T61" fmla="*/ 21 h 45"/>
                <a:gd name="T62" fmla="*/ 0 w 4"/>
                <a:gd name="T63" fmla="*/ 20 h 45"/>
                <a:gd name="T64" fmla="*/ 0 w 4"/>
                <a:gd name="T65" fmla="*/ 19 h 45"/>
                <a:gd name="T66" fmla="*/ 0 w 4"/>
                <a:gd name="T67" fmla="*/ 18 h 45"/>
                <a:gd name="T68" fmla="*/ 0 w 4"/>
                <a:gd name="T69" fmla="*/ 18 h 45"/>
                <a:gd name="T70" fmla="*/ 0 w 4"/>
                <a:gd name="T71" fmla="*/ 17 h 45"/>
                <a:gd name="T72" fmla="*/ 1 w 4"/>
                <a:gd name="T73" fmla="*/ 16 h 45"/>
                <a:gd name="T74" fmla="*/ 1 w 4"/>
                <a:gd name="T75" fmla="*/ 15 h 45"/>
                <a:gd name="T76" fmla="*/ 1 w 4"/>
                <a:gd name="T77" fmla="*/ 15 h 45"/>
                <a:gd name="T78" fmla="*/ 1 w 4"/>
                <a:gd name="T79" fmla="*/ 13 h 45"/>
                <a:gd name="T80" fmla="*/ 1 w 4"/>
                <a:gd name="T81" fmla="*/ 12 h 45"/>
                <a:gd name="T82" fmla="*/ 1 w 4"/>
                <a:gd name="T83" fmla="*/ 12 h 45"/>
                <a:gd name="T84" fmla="*/ 1 w 4"/>
                <a:gd name="T85" fmla="*/ 11 h 45"/>
                <a:gd name="T86" fmla="*/ 2 w 4"/>
                <a:gd name="T87" fmla="*/ 10 h 45"/>
                <a:gd name="T88" fmla="*/ 2 w 4"/>
                <a:gd name="T89" fmla="*/ 10 h 45"/>
                <a:gd name="T90" fmla="*/ 2 w 4"/>
                <a:gd name="T91" fmla="*/ 9 h 45"/>
                <a:gd name="T92" fmla="*/ 2 w 4"/>
                <a:gd name="T93" fmla="*/ 8 h 45"/>
                <a:gd name="T94" fmla="*/ 2 w 4"/>
                <a:gd name="T95" fmla="*/ 8 h 45"/>
                <a:gd name="T96" fmla="*/ 2 w 4"/>
                <a:gd name="T97" fmla="*/ 7 h 45"/>
                <a:gd name="T98" fmla="*/ 3 w 4"/>
                <a:gd name="T99" fmla="*/ 6 h 45"/>
                <a:gd name="T100" fmla="*/ 3 w 4"/>
                <a:gd name="T101" fmla="*/ 6 h 45"/>
                <a:gd name="T102" fmla="*/ 3 w 4"/>
                <a:gd name="T103" fmla="*/ 5 h 45"/>
                <a:gd name="T104" fmla="*/ 3 w 4"/>
                <a:gd name="T105" fmla="*/ 4 h 45"/>
                <a:gd name="T106" fmla="*/ 3 w 4"/>
                <a:gd name="T107" fmla="*/ 4 h 45"/>
                <a:gd name="T108" fmla="*/ 3 w 4"/>
                <a:gd name="T109" fmla="*/ 3 h 45"/>
                <a:gd name="T110" fmla="*/ 4 w 4"/>
                <a:gd name="T111" fmla="*/ 2 h 45"/>
                <a:gd name="T112" fmla="*/ 4 w 4"/>
                <a:gd name="T113" fmla="*/ 1 h 45"/>
                <a:gd name="T114" fmla="*/ 4 w 4"/>
                <a:gd name="T115" fmla="*/ 0 h 45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  <a:cxn ang="0">
                  <a:pos x="T46" y="T47"/>
                </a:cxn>
                <a:cxn ang="0">
                  <a:pos x="T48" y="T49"/>
                </a:cxn>
                <a:cxn ang="0">
                  <a:pos x="T50" y="T51"/>
                </a:cxn>
                <a:cxn ang="0">
                  <a:pos x="T52" y="T53"/>
                </a:cxn>
                <a:cxn ang="0">
                  <a:pos x="T54" y="T55"/>
                </a:cxn>
                <a:cxn ang="0">
                  <a:pos x="T56" y="T57"/>
                </a:cxn>
                <a:cxn ang="0">
                  <a:pos x="T58" y="T59"/>
                </a:cxn>
                <a:cxn ang="0">
                  <a:pos x="T60" y="T61"/>
                </a:cxn>
                <a:cxn ang="0">
                  <a:pos x="T62" y="T63"/>
                </a:cxn>
                <a:cxn ang="0">
                  <a:pos x="T64" y="T65"/>
                </a:cxn>
                <a:cxn ang="0">
                  <a:pos x="T66" y="T67"/>
                </a:cxn>
                <a:cxn ang="0">
                  <a:pos x="T68" y="T69"/>
                </a:cxn>
                <a:cxn ang="0">
                  <a:pos x="T70" y="T71"/>
                </a:cxn>
                <a:cxn ang="0">
                  <a:pos x="T72" y="T73"/>
                </a:cxn>
                <a:cxn ang="0">
                  <a:pos x="T74" y="T75"/>
                </a:cxn>
                <a:cxn ang="0">
                  <a:pos x="T76" y="T77"/>
                </a:cxn>
                <a:cxn ang="0">
                  <a:pos x="T78" y="T79"/>
                </a:cxn>
                <a:cxn ang="0">
                  <a:pos x="T80" y="T81"/>
                </a:cxn>
                <a:cxn ang="0">
                  <a:pos x="T82" y="T83"/>
                </a:cxn>
                <a:cxn ang="0">
                  <a:pos x="T84" y="T85"/>
                </a:cxn>
                <a:cxn ang="0">
                  <a:pos x="T86" y="T87"/>
                </a:cxn>
                <a:cxn ang="0">
                  <a:pos x="T88" y="T89"/>
                </a:cxn>
                <a:cxn ang="0">
                  <a:pos x="T90" y="T91"/>
                </a:cxn>
                <a:cxn ang="0">
                  <a:pos x="T92" y="T93"/>
                </a:cxn>
                <a:cxn ang="0">
                  <a:pos x="T94" y="T95"/>
                </a:cxn>
                <a:cxn ang="0">
                  <a:pos x="T96" y="T97"/>
                </a:cxn>
                <a:cxn ang="0">
                  <a:pos x="T98" y="T99"/>
                </a:cxn>
                <a:cxn ang="0">
                  <a:pos x="T100" y="T101"/>
                </a:cxn>
                <a:cxn ang="0">
                  <a:pos x="T102" y="T103"/>
                </a:cxn>
                <a:cxn ang="0">
                  <a:pos x="T104" y="T105"/>
                </a:cxn>
                <a:cxn ang="0">
                  <a:pos x="T106" y="T107"/>
                </a:cxn>
                <a:cxn ang="0">
                  <a:pos x="T108" y="T109"/>
                </a:cxn>
                <a:cxn ang="0">
                  <a:pos x="T110" y="T111"/>
                </a:cxn>
                <a:cxn ang="0">
                  <a:pos x="T112" y="T113"/>
                </a:cxn>
                <a:cxn ang="0">
                  <a:pos x="T114" y="T115"/>
                </a:cxn>
              </a:cxnLst>
              <a:rect l="0" t="0" r="r" b="b"/>
              <a:pathLst>
                <a:path w="4" h="45">
                  <a:moveTo>
                    <a:pt x="1" y="45"/>
                  </a:moveTo>
                  <a:cubicBezTo>
                    <a:pt x="1" y="45"/>
                    <a:pt x="1" y="45"/>
                    <a:pt x="1" y="45"/>
                  </a:cubicBezTo>
                  <a:cubicBezTo>
                    <a:pt x="1" y="45"/>
                    <a:pt x="1" y="45"/>
                    <a:pt x="1" y="45"/>
                  </a:cubicBezTo>
                  <a:moveTo>
                    <a:pt x="0" y="43"/>
                  </a:moveTo>
                  <a:cubicBezTo>
                    <a:pt x="0" y="43"/>
                    <a:pt x="0" y="43"/>
                    <a:pt x="0" y="43"/>
                  </a:cubicBezTo>
                  <a:cubicBezTo>
                    <a:pt x="0" y="43"/>
                    <a:pt x="0" y="43"/>
                    <a:pt x="0" y="43"/>
                  </a:cubicBezTo>
                  <a:moveTo>
                    <a:pt x="0" y="43"/>
                  </a:moveTo>
                  <a:cubicBezTo>
                    <a:pt x="0" y="43"/>
                    <a:pt x="0" y="43"/>
                    <a:pt x="0" y="43"/>
                  </a:cubicBezTo>
                  <a:cubicBezTo>
                    <a:pt x="0" y="43"/>
                    <a:pt x="0" y="43"/>
                    <a:pt x="0" y="43"/>
                  </a:cubicBezTo>
                  <a:moveTo>
                    <a:pt x="0" y="42"/>
                  </a:moveTo>
                  <a:cubicBezTo>
                    <a:pt x="0" y="42"/>
                    <a:pt x="0" y="42"/>
                    <a:pt x="0" y="42"/>
                  </a:cubicBezTo>
                  <a:cubicBezTo>
                    <a:pt x="0" y="42"/>
                    <a:pt x="0" y="42"/>
                    <a:pt x="0" y="42"/>
                  </a:cubicBezTo>
                  <a:moveTo>
                    <a:pt x="0" y="42"/>
                  </a:moveTo>
                  <a:cubicBezTo>
                    <a:pt x="0" y="42"/>
                    <a:pt x="0" y="42"/>
                    <a:pt x="0" y="42"/>
                  </a:cubicBezTo>
                  <a:cubicBezTo>
                    <a:pt x="0" y="42"/>
                    <a:pt x="0" y="42"/>
                    <a:pt x="0" y="42"/>
                  </a:cubicBezTo>
                  <a:moveTo>
                    <a:pt x="0" y="42"/>
                  </a:moveTo>
                  <a:cubicBezTo>
                    <a:pt x="0" y="42"/>
                    <a:pt x="0" y="42"/>
                    <a:pt x="0" y="42"/>
                  </a:cubicBezTo>
                  <a:cubicBezTo>
                    <a:pt x="0" y="42"/>
                    <a:pt x="0" y="42"/>
                    <a:pt x="0" y="42"/>
                  </a:cubicBezTo>
                  <a:moveTo>
                    <a:pt x="0" y="41"/>
                  </a:moveTo>
                  <a:cubicBezTo>
                    <a:pt x="0" y="41"/>
                    <a:pt x="0" y="41"/>
                    <a:pt x="0" y="41"/>
                  </a:cubicBezTo>
                  <a:cubicBezTo>
                    <a:pt x="0" y="41"/>
                    <a:pt x="0" y="41"/>
                    <a:pt x="0" y="41"/>
                  </a:cubicBezTo>
                  <a:moveTo>
                    <a:pt x="0" y="41"/>
                  </a:moveTo>
                  <a:cubicBezTo>
                    <a:pt x="0" y="41"/>
                    <a:pt x="0" y="41"/>
                    <a:pt x="0" y="41"/>
                  </a:cubicBezTo>
                  <a:cubicBezTo>
                    <a:pt x="0" y="41"/>
                    <a:pt x="0" y="41"/>
                    <a:pt x="0" y="41"/>
                  </a:cubicBezTo>
                  <a:moveTo>
                    <a:pt x="0" y="40"/>
                  </a:moveTo>
                  <a:cubicBezTo>
                    <a:pt x="0" y="40"/>
                    <a:pt x="0" y="40"/>
                    <a:pt x="0" y="40"/>
                  </a:cubicBezTo>
                  <a:cubicBezTo>
                    <a:pt x="0" y="40"/>
                    <a:pt x="0" y="40"/>
                    <a:pt x="0" y="40"/>
                  </a:cubicBezTo>
                  <a:moveTo>
                    <a:pt x="0" y="40"/>
                  </a:moveTo>
                  <a:cubicBezTo>
                    <a:pt x="0" y="40"/>
                    <a:pt x="0" y="40"/>
                    <a:pt x="0" y="40"/>
                  </a:cubicBezTo>
                  <a:cubicBezTo>
                    <a:pt x="0" y="40"/>
                    <a:pt x="0" y="40"/>
                    <a:pt x="0" y="40"/>
                  </a:cubicBezTo>
                  <a:moveTo>
                    <a:pt x="0" y="40"/>
                  </a:moveTo>
                  <a:cubicBezTo>
                    <a:pt x="0" y="40"/>
                    <a:pt x="0" y="40"/>
                    <a:pt x="0" y="40"/>
                  </a:cubicBezTo>
                  <a:cubicBezTo>
                    <a:pt x="0" y="40"/>
                    <a:pt x="0" y="40"/>
                    <a:pt x="0" y="40"/>
                  </a:cubicBezTo>
                  <a:moveTo>
                    <a:pt x="0" y="40"/>
                  </a:moveTo>
                  <a:cubicBezTo>
                    <a:pt x="0" y="40"/>
                    <a:pt x="0" y="40"/>
                    <a:pt x="0" y="40"/>
                  </a:cubicBezTo>
                  <a:cubicBezTo>
                    <a:pt x="0" y="40"/>
                    <a:pt x="0" y="40"/>
                    <a:pt x="0" y="40"/>
                  </a:cubicBezTo>
                  <a:moveTo>
                    <a:pt x="0" y="39"/>
                  </a:moveTo>
                  <a:cubicBezTo>
                    <a:pt x="0" y="39"/>
                    <a:pt x="0" y="39"/>
                    <a:pt x="0" y="39"/>
                  </a:cubicBezTo>
                  <a:cubicBezTo>
                    <a:pt x="0" y="39"/>
                    <a:pt x="0" y="39"/>
                    <a:pt x="0" y="39"/>
                  </a:cubicBezTo>
                  <a:moveTo>
                    <a:pt x="0" y="39"/>
                  </a:moveTo>
                  <a:cubicBezTo>
                    <a:pt x="0" y="39"/>
                    <a:pt x="0" y="39"/>
                    <a:pt x="0" y="39"/>
                  </a:cubicBezTo>
                  <a:cubicBezTo>
                    <a:pt x="0" y="39"/>
                    <a:pt x="0" y="39"/>
                    <a:pt x="0" y="39"/>
                  </a:cubicBezTo>
                  <a:moveTo>
                    <a:pt x="0" y="39"/>
                  </a:moveTo>
                  <a:cubicBezTo>
                    <a:pt x="0" y="39"/>
                    <a:pt x="0" y="39"/>
                    <a:pt x="0" y="39"/>
                  </a:cubicBezTo>
                  <a:cubicBezTo>
                    <a:pt x="0" y="39"/>
                    <a:pt x="0" y="39"/>
                    <a:pt x="0" y="39"/>
                  </a:cubicBezTo>
                  <a:moveTo>
                    <a:pt x="0" y="38"/>
                  </a:moveTo>
                  <a:cubicBezTo>
                    <a:pt x="0" y="38"/>
                    <a:pt x="0" y="39"/>
                    <a:pt x="0" y="39"/>
                  </a:cubicBezTo>
                  <a:cubicBezTo>
                    <a:pt x="0" y="39"/>
                    <a:pt x="0" y="39"/>
                    <a:pt x="0" y="38"/>
                  </a:cubicBezTo>
                  <a:moveTo>
                    <a:pt x="0" y="38"/>
                  </a:moveTo>
                  <a:cubicBezTo>
                    <a:pt x="0" y="38"/>
                    <a:pt x="0" y="38"/>
                    <a:pt x="0" y="38"/>
                  </a:cubicBezTo>
                  <a:cubicBezTo>
                    <a:pt x="0" y="38"/>
                    <a:pt x="0" y="38"/>
                    <a:pt x="0" y="38"/>
                  </a:cubicBezTo>
                  <a:moveTo>
                    <a:pt x="0" y="38"/>
                  </a:moveTo>
                  <a:cubicBezTo>
                    <a:pt x="0" y="38"/>
                    <a:pt x="0" y="38"/>
                    <a:pt x="0" y="38"/>
                  </a:cubicBezTo>
                  <a:cubicBezTo>
                    <a:pt x="0" y="38"/>
                    <a:pt x="0" y="38"/>
                    <a:pt x="0" y="38"/>
                  </a:cubicBezTo>
                  <a:moveTo>
                    <a:pt x="0" y="37"/>
                  </a:moveTo>
                  <a:cubicBezTo>
                    <a:pt x="0" y="38"/>
                    <a:pt x="0" y="38"/>
                    <a:pt x="0" y="38"/>
                  </a:cubicBezTo>
                  <a:cubicBezTo>
                    <a:pt x="0" y="38"/>
                    <a:pt x="0" y="38"/>
                    <a:pt x="0" y="37"/>
                  </a:cubicBezTo>
                  <a:moveTo>
                    <a:pt x="0" y="37"/>
                  </a:moveTo>
                  <a:cubicBezTo>
                    <a:pt x="0" y="37"/>
                    <a:pt x="0" y="37"/>
                    <a:pt x="0" y="37"/>
                  </a:cubicBezTo>
                  <a:cubicBezTo>
                    <a:pt x="0" y="37"/>
                    <a:pt x="0" y="37"/>
                    <a:pt x="0" y="37"/>
                  </a:cubicBezTo>
                  <a:moveTo>
                    <a:pt x="0" y="37"/>
                  </a:moveTo>
                  <a:cubicBezTo>
                    <a:pt x="0" y="37"/>
                    <a:pt x="0" y="37"/>
                    <a:pt x="0" y="37"/>
                  </a:cubicBezTo>
                  <a:cubicBezTo>
                    <a:pt x="0" y="37"/>
                    <a:pt x="0" y="37"/>
                    <a:pt x="0" y="37"/>
                  </a:cubicBezTo>
                  <a:moveTo>
                    <a:pt x="0" y="37"/>
                  </a:moveTo>
                  <a:cubicBezTo>
                    <a:pt x="0" y="37"/>
                    <a:pt x="0" y="37"/>
                    <a:pt x="0" y="37"/>
                  </a:cubicBezTo>
                  <a:cubicBezTo>
                    <a:pt x="0" y="37"/>
                    <a:pt x="0" y="37"/>
                    <a:pt x="0" y="37"/>
                  </a:cubicBezTo>
                  <a:moveTo>
                    <a:pt x="0" y="36"/>
                  </a:moveTo>
                  <a:cubicBezTo>
                    <a:pt x="0" y="36"/>
                    <a:pt x="0" y="36"/>
                    <a:pt x="0" y="36"/>
                  </a:cubicBezTo>
                  <a:cubicBezTo>
                    <a:pt x="0" y="36"/>
                    <a:pt x="0" y="36"/>
                    <a:pt x="0" y="36"/>
                  </a:cubicBezTo>
                  <a:moveTo>
                    <a:pt x="0" y="36"/>
                  </a:moveTo>
                  <a:cubicBezTo>
                    <a:pt x="0" y="36"/>
                    <a:pt x="0" y="36"/>
                    <a:pt x="0" y="36"/>
                  </a:cubicBezTo>
                  <a:cubicBezTo>
                    <a:pt x="0" y="36"/>
                    <a:pt x="0" y="36"/>
                    <a:pt x="0" y="36"/>
                  </a:cubicBezTo>
                  <a:moveTo>
                    <a:pt x="0" y="36"/>
                  </a:moveTo>
                  <a:cubicBezTo>
                    <a:pt x="0" y="36"/>
                    <a:pt x="0" y="36"/>
                    <a:pt x="0" y="36"/>
                  </a:cubicBezTo>
                  <a:cubicBezTo>
                    <a:pt x="0" y="36"/>
                    <a:pt x="0" y="36"/>
                    <a:pt x="0" y="36"/>
                  </a:cubicBezTo>
                  <a:moveTo>
                    <a:pt x="0" y="35"/>
                  </a:moveTo>
                  <a:cubicBezTo>
                    <a:pt x="0" y="35"/>
                    <a:pt x="0" y="36"/>
                    <a:pt x="0" y="36"/>
                  </a:cubicBezTo>
                  <a:cubicBezTo>
                    <a:pt x="0" y="36"/>
                    <a:pt x="0" y="35"/>
                    <a:pt x="0" y="35"/>
                  </a:cubicBezTo>
                  <a:moveTo>
                    <a:pt x="0" y="35"/>
                  </a:moveTo>
                  <a:cubicBezTo>
                    <a:pt x="0" y="35"/>
                    <a:pt x="0" y="35"/>
                    <a:pt x="0" y="35"/>
                  </a:cubicBezTo>
                  <a:cubicBezTo>
                    <a:pt x="0" y="35"/>
                    <a:pt x="0" y="35"/>
                    <a:pt x="0" y="35"/>
                  </a:cubicBezTo>
                  <a:moveTo>
                    <a:pt x="0" y="35"/>
                  </a:moveTo>
                  <a:cubicBezTo>
                    <a:pt x="0" y="35"/>
                    <a:pt x="0" y="35"/>
                    <a:pt x="0" y="35"/>
                  </a:cubicBezTo>
                  <a:cubicBezTo>
                    <a:pt x="0" y="35"/>
                    <a:pt x="0" y="35"/>
                    <a:pt x="0" y="35"/>
                  </a:cubicBezTo>
                  <a:moveTo>
                    <a:pt x="0" y="35"/>
                  </a:moveTo>
                  <a:cubicBezTo>
                    <a:pt x="0" y="35"/>
                    <a:pt x="0" y="35"/>
                    <a:pt x="0" y="35"/>
                  </a:cubicBezTo>
                  <a:cubicBezTo>
                    <a:pt x="0" y="35"/>
                    <a:pt x="0" y="35"/>
                    <a:pt x="0" y="35"/>
                  </a:cubicBezTo>
                  <a:moveTo>
                    <a:pt x="0" y="34"/>
                  </a:moveTo>
                  <a:cubicBezTo>
                    <a:pt x="0" y="34"/>
                    <a:pt x="0" y="34"/>
                    <a:pt x="0" y="34"/>
                  </a:cubicBezTo>
                  <a:cubicBezTo>
                    <a:pt x="0" y="34"/>
                    <a:pt x="0" y="34"/>
                    <a:pt x="0" y="34"/>
                  </a:cubicBezTo>
                  <a:moveTo>
                    <a:pt x="0" y="34"/>
                  </a:moveTo>
                  <a:cubicBezTo>
                    <a:pt x="0" y="34"/>
                    <a:pt x="0" y="34"/>
                    <a:pt x="0" y="34"/>
                  </a:cubicBezTo>
                  <a:cubicBezTo>
                    <a:pt x="0" y="34"/>
                    <a:pt x="0" y="34"/>
                    <a:pt x="0" y="34"/>
                  </a:cubicBezTo>
                  <a:moveTo>
                    <a:pt x="0" y="34"/>
                  </a:moveTo>
                  <a:cubicBezTo>
                    <a:pt x="0" y="34"/>
                    <a:pt x="0" y="34"/>
                    <a:pt x="0" y="34"/>
                  </a:cubicBezTo>
                  <a:cubicBezTo>
                    <a:pt x="0" y="34"/>
                    <a:pt x="0" y="34"/>
                    <a:pt x="0" y="34"/>
                  </a:cubicBezTo>
                  <a:moveTo>
                    <a:pt x="0" y="33"/>
                  </a:moveTo>
                  <a:cubicBezTo>
                    <a:pt x="0" y="33"/>
                    <a:pt x="0" y="33"/>
                    <a:pt x="0" y="34"/>
                  </a:cubicBezTo>
                  <a:cubicBezTo>
                    <a:pt x="0" y="33"/>
                    <a:pt x="0" y="33"/>
                    <a:pt x="0" y="33"/>
                  </a:cubicBezTo>
                  <a:moveTo>
                    <a:pt x="0" y="33"/>
                  </a:moveTo>
                  <a:cubicBezTo>
                    <a:pt x="0" y="33"/>
                    <a:pt x="0" y="33"/>
                    <a:pt x="0" y="33"/>
                  </a:cubicBezTo>
                  <a:cubicBezTo>
                    <a:pt x="0" y="33"/>
                    <a:pt x="0" y="33"/>
                    <a:pt x="0" y="33"/>
                  </a:cubicBezTo>
                  <a:moveTo>
                    <a:pt x="0" y="33"/>
                  </a:moveTo>
                  <a:cubicBezTo>
                    <a:pt x="0" y="33"/>
                    <a:pt x="0" y="33"/>
                    <a:pt x="0" y="33"/>
                  </a:cubicBezTo>
                  <a:cubicBezTo>
                    <a:pt x="0" y="33"/>
                    <a:pt x="0" y="33"/>
                    <a:pt x="0" y="33"/>
                  </a:cubicBezTo>
                  <a:moveTo>
                    <a:pt x="0" y="32"/>
                  </a:moveTo>
                  <a:cubicBezTo>
                    <a:pt x="0" y="32"/>
                    <a:pt x="0" y="33"/>
                    <a:pt x="0" y="33"/>
                  </a:cubicBezTo>
                  <a:cubicBezTo>
                    <a:pt x="0" y="33"/>
                    <a:pt x="0" y="32"/>
                    <a:pt x="0" y="32"/>
                  </a:cubicBezTo>
                  <a:moveTo>
                    <a:pt x="0" y="32"/>
                  </a:moveTo>
                  <a:cubicBezTo>
                    <a:pt x="0" y="32"/>
                    <a:pt x="0" y="32"/>
                    <a:pt x="0" y="32"/>
                  </a:cubicBezTo>
                  <a:cubicBezTo>
                    <a:pt x="0" y="32"/>
                    <a:pt x="0" y="32"/>
                    <a:pt x="0" y="32"/>
                  </a:cubicBezTo>
                  <a:moveTo>
                    <a:pt x="0" y="32"/>
                  </a:moveTo>
                  <a:cubicBezTo>
                    <a:pt x="0" y="32"/>
                    <a:pt x="0" y="32"/>
                    <a:pt x="0" y="32"/>
                  </a:cubicBezTo>
                  <a:cubicBezTo>
                    <a:pt x="0" y="32"/>
                    <a:pt x="0" y="32"/>
                    <a:pt x="0" y="32"/>
                  </a:cubicBezTo>
                  <a:moveTo>
                    <a:pt x="0" y="32"/>
                  </a:moveTo>
                  <a:cubicBezTo>
                    <a:pt x="0" y="32"/>
                    <a:pt x="0" y="32"/>
                    <a:pt x="0" y="32"/>
                  </a:cubicBezTo>
                  <a:cubicBezTo>
                    <a:pt x="0" y="32"/>
                    <a:pt x="0" y="32"/>
                    <a:pt x="0" y="32"/>
                  </a:cubicBezTo>
                  <a:moveTo>
                    <a:pt x="0" y="31"/>
                  </a:moveTo>
                  <a:cubicBezTo>
                    <a:pt x="0" y="31"/>
                    <a:pt x="0" y="31"/>
                    <a:pt x="0" y="31"/>
                  </a:cubicBezTo>
                  <a:cubicBezTo>
                    <a:pt x="0" y="31"/>
                    <a:pt x="0" y="31"/>
                    <a:pt x="0" y="31"/>
                  </a:cubicBezTo>
                  <a:moveTo>
                    <a:pt x="0" y="31"/>
                  </a:moveTo>
                  <a:cubicBezTo>
                    <a:pt x="0" y="31"/>
                    <a:pt x="0" y="31"/>
                    <a:pt x="0" y="31"/>
                  </a:cubicBezTo>
                  <a:cubicBezTo>
                    <a:pt x="0" y="31"/>
                    <a:pt x="0" y="31"/>
                    <a:pt x="0" y="31"/>
                  </a:cubicBezTo>
                  <a:moveTo>
                    <a:pt x="0" y="31"/>
                  </a:moveTo>
                  <a:cubicBezTo>
                    <a:pt x="0" y="31"/>
                    <a:pt x="0" y="31"/>
                    <a:pt x="0" y="31"/>
                  </a:cubicBezTo>
                  <a:cubicBezTo>
                    <a:pt x="0" y="31"/>
                    <a:pt x="0" y="31"/>
                    <a:pt x="0" y="31"/>
                  </a:cubicBezTo>
                  <a:moveTo>
                    <a:pt x="0" y="30"/>
                  </a:moveTo>
                  <a:cubicBezTo>
                    <a:pt x="0" y="30"/>
                    <a:pt x="0" y="30"/>
                    <a:pt x="0" y="31"/>
                  </a:cubicBezTo>
                  <a:cubicBezTo>
                    <a:pt x="0" y="30"/>
                    <a:pt x="0" y="30"/>
                    <a:pt x="0" y="30"/>
                  </a:cubicBezTo>
                  <a:moveTo>
                    <a:pt x="0" y="30"/>
                  </a:moveTo>
                  <a:cubicBezTo>
                    <a:pt x="0" y="30"/>
                    <a:pt x="0" y="30"/>
                    <a:pt x="0" y="30"/>
                  </a:cubicBezTo>
                  <a:cubicBezTo>
                    <a:pt x="0" y="30"/>
                    <a:pt x="0" y="30"/>
                    <a:pt x="0" y="30"/>
                  </a:cubicBezTo>
                  <a:moveTo>
                    <a:pt x="0" y="30"/>
                  </a:moveTo>
                  <a:cubicBezTo>
                    <a:pt x="0" y="30"/>
                    <a:pt x="0" y="30"/>
                    <a:pt x="0" y="30"/>
                  </a:cubicBezTo>
                  <a:cubicBezTo>
                    <a:pt x="0" y="30"/>
                    <a:pt x="0" y="30"/>
                    <a:pt x="0" y="30"/>
                  </a:cubicBezTo>
                  <a:cubicBezTo>
                    <a:pt x="0" y="30"/>
                    <a:pt x="0" y="30"/>
                    <a:pt x="0" y="30"/>
                  </a:cubicBezTo>
                  <a:moveTo>
                    <a:pt x="0" y="29"/>
                  </a:moveTo>
                  <a:cubicBezTo>
                    <a:pt x="0" y="29"/>
                    <a:pt x="0" y="30"/>
                    <a:pt x="0" y="30"/>
                  </a:cubicBezTo>
                  <a:cubicBezTo>
                    <a:pt x="0" y="30"/>
                    <a:pt x="0" y="29"/>
                    <a:pt x="0" y="29"/>
                  </a:cubicBezTo>
                  <a:moveTo>
                    <a:pt x="0" y="29"/>
                  </a:moveTo>
                  <a:cubicBezTo>
                    <a:pt x="0" y="29"/>
                    <a:pt x="0" y="29"/>
                    <a:pt x="0" y="29"/>
                  </a:cubicBezTo>
                  <a:cubicBezTo>
                    <a:pt x="0" y="29"/>
                    <a:pt x="0" y="29"/>
                    <a:pt x="0" y="29"/>
                  </a:cubicBezTo>
                  <a:moveTo>
                    <a:pt x="0" y="29"/>
                  </a:moveTo>
                  <a:cubicBezTo>
                    <a:pt x="0" y="29"/>
                    <a:pt x="0" y="29"/>
                    <a:pt x="0" y="29"/>
                  </a:cubicBezTo>
                  <a:cubicBezTo>
                    <a:pt x="0" y="29"/>
                    <a:pt x="0" y="29"/>
                    <a:pt x="0" y="29"/>
                  </a:cubicBezTo>
                  <a:moveTo>
                    <a:pt x="0" y="28"/>
                  </a:moveTo>
                  <a:cubicBezTo>
                    <a:pt x="0" y="29"/>
                    <a:pt x="0" y="29"/>
                    <a:pt x="0" y="29"/>
                  </a:cubicBezTo>
                  <a:cubicBezTo>
                    <a:pt x="0" y="29"/>
                    <a:pt x="0" y="29"/>
                    <a:pt x="0" y="28"/>
                  </a:cubicBezTo>
                  <a:moveTo>
                    <a:pt x="0" y="28"/>
                  </a:moveTo>
                  <a:cubicBezTo>
                    <a:pt x="0" y="28"/>
                    <a:pt x="0" y="28"/>
                    <a:pt x="0" y="28"/>
                  </a:cubicBezTo>
                  <a:cubicBezTo>
                    <a:pt x="0" y="28"/>
                    <a:pt x="0" y="28"/>
                    <a:pt x="0" y="28"/>
                  </a:cubicBezTo>
                  <a:moveTo>
                    <a:pt x="0" y="28"/>
                  </a:moveTo>
                  <a:cubicBezTo>
                    <a:pt x="0" y="28"/>
                    <a:pt x="0" y="28"/>
                    <a:pt x="0" y="28"/>
                  </a:cubicBezTo>
                  <a:cubicBezTo>
                    <a:pt x="0" y="28"/>
                    <a:pt x="0" y="28"/>
                    <a:pt x="0" y="28"/>
                  </a:cubicBezTo>
                  <a:moveTo>
                    <a:pt x="0" y="28"/>
                  </a:moveTo>
                  <a:cubicBezTo>
                    <a:pt x="0" y="28"/>
                    <a:pt x="0" y="28"/>
                    <a:pt x="0" y="28"/>
                  </a:cubicBezTo>
                  <a:cubicBezTo>
                    <a:pt x="0" y="28"/>
                    <a:pt x="0" y="28"/>
                    <a:pt x="0" y="28"/>
                  </a:cubicBezTo>
                  <a:moveTo>
                    <a:pt x="0" y="27"/>
                  </a:moveTo>
                  <a:cubicBezTo>
                    <a:pt x="0" y="27"/>
                    <a:pt x="0" y="27"/>
                    <a:pt x="0" y="28"/>
                  </a:cubicBezTo>
                  <a:cubicBezTo>
                    <a:pt x="0" y="27"/>
                    <a:pt x="0" y="27"/>
                    <a:pt x="0" y="27"/>
                  </a:cubicBezTo>
                  <a:moveTo>
                    <a:pt x="0" y="27"/>
                  </a:moveTo>
                  <a:cubicBezTo>
                    <a:pt x="0" y="27"/>
                    <a:pt x="0" y="27"/>
                    <a:pt x="0" y="27"/>
                  </a:cubicBezTo>
                  <a:cubicBezTo>
                    <a:pt x="0" y="27"/>
                    <a:pt x="0" y="27"/>
                    <a:pt x="0" y="27"/>
                  </a:cubicBezTo>
                  <a:moveTo>
                    <a:pt x="0" y="26"/>
                  </a:moveTo>
                  <a:cubicBezTo>
                    <a:pt x="0" y="27"/>
                    <a:pt x="0" y="27"/>
                    <a:pt x="0" y="27"/>
                  </a:cubicBezTo>
                  <a:cubicBezTo>
                    <a:pt x="0" y="27"/>
                    <a:pt x="0" y="27"/>
                    <a:pt x="0" y="26"/>
                  </a:cubicBezTo>
                  <a:moveTo>
                    <a:pt x="0" y="26"/>
                  </a:moveTo>
                  <a:cubicBezTo>
                    <a:pt x="0" y="26"/>
                    <a:pt x="0" y="26"/>
                    <a:pt x="0" y="26"/>
                  </a:cubicBezTo>
                  <a:cubicBezTo>
                    <a:pt x="0" y="26"/>
                    <a:pt x="0" y="26"/>
                    <a:pt x="0" y="26"/>
                  </a:cubicBezTo>
                  <a:moveTo>
                    <a:pt x="0" y="26"/>
                  </a:moveTo>
                  <a:cubicBezTo>
                    <a:pt x="0" y="26"/>
                    <a:pt x="0" y="26"/>
                    <a:pt x="0" y="26"/>
                  </a:cubicBezTo>
                  <a:cubicBezTo>
                    <a:pt x="0" y="26"/>
                    <a:pt x="0" y="26"/>
                    <a:pt x="0" y="26"/>
                  </a:cubicBezTo>
                  <a:moveTo>
                    <a:pt x="0" y="26"/>
                  </a:moveTo>
                  <a:cubicBezTo>
                    <a:pt x="0" y="26"/>
                    <a:pt x="0" y="26"/>
                    <a:pt x="0" y="26"/>
                  </a:cubicBezTo>
                  <a:cubicBezTo>
                    <a:pt x="0" y="26"/>
                    <a:pt x="0" y="26"/>
                    <a:pt x="0" y="26"/>
                  </a:cubicBezTo>
                  <a:moveTo>
                    <a:pt x="0" y="25"/>
                  </a:moveTo>
                  <a:cubicBezTo>
                    <a:pt x="0" y="25"/>
                    <a:pt x="0" y="25"/>
                    <a:pt x="0" y="25"/>
                  </a:cubicBezTo>
                  <a:cubicBezTo>
                    <a:pt x="0" y="25"/>
                    <a:pt x="0" y="25"/>
                    <a:pt x="0" y="25"/>
                  </a:cubicBezTo>
                  <a:moveTo>
                    <a:pt x="0" y="25"/>
                  </a:moveTo>
                  <a:cubicBezTo>
                    <a:pt x="0" y="25"/>
                    <a:pt x="0" y="25"/>
                    <a:pt x="0" y="25"/>
                  </a:cubicBezTo>
                  <a:cubicBezTo>
                    <a:pt x="0" y="25"/>
                    <a:pt x="0" y="25"/>
                    <a:pt x="0" y="25"/>
                  </a:cubicBezTo>
                  <a:moveTo>
                    <a:pt x="0" y="25"/>
                  </a:moveTo>
                  <a:cubicBezTo>
                    <a:pt x="0" y="25"/>
                    <a:pt x="0" y="25"/>
                    <a:pt x="0" y="25"/>
                  </a:cubicBezTo>
                  <a:cubicBezTo>
                    <a:pt x="0" y="25"/>
                    <a:pt x="0" y="25"/>
                    <a:pt x="0" y="25"/>
                  </a:cubicBezTo>
                  <a:moveTo>
                    <a:pt x="0" y="24"/>
                  </a:moveTo>
                  <a:cubicBezTo>
                    <a:pt x="0" y="24"/>
                    <a:pt x="0" y="24"/>
                    <a:pt x="0" y="25"/>
                  </a:cubicBezTo>
                  <a:cubicBezTo>
                    <a:pt x="0" y="24"/>
                    <a:pt x="0" y="24"/>
                    <a:pt x="0" y="24"/>
                  </a:cubicBezTo>
                  <a:moveTo>
                    <a:pt x="0" y="24"/>
                  </a:moveTo>
                  <a:cubicBezTo>
                    <a:pt x="0" y="24"/>
                    <a:pt x="0" y="24"/>
                    <a:pt x="0" y="24"/>
                  </a:cubicBezTo>
                  <a:cubicBezTo>
                    <a:pt x="0" y="24"/>
                    <a:pt x="0" y="24"/>
                    <a:pt x="0" y="24"/>
                  </a:cubicBezTo>
                  <a:moveTo>
                    <a:pt x="0" y="24"/>
                  </a:moveTo>
                  <a:cubicBezTo>
                    <a:pt x="0" y="24"/>
                    <a:pt x="0" y="24"/>
                    <a:pt x="0" y="24"/>
                  </a:cubicBezTo>
                  <a:cubicBezTo>
                    <a:pt x="0" y="24"/>
                    <a:pt x="0" y="24"/>
                    <a:pt x="0" y="24"/>
                  </a:cubicBezTo>
                  <a:moveTo>
                    <a:pt x="0" y="23"/>
                  </a:moveTo>
                  <a:cubicBezTo>
                    <a:pt x="0" y="23"/>
                    <a:pt x="0" y="23"/>
                    <a:pt x="0" y="24"/>
                  </a:cubicBezTo>
                  <a:cubicBezTo>
                    <a:pt x="0" y="23"/>
                    <a:pt x="0" y="23"/>
                    <a:pt x="0" y="23"/>
                  </a:cubicBezTo>
                  <a:moveTo>
                    <a:pt x="0" y="23"/>
                  </a:moveTo>
                  <a:cubicBezTo>
                    <a:pt x="0" y="23"/>
                    <a:pt x="0" y="23"/>
                    <a:pt x="0" y="23"/>
                  </a:cubicBezTo>
                  <a:cubicBezTo>
                    <a:pt x="0" y="23"/>
                    <a:pt x="0" y="23"/>
                    <a:pt x="0" y="23"/>
                  </a:cubicBezTo>
                  <a:moveTo>
                    <a:pt x="0" y="23"/>
                  </a:moveTo>
                  <a:cubicBezTo>
                    <a:pt x="0" y="23"/>
                    <a:pt x="0" y="23"/>
                    <a:pt x="0" y="23"/>
                  </a:cubicBezTo>
                  <a:cubicBezTo>
                    <a:pt x="0" y="23"/>
                    <a:pt x="0" y="23"/>
                    <a:pt x="0" y="23"/>
                  </a:cubicBezTo>
                  <a:moveTo>
                    <a:pt x="0" y="22"/>
                  </a:moveTo>
                  <a:cubicBezTo>
                    <a:pt x="0" y="22"/>
                    <a:pt x="0" y="22"/>
                    <a:pt x="0" y="22"/>
                  </a:cubicBezTo>
                  <a:cubicBezTo>
                    <a:pt x="0" y="22"/>
                    <a:pt x="0" y="22"/>
                    <a:pt x="0" y="22"/>
                  </a:cubicBezTo>
                  <a:moveTo>
                    <a:pt x="0" y="22"/>
                  </a:moveTo>
                  <a:cubicBezTo>
                    <a:pt x="0" y="22"/>
                    <a:pt x="0" y="22"/>
                    <a:pt x="0" y="22"/>
                  </a:cubicBezTo>
                  <a:cubicBezTo>
                    <a:pt x="0" y="22"/>
                    <a:pt x="0" y="22"/>
                    <a:pt x="0" y="22"/>
                  </a:cubicBezTo>
                  <a:moveTo>
                    <a:pt x="0" y="22"/>
                  </a:moveTo>
                  <a:cubicBezTo>
                    <a:pt x="0" y="22"/>
                    <a:pt x="0" y="22"/>
                    <a:pt x="0" y="22"/>
                  </a:cubicBezTo>
                  <a:cubicBezTo>
                    <a:pt x="0" y="22"/>
                    <a:pt x="0" y="22"/>
                    <a:pt x="0" y="22"/>
                  </a:cubicBezTo>
                  <a:moveTo>
                    <a:pt x="0" y="21"/>
                  </a:moveTo>
                  <a:cubicBezTo>
                    <a:pt x="0" y="21"/>
                    <a:pt x="0" y="22"/>
                    <a:pt x="0" y="22"/>
                  </a:cubicBezTo>
                  <a:cubicBezTo>
                    <a:pt x="0" y="22"/>
                    <a:pt x="0" y="21"/>
                    <a:pt x="0" y="21"/>
                  </a:cubicBezTo>
                  <a:moveTo>
                    <a:pt x="0" y="21"/>
                  </a:moveTo>
                  <a:cubicBezTo>
                    <a:pt x="0" y="21"/>
                    <a:pt x="0" y="21"/>
                    <a:pt x="0" y="21"/>
                  </a:cubicBezTo>
                  <a:cubicBezTo>
                    <a:pt x="0" y="21"/>
                    <a:pt x="0" y="21"/>
                    <a:pt x="0" y="21"/>
                  </a:cubicBezTo>
                  <a:moveTo>
                    <a:pt x="0" y="21"/>
                  </a:moveTo>
                  <a:cubicBezTo>
                    <a:pt x="0" y="21"/>
                    <a:pt x="0" y="21"/>
                    <a:pt x="0" y="21"/>
                  </a:cubicBezTo>
                  <a:cubicBezTo>
                    <a:pt x="0" y="21"/>
                    <a:pt x="0" y="21"/>
                    <a:pt x="0" y="21"/>
                  </a:cubicBezTo>
                  <a:moveTo>
                    <a:pt x="0" y="20"/>
                  </a:moveTo>
                  <a:cubicBezTo>
                    <a:pt x="0" y="21"/>
                    <a:pt x="0" y="21"/>
                    <a:pt x="0" y="21"/>
                  </a:cubicBezTo>
                  <a:cubicBezTo>
                    <a:pt x="0" y="21"/>
                    <a:pt x="0" y="21"/>
                    <a:pt x="0" y="20"/>
                  </a:cubicBezTo>
                  <a:moveTo>
                    <a:pt x="0" y="20"/>
                  </a:moveTo>
                  <a:cubicBezTo>
                    <a:pt x="0" y="20"/>
                    <a:pt x="0" y="20"/>
                    <a:pt x="0" y="20"/>
                  </a:cubicBezTo>
                  <a:cubicBezTo>
                    <a:pt x="0" y="20"/>
                    <a:pt x="0" y="20"/>
                    <a:pt x="0" y="20"/>
                  </a:cubicBezTo>
                  <a:moveTo>
                    <a:pt x="0" y="19"/>
                  </a:moveTo>
                  <a:cubicBezTo>
                    <a:pt x="0" y="19"/>
                    <a:pt x="0" y="20"/>
                    <a:pt x="0" y="20"/>
                  </a:cubicBezTo>
                  <a:cubicBezTo>
                    <a:pt x="0" y="20"/>
                    <a:pt x="0" y="19"/>
                    <a:pt x="0" y="19"/>
                  </a:cubicBezTo>
                  <a:moveTo>
                    <a:pt x="0" y="19"/>
                  </a:moveTo>
                  <a:cubicBezTo>
                    <a:pt x="0" y="19"/>
                    <a:pt x="0" y="19"/>
                    <a:pt x="0" y="19"/>
                  </a:cubicBezTo>
                  <a:cubicBezTo>
                    <a:pt x="0" y="19"/>
                    <a:pt x="0" y="19"/>
                    <a:pt x="0" y="19"/>
                  </a:cubicBezTo>
                  <a:moveTo>
                    <a:pt x="0" y="19"/>
                  </a:moveTo>
                  <a:cubicBezTo>
                    <a:pt x="0" y="19"/>
                    <a:pt x="0" y="19"/>
                    <a:pt x="0" y="19"/>
                  </a:cubicBezTo>
                  <a:cubicBezTo>
                    <a:pt x="0" y="19"/>
                    <a:pt x="0" y="19"/>
                    <a:pt x="0" y="19"/>
                  </a:cubicBezTo>
                  <a:moveTo>
                    <a:pt x="0" y="18"/>
                  </a:moveTo>
                  <a:cubicBezTo>
                    <a:pt x="0" y="18"/>
                    <a:pt x="0" y="19"/>
                    <a:pt x="0" y="19"/>
                  </a:cubicBezTo>
                  <a:cubicBezTo>
                    <a:pt x="0" y="19"/>
                    <a:pt x="0" y="18"/>
                    <a:pt x="0" y="18"/>
                  </a:cubicBezTo>
                  <a:moveTo>
                    <a:pt x="0" y="18"/>
                  </a:moveTo>
                  <a:cubicBezTo>
                    <a:pt x="0" y="18"/>
                    <a:pt x="0" y="18"/>
                    <a:pt x="0" y="18"/>
                  </a:cubicBezTo>
                  <a:cubicBezTo>
                    <a:pt x="0" y="18"/>
                    <a:pt x="0" y="18"/>
                    <a:pt x="0" y="18"/>
                  </a:cubicBezTo>
                  <a:moveTo>
                    <a:pt x="0" y="18"/>
                  </a:moveTo>
                  <a:cubicBezTo>
                    <a:pt x="0" y="18"/>
                    <a:pt x="0" y="18"/>
                    <a:pt x="0" y="18"/>
                  </a:cubicBezTo>
                  <a:cubicBezTo>
                    <a:pt x="0" y="18"/>
                    <a:pt x="0" y="18"/>
                    <a:pt x="0" y="18"/>
                  </a:cubicBezTo>
                  <a:moveTo>
                    <a:pt x="0" y="18"/>
                  </a:moveTo>
                  <a:cubicBezTo>
                    <a:pt x="0" y="18"/>
                    <a:pt x="0" y="18"/>
                    <a:pt x="0" y="18"/>
                  </a:cubicBezTo>
                  <a:cubicBezTo>
                    <a:pt x="0" y="18"/>
                    <a:pt x="0" y="18"/>
                    <a:pt x="0" y="18"/>
                  </a:cubicBezTo>
                  <a:moveTo>
                    <a:pt x="0" y="17"/>
                  </a:moveTo>
                  <a:cubicBezTo>
                    <a:pt x="0" y="17"/>
                    <a:pt x="0" y="17"/>
                    <a:pt x="0" y="18"/>
                  </a:cubicBezTo>
                  <a:cubicBezTo>
                    <a:pt x="0" y="17"/>
                    <a:pt x="0" y="17"/>
                    <a:pt x="0" y="17"/>
                  </a:cubicBezTo>
                  <a:moveTo>
                    <a:pt x="0" y="17"/>
                  </a:moveTo>
                  <a:cubicBezTo>
                    <a:pt x="0" y="17"/>
                    <a:pt x="0" y="17"/>
                    <a:pt x="0" y="17"/>
                  </a:cubicBezTo>
                  <a:cubicBezTo>
                    <a:pt x="0" y="17"/>
                    <a:pt x="0" y="17"/>
                    <a:pt x="0" y="17"/>
                  </a:cubicBezTo>
                  <a:moveTo>
                    <a:pt x="1" y="16"/>
                  </a:moveTo>
                  <a:cubicBezTo>
                    <a:pt x="1" y="16"/>
                    <a:pt x="0" y="16"/>
                    <a:pt x="0" y="17"/>
                  </a:cubicBezTo>
                  <a:cubicBezTo>
                    <a:pt x="0" y="16"/>
                    <a:pt x="1" y="16"/>
                    <a:pt x="1" y="16"/>
                  </a:cubicBezTo>
                  <a:moveTo>
                    <a:pt x="1" y="16"/>
                  </a:moveTo>
                  <a:cubicBezTo>
                    <a:pt x="1" y="16"/>
                    <a:pt x="1" y="16"/>
                    <a:pt x="1" y="16"/>
                  </a:cubicBezTo>
                  <a:cubicBezTo>
                    <a:pt x="1" y="16"/>
                    <a:pt x="1" y="16"/>
                    <a:pt x="1" y="16"/>
                  </a:cubicBezTo>
                  <a:moveTo>
                    <a:pt x="1" y="15"/>
                  </a:moveTo>
                  <a:cubicBezTo>
                    <a:pt x="1" y="16"/>
                    <a:pt x="1" y="16"/>
                    <a:pt x="1" y="16"/>
                  </a:cubicBezTo>
                  <a:cubicBezTo>
                    <a:pt x="1" y="16"/>
                    <a:pt x="1" y="16"/>
                    <a:pt x="1" y="15"/>
                  </a:cubicBezTo>
                  <a:moveTo>
                    <a:pt x="1" y="15"/>
                  </a:moveTo>
                  <a:cubicBezTo>
                    <a:pt x="1" y="15"/>
                    <a:pt x="1" y="15"/>
                    <a:pt x="1" y="15"/>
                  </a:cubicBezTo>
                  <a:cubicBezTo>
                    <a:pt x="1" y="15"/>
                    <a:pt x="1" y="15"/>
                    <a:pt x="1" y="15"/>
                  </a:cubicBezTo>
                  <a:moveTo>
                    <a:pt x="1" y="15"/>
                  </a:moveTo>
                  <a:cubicBezTo>
                    <a:pt x="1" y="15"/>
                    <a:pt x="1" y="15"/>
                    <a:pt x="1" y="15"/>
                  </a:cubicBezTo>
                  <a:cubicBezTo>
                    <a:pt x="1" y="15"/>
                    <a:pt x="1" y="15"/>
                    <a:pt x="1" y="15"/>
                  </a:cubicBezTo>
                  <a:moveTo>
                    <a:pt x="1" y="15"/>
                  </a:moveTo>
                  <a:cubicBezTo>
                    <a:pt x="1" y="15"/>
                    <a:pt x="1" y="15"/>
                    <a:pt x="1" y="15"/>
                  </a:cubicBezTo>
                  <a:cubicBezTo>
                    <a:pt x="1" y="15"/>
                    <a:pt x="1" y="15"/>
                    <a:pt x="1" y="15"/>
                  </a:cubicBezTo>
                  <a:moveTo>
                    <a:pt x="1" y="14"/>
                  </a:moveTo>
                  <a:cubicBezTo>
                    <a:pt x="1" y="14"/>
                    <a:pt x="1" y="15"/>
                    <a:pt x="1" y="15"/>
                  </a:cubicBezTo>
                  <a:cubicBezTo>
                    <a:pt x="1" y="15"/>
                    <a:pt x="1" y="14"/>
                    <a:pt x="1" y="14"/>
                  </a:cubicBezTo>
                  <a:moveTo>
                    <a:pt x="1" y="14"/>
                  </a:moveTo>
                  <a:cubicBezTo>
                    <a:pt x="1" y="14"/>
                    <a:pt x="1" y="14"/>
                    <a:pt x="1" y="14"/>
                  </a:cubicBezTo>
                  <a:cubicBezTo>
                    <a:pt x="1" y="14"/>
                    <a:pt x="1" y="14"/>
                    <a:pt x="1" y="14"/>
                  </a:cubicBezTo>
                  <a:moveTo>
                    <a:pt x="1" y="13"/>
                  </a:moveTo>
                  <a:cubicBezTo>
                    <a:pt x="1" y="14"/>
                    <a:pt x="1" y="14"/>
                    <a:pt x="1" y="14"/>
                  </a:cubicBezTo>
                  <a:cubicBezTo>
                    <a:pt x="1" y="14"/>
                    <a:pt x="1" y="14"/>
                    <a:pt x="1" y="13"/>
                  </a:cubicBezTo>
                  <a:moveTo>
                    <a:pt x="1" y="13"/>
                  </a:moveTo>
                  <a:cubicBezTo>
                    <a:pt x="1" y="13"/>
                    <a:pt x="1" y="13"/>
                    <a:pt x="1" y="13"/>
                  </a:cubicBezTo>
                  <a:cubicBezTo>
                    <a:pt x="1" y="13"/>
                    <a:pt x="1" y="13"/>
                    <a:pt x="1" y="13"/>
                  </a:cubicBezTo>
                  <a:moveTo>
                    <a:pt x="1" y="12"/>
                  </a:moveTo>
                  <a:cubicBezTo>
                    <a:pt x="1" y="13"/>
                    <a:pt x="1" y="13"/>
                    <a:pt x="1" y="13"/>
                  </a:cubicBezTo>
                  <a:cubicBezTo>
                    <a:pt x="1" y="13"/>
                    <a:pt x="1" y="13"/>
                    <a:pt x="1" y="12"/>
                  </a:cubicBezTo>
                  <a:moveTo>
                    <a:pt x="1" y="12"/>
                  </a:moveTo>
                  <a:cubicBezTo>
                    <a:pt x="1" y="12"/>
                    <a:pt x="1" y="12"/>
                    <a:pt x="1" y="12"/>
                  </a:cubicBezTo>
                  <a:cubicBezTo>
                    <a:pt x="1" y="12"/>
                    <a:pt x="1" y="12"/>
                    <a:pt x="1" y="12"/>
                  </a:cubicBezTo>
                  <a:moveTo>
                    <a:pt x="1" y="12"/>
                  </a:moveTo>
                  <a:cubicBezTo>
                    <a:pt x="1" y="12"/>
                    <a:pt x="1" y="12"/>
                    <a:pt x="1" y="12"/>
                  </a:cubicBezTo>
                  <a:cubicBezTo>
                    <a:pt x="1" y="12"/>
                    <a:pt x="1" y="12"/>
                    <a:pt x="1" y="12"/>
                  </a:cubicBezTo>
                  <a:moveTo>
                    <a:pt x="1" y="11"/>
                  </a:moveTo>
                  <a:cubicBezTo>
                    <a:pt x="1" y="12"/>
                    <a:pt x="1" y="12"/>
                    <a:pt x="1" y="12"/>
                  </a:cubicBezTo>
                  <a:cubicBezTo>
                    <a:pt x="1" y="12"/>
                    <a:pt x="1" y="12"/>
                    <a:pt x="1" y="11"/>
                  </a:cubicBezTo>
                  <a:moveTo>
                    <a:pt x="1" y="11"/>
                  </a:moveTo>
                  <a:cubicBezTo>
                    <a:pt x="1" y="11"/>
                    <a:pt x="1" y="11"/>
                    <a:pt x="1" y="11"/>
                  </a:cubicBezTo>
                  <a:cubicBezTo>
                    <a:pt x="1" y="11"/>
                    <a:pt x="1" y="11"/>
                    <a:pt x="1" y="11"/>
                  </a:cubicBezTo>
                  <a:moveTo>
                    <a:pt x="1" y="11"/>
                  </a:moveTo>
                  <a:cubicBezTo>
                    <a:pt x="1" y="11"/>
                    <a:pt x="1" y="11"/>
                    <a:pt x="1" y="11"/>
                  </a:cubicBezTo>
                  <a:cubicBezTo>
                    <a:pt x="1" y="11"/>
                    <a:pt x="1" y="11"/>
                    <a:pt x="1" y="11"/>
                  </a:cubicBezTo>
                  <a:moveTo>
                    <a:pt x="2" y="11"/>
                  </a:moveTo>
                  <a:cubicBezTo>
                    <a:pt x="2" y="11"/>
                    <a:pt x="1" y="11"/>
                    <a:pt x="1" y="11"/>
                  </a:cubicBezTo>
                  <a:cubicBezTo>
                    <a:pt x="1" y="11"/>
                    <a:pt x="2" y="11"/>
                    <a:pt x="2" y="11"/>
                  </a:cubicBezTo>
                  <a:moveTo>
                    <a:pt x="2" y="10"/>
                  </a:moveTo>
                  <a:cubicBezTo>
                    <a:pt x="2" y="10"/>
                    <a:pt x="2" y="11"/>
                    <a:pt x="2" y="11"/>
                  </a:cubicBezTo>
                  <a:cubicBezTo>
                    <a:pt x="2" y="11"/>
                    <a:pt x="2" y="10"/>
                    <a:pt x="2" y="10"/>
                  </a:cubicBezTo>
                  <a:moveTo>
                    <a:pt x="2" y="10"/>
                  </a:moveTo>
                  <a:cubicBezTo>
                    <a:pt x="2" y="10"/>
                    <a:pt x="2" y="10"/>
                    <a:pt x="2" y="10"/>
                  </a:cubicBezTo>
                  <a:cubicBezTo>
                    <a:pt x="2" y="10"/>
                    <a:pt x="2" y="10"/>
                    <a:pt x="2" y="10"/>
                  </a:cubicBezTo>
                  <a:moveTo>
                    <a:pt x="2" y="10"/>
                  </a:moveTo>
                  <a:cubicBezTo>
                    <a:pt x="2" y="10"/>
                    <a:pt x="2" y="10"/>
                    <a:pt x="2" y="10"/>
                  </a:cubicBezTo>
                  <a:cubicBezTo>
                    <a:pt x="2" y="10"/>
                    <a:pt x="2" y="10"/>
                    <a:pt x="2" y="10"/>
                  </a:cubicBezTo>
                  <a:moveTo>
                    <a:pt x="2" y="9"/>
                  </a:moveTo>
                  <a:cubicBezTo>
                    <a:pt x="2" y="10"/>
                    <a:pt x="2" y="10"/>
                    <a:pt x="2" y="10"/>
                  </a:cubicBezTo>
                  <a:cubicBezTo>
                    <a:pt x="2" y="10"/>
                    <a:pt x="2" y="10"/>
                    <a:pt x="2" y="9"/>
                  </a:cubicBezTo>
                  <a:moveTo>
                    <a:pt x="2" y="9"/>
                  </a:moveTo>
                  <a:cubicBezTo>
                    <a:pt x="2" y="9"/>
                    <a:pt x="2" y="9"/>
                    <a:pt x="2" y="9"/>
                  </a:cubicBezTo>
                  <a:cubicBezTo>
                    <a:pt x="2" y="9"/>
                    <a:pt x="2" y="9"/>
                    <a:pt x="2" y="9"/>
                  </a:cubicBezTo>
                  <a:moveTo>
                    <a:pt x="2" y="9"/>
                  </a:moveTo>
                  <a:cubicBezTo>
                    <a:pt x="2" y="9"/>
                    <a:pt x="2" y="9"/>
                    <a:pt x="2" y="9"/>
                  </a:cubicBezTo>
                  <a:cubicBezTo>
                    <a:pt x="2" y="9"/>
                    <a:pt x="2" y="9"/>
                    <a:pt x="2" y="9"/>
                  </a:cubicBezTo>
                  <a:moveTo>
                    <a:pt x="2" y="9"/>
                  </a:moveTo>
                  <a:cubicBezTo>
                    <a:pt x="2" y="9"/>
                    <a:pt x="2" y="9"/>
                    <a:pt x="2" y="9"/>
                  </a:cubicBezTo>
                  <a:cubicBezTo>
                    <a:pt x="2" y="9"/>
                    <a:pt x="2" y="9"/>
                    <a:pt x="2" y="9"/>
                  </a:cubicBezTo>
                  <a:moveTo>
                    <a:pt x="2" y="8"/>
                  </a:moveTo>
                  <a:cubicBezTo>
                    <a:pt x="2" y="8"/>
                    <a:pt x="2" y="9"/>
                    <a:pt x="2" y="9"/>
                  </a:cubicBezTo>
                  <a:cubicBezTo>
                    <a:pt x="2" y="9"/>
                    <a:pt x="2" y="8"/>
                    <a:pt x="2" y="8"/>
                  </a:cubicBezTo>
                  <a:moveTo>
                    <a:pt x="2" y="8"/>
                  </a:moveTo>
                  <a:cubicBezTo>
                    <a:pt x="2" y="8"/>
                    <a:pt x="2" y="8"/>
                    <a:pt x="2" y="8"/>
                  </a:cubicBezTo>
                  <a:cubicBezTo>
                    <a:pt x="2" y="8"/>
                    <a:pt x="2" y="8"/>
                    <a:pt x="2" y="8"/>
                  </a:cubicBezTo>
                  <a:moveTo>
                    <a:pt x="2" y="8"/>
                  </a:moveTo>
                  <a:cubicBezTo>
                    <a:pt x="2" y="8"/>
                    <a:pt x="2" y="8"/>
                    <a:pt x="2" y="8"/>
                  </a:cubicBezTo>
                  <a:cubicBezTo>
                    <a:pt x="2" y="8"/>
                    <a:pt x="2" y="8"/>
                    <a:pt x="2" y="8"/>
                  </a:cubicBezTo>
                  <a:moveTo>
                    <a:pt x="2" y="8"/>
                  </a:moveTo>
                  <a:cubicBezTo>
                    <a:pt x="2" y="8"/>
                    <a:pt x="2" y="8"/>
                    <a:pt x="2" y="8"/>
                  </a:cubicBezTo>
                  <a:cubicBezTo>
                    <a:pt x="2" y="8"/>
                    <a:pt x="2" y="8"/>
                    <a:pt x="2" y="8"/>
                  </a:cubicBezTo>
                  <a:moveTo>
                    <a:pt x="2" y="7"/>
                  </a:moveTo>
                  <a:cubicBezTo>
                    <a:pt x="2" y="7"/>
                    <a:pt x="2" y="7"/>
                    <a:pt x="2" y="7"/>
                  </a:cubicBezTo>
                  <a:cubicBezTo>
                    <a:pt x="2" y="7"/>
                    <a:pt x="2" y="7"/>
                    <a:pt x="2" y="7"/>
                  </a:cubicBezTo>
                  <a:moveTo>
                    <a:pt x="2" y="7"/>
                  </a:moveTo>
                  <a:cubicBezTo>
                    <a:pt x="2" y="7"/>
                    <a:pt x="2" y="7"/>
                    <a:pt x="2" y="7"/>
                  </a:cubicBezTo>
                  <a:cubicBezTo>
                    <a:pt x="2" y="7"/>
                    <a:pt x="2" y="7"/>
                    <a:pt x="2" y="7"/>
                  </a:cubicBezTo>
                  <a:moveTo>
                    <a:pt x="2" y="7"/>
                  </a:moveTo>
                  <a:cubicBezTo>
                    <a:pt x="2" y="7"/>
                    <a:pt x="2" y="7"/>
                    <a:pt x="2" y="7"/>
                  </a:cubicBezTo>
                  <a:cubicBezTo>
                    <a:pt x="2" y="7"/>
                    <a:pt x="2" y="7"/>
                    <a:pt x="2" y="7"/>
                  </a:cubicBezTo>
                  <a:moveTo>
                    <a:pt x="3" y="6"/>
                  </a:moveTo>
                  <a:cubicBezTo>
                    <a:pt x="3" y="6"/>
                    <a:pt x="2" y="7"/>
                    <a:pt x="2" y="7"/>
                  </a:cubicBezTo>
                  <a:cubicBezTo>
                    <a:pt x="2" y="7"/>
                    <a:pt x="3" y="6"/>
                    <a:pt x="3" y="6"/>
                  </a:cubicBezTo>
                  <a:moveTo>
                    <a:pt x="3" y="6"/>
                  </a:moveTo>
                  <a:cubicBezTo>
                    <a:pt x="3" y="6"/>
                    <a:pt x="3" y="6"/>
                    <a:pt x="3" y="6"/>
                  </a:cubicBezTo>
                  <a:cubicBezTo>
                    <a:pt x="3" y="6"/>
                    <a:pt x="3" y="6"/>
                    <a:pt x="3" y="6"/>
                  </a:cubicBezTo>
                  <a:moveTo>
                    <a:pt x="3" y="6"/>
                  </a:moveTo>
                  <a:cubicBezTo>
                    <a:pt x="3" y="6"/>
                    <a:pt x="3" y="6"/>
                    <a:pt x="3" y="6"/>
                  </a:cubicBezTo>
                  <a:cubicBezTo>
                    <a:pt x="3" y="6"/>
                    <a:pt x="3" y="6"/>
                    <a:pt x="3" y="6"/>
                  </a:cubicBezTo>
                  <a:moveTo>
                    <a:pt x="3" y="6"/>
                  </a:moveTo>
                  <a:cubicBezTo>
                    <a:pt x="3" y="6"/>
                    <a:pt x="3" y="6"/>
                    <a:pt x="3" y="6"/>
                  </a:cubicBezTo>
                  <a:cubicBezTo>
                    <a:pt x="3" y="6"/>
                    <a:pt x="3" y="6"/>
                    <a:pt x="3" y="6"/>
                  </a:cubicBezTo>
                  <a:moveTo>
                    <a:pt x="3" y="5"/>
                  </a:moveTo>
                  <a:cubicBezTo>
                    <a:pt x="3" y="5"/>
                    <a:pt x="3" y="5"/>
                    <a:pt x="3" y="5"/>
                  </a:cubicBezTo>
                  <a:cubicBezTo>
                    <a:pt x="3" y="5"/>
                    <a:pt x="3" y="5"/>
                    <a:pt x="3" y="5"/>
                  </a:cubicBezTo>
                  <a:moveTo>
                    <a:pt x="3" y="5"/>
                  </a:moveTo>
                  <a:cubicBezTo>
                    <a:pt x="3" y="5"/>
                    <a:pt x="3" y="5"/>
                    <a:pt x="3" y="5"/>
                  </a:cubicBezTo>
                  <a:cubicBezTo>
                    <a:pt x="3" y="5"/>
                    <a:pt x="3" y="5"/>
                    <a:pt x="3" y="5"/>
                  </a:cubicBezTo>
                  <a:moveTo>
                    <a:pt x="3" y="5"/>
                  </a:moveTo>
                  <a:cubicBezTo>
                    <a:pt x="3" y="5"/>
                    <a:pt x="3" y="5"/>
                    <a:pt x="3" y="5"/>
                  </a:cubicBezTo>
                  <a:cubicBezTo>
                    <a:pt x="3" y="5"/>
                    <a:pt x="3" y="5"/>
                    <a:pt x="3" y="5"/>
                  </a:cubicBezTo>
                  <a:moveTo>
                    <a:pt x="3" y="4"/>
                  </a:moveTo>
                  <a:cubicBezTo>
                    <a:pt x="3" y="5"/>
                    <a:pt x="3" y="5"/>
                    <a:pt x="3" y="5"/>
                  </a:cubicBezTo>
                  <a:cubicBezTo>
                    <a:pt x="3" y="5"/>
                    <a:pt x="3" y="5"/>
                    <a:pt x="3" y="4"/>
                  </a:cubicBezTo>
                  <a:moveTo>
                    <a:pt x="3" y="4"/>
                  </a:moveTo>
                  <a:cubicBezTo>
                    <a:pt x="3" y="4"/>
                    <a:pt x="3" y="4"/>
                    <a:pt x="3" y="4"/>
                  </a:cubicBezTo>
                  <a:cubicBezTo>
                    <a:pt x="3" y="4"/>
                    <a:pt x="3" y="4"/>
                    <a:pt x="3" y="4"/>
                  </a:cubicBezTo>
                  <a:moveTo>
                    <a:pt x="3" y="4"/>
                  </a:moveTo>
                  <a:cubicBezTo>
                    <a:pt x="3" y="4"/>
                    <a:pt x="3" y="4"/>
                    <a:pt x="3" y="4"/>
                  </a:cubicBezTo>
                  <a:cubicBezTo>
                    <a:pt x="3" y="4"/>
                    <a:pt x="3" y="4"/>
                    <a:pt x="3" y="4"/>
                  </a:cubicBezTo>
                  <a:moveTo>
                    <a:pt x="3" y="4"/>
                  </a:moveTo>
                  <a:cubicBezTo>
                    <a:pt x="3" y="4"/>
                    <a:pt x="3" y="4"/>
                    <a:pt x="3" y="4"/>
                  </a:cubicBezTo>
                  <a:cubicBezTo>
                    <a:pt x="3" y="4"/>
                    <a:pt x="3" y="4"/>
                    <a:pt x="3" y="4"/>
                  </a:cubicBezTo>
                  <a:moveTo>
                    <a:pt x="3" y="3"/>
                  </a:moveTo>
                  <a:cubicBezTo>
                    <a:pt x="3" y="3"/>
                    <a:pt x="3" y="3"/>
                    <a:pt x="3" y="4"/>
                  </a:cubicBezTo>
                  <a:cubicBezTo>
                    <a:pt x="3" y="3"/>
                    <a:pt x="3" y="3"/>
                    <a:pt x="3" y="3"/>
                  </a:cubicBezTo>
                  <a:moveTo>
                    <a:pt x="3" y="3"/>
                  </a:moveTo>
                  <a:cubicBezTo>
                    <a:pt x="3" y="3"/>
                    <a:pt x="3" y="3"/>
                    <a:pt x="3" y="3"/>
                  </a:cubicBezTo>
                  <a:cubicBezTo>
                    <a:pt x="3" y="3"/>
                    <a:pt x="3" y="3"/>
                    <a:pt x="3" y="3"/>
                  </a:cubicBezTo>
                  <a:moveTo>
                    <a:pt x="4" y="3"/>
                  </a:moveTo>
                  <a:cubicBezTo>
                    <a:pt x="4" y="3"/>
                    <a:pt x="4" y="3"/>
                    <a:pt x="3" y="3"/>
                  </a:cubicBezTo>
                  <a:cubicBezTo>
                    <a:pt x="4" y="3"/>
                    <a:pt x="4" y="3"/>
                    <a:pt x="4" y="3"/>
                  </a:cubicBezTo>
                  <a:moveTo>
                    <a:pt x="4" y="3"/>
                  </a:moveTo>
                  <a:cubicBezTo>
                    <a:pt x="4" y="3"/>
                    <a:pt x="4" y="3"/>
                    <a:pt x="4" y="3"/>
                  </a:cubicBezTo>
                  <a:cubicBezTo>
                    <a:pt x="4" y="3"/>
                    <a:pt x="4" y="3"/>
                    <a:pt x="4" y="3"/>
                  </a:cubicBezTo>
                  <a:moveTo>
                    <a:pt x="4" y="2"/>
                  </a:moveTo>
                  <a:cubicBezTo>
                    <a:pt x="4" y="2"/>
                    <a:pt x="4" y="2"/>
                    <a:pt x="4" y="2"/>
                  </a:cubicBezTo>
                  <a:cubicBezTo>
                    <a:pt x="4" y="2"/>
                    <a:pt x="4" y="2"/>
                    <a:pt x="4" y="2"/>
                  </a:cubicBezTo>
                  <a:moveTo>
                    <a:pt x="4" y="2"/>
                  </a:moveTo>
                  <a:cubicBezTo>
                    <a:pt x="4" y="2"/>
                    <a:pt x="4" y="2"/>
                    <a:pt x="4" y="2"/>
                  </a:cubicBezTo>
                  <a:cubicBezTo>
                    <a:pt x="4" y="2"/>
                    <a:pt x="4" y="2"/>
                    <a:pt x="4" y="2"/>
                  </a:cubicBezTo>
                  <a:moveTo>
                    <a:pt x="4" y="1"/>
                  </a:moveTo>
                  <a:cubicBezTo>
                    <a:pt x="4" y="1"/>
                    <a:pt x="4" y="1"/>
                    <a:pt x="4" y="1"/>
                  </a:cubicBezTo>
                  <a:cubicBezTo>
                    <a:pt x="4" y="1"/>
                    <a:pt x="4" y="1"/>
                    <a:pt x="4" y="1"/>
                  </a:cubicBezTo>
                  <a:moveTo>
                    <a:pt x="4" y="1"/>
                  </a:moveTo>
                  <a:cubicBezTo>
                    <a:pt x="4" y="1"/>
                    <a:pt x="4" y="1"/>
                    <a:pt x="4" y="1"/>
                  </a:cubicBezTo>
                  <a:cubicBezTo>
                    <a:pt x="4" y="1"/>
                    <a:pt x="4" y="1"/>
                    <a:pt x="4" y="1"/>
                  </a:cubicBezTo>
                  <a:moveTo>
                    <a:pt x="4" y="0"/>
                  </a:moveTo>
                  <a:cubicBezTo>
                    <a:pt x="4" y="0"/>
                    <a:pt x="4" y="0"/>
                    <a:pt x="4" y="0"/>
                  </a:cubicBezTo>
                  <a:cubicBezTo>
                    <a:pt x="4" y="0"/>
                    <a:pt x="4" y="0"/>
                    <a:pt x="4" y="0"/>
                  </a:cubicBezTo>
                </a:path>
              </a:pathLst>
            </a:custGeom>
            <a:solidFill>
              <a:srgbClr val="E56A05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</a14:hiddenLine>
              </a:ext>
            </a:extLst>
          </p:spPr>
          <p:txBody>
            <a:bodyPr vert="horz" wrap="square" lIns="121920" tIns="60960" rIns="121920" bIns="60960" numCol="1" anchor="t" anchorCtr="0" compatLnSpc="1"/>
            <a:lstStyle/>
            <a:p>
              <a:endParaRPr lang="en-GB" sz="2400"/>
            </a:p>
          </p:txBody>
        </p:sp>
        <p:sp>
          <p:nvSpPr>
            <p:cNvPr id="66" name="Freeform 35"/>
            <p:cNvSpPr/>
            <p:nvPr/>
          </p:nvSpPr>
          <p:spPr bwMode="auto">
            <a:xfrm>
              <a:off x="2511425" y="2494353"/>
              <a:ext cx="190500" cy="425450"/>
            </a:xfrm>
            <a:custGeom>
              <a:avLst/>
              <a:gdLst>
                <a:gd name="T0" fmla="*/ 4 w 78"/>
                <a:gd name="T1" fmla="*/ 53 h 174"/>
                <a:gd name="T2" fmla="*/ 4 w 78"/>
                <a:gd name="T3" fmla="*/ 54 h 174"/>
                <a:gd name="T4" fmla="*/ 3 w 78"/>
                <a:gd name="T5" fmla="*/ 55 h 174"/>
                <a:gd name="T6" fmla="*/ 3 w 78"/>
                <a:gd name="T7" fmla="*/ 56 h 174"/>
                <a:gd name="T8" fmla="*/ 3 w 78"/>
                <a:gd name="T9" fmla="*/ 56 h 174"/>
                <a:gd name="T10" fmla="*/ 3 w 78"/>
                <a:gd name="T11" fmla="*/ 57 h 174"/>
                <a:gd name="T12" fmla="*/ 3 w 78"/>
                <a:gd name="T13" fmla="*/ 58 h 174"/>
                <a:gd name="T14" fmla="*/ 3 w 78"/>
                <a:gd name="T15" fmla="*/ 58 h 174"/>
                <a:gd name="T16" fmla="*/ 2 w 78"/>
                <a:gd name="T17" fmla="*/ 59 h 174"/>
                <a:gd name="T18" fmla="*/ 2 w 78"/>
                <a:gd name="T19" fmla="*/ 60 h 174"/>
                <a:gd name="T20" fmla="*/ 2 w 78"/>
                <a:gd name="T21" fmla="*/ 61 h 174"/>
                <a:gd name="T22" fmla="*/ 2 w 78"/>
                <a:gd name="T23" fmla="*/ 61 h 174"/>
                <a:gd name="T24" fmla="*/ 2 w 78"/>
                <a:gd name="T25" fmla="*/ 62 h 174"/>
                <a:gd name="T26" fmla="*/ 2 w 78"/>
                <a:gd name="T27" fmla="*/ 63 h 174"/>
                <a:gd name="T28" fmla="*/ 1 w 78"/>
                <a:gd name="T29" fmla="*/ 63 h 174"/>
                <a:gd name="T30" fmla="*/ 1 w 78"/>
                <a:gd name="T31" fmla="*/ 64 h 174"/>
                <a:gd name="T32" fmla="*/ 1 w 78"/>
                <a:gd name="T33" fmla="*/ 65 h 174"/>
                <a:gd name="T34" fmla="*/ 1 w 78"/>
                <a:gd name="T35" fmla="*/ 66 h 174"/>
                <a:gd name="T36" fmla="*/ 1 w 78"/>
                <a:gd name="T37" fmla="*/ 67 h 174"/>
                <a:gd name="T38" fmla="*/ 1 w 78"/>
                <a:gd name="T39" fmla="*/ 68 h 174"/>
                <a:gd name="T40" fmla="*/ 0 w 78"/>
                <a:gd name="T41" fmla="*/ 69 h 174"/>
                <a:gd name="T42" fmla="*/ 0 w 78"/>
                <a:gd name="T43" fmla="*/ 70 h 174"/>
                <a:gd name="T44" fmla="*/ 0 w 78"/>
                <a:gd name="T45" fmla="*/ 71 h 174"/>
                <a:gd name="T46" fmla="*/ 0 w 78"/>
                <a:gd name="T47" fmla="*/ 71 h 174"/>
                <a:gd name="T48" fmla="*/ 0 w 78"/>
                <a:gd name="T49" fmla="*/ 73 h 174"/>
                <a:gd name="T50" fmla="*/ 0 w 78"/>
                <a:gd name="T51" fmla="*/ 73 h 174"/>
                <a:gd name="T52" fmla="*/ 0 w 78"/>
                <a:gd name="T53" fmla="*/ 74 h 174"/>
                <a:gd name="T54" fmla="*/ 0 w 78"/>
                <a:gd name="T55" fmla="*/ 75 h 174"/>
                <a:gd name="T56" fmla="*/ 0 w 78"/>
                <a:gd name="T57" fmla="*/ 76 h 174"/>
                <a:gd name="T58" fmla="*/ 0 w 78"/>
                <a:gd name="T59" fmla="*/ 77 h 174"/>
                <a:gd name="T60" fmla="*/ 0 w 78"/>
                <a:gd name="T61" fmla="*/ 77 h 174"/>
                <a:gd name="T62" fmla="*/ 0 w 78"/>
                <a:gd name="T63" fmla="*/ 78 h 174"/>
                <a:gd name="T64" fmla="*/ 0 w 78"/>
                <a:gd name="T65" fmla="*/ 79 h 174"/>
                <a:gd name="T66" fmla="*/ 0 w 78"/>
                <a:gd name="T67" fmla="*/ 80 h 174"/>
                <a:gd name="T68" fmla="*/ 0 w 78"/>
                <a:gd name="T69" fmla="*/ 81 h 174"/>
                <a:gd name="T70" fmla="*/ 0 w 78"/>
                <a:gd name="T71" fmla="*/ 81 h 174"/>
                <a:gd name="T72" fmla="*/ 0 w 78"/>
                <a:gd name="T73" fmla="*/ 82 h 174"/>
                <a:gd name="T74" fmla="*/ 0 w 78"/>
                <a:gd name="T75" fmla="*/ 83 h 174"/>
                <a:gd name="T76" fmla="*/ 0 w 78"/>
                <a:gd name="T77" fmla="*/ 84 h 174"/>
                <a:gd name="T78" fmla="*/ 0 w 78"/>
                <a:gd name="T79" fmla="*/ 84 h 174"/>
                <a:gd name="T80" fmla="*/ 0 w 78"/>
                <a:gd name="T81" fmla="*/ 85 h 174"/>
                <a:gd name="T82" fmla="*/ 0 w 78"/>
                <a:gd name="T83" fmla="*/ 86 h 174"/>
                <a:gd name="T84" fmla="*/ 0 w 78"/>
                <a:gd name="T85" fmla="*/ 87 h 174"/>
                <a:gd name="T86" fmla="*/ 0 w 78"/>
                <a:gd name="T87" fmla="*/ 87 h 174"/>
                <a:gd name="T88" fmla="*/ 0 w 78"/>
                <a:gd name="T89" fmla="*/ 88 h 174"/>
                <a:gd name="T90" fmla="*/ 0 w 78"/>
                <a:gd name="T91" fmla="*/ 89 h 174"/>
                <a:gd name="T92" fmla="*/ 0 w 78"/>
                <a:gd name="T93" fmla="*/ 90 h 174"/>
                <a:gd name="T94" fmla="*/ 0 w 78"/>
                <a:gd name="T95" fmla="*/ 90 h 174"/>
                <a:gd name="T96" fmla="*/ 0 w 78"/>
                <a:gd name="T97" fmla="*/ 91 h 174"/>
                <a:gd name="T98" fmla="*/ 0 w 78"/>
                <a:gd name="T99" fmla="*/ 92 h 174"/>
                <a:gd name="T100" fmla="*/ 0 w 78"/>
                <a:gd name="T101" fmla="*/ 92 h 174"/>
                <a:gd name="T102" fmla="*/ 0 w 78"/>
                <a:gd name="T103" fmla="*/ 94 h 174"/>
                <a:gd name="T104" fmla="*/ 0 w 78"/>
                <a:gd name="T105" fmla="*/ 94 h 174"/>
                <a:gd name="T106" fmla="*/ 1 w 78"/>
                <a:gd name="T107" fmla="*/ 97 h 174"/>
                <a:gd name="T108" fmla="*/ 15 w 78"/>
                <a:gd name="T109" fmla="*/ 78 h 174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  <a:cxn ang="0">
                  <a:pos x="T46" y="T47"/>
                </a:cxn>
                <a:cxn ang="0">
                  <a:pos x="T48" y="T49"/>
                </a:cxn>
                <a:cxn ang="0">
                  <a:pos x="T50" y="T51"/>
                </a:cxn>
                <a:cxn ang="0">
                  <a:pos x="T52" y="T53"/>
                </a:cxn>
                <a:cxn ang="0">
                  <a:pos x="T54" y="T55"/>
                </a:cxn>
                <a:cxn ang="0">
                  <a:pos x="T56" y="T57"/>
                </a:cxn>
                <a:cxn ang="0">
                  <a:pos x="T58" y="T59"/>
                </a:cxn>
                <a:cxn ang="0">
                  <a:pos x="T60" y="T61"/>
                </a:cxn>
                <a:cxn ang="0">
                  <a:pos x="T62" y="T63"/>
                </a:cxn>
                <a:cxn ang="0">
                  <a:pos x="T64" y="T65"/>
                </a:cxn>
                <a:cxn ang="0">
                  <a:pos x="T66" y="T67"/>
                </a:cxn>
                <a:cxn ang="0">
                  <a:pos x="T68" y="T69"/>
                </a:cxn>
                <a:cxn ang="0">
                  <a:pos x="T70" y="T71"/>
                </a:cxn>
                <a:cxn ang="0">
                  <a:pos x="T72" y="T73"/>
                </a:cxn>
                <a:cxn ang="0">
                  <a:pos x="T74" y="T75"/>
                </a:cxn>
                <a:cxn ang="0">
                  <a:pos x="T76" y="T77"/>
                </a:cxn>
                <a:cxn ang="0">
                  <a:pos x="T78" y="T79"/>
                </a:cxn>
                <a:cxn ang="0">
                  <a:pos x="T80" y="T81"/>
                </a:cxn>
                <a:cxn ang="0">
                  <a:pos x="T82" y="T83"/>
                </a:cxn>
                <a:cxn ang="0">
                  <a:pos x="T84" y="T85"/>
                </a:cxn>
                <a:cxn ang="0">
                  <a:pos x="T86" y="T87"/>
                </a:cxn>
                <a:cxn ang="0">
                  <a:pos x="T88" y="T89"/>
                </a:cxn>
                <a:cxn ang="0">
                  <a:pos x="T90" y="T91"/>
                </a:cxn>
                <a:cxn ang="0">
                  <a:pos x="T92" y="T93"/>
                </a:cxn>
                <a:cxn ang="0">
                  <a:pos x="T94" y="T95"/>
                </a:cxn>
                <a:cxn ang="0">
                  <a:pos x="T96" y="T97"/>
                </a:cxn>
                <a:cxn ang="0">
                  <a:pos x="T98" y="T99"/>
                </a:cxn>
                <a:cxn ang="0">
                  <a:pos x="T100" y="T101"/>
                </a:cxn>
                <a:cxn ang="0">
                  <a:pos x="T102" y="T103"/>
                </a:cxn>
                <a:cxn ang="0">
                  <a:pos x="T104" y="T105"/>
                </a:cxn>
                <a:cxn ang="0">
                  <a:pos x="T106" y="T107"/>
                </a:cxn>
                <a:cxn ang="0">
                  <a:pos x="T108" y="T109"/>
                </a:cxn>
              </a:cxnLst>
              <a:rect l="0" t="0" r="r" b="b"/>
              <a:pathLst>
                <a:path w="78" h="174">
                  <a:moveTo>
                    <a:pt x="48" y="0"/>
                  </a:moveTo>
                  <a:cubicBezTo>
                    <a:pt x="28" y="11"/>
                    <a:pt x="12" y="30"/>
                    <a:pt x="4" y="52"/>
                  </a:cubicBezTo>
                  <a:cubicBezTo>
                    <a:pt x="4" y="52"/>
                    <a:pt x="4" y="52"/>
                    <a:pt x="4" y="52"/>
                  </a:cubicBezTo>
                  <a:cubicBezTo>
                    <a:pt x="4" y="52"/>
                    <a:pt x="4" y="52"/>
                    <a:pt x="4" y="53"/>
                  </a:cubicBezTo>
                  <a:cubicBezTo>
                    <a:pt x="4" y="53"/>
                    <a:pt x="4" y="53"/>
                    <a:pt x="4" y="53"/>
                  </a:cubicBezTo>
                  <a:cubicBezTo>
                    <a:pt x="4" y="53"/>
                    <a:pt x="4" y="53"/>
                    <a:pt x="4" y="53"/>
                  </a:cubicBezTo>
                  <a:cubicBezTo>
                    <a:pt x="4" y="53"/>
                    <a:pt x="4" y="53"/>
                    <a:pt x="4" y="53"/>
                  </a:cubicBezTo>
                  <a:cubicBezTo>
                    <a:pt x="4" y="53"/>
                    <a:pt x="4" y="54"/>
                    <a:pt x="4" y="54"/>
                  </a:cubicBezTo>
                  <a:cubicBezTo>
                    <a:pt x="4" y="54"/>
                    <a:pt x="4" y="54"/>
                    <a:pt x="4" y="54"/>
                  </a:cubicBezTo>
                  <a:cubicBezTo>
                    <a:pt x="4" y="54"/>
                    <a:pt x="4" y="54"/>
                    <a:pt x="4" y="54"/>
                  </a:cubicBezTo>
                  <a:cubicBezTo>
                    <a:pt x="4" y="54"/>
                    <a:pt x="4" y="54"/>
                    <a:pt x="4" y="54"/>
                  </a:cubicBezTo>
                  <a:cubicBezTo>
                    <a:pt x="4" y="54"/>
                    <a:pt x="4" y="54"/>
                    <a:pt x="4" y="55"/>
                  </a:cubicBezTo>
                  <a:cubicBezTo>
                    <a:pt x="4" y="55"/>
                    <a:pt x="4" y="55"/>
                    <a:pt x="4" y="55"/>
                  </a:cubicBezTo>
                  <a:cubicBezTo>
                    <a:pt x="4" y="55"/>
                    <a:pt x="4" y="55"/>
                    <a:pt x="4" y="55"/>
                  </a:cubicBezTo>
                  <a:cubicBezTo>
                    <a:pt x="4" y="55"/>
                    <a:pt x="4" y="55"/>
                    <a:pt x="3" y="55"/>
                  </a:cubicBezTo>
                  <a:cubicBezTo>
                    <a:pt x="3" y="55"/>
                    <a:pt x="3" y="55"/>
                    <a:pt x="3" y="55"/>
                  </a:cubicBezTo>
                  <a:cubicBezTo>
                    <a:pt x="3" y="55"/>
                    <a:pt x="3" y="55"/>
                    <a:pt x="3" y="55"/>
                  </a:cubicBezTo>
                  <a:cubicBezTo>
                    <a:pt x="3" y="55"/>
                    <a:pt x="3" y="55"/>
                    <a:pt x="3" y="55"/>
                  </a:cubicBezTo>
                  <a:cubicBezTo>
                    <a:pt x="3" y="55"/>
                    <a:pt x="3" y="55"/>
                    <a:pt x="3" y="56"/>
                  </a:cubicBezTo>
                  <a:cubicBezTo>
                    <a:pt x="3" y="56"/>
                    <a:pt x="3" y="56"/>
                    <a:pt x="3" y="56"/>
                  </a:cubicBezTo>
                  <a:cubicBezTo>
                    <a:pt x="3" y="56"/>
                    <a:pt x="3" y="56"/>
                    <a:pt x="3" y="56"/>
                  </a:cubicBezTo>
                  <a:cubicBezTo>
                    <a:pt x="3" y="56"/>
                    <a:pt x="3" y="56"/>
                    <a:pt x="3" y="56"/>
                  </a:cubicBezTo>
                  <a:cubicBezTo>
                    <a:pt x="3" y="56"/>
                    <a:pt x="3" y="56"/>
                    <a:pt x="3" y="56"/>
                  </a:cubicBezTo>
                  <a:cubicBezTo>
                    <a:pt x="3" y="56"/>
                    <a:pt x="3" y="56"/>
                    <a:pt x="3" y="56"/>
                  </a:cubicBezTo>
                  <a:cubicBezTo>
                    <a:pt x="3" y="56"/>
                    <a:pt x="3" y="56"/>
                    <a:pt x="3" y="56"/>
                  </a:cubicBezTo>
                  <a:cubicBezTo>
                    <a:pt x="3" y="56"/>
                    <a:pt x="3" y="56"/>
                    <a:pt x="3" y="56"/>
                  </a:cubicBezTo>
                  <a:cubicBezTo>
                    <a:pt x="3" y="57"/>
                    <a:pt x="3" y="57"/>
                    <a:pt x="3" y="57"/>
                  </a:cubicBezTo>
                  <a:cubicBezTo>
                    <a:pt x="3" y="57"/>
                    <a:pt x="3" y="57"/>
                    <a:pt x="3" y="57"/>
                  </a:cubicBezTo>
                  <a:cubicBezTo>
                    <a:pt x="3" y="57"/>
                    <a:pt x="3" y="57"/>
                    <a:pt x="3" y="57"/>
                  </a:cubicBezTo>
                  <a:cubicBezTo>
                    <a:pt x="3" y="57"/>
                    <a:pt x="3" y="57"/>
                    <a:pt x="3" y="57"/>
                  </a:cubicBezTo>
                  <a:cubicBezTo>
                    <a:pt x="3" y="57"/>
                    <a:pt x="3" y="57"/>
                    <a:pt x="3" y="57"/>
                  </a:cubicBezTo>
                  <a:cubicBezTo>
                    <a:pt x="3" y="57"/>
                    <a:pt x="3" y="57"/>
                    <a:pt x="3" y="57"/>
                  </a:cubicBezTo>
                  <a:cubicBezTo>
                    <a:pt x="3" y="57"/>
                    <a:pt x="3" y="57"/>
                    <a:pt x="3" y="57"/>
                  </a:cubicBezTo>
                  <a:cubicBezTo>
                    <a:pt x="3" y="58"/>
                    <a:pt x="3" y="58"/>
                    <a:pt x="3" y="58"/>
                  </a:cubicBezTo>
                  <a:cubicBezTo>
                    <a:pt x="3" y="58"/>
                    <a:pt x="3" y="58"/>
                    <a:pt x="3" y="58"/>
                  </a:cubicBezTo>
                  <a:cubicBezTo>
                    <a:pt x="3" y="58"/>
                    <a:pt x="3" y="58"/>
                    <a:pt x="3" y="58"/>
                  </a:cubicBezTo>
                  <a:cubicBezTo>
                    <a:pt x="3" y="58"/>
                    <a:pt x="3" y="58"/>
                    <a:pt x="3" y="58"/>
                  </a:cubicBezTo>
                  <a:cubicBezTo>
                    <a:pt x="3" y="58"/>
                    <a:pt x="3" y="58"/>
                    <a:pt x="3" y="58"/>
                  </a:cubicBezTo>
                  <a:cubicBezTo>
                    <a:pt x="3" y="58"/>
                    <a:pt x="3" y="58"/>
                    <a:pt x="3" y="58"/>
                  </a:cubicBezTo>
                  <a:cubicBezTo>
                    <a:pt x="3" y="58"/>
                    <a:pt x="3" y="58"/>
                    <a:pt x="3" y="58"/>
                  </a:cubicBezTo>
                  <a:cubicBezTo>
                    <a:pt x="3" y="58"/>
                    <a:pt x="2" y="59"/>
                    <a:pt x="2" y="59"/>
                  </a:cubicBezTo>
                  <a:cubicBezTo>
                    <a:pt x="2" y="59"/>
                    <a:pt x="2" y="59"/>
                    <a:pt x="2" y="59"/>
                  </a:cubicBezTo>
                  <a:cubicBezTo>
                    <a:pt x="2" y="59"/>
                    <a:pt x="2" y="59"/>
                    <a:pt x="2" y="59"/>
                  </a:cubicBezTo>
                  <a:cubicBezTo>
                    <a:pt x="2" y="59"/>
                    <a:pt x="2" y="59"/>
                    <a:pt x="2" y="59"/>
                  </a:cubicBezTo>
                  <a:cubicBezTo>
                    <a:pt x="2" y="59"/>
                    <a:pt x="2" y="59"/>
                    <a:pt x="2" y="59"/>
                  </a:cubicBezTo>
                  <a:cubicBezTo>
                    <a:pt x="2" y="59"/>
                    <a:pt x="2" y="59"/>
                    <a:pt x="2" y="59"/>
                  </a:cubicBezTo>
                  <a:cubicBezTo>
                    <a:pt x="2" y="59"/>
                    <a:pt x="2" y="59"/>
                    <a:pt x="2" y="59"/>
                  </a:cubicBezTo>
                  <a:cubicBezTo>
                    <a:pt x="2" y="59"/>
                    <a:pt x="2" y="59"/>
                    <a:pt x="2" y="60"/>
                  </a:cubicBezTo>
                  <a:cubicBezTo>
                    <a:pt x="2" y="60"/>
                    <a:pt x="2" y="60"/>
                    <a:pt x="2" y="60"/>
                  </a:cubicBezTo>
                  <a:cubicBezTo>
                    <a:pt x="2" y="60"/>
                    <a:pt x="2" y="60"/>
                    <a:pt x="2" y="60"/>
                  </a:cubicBezTo>
                  <a:cubicBezTo>
                    <a:pt x="2" y="60"/>
                    <a:pt x="2" y="60"/>
                    <a:pt x="2" y="60"/>
                  </a:cubicBezTo>
                  <a:cubicBezTo>
                    <a:pt x="2" y="60"/>
                    <a:pt x="2" y="60"/>
                    <a:pt x="2" y="60"/>
                  </a:cubicBezTo>
                  <a:cubicBezTo>
                    <a:pt x="2" y="60"/>
                    <a:pt x="2" y="60"/>
                    <a:pt x="2" y="60"/>
                  </a:cubicBezTo>
                  <a:cubicBezTo>
                    <a:pt x="2" y="60"/>
                    <a:pt x="2" y="60"/>
                    <a:pt x="2" y="60"/>
                  </a:cubicBezTo>
                  <a:cubicBezTo>
                    <a:pt x="2" y="60"/>
                    <a:pt x="2" y="61"/>
                    <a:pt x="2" y="61"/>
                  </a:cubicBezTo>
                  <a:cubicBezTo>
                    <a:pt x="2" y="61"/>
                    <a:pt x="2" y="61"/>
                    <a:pt x="2" y="61"/>
                  </a:cubicBezTo>
                  <a:cubicBezTo>
                    <a:pt x="2" y="61"/>
                    <a:pt x="2" y="61"/>
                    <a:pt x="2" y="61"/>
                  </a:cubicBezTo>
                  <a:cubicBezTo>
                    <a:pt x="2" y="61"/>
                    <a:pt x="2" y="61"/>
                    <a:pt x="2" y="61"/>
                  </a:cubicBezTo>
                  <a:cubicBezTo>
                    <a:pt x="2" y="61"/>
                    <a:pt x="2" y="61"/>
                    <a:pt x="2" y="61"/>
                  </a:cubicBezTo>
                  <a:cubicBezTo>
                    <a:pt x="2" y="61"/>
                    <a:pt x="2" y="61"/>
                    <a:pt x="2" y="61"/>
                  </a:cubicBezTo>
                  <a:cubicBezTo>
                    <a:pt x="2" y="61"/>
                    <a:pt x="2" y="61"/>
                    <a:pt x="2" y="61"/>
                  </a:cubicBezTo>
                  <a:cubicBezTo>
                    <a:pt x="2" y="61"/>
                    <a:pt x="2" y="61"/>
                    <a:pt x="2" y="61"/>
                  </a:cubicBezTo>
                  <a:cubicBezTo>
                    <a:pt x="2" y="62"/>
                    <a:pt x="2" y="62"/>
                    <a:pt x="2" y="62"/>
                  </a:cubicBezTo>
                  <a:cubicBezTo>
                    <a:pt x="2" y="62"/>
                    <a:pt x="2" y="62"/>
                    <a:pt x="2" y="62"/>
                  </a:cubicBezTo>
                  <a:cubicBezTo>
                    <a:pt x="2" y="62"/>
                    <a:pt x="2" y="62"/>
                    <a:pt x="2" y="62"/>
                  </a:cubicBezTo>
                  <a:cubicBezTo>
                    <a:pt x="2" y="62"/>
                    <a:pt x="2" y="62"/>
                    <a:pt x="2" y="62"/>
                  </a:cubicBezTo>
                  <a:cubicBezTo>
                    <a:pt x="2" y="62"/>
                    <a:pt x="2" y="62"/>
                    <a:pt x="2" y="62"/>
                  </a:cubicBezTo>
                  <a:cubicBezTo>
                    <a:pt x="2" y="62"/>
                    <a:pt x="2" y="62"/>
                    <a:pt x="2" y="62"/>
                  </a:cubicBezTo>
                  <a:cubicBezTo>
                    <a:pt x="2" y="62"/>
                    <a:pt x="2" y="63"/>
                    <a:pt x="2" y="63"/>
                  </a:cubicBezTo>
                  <a:cubicBezTo>
                    <a:pt x="2" y="63"/>
                    <a:pt x="2" y="63"/>
                    <a:pt x="2" y="63"/>
                  </a:cubicBezTo>
                  <a:cubicBezTo>
                    <a:pt x="2" y="63"/>
                    <a:pt x="1" y="63"/>
                    <a:pt x="1" y="63"/>
                  </a:cubicBezTo>
                  <a:cubicBezTo>
                    <a:pt x="1" y="63"/>
                    <a:pt x="1" y="63"/>
                    <a:pt x="1" y="63"/>
                  </a:cubicBezTo>
                  <a:cubicBezTo>
                    <a:pt x="1" y="63"/>
                    <a:pt x="1" y="63"/>
                    <a:pt x="1" y="63"/>
                  </a:cubicBezTo>
                  <a:cubicBezTo>
                    <a:pt x="1" y="63"/>
                    <a:pt x="1" y="63"/>
                    <a:pt x="1" y="63"/>
                  </a:cubicBezTo>
                  <a:cubicBezTo>
                    <a:pt x="1" y="63"/>
                    <a:pt x="1" y="63"/>
                    <a:pt x="1" y="63"/>
                  </a:cubicBezTo>
                  <a:cubicBezTo>
                    <a:pt x="1" y="63"/>
                    <a:pt x="1" y="63"/>
                    <a:pt x="1" y="63"/>
                  </a:cubicBezTo>
                  <a:cubicBezTo>
                    <a:pt x="1" y="64"/>
                    <a:pt x="1" y="64"/>
                    <a:pt x="1" y="64"/>
                  </a:cubicBezTo>
                  <a:cubicBezTo>
                    <a:pt x="1" y="64"/>
                    <a:pt x="1" y="64"/>
                    <a:pt x="1" y="64"/>
                  </a:cubicBezTo>
                  <a:cubicBezTo>
                    <a:pt x="1" y="64"/>
                    <a:pt x="1" y="64"/>
                    <a:pt x="1" y="64"/>
                  </a:cubicBezTo>
                  <a:cubicBezTo>
                    <a:pt x="1" y="64"/>
                    <a:pt x="1" y="64"/>
                    <a:pt x="1" y="64"/>
                  </a:cubicBezTo>
                  <a:cubicBezTo>
                    <a:pt x="1" y="64"/>
                    <a:pt x="1" y="64"/>
                    <a:pt x="1" y="64"/>
                  </a:cubicBezTo>
                  <a:cubicBezTo>
                    <a:pt x="1" y="64"/>
                    <a:pt x="1" y="64"/>
                    <a:pt x="1" y="64"/>
                  </a:cubicBezTo>
                  <a:cubicBezTo>
                    <a:pt x="1" y="65"/>
                    <a:pt x="1" y="65"/>
                    <a:pt x="1" y="65"/>
                  </a:cubicBezTo>
                  <a:cubicBezTo>
                    <a:pt x="1" y="65"/>
                    <a:pt x="1" y="65"/>
                    <a:pt x="1" y="65"/>
                  </a:cubicBezTo>
                  <a:cubicBezTo>
                    <a:pt x="1" y="65"/>
                    <a:pt x="1" y="65"/>
                    <a:pt x="1" y="65"/>
                  </a:cubicBezTo>
                  <a:cubicBezTo>
                    <a:pt x="1" y="65"/>
                    <a:pt x="1" y="65"/>
                    <a:pt x="1" y="65"/>
                  </a:cubicBezTo>
                  <a:cubicBezTo>
                    <a:pt x="1" y="66"/>
                    <a:pt x="1" y="66"/>
                    <a:pt x="1" y="66"/>
                  </a:cubicBezTo>
                  <a:cubicBezTo>
                    <a:pt x="1" y="66"/>
                    <a:pt x="1" y="66"/>
                    <a:pt x="1" y="66"/>
                  </a:cubicBezTo>
                  <a:cubicBezTo>
                    <a:pt x="1" y="66"/>
                    <a:pt x="1" y="66"/>
                    <a:pt x="1" y="66"/>
                  </a:cubicBezTo>
                  <a:cubicBezTo>
                    <a:pt x="1" y="66"/>
                    <a:pt x="1" y="66"/>
                    <a:pt x="1" y="66"/>
                  </a:cubicBezTo>
                  <a:cubicBezTo>
                    <a:pt x="1" y="66"/>
                    <a:pt x="1" y="67"/>
                    <a:pt x="1" y="67"/>
                  </a:cubicBezTo>
                  <a:cubicBezTo>
                    <a:pt x="1" y="67"/>
                    <a:pt x="1" y="67"/>
                    <a:pt x="1" y="67"/>
                  </a:cubicBezTo>
                  <a:cubicBezTo>
                    <a:pt x="1" y="67"/>
                    <a:pt x="1" y="67"/>
                    <a:pt x="1" y="67"/>
                  </a:cubicBezTo>
                  <a:cubicBezTo>
                    <a:pt x="1" y="67"/>
                    <a:pt x="1" y="67"/>
                    <a:pt x="1" y="67"/>
                  </a:cubicBezTo>
                  <a:cubicBezTo>
                    <a:pt x="1" y="67"/>
                    <a:pt x="1" y="67"/>
                    <a:pt x="1" y="67"/>
                  </a:cubicBezTo>
                  <a:cubicBezTo>
                    <a:pt x="1" y="67"/>
                    <a:pt x="1" y="67"/>
                    <a:pt x="1" y="67"/>
                  </a:cubicBezTo>
                  <a:cubicBezTo>
                    <a:pt x="1" y="67"/>
                    <a:pt x="1" y="67"/>
                    <a:pt x="1" y="67"/>
                  </a:cubicBezTo>
                  <a:cubicBezTo>
                    <a:pt x="1" y="67"/>
                    <a:pt x="1" y="67"/>
                    <a:pt x="1" y="67"/>
                  </a:cubicBezTo>
                  <a:cubicBezTo>
                    <a:pt x="1" y="68"/>
                    <a:pt x="1" y="68"/>
                    <a:pt x="1" y="68"/>
                  </a:cubicBezTo>
                  <a:cubicBezTo>
                    <a:pt x="1" y="68"/>
                    <a:pt x="1" y="68"/>
                    <a:pt x="1" y="68"/>
                  </a:cubicBezTo>
                  <a:cubicBezTo>
                    <a:pt x="1" y="68"/>
                    <a:pt x="1" y="68"/>
                    <a:pt x="1" y="68"/>
                  </a:cubicBezTo>
                  <a:cubicBezTo>
                    <a:pt x="1" y="68"/>
                    <a:pt x="1" y="68"/>
                    <a:pt x="1" y="68"/>
                  </a:cubicBezTo>
                  <a:cubicBezTo>
                    <a:pt x="1" y="68"/>
                    <a:pt x="0" y="68"/>
                    <a:pt x="0" y="69"/>
                  </a:cubicBezTo>
                  <a:cubicBezTo>
                    <a:pt x="0" y="69"/>
                    <a:pt x="0" y="69"/>
                    <a:pt x="0" y="69"/>
                  </a:cubicBezTo>
                  <a:cubicBezTo>
                    <a:pt x="0" y="69"/>
                    <a:pt x="0" y="69"/>
                    <a:pt x="0" y="69"/>
                  </a:cubicBezTo>
                  <a:cubicBezTo>
                    <a:pt x="0" y="69"/>
                    <a:pt x="0" y="69"/>
                    <a:pt x="0" y="69"/>
                  </a:cubicBezTo>
                  <a:cubicBezTo>
                    <a:pt x="0" y="69"/>
                    <a:pt x="0" y="69"/>
                    <a:pt x="0" y="70"/>
                  </a:cubicBezTo>
                  <a:cubicBezTo>
                    <a:pt x="0" y="70"/>
                    <a:pt x="0" y="70"/>
                    <a:pt x="0" y="70"/>
                  </a:cubicBezTo>
                  <a:cubicBezTo>
                    <a:pt x="0" y="70"/>
                    <a:pt x="0" y="70"/>
                    <a:pt x="0" y="70"/>
                  </a:cubicBezTo>
                  <a:cubicBezTo>
                    <a:pt x="0" y="70"/>
                    <a:pt x="0" y="70"/>
                    <a:pt x="0" y="70"/>
                  </a:cubicBezTo>
                  <a:cubicBezTo>
                    <a:pt x="0" y="70"/>
                    <a:pt x="0" y="70"/>
                    <a:pt x="0" y="70"/>
                  </a:cubicBezTo>
                  <a:cubicBezTo>
                    <a:pt x="0" y="70"/>
                    <a:pt x="0" y="70"/>
                    <a:pt x="0" y="70"/>
                  </a:cubicBezTo>
                  <a:cubicBezTo>
                    <a:pt x="0" y="70"/>
                    <a:pt x="0" y="70"/>
                    <a:pt x="0" y="70"/>
                  </a:cubicBezTo>
                  <a:cubicBezTo>
                    <a:pt x="0" y="70"/>
                    <a:pt x="0" y="70"/>
                    <a:pt x="0" y="70"/>
                  </a:cubicBezTo>
                  <a:cubicBezTo>
                    <a:pt x="0" y="70"/>
                    <a:pt x="0" y="71"/>
                    <a:pt x="0" y="71"/>
                  </a:cubicBezTo>
                  <a:cubicBezTo>
                    <a:pt x="0" y="71"/>
                    <a:pt x="0" y="71"/>
                    <a:pt x="0" y="71"/>
                  </a:cubicBezTo>
                  <a:cubicBezTo>
                    <a:pt x="0" y="71"/>
                    <a:pt x="0" y="71"/>
                    <a:pt x="0" y="71"/>
                  </a:cubicBezTo>
                  <a:cubicBezTo>
                    <a:pt x="0" y="71"/>
                    <a:pt x="0" y="71"/>
                    <a:pt x="0" y="71"/>
                  </a:cubicBezTo>
                  <a:cubicBezTo>
                    <a:pt x="0" y="71"/>
                    <a:pt x="0" y="71"/>
                    <a:pt x="0" y="71"/>
                  </a:cubicBezTo>
                  <a:cubicBezTo>
                    <a:pt x="0" y="71"/>
                    <a:pt x="0" y="71"/>
                    <a:pt x="0" y="71"/>
                  </a:cubicBezTo>
                  <a:cubicBezTo>
                    <a:pt x="0" y="71"/>
                    <a:pt x="0" y="72"/>
                    <a:pt x="0" y="72"/>
                  </a:cubicBezTo>
                  <a:cubicBezTo>
                    <a:pt x="0" y="72"/>
                    <a:pt x="0" y="72"/>
                    <a:pt x="0" y="72"/>
                  </a:cubicBezTo>
                  <a:cubicBezTo>
                    <a:pt x="0" y="72"/>
                    <a:pt x="0" y="72"/>
                    <a:pt x="0" y="72"/>
                  </a:cubicBezTo>
                  <a:cubicBezTo>
                    <a:pt x="0" y="72"/>
                    <a:pt x="0" y="72"/>
                    <a:pt x="0" y="72"/>
                  </a:cubicBezTo>
                  <a:cubicBezTo>
                    <a:pt x="0" y="73"/>
                    <a:pt x="0" y="73"/>
                    <a:pt x="0" y="73"/>
                  </a:cubicBezTo>
                  <a:cubicBezTo>
                    <a:pt x="0" y="73"/>
                    <a:pt x="0" y="73"/>
                    <a:pt x="0" y="73"/>
                  </a:cubicBezTo>
                  <a:cubicBezTo>
                    <a:pt x="0" y="73"/>
                    <a:pt x="0" y="73"/>
                    <a:pt x="0" y="73"/>
                  </a:cubicBezTo>
                  <a:cubicBezTo>
                    <a:pt x="0" y="73"/>
                    <a:pt x="0" y="73"/>
                    <a:pt x="0" y="73"/>
                  </a:cubicBezTo>
                  <a:cubicBezTo>
                    <a:pt x="0" y="73"/>
                    <a:pt x="0" y="73"/>
                    <a:pt x="0" y="73"/>
                  </a:cubicBezTo>
                  <a:cubicBezTo>
                    <a:pt x="0" y="73"/>
                    <a:pt x="0" y="73"/>
                    <a:pt x="0" y="73"/>
                  </a:cubicBezTo>
                  <a:cubicBezTo>
                    <a:pt x="0" y="73"/>
                    <a:pt x="0" y="74"/>
                    <a:pt x="0" y="74"/>
                  </a:cubicBezTo>
                  <a:cubicBezTo>
                    <a:pt x="0" y="74"/>
                    <a:pt x="0" y="74"/>
                    <a:pt x="0" y="74"/>
                  </a:cubicBezTo>
                  <a:cubicBezTo>
                    <a:pt x="0" y="74"/>
                    <a:pt x="0" y="74"/>
                    <a:pt x="0" y="74"/>
                  </a:cubicBezTo>
                  <a:cubicBezTo>
                    <a:pt x="0" y="74"/>
                    <a:pt x="0" y="74"/>
                    <a:pt x="0" y="74"/>
                  </a:cubicBezTo>
                  <a:cubicBezTo>
                    <a:pt x="0" y="74"/>
                    <a:pt x="0" y="74"/>
                    <a:pt x="0" y="74"/>
                  </a:cubicBezTo>
                  <a:cubicBezTo>
                    <a:pt x="0" y="74"/>
                    <a:pt x="0" y="74"/>
                    <a:pt x="0" y="74"/>
                  </a:cubicBezTo>
                  <a:cubicBezTo>
                    <a:pt x="0" y="74"/>
                    <a:pt x="0" y="74"/>
                    <a:pt x="0" y="74"/>
                  </a:cubicBezTo>
                  <a:cubicBezTo>
                    <a:pt x="0" y="74"/>
                    <a:pt x="0" y="75"/>
                    <a:pt x="0" y="75"/>
                  </a:cubicBezTo>
                  <a:cubicBezTo>
                    <a:pt x="0" y="75"/>
                    <a:pt x="0" y="75"/>
                    <a:pt x="0" y="75"/>
                  </a:cubicBezTo>
                  <a:cubicBezTo>
                    <a:pt x="0" y="75"/>
                    <a:pt x="0" y="75"/>
                    <a:pt x="0" y="75"/>
                  </a:cubicBezTo>
                  <a:cubicBezTo>
                    <a:pt x="0" y="75"/>
                    <a:pt x="0" y="75"/>
                    <a:pt x="0" y="75"/>
                  </a:cubicBezTo>
                  <a:cubicBezTo>
                    <a:pt x="0" y="75"/>
                    <a:pt x="0" y="75"/>
                    <a:pt x="0" y="75"/>
                  </a:cubicBezTo>
                  <a:cubicBezTo>
                    <a:pt x="0" y="75"/>
                    <a:pt x="0" y="75"/>
                    <a:pt x="0" y="76"/>
                  </a:cubicBezTo>
                  <a:cubicBezTo>
                    <a:pt x="0" y="76"/>
                    <a:pt x="0" y="76"/>
                    <a:pt x="0" y="76"/>
                  </a:cubicBezTo>
                  <a:cubicBezTo>
                    <a:pt x="0" y="76"/>
                    <a:pt x="0" y="76"/>
                    <a:pt x="0" y="76"/>
                  </a:cubicBezTo>
                  <a:cubicBezTo>
                    <a:pt x="0" y="76"/>
                    <a:pt x="0" y="76"/>
                    <a:pt x="0" y="76"/>
                  </a:cubicBezTo>
                  <a:cubicBezTo>
                    <a:pt x="0" y="76"/>
                    <a:pt x="0" y="76"/>
                    <a:pt x="0" y="76"/>
                  </a:cubicBezTo>
                  <a:cubicBezTo>
                    <a:pt x="0" y="76"/>
                    <a:pt x="0" y="76"/>
                    <a:pt x="0" y="76"/>
                  </a:cubicBezTo>
                  <a:cubicBezTo>
                    <a:pt x="0" y="76"/>
                    <a:pt x="0" y="76"/>
                    <a:pt x="0" y="77"/>
                  </a:cubicBezTo>
                  <a:cubicBezTo>
                    <a:pt x="0" y="77"/>
                    <a:pt x="0" y="77"/>
                    <a:pt x="0" y="77"/>
                  </a:cubicBezTo>
                  <a:cubicBezTo>
                    <a:pt x="0" y="77"/>
                    <a:pt x="0" y="77"/>
                    <a:pt x="0" y="77"/>
                  </a:cubicBezTo>
                  <a:cubicBezTo>
                    <a:pt x="0" y="77"/>
                    <a:pt x="0" y="77"/>
                    <a:pt x="0" y="77"/>
                  </a:cubicBezTo>
                  <a:cubicBezTo>
                    <a:pt x="0" y="77"/>
                    <a:pt x="0" y="77"/>
                    <a:pt x="0" y="77"/>
                  </a:cubicBezTo>
                  <a:cubicBezTo>
                    <a:pt x="0" y="77"/>
                    <a:pt x="0" y="77"/>
                    <a:pt x="0" y="77"/>
                  </a:cubicBezTo>
                  <a:cubicBezTo>
                    <a:pt x="0" y="77"/>
                    <a:pt x="0" y="77"/>
                    <a:pt x="0" y="77"/>
                  </a:cubicBezTo>
                  <a:cubicBezTo>
                    <a:pt x="0" y="77"/>
                    <a:pt x="0" y="77"/>
                    <a:pt x="0" y="78"/>
                  </a:cubicBezTo>
                  <a:cubicBezTo>
                    <a:pt x="0" y="78"/>
                    <a:pt x="0" y="78"/>
                    <a:pt x="0" y="78"/>
                  </a:cubicBezTo>
                  <a:cubicBezTo>
                    <a:pt x="0" y="78"/>
                    <a:pt x="0" y="78"/>
                    <a:pt x="0" y="78"/>
                  </a:cubicBezTo>
                  <a:cubicBezTo>
                    <a:pt x="0" y="78"/>
                    <a:pt x="0" y="78"/>
                    <a:pt x="0" y="78"/>
                  </a:cubicBezTo>
                  <a:cubicBezTo>
                    <a:pt x="0" y="78"/>
                    <a:pt x="0" y="78"/>
                    <a:pt x="0" y="78"/>
                  </a:cubicBezTo>
                  <a:cubicBezTo>
                    <a:pt x="0" y="78"/>
                    <a:pt x="0" y="78"/>
                    <a:pt x="0" y="78"/>
                  </a:cubicBezTo>
                  <a:cubicBezTo>
                    <a:pt x="0" y="78"/>
                    <a:pt x="0" y="78"/>
                    <a:pt x="0" y="78"/>
                  </a:cubicBezTo>
                  <a:cubicBezTo>
                    <a:pt x="0" y="79"/>
                    <a:pt x="0" y="79"/>
                    <a:pt x="0" y="79"/>
                  </a:cubicBezTo>
                  <a:cubicBezTo>
                    <a:pt x="0" y="79"/>
                    <a:pt x="0" y="79"/>
                    <a:pt x="0" y="79"/>
                  </a:cubicBezTo>
                  <a:cubicBezTo>
                    <a:pt x="0" y="79"/>
                    <a:pt x="0" y="79"/>
                    <a:pt x="0" y="79"/>
                  </a:cubicBezTo>
                  <a:cubicBezTo>
                    <a:pt x="0" y="79"/>
                    <a:pt x="0" y="79"/>
                    <a:pt x="0" y="79"/>
                  </a:cubicBezTo>
                  <a:cubicBezTo>
                    <a:pt x="0" y="79"/>
                    <a:pt x="0" y="79"/>
                    <a:pt x="0" y="80"/>
                  </a:cubicBezTo>
                  <a:cubicBezTo>
                    <a:pt x="0" y="80"/>
                    <a:pt x="0" y="80"/>
                    <a:pt x="0" y="80"/>
                  </a:cubicBezTo>
                  <a:cubicBezTo>
                    <a:pt x="0" y="80"/>
                    <a:pt x="0" y="80"/>
                    <a:pt x="0" y="80"/>
                  </a:cubicBezTo>
                  <a:cubicBezTo>
                    <a:pt x="0" y="80"/>
                    <a:pt x="0" y="80"/>
                    <a:pt x="0" y="80"/>
                  </a:cubicBezTo>
                  <a:cubicBezTo>
                    <a:pt x="0" y="80"/>
                    <a:pt x="0" y="80"/>
                    <a:pt x="0" y="80"/>
                  </a:cubicBezTo>
                  <a:cubicBezTo>
                    <a:pt x="0" y="80"/>
                    <a:pt x="0" y="80"/>
                    <a:pt x="0" y="80"/>
                  </a:cubicBezTo>
                  <a:cubicBezTo>
                    <a:pt x="0" y="80"/>
                    <a:pt x="0" y="80"/>
                    <a:pt x="0" y="80"/>
                  </a:cubicBezTo>
                  <a:cubicBezTo>
                    <a:pt x="0" y="80"/>
                    <a:pt x="0" y="80"/>
                    <a:pt x="0" y="80"/>
                  </a:cubicBezTo>
                  <a:cubicBezTo>
                    <a:pt x="0" y="81"/>
                    <a:pt x="0" y="81"/>
                    <a:pt x="0" y="81"/>
                  </a:cubicBezTo>
                  <a:cubicBezTo>
                    <a:pt x="0" y="81"/>
                    <a:pt x="0" y="81"/>
                    <a:pt x="0" y="81"/>
                  </a:cubicBezTo>
                  <a:cubicBezTo>
                    <a:pt x="0" y="81"/>
                    <a:pt x="0" y="81"/>
                    <a:pt x="0" y="81"/>
                  </a:cubicBezTo>
                  <a:cubicBezTo>
                    <a:pt x="0" y="81"/>
                    <a:pt x="0" y="81"/>
                    <a:pt x="0" y="81"/>
                  </a:cubicBezTo>
                  <a:cubicBezTo>
                    <a:pt x="0" y="81"/>
                    <a:pt x="0" y="81"/>
                    <a:pt x="0" y="81"/>
                  </a:cubicBezTo>
                  <a:cubicBezTo>
                    <a:pt x="0" y="81"/>
                    <a:pt x="0" y="81"/>
                    <a:pt x="0" y="81"/>
                  </a:cubicBezTo>
                  <a:cubicBezTo>
                    <a:pt x="0" y="81"/>
                    <a:pt x="0" y="82"/>
                    <a:pt x="0" y="82"/>
                  </a:cubicBezTo>
                  <a:cubicBezTo>
                    <a:pt x="0" y="82"/>
                    <a:pt x="0" y="82"/>
                    <a:pt x="0" y="82"/>
                  </a:cubicBezTo>
                  <a:cubicBezTo>
                    <a:pt x="0" y="82"/>
                    <a:pt x="0" y="82"/>
                    <a:pt x="0" y="82"/>
                  </a:cubicBezTo>
                  <a:cubicBezTo>
                    <a:pt x="0" y="82"/>
                    <a:pt x="0" y="82"/>
                    <a:pt x="0" y="82"/>
                  </a:cubicBezTo>
                  <a:cubicBezTo>
                    <a:pt x="0" y="82"/>
                    <a:pt x="0" y="82"/>
                    <a:pt x="0" y="82"/>
                  </a:cubicBezTo>
                  <a:cubicBezTo>
                    <a:pt x="0" y="82"/>
                    <a:pt x="0" y="82"/>
                    <a:pt x="0" y="82"/>
                  </a:cubicBezTo>
                  <a:cubicBezTo>
                    <a:pt x="0" y="82"/>
                    <a:pt x="0" y="82"/>
                    <a:pt x="0" y="83"/>
                  </a:cubicBezTo>
                  <a:cubicBezTo>
                    <a:pt x="0" y="83"/>
                    <a:pt x="0" y="83"/>
                    <a:pt x="0" y="83"/>
                  </a:cubicBezTo>
                  <a:cubicBezTo>
                    <a:pt x="0" y="83"/>
                    <a:pt x="0" y="83"/>
                    <a:pt x="0" y="83"/>
                  </a:cubicBezTo>
                  <a:cubicBezTo>
                    <a:pt x="0" y="83"/>
                    <a:pt x="0" y="83"/>
                    <a:pt x="0" y="83"/>
                  </a:cubicBezTo>
                  <a:cubicBezTo>
                    <a:pt x="0" y="83"/>
                    <a:pt x="0" y="83"/>
                    <a:pt x="0" y="83"/>
                  </a:cubicBezTo>
                  <a:cubicBezTo>
                    <a:pt x="0" y="83"/>
                    <a:pt x="0" y="83"/>
                    <a:pt x="0" y="83"/>
                  </a:cubicBezTo>
                  <a:cubicBezTo>
                    <a:pt x="0" y="83"/>
                    <a:pt x="0" y="83"/>
                    <a:pt x="0" y="83"/>
                  </a:cubicBezTo>
                  <a:cubicBezTo>
                    <a:pt x="0" y="83"/>
                    <a:pt x="0" y="83"/>
                    <a:pt x="0" y="84"/>
                  </a:cubicBezTo>
                  <a:cubicBezTo>
                    <a:pt x="0" y="84"/>
                    <a:pt x="0" y="84"/>
                    <a:pt x="0" y="84"/>
                  </a:cubicBezTo>
                  <a:cubicBezTo>
                    <a:pt x="0" y="84"/>
                    <a:pt x="0" y="84"/>
                    <a:pt x="0" y="84"/>
                  </a:cubicBezTo>
                  <a:cubicBezTo>
                    <a:pt x="0" y="84"/>
                    <a:pt x="0" y="84"/>
                    <a:pt x="0" y="84"/>
                  </a:cubicBezTo>
                  <a:cubicBezTo>
                    <a:pt x="0" y="84"/>
                    <a:pt x="0" y="84"/>
                    <a:pt x="0" y="84"/>
                  </a:cubicBezTo>
                  <a:cubicBezTo>
                    <a:pt x="0" y="84"/>
                    <a:pt x="0" y="84"/>
                    <a:pt x="0" y="84"/>
                  </a:cubicBezTo>
                  <a:cubicBezTo>
                    <a:pt x="0" y="84"/>
                    <a:pt x="0" y="84"/>
                    <a:pt x="0" y="84"/>
                  </a:cubicBezTo>
                  <a:cubicBezTo>
                    <a:pt x="0" y="84"/>
                    <a:pt x="0" y="85"/>
                    <a:pt x="0" y="85"/>
                  </a:cubicBezTo>
                  <a:cubicBezTo>
                    <a:pt x="0" y="85"/>
                    <a:pt x="0" y="85"/>
                    <a:pt x="0" y="85"/>
                  </a:cubicBezTo>
                  <a:cubicBezTo>
                    <a:pt x="0" y="85"/>
                    <a:pt x="0" y="85"/>
                    <a:pt x="0" y="85"/>
                  </a:cubicBezTo>
                  <a:cubicBezTo>
                    <a:pt x="0" y="85"/>
                    <a:pt x="0" y="85"/>
                    <a:pt x="0" y="85"/>
                  </a:cubicBezTo>
                  <a:cubicBezTo>
                    <a:pt x="0" y="85"/>
                    <a:pt x="0" y="85"/>
                    <a:pt x="0" y="85"/>
                  </a:cubicBezTo>
                  <a:cubicBezTo>
                    <a:pt x="0" y="85"/>
                    <a:pt x="0" y="85"/>
                    <a:pt x="0" y="85"/>
                  </a:cubicBezTo>
                  <a:cubicBezTo>
                    <a:pt x="0" y="85"/>
                    <a:pt x="0" y="85"/>
                    <a:pt x="0" y="86"/>
                  </a:cubicBezTo>
                  <a:cubicBezTo>
                    <a:pt x="0" y="86"/>
                    <a:pt x="0" y="86"/>
                    <a:pt x="0" y="86"/>
                  </a:cubicBezTo>
                  <a:cubicBezTo>
                    <a:pt x="0" y="86"/>
                    <a:pt x="0" y="86"/>
                    <a:pt x="0" y="86"/>
                  </a:cubicBezTo>
                  <a:cubicBezTo>
                    <a:pt x="0" y="86"/>
                    <a:pt x="0" y="86"/>
                    <a:pt x="0" y="86"/>
                  </a:cubicBezTo>
                  <a:cubicBezTo>
                    <a:pt x="0" y="86"/>
                    <a:pt x="0" y="86"/>
                    <a:pt x="0" y="86"/>
                  </a:cubicBezTo>
                  <a:cubicBezTo>
                    <a:pt x="0" y="86"/>
                    <a:pt x="0" y="86"/>
                    <a:pt x="0" y="86"/>
                  </a:cubicBezTo>
                  <a:cubicBezTo>
                    <a:pt x="0" y="86"/>
                    <a:pt x="0" y="86"/>
                    <a:pt x="0" y="86"/>
                  </a:cubicBezTo>
                  <a:cubicBezTo>
                    <a:pt x="0" y="86"/>
                    <a:pt x="0" y="86"/>
                    <a:pt x="0" y="87"/>
                  </a:cubicBezTo>
                  <a:cubicBezTo>
                    <a:pt x="0" y="87"/>
                    <a:pt x="0" y="87"/>
                    <a:pt x="0" y="87"/>
                  </a:cubicBezTo>
                  <a:cubicBezTo>
                    <a:pt x="0" y="87"/>
                    <a:pt x="0" y="87"/>
                    <a:pt x="0" y="87"/>
                  </a:cubicBezTo>
                  <a:cubicBezTo>
                    <a:pt x="0" y="87"/>
                    <a:pt x="0" y="87"/>
                    <a:pt x="0" y="87"/>
                  </a:cubicBezTo>
                  <a:cubicBezTo>
                    <a:pt x="0" y="87"/>
                    <a:pt x="0" y="87"/>
                    <a:pt x="0" y="87"/>
                  </a:cubicBezTo>
                  <a:cubicBezTo>
                    <a:pt x="0" y="87"/>
                    <a:pt x="0" y="87"/>
                    <a:pt x="0" y="87"/>
                  </a:cubicBezTo>
                  <a:cubicBezTo>
                    <a:pt x="0" y="87"/>
                    <a:pt x="0" y="87"/>
                    <a:pt x="0" y="87"/>
                  </a:cubicBezTo>
                  <a:cubicBezTo>
                    <a:pt x="0" y="87"/>
                    <a:pt x="0" y="88"/>
                    <a:pt x="0" y="88"/>
                  </a:cubicBezTo>
                  <a:cubicBezTo>
                    <a:pt x="0" y="88"/>
                    <a:pt x="0" y="88"/>
                    <a:pt x="0" y="88"/>
                  </a:cubicBezTo>
                  <a:cubicBezTo>
                    <a:pt x="0" y="88"/>
                    <a:pt x="0" y="88"/>
                    <a:pt x="0" y="88"/>
                  </a:cubicBezTo>
                  <a:cubicBezTo>
                    <a:pt x="0" y="88"/>
                    <a:pt x="0" y="88"/>
                    <a:pt x="0" y="88"/>
                  </a:cubicBezTo>
                  <a:cubicBezTo>
                    <a:pt x="0" y="88"/>
                    <a:pt x="0" y="88"/>
                    <a:pt x="0" y="88"/>
                  </a:cubicBezTo>
                  <a:cubicBezTo>
                    <a:pt x="0" y="88"/>
                    <a:pt x="0" y="88"/>
                    <a:pt x="0" y="88"/>
                  </a:cubicBezTo>
                  <a:cubicBezTo>
                    <a:pt x="0" y="88"/>
                    <a:pt x="0" y="88"/>
                    <a:pt x="0" y="88"/>
                  </a:cubicBezTo>
                  <a:cubicBezTo>
                    <a:pt x="0" y="89"/>
                    <a:pt x="0" y="89"/>
                    <a:pt x="0" y="89"/>
                  </a:cubicBezTo>
                  <a:cubicBezTo>
                    <a:pt x="0" y="89"/>
                    <a:pt x="0" y="89"/>
                    <a:pt x="0" y="89"/>
                  </a:cubicBezTo>
                  <a:cubicBezTo>
                    <a:pt x="0" y="89"/>
                    <a:pt x="0" y="89"/>
                    <a:pt x="0" y="89"/>
                  </a:cubicBezTo>
                  <a:cubicBezTo>
                    <a:pt x="0" y="89"/>
                    <a:pt x="0" y="89"/>
                    <a:pt x="0" y="89"/>
                  </a:cubicBezTo>
                  <a:cubicBezTo>
                    <a:pt x="0" y="89"/>
                    <a:pt x="0" y="89"/>
                    <a:pt x="0" y="89"/>
                  </a:cubicBezTo>
                  <a:cubicBezTo>
                    <a:pt x="0" y="89"/>
                    <a:pt x="0" y="89"/>
                    <a:pt x="0" y="89"/>
                  </a:cubicBezTo>
                  <a:cubicBezTo>
                    <a:pt x="0" y="89"/>
                    <a:pt x="0" y="89"/>
                    <a:pt x="0" y="89"/>
                  </a:cubicBezTo>
                  <a:cubicBezTo>
                    <a:pt x="0" y="90"/>
                    <a:pt x="0" y="90"/>
                    <a:pt x="0" y="90"/>
                  </a:cubicBezTo>
                  <a:cubicBezTo>
                    <a:pt x="0" y="90"/>
                    <a:pt x="0" y="90"/>
                    <a:pt x="0" y="90"/>
                  </a:cubicBezTo>
                  <a:cubicBezTo>
                    <a:pt x="0" y="90"/>
                    <a:pt x="0" y="90"/>
                    <a:pt x="0" y="90"/>
                  </a:cubicBezTo>
                  <a:cubicBezTo>
                    <a:pt x="0" y="90"/>
                    <a:pt x="0" y="90"/>
                    <a:pt x="0" y="90"/>
                  </a:cubicBezTo>
                  <a:cubicBezTo>
                    <a:pt x="0" y="90"/>
                    <a:pt x="0" y="90"/>
                    <a:pt x="0" y="90"/>
                  </a:cubicBezTo>
                  <a:cubicBezTo>
                    <a:pt x="0" y="90"/>
                    <a:pt x="0" y="90"/>
                    <a:pt x="0" y="90"/>
                  </a:cubicBezTo>
                  <a:cubicBezTo>
                    <a:pt x="0" y="91"/>
                    <a:pt x="0" y="91"/>
                    <a:pt x="0" y="91"/>
                  </a:cubicBezTo>
                  <a:cubicBezTo>
                    <a:pt x="0" y="91"/>
                    <a:pt x="0" y="91"/>
                    <a:pt x="0" y="91"/>
                  </a:cubicBezTo>
                  <a:cubicBezTo>
                    <a:pt x="0" y="91"/>
                    <a:pt x="0" y="91"/>
                    <a:pt x="0" y="91"/>
                  </a:cubicBezTo>
                  <a:cubicBezTo>
                    <a:pt x="0" y="91"/>
                    <a:pt x="0" y="91"/>
                    <a:pt x="0" y="91"/>
                  </a:cubicBezTo>
                  <a:cubicBezTo>
                    <a:pt x="0" y="91"/>
                    <a:pt x="0" y="91"/>
                    <a:pt x="0" y="91"/>
                  </a:cubicBezTo>
                  <a:cubicBezTo>
                    <a:pt x="0" y="91"/>
                    <a:pt x="0" y="91"/>
                    <a:pt x="0" y="91"/>
                  </a:cubicBezTo>
                  <a:cubicBezTo>
                    <a:pt x="0" y="91"/>
                    <a:pt x="0" y="91"/>
                    <a:pt x="0" y="91"/>
                  </a:cubicBezTo>
                  <a:cubicBezTo>
                    <a:pt x="0" y="91"/>
                    <a:pt x="0" y="92"/>
                    <a:pt x="0" y="92"/>
                  </a:cubicBezTo>
                  <a:cubicBezTo>
                    <a:pt x="0" y="92"/>
                    <a:pt x="0" y="92"/>
                    <a:pt x="0" y="92"/>
                  </a:cubicBezTo>
                  <a:cubicBezTo>
                    <a:pt x="0" y="92"/>
                    <a:pt x="0" y="92"/>
                    <a:pt x="0" y="92"/>
                  </a:cubicBezTo>
                  <a:cubicBezTo>
                    <a:pt x="0" y="92"/>
                    <a:pt x="0" y="92"/>
                    <a:pt x="0" y="92"/>
                  </a:cubicBezTo>
                  <a:cubicBezTo>
                    <a:pt x="0" y="92"/>
                    <a:pt x="0" y="92"/>
                    <a:pt x="0" y="92"/>
                  </a:cubicBezTo>
                  <a:cubicBezTo>
                    <a:pt x="0" y="92"/>
                    <a:pt x="0" y="92"/>
                    <a:pt x="0" y="92"/>
                  </a:cubicBezTo>
                  <a:cubicBezTo>
                    <a:pt x="0" y="92"/>
                    <a:pt x="0" y="92"/>
                    <a:pt x="0" y="92"/>
                  </a:cubicBezTo>
                  <a:cubicBezTo>
                    <a:pt x="0" y="92"/>
                    <a:pt x="0" y="92"/>
                    <a:pt x="0" y="92"/>
                  </a:cubicBezTo>
                  <a:cubicBezTo>
                    <a:pt x="0" y="93"/>
                    <a:pt x="0" y="93"/>
                    <a:pt x="0" y="93"/>
                  </a:cubicBezTo>
                  <a:cubicBezTo>
                    <a:pt x="0" y="93"/>
                    <a:pt x="0" y="93"/>
                    <a:pt x="0" y="93"/>
                  </a:cubicBezTo>
                  <a:cubicBezTo>
                    <a:pt x="0" y="93"/>
                    <a:pt x="0" y="93"/>
                    <a:pt x="0" y="93"/>
                  </a:cubicBezTo>
                  <a:cubicBezTo>
                    <a:pt x="0" y="93"/>
                    <a:pt x="0" y="93"/>
                    <a:pt x="0" y="93"/>
                  </a:cubicBezTo>
                  <a:cubicBezTo>
                    <a:pt x="0" y="94"/>
                    <a:pt x="0" y="94"/>
                    <a:pt x="0" y="94"/>
                  </a:cubicBezTo>
                  <a:cubicBezTo>
                    <a:pt x="0" y="94"/>
                    <a:pt x="0" y="94"/>
                    <a:pt x="0" y="94"/>
                  </a:cubicBezTo>
                  <a:cubicBezTo>
                    <a:pt x="0" y="94"/>
                    <a:pt x="0" y="94"/>
                    <a:pt x="0" y="94"/>
                  </a:cubicBezTo>
                  <a:cubicBezTo>
                    <a:pt x="0" y="94"/>
                    <a:pt x="0" y="94"/>
                    <a:pt x="0" y="94"/>
                  </a:cubicBezTo>
                  <a:cubicBezTo>
                    <a:pt x="0" y="94"/>
                    <a:pt x="0" y="94"/>
                    <a:pt x="0" y="94"/>
                  </a:cubicBezTo>
                  <a:cubicBezTo>
                    <a:pt x="0" y="94"/>
                    <a:pt x="0" y="94"/>
                    <a:pt x="0" y="94"/>
                  </a:cubicBezTo>
                  <a:cubicBezTo>
                    <a:pt x="0" y="94"/>
                    <a:pt x="0" y="94"/>
                    <a:pt x="0" y="95"/>
                  </a:cubicBezTo>
                  <a:cubicBezTo>
                    <a:pt x="0" y="95"/>
                    <a:pt x="0" y="95"/>
                    <a:pt x="0" y="95"/>
                  </a:cubicBezTo>
                  <a:cubicBezTo>
                    <a:pt x="0" y="95"/>
                    <a:pt x="0" y="95"/>
                    <a:pt x="0" y="95"/>
                  </a:cubicBezTo>
                  <a:cubicBezTo>
                    <a:pt x="0" y="95"/>
                    <a:pt x="0" y="95"/>
                    <a:pt x="0" y="95"/>
                  </a:cubicBezTo>
                  <a:cubicBezTo>
                    <a:pt x="0" y="96"/>
                    <a:pt x="1" y="96"/>
                    <a:pt x="1" y="97"/>
                  </a:cubicBezTo>
                  <a:cubicBezTo>
                    <a:pt x="1" y="97"/>
                    <a:pt x="1" y="97"/>
                    <a:pt x="1" y="97"/>
                  </a:cubicBezTo>
                  <a:cubicBezTo>
                    <a:pt x="7" y="136"/>
                    <a:pt x="38" y="168"/>
                    <a:pt x="78" y="174"/>
                  </a:cubicBezTo>
                  <a:cubicBezTo>
                    <a:pt x="66" y="169"/>
                    <a:pt x="55" y="162"/>
                    <a:pt x="46" y="152"/>
                  </a:cubicBezTo>
                  <a:cubicBezTo>
                    <a:pt x="33" y="139"/>
                    <a:pt x="24" y="124"/>
                    <a:pt x="19" y="106"/>
                  </a:cubicBezTo>
                  <a:cubicBezTo>
                    <a:pt x="18" y="97"/>
                    <a:pt x="16" y="87"/>
                    <a:pt x="15" y="78"/>
                  </a:cubicBezTo>
                  <a:cubicBezTo>
                    <a:pt x="15" y="77"/>
                    <a:pt x="15" y="77"/>
                    <a:pt x="15" y="77"/>
                  </a:cubicBezTo>
                  <a:cubicBezTo>
                    <a:pt x="15" y="58"/>
                    <a:pt x="20" y="40"/>
                    <a:pt x="30" y="23"/>
                  </a:cubicBezTo>
                  <a:cubicBezTo>
                    <a:pt x="35" y="16"/>
                    <a:pt x="41" y="9"/>
                    <a:pt x="46" y="2"/>
                  </a:cubicBezTo>
                  <a:cubicBezTo>
                    <a:pt x="47" y="1"/>
                    <a:pt x="48" y="1"/>
                    <a:pt x="48" y="0"/>
                  </a:cubicBezTo>
                </a:path>
              </a:pathLst>
            </a:custGeom>
            <a:solidFill>
              <a:srgbClr val="FFB54D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</a14:hiddenLine>
              </a:ext>
            </a:extLst>
          </p:spPr>
          <p:txBody>
            <a:bodyPr vert="horz" wrap="square" lIns="121920" tIns="60960" rIns="121920" bIns="60960" numCol="1" anchor="t" anchorCtr="0" compatLnSpc="1"/>
            <a:lstStyle/>
            <a:p>
              <a:endParaRPr lang="en-GB" sz="2400"/>
            </a:p>
          </p:txBody>
        </p:sp>
        <p:sp>
          <p:nvSpPr>
            <p:cNvPr id="67" name="Rectangle 36"/>
            <p:cNvSpPr>
              <a:spLocks noChangeArrowheads="1"/>
            </p:cNvSpPr>
            <p:nvPr/>
          </p:nvSpPr>
          <p:spPr bwMode="auto">
            <a:xfrm>
              <a:off x="2605088" y="2592778"/>
              <a:ext cx="268288" cy="153988"/>
            </a:xfrm>
            <a:prstGeom prst="rect">
              <a:avLst/>
            </a:prstGeom>
            <a:solidFill>
              <a:srgbClr val="FFD57D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 vert="horz" wrap="square" lIns="121920" tIns="60960" rIns="121920" bIns="60960" numCol="1" anchor="t" anchorCtr="0" compatLnSpc="1"/>
            <a:lstStyle/>
            <a:p>
              <a:endParaRPr lang="en-GB" sz="2400"/>
            </a:p>
          </p:txBody>
        </p:sp>
      </p:grpSp>
      <p:sp>
        <p:nvSpPr>
          <p:cNvPr id="68" name="Oval 107"/>
          <p:cNvSpPr>
            <a:spLocks noChangeArrowheads="1"/>
          </p:cNvSpPr>
          <p:nvPr/>
        </p:nvSpPr>
        <p:spPr bwMode="auto">
          <a:xfrm>
            <a:off x="2003096" y="1331988"/>
            <a:ext cx="90392" cy="76587"/>
          </a:xfrm>
          <a:prstGeom prst="ellipse">
            <a:avLst/>
          </a:prstGeom>
          <a:solidFill>
            <a:srgbClr val="5D5C52"/>
          </a:solidFill>
          <a:ln>
            <a:noFill/>
          </a:ln>
          <a:extLs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round/>
              </a14:hiddenLine>
            </a:ext>
          </a:extLst>
        </p:spPr>
        <p:txBody>
          <a:bodyPr vert="horz" wrap="square" lIns="121920" tIns="60960" rIns="121920" bIns="60960" numCol="1" anchor="t" anchorCtr="0" compatLnSpc="1"/>
          <a:lstStyle/>
          <a:p>
            <a:endParaRPr lang="en-GB" sz="2400"/>
          </a:p>
        </p:txBody>
      </p:sp>
      <p:sp>
        <p:nvSpPr>
          <p:cNvPr id="69" name="Explosion 2 68"/>
          <p:cNvSpPr/>
          <p:nvPr/>
        </p:nvSpPr>
        <p:spPr>
          <a:xfrm>
            <a:off x="1640235" y="3454857"/>
            <a:ext cx="3149600" cy="2074040"/>
          </a:xfrm>
          <a:prstGeom prst="irregularSeal2">
            <a:avLst/>
          </a:prstGeom>
          <a:solidFill>
            <a:srgbClr val="FFFF00"/>
          </a:solidFill>
          <a:ln>
            <a:solidFill>
              <a:srgbClr val="FF0000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US" sz="3200" dirty="0">
                <a:solidFill>
                  <a:srgbClr val="0000FF"/>
                </a:solidFill>
              </a:rPr>
              <a:t>HẾT GIỜ</a:t>
            </a:r>
          </a:p>
        </p:txBody>
      </p:sp>
      <p:pic>
        <p:nvPicPr>
          <p:cNvPr id="70" name="Tieng vo tay (mp3cut.net).mp3">
            <a:hlinkClick r:id="" action="ppaction://media"/>
          </p:cNvPr>
          <p:cNvPicPr>
            <a:picLocks noChangeAspect="1"/>
          </p:cNvPicPr>
          <p:nvPr>
            <a:audioFile r:link="rId2"/>
            <p:extLst>
              <p:ext uri="{DAA4B4D4-6D71-4841-9C94-3DE7FCFB9230}">
                <p14:media xmlns:p14="http://schemas.microsoft.com/office/powerpoint/2010/main" r:embed="rId1"/>
              </p:ext>
            </p:extLst>
          </p:nvPr>
        </p:nvPicPr>
        <p:blipFill>
          <a:blip r:embed="rId20"/>
          <a:stretch>
            <a:fillRect/>
          </a:stretch>
        </p:blipFill>
        <p:spPr>
          <a:xfrm>
            <a:off x="12903200" y="5669037"/>
            <a:ext cx="812800" cy="812800"/>
          </a:xfrm>
          <a:prstGeom prst="rect">
            <a:avLst/>
          </a:prstGeom>
        </p:spPr>
      </p:pic>
      <p:pic>
        <p:nvPicPr>
          <p:cNvPr id="3" name="Picture 2" descr="powerpoint-07"/>
          <p:cNvPicPr>
            <a:picLocks noChangeAspect="1"/>
          </p:cNvPicPr>
          <p:nvPr/>
        </p:nvPicPr>
        <p:blipFill>
          <a:blip r:embed="rId21"/>
          <a:stretch>
            <a:fillRect/>
          </a:stretch>
        </p:blipFill>
        <p:spPr>
          <a:xfrm>
            <a:off x="10170795" y="496570"/>
            <a:ext cx="1833245" cy="795020"/>
          </a:xfrm>
          <a:prstGeom prst="rect">
            <a:avLst/>
          </a:prstGeom>
        </p:spPr>
      </p:pic>
    </p:spTree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47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1000"/>
                                        <p:tgtEl>
                                          <p:spTgt spid="45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8" dur="1000" fill="hold"/>
                                        <p:tgtEl>
                                          <p:spTgt spid="45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9" dur="1000" fill="hold"/>
                                        <p:tgtEl>
                                          <p:spTgt spid="45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-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10" presetID="47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2" dur="1000"/>
                                        <p:tgtEl>
                                          <p:spTgt spid="46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13" dur="1000" fill="hold"/>
                                        <p:tgtEl>
                                          <p:spTgt spid="46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4" dur="1000" fill="hold"/>
                                        <p:tgtEl>
                                          <p:spTgt spid="46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-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15" presetID="42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7" dur="1000"/>
                                        <p:tgtEl>
                                          <p:spTgt spid="49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18" dur="1000" fill="hold"/>
                                        <p:tgtEl>
                                          <p:spTgt spid="49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9" dur="1000" fill="hold"/>
                                        <p:tgtEl>
                                          <p:spTgt spid="49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20" presetID="42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2" dur="1000"/>
                                        <p:tgtEl>
                                          <p:spTgt spid="50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23" dur="1000" fill="hold"/>
                                        <p:tgtEl>
                                          <p:spTgt spid="50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4" dur="1000" fill="hold"/>
                                        <p:tgtEl>
                                          <p:spTgt spid="50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25" presetID="42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7" dur="1000"/>
                                        <p:tgtEl>
                                          <p:spTgt spid="51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28" dur="1000" fill="hold"/>
                                        <p:tgtEl>
                                          <p:spTgt spid="51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9" dur="1000" fill="hold"/>
                                        <p:tgtEl>
                                          <p:spTgt spid="51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30" presetID="1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32" presetID="32" presetClass="emph" presetSubtype="0" repeatCount="indefinite" fill="hold" nodeType="withEffect">
                                  <p:stCondLst>
                                    <p:cond delay="0"/>
                                  </p:stCondLst>
                                  <p:childTnLst>
                                    <p:animRot by="120000">
                                      <p:cBhvr>
                                        <p:cTn id="33" dur="300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5"/>
                                        </p:tgtEl>
                                        <p:attrNameLst>
                                          <p:attrName>r</p:attrName>
                                        </p:attrNameLst>
                                      </p:cBhvr>
                                    </p:animRot>
                                    <p:animRot by="-240000">
                                      <p:cBhvr>
                                        <p:cTn id="34" dur="600" fill="hold">
                                          <p:stCondLst>
                                            <p:cond delay="600"/>
                                          </p:stCondLst>
                                        </p:cTn>
                                        <p:tgtEl>
                                          <p:spTgt spid="25"/>
                                        </p:tgtEl>
                                        <p:attrNameLst>
                                          <p:attrName>r</p:attrName>
                                        </p:attrNameLst>
                                      </p:cBhvr>
                                    </p:animRot>
                                    <p:animRot by="240000">
                                      <p:cBhvr>
                                        <p:cTn id="35" dur="600" fill="hold">
                                          <p:stCondLst>
                                            <p:cond delay="1200"/>
                                          </p:stCondLst>
                                        </p:cTn>
                                        <p:tgtEl>
                                          <p:spTgt spid="25"/>
                                        </p:tgtEl>
                                        <p:attrNameLst>
                                          <p:attrName>r</p:attrName>
                                        </p:attrNameLst>
                                      </p:cBhvr>
                                    </p:animRot>
                                    <p:animRot by="-240000">
                                      <p:cBhvr>
                                        <p:cTn id="36" dur="600" fill="hold">
                                          <p:stCondLst>
                                            <p:cond delay="1800"/>
                                          </p:stCondLst>
                                        </p:cTn>
                                        <p:tgtEl>
                                          <p:spTgt spid="25"/>
                                        </p:tgtEl>
                                        <p:attrNameLst>
                                          <p:attrName>r</p:attrName>
                                        </p:attrNameLst>
                                      </p:cBhvr>
                                    </p:animRot>
                                    <p:animRot by="120000">
                                      <p:cBhvr>
                                        <p:cTn id="37" dur="600" fill="hold">
                                          <p:stCondLst>
                                            <p:cond delay="2400"/>
                                          </p:stCondLst>
                                        </p:cTn>
                                        <p:tgtEl>
                                          <p:spTgt spid="25"/>
                                        </p:tgtEl>
                                        <p:attrNameLst>
                                          <p:attrName>r</p:attrName>
                                        </p:attrNameLst>
                                      </p:cBhvr>
                                    </p:animRo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  <p:seq concurrent="1" nextAc="seek">
              <p:cTn id="38" restart="whenNotActive" fill="hold" evtFilter="cancelBubble" nodeType="interactiveSeq">
                <p:stCondLst>
                  <p:cond evt="onClick" delay="0">
                    <p:tgtEl>
                      <p:spTgt spid="49"/>
                    </p:tgtEl>
                  </p:cond>
                </p:stCondLst>
                <p:endSync evt="end" delay="0">
                  <p:rtn val="all"/>
                </p:endSync>
                <p:childTnLst>
                  <p:par>
                    <p:cTn id="39" fill="hold">
                      <p:stCondLst>
                        <p:cond delay="0"/>
                      </p:stCondLst>
                      <p:childTnLst>
                        <p:par>
                          <p:cTn id="40" fill="hold">
                            <p:stCondLst>
                              <p:cond delay="0"/>
                            </p:stCondLst>
                            <p:childTnLst>
                              <p:par>
                                <p:cTn id="41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43" presetID="32" presetClass="emph" presetSubtype="0" repeatCount="indefinite" fill="hold" nodeType="withEffect">
                                  <p:stCondLst>
                                    <p:cond delay="0"/>
                                  </p:stCondLst>
                                  <p:childTnLst>
                                    <p:animRot by="120000">
                                      <p:cBhvr>
                                        <p:cTn id="44" dur="300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1"/>
                                        </p:tgtEl>
                                        <p:attrNameLst>
                                          <p:attrName>r</p:attrName>
                                        </p:attrNameLst>
                                      </p:cBhvr>
                                    </p:animRot>
                                    <p:animRot by="-240000">
                                      <p:cBhvr>
                                        <p:cTn id="45" dur="600" fill="hold">
                                          <p:stCondLst>
                                            <p:cond delay="600"/>
                                          </p:stCondLst>
                                        </p:cTn>
                                        <p:tgtEl>
                                          <p:spTgt spid="21"/>
                                        </p:tgtEl>
                                        <p:attrNameLst>
                                          <p:attrName>r</p:attrName>
                                        </p:attrNameLst>
                                      </p:cBhvr>
                                    </p:animRot>
                                    <p:animRot by="240000">
                                      <p:cBhvr>
                                        <p:cTn id="46" dur="600" fill="hold">
                                          <p:stCondLst>
                                            <p:cond delay="1200"/>
                                          </p:stCondLst>
                                        </p:cTn>
                                        <p:tgtEl>
                                          <p:spTgt spid="21"/>
                                        </p:tgtEl>
                                        <p:attrNameLst>
                                          <p:attrName>r</p:attrName>
                                        </p:attrNameLst>
                                      </p:cBhvr>
                                    </p:animRot>
                                    <p:animRot by="-240000">
                                      <p:cBhvr>
                                        <p:cTn id="47" dur="600" fill="hold">
                                          <p:stCondLst>
                                            <p:cond delay="1800"/>
                                          </p:stCondLst>
                                        </p:cTn>
                                        <p:tgtEl>
                                          <p:spTgt spid="21"/>
                                        </p:tgtEl>
                                        <p:attrNameLst>
                                          <p:attrName>r</p:attrName>
                                        </p:attrNameLst>
                                      </p:cBhvr>
                                    </p:animRot>
                                    <p:animRot by="120000">
                                      <p:cBhvr>
                                        <p:cTn id="48" dur="600" fill="hold">
                                          <p:stCondLst>
                                            <p:cond delay="2400"/>
                                          </p:stCondLst>
                                        </p:cTn>
                                        <p:tgtEl>
                                          <p:spTgt spid="21"/>
                                        </p:tgtEl>
                                        <p:attrNameLst>
                                          <p:attrName>r</p:attrName>
                                        </p:attrNameLst>
                                      </p:cBhvr>
                                    </p:animRot>
                                  </p:childTnLst>
                                </p:cTn>
                              </p:par>
                              <p:par>
                                <p:cTn id="49" presetID="1" presetClass="emph" presetSubtype="2" fill="hold" nodeType="withEffect">
                                  <p:stCondLst>
                                    <p:cond delay="0"/>
                                  </p:stCondLst>
                                  <p:childTnLst>
                                    <p:animClr clrSpc="rgb" dir="cw">
                                      <p:cBhvr>
                                        <p:cTn id="50" dur="2000" fill="hold"/>
                                        <p:tgtEl>
                                          <p:spTgt spid="49"/>
                                        </p:tgtEl>
                                        <p:attrNameLst>
                                          <p:attrName>fillcolor</p:attrName>
                                        </p:attrNameLst>
                                      </p:cBhvr>
                                      <p:to>
                                        <a:srgbClr val="FF0000"/>
                                      </p:to>
                                    </p:animClr>
                                    <p:set>
                                      <p:cBhvr>
                                        <p:cTn id="51" dur="2000" fill="hold"/>
                                        <p:tgtEl>
                                          <p:spTgt spid="49"/>
                                        </p:tgtEl>
                                        <p:attrNameLst>
                                          <p:attrName>fill.type</p:attrName>
                                        </p:attrNameLst>
                                      </p:cBhvr>
                                      <p:to>
                                        <p:strVal val="solid"/>
                                      </p:to>
                                    </p:set>
                                    <p:set>
                                      <p:cBhvr>
                                        <p:cTn id="52" dur="2000" fill="hold"/>
                                        <p:tgtEl>
                                          <p:spTgt spid="49"/>
                                        </p:tgtEl>
                                        <p:attrNameLst>
                                          <p:attrName>fill.on</p:attrName>
                                        </p:attrNameLst>
                                      </p:cBhvr>
                                      <p:to>
                                        <p:strVal val="tru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nextCondLst>
                <p:cond evt="onClick" delay="0">
                  <p:tgtEl>
                    <p:spTgt spid="49"/>
                  </p:tgtEl>
                </p:cond>
              </p:nextCondLst>
            </p:seq>
            <p:seq concurrent="1" nextAc="seek">
              <p:cTn id="53" restart="whenNotActive" fill="hold" evtFilter="cancelBubble" nodeType="interactiveSeq">
                <p:stCondLst>
                  <p:cond evt="onClick" delay="0">
                    <p:tgtEl>
                      <p:spTgt spid="50"/>
                    </p:tgtEl>
                  </p:cond>
                </p:stCondLst>
                <p:endSync evt="end" delay="0">
                  <p:rtn val="all"/>
                </p:endSync>
                <p:childTnLst>
                  <p:par>
                    <p:cTn id="54" fill="hold">
                      <p:stCondLst>
                        <p:cond delay="0"/>
                      </p:stCondLst>
                      <p:childTnLst>
                        <p:par>
                          <p:cTn id="55" fill="hold">
                            <p:stCondLst>
                              <p:cond delay="0"/>
                            </p:stCondLst>
                            <p:childTnLst>
                              <p:par>
                                <p:cTn id="56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5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58" presetID="1" presetClass="mediacall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cmd type="call" cmd="playFrom(0.0)">
                                      <p:cBhvr>
                                        <p:cTn id="59" dur="5595" fill="hold"/>
                                        <p:tgtEl>
                                          <p:spTgt spid="70"/>
                                        </p:tgtEl>
                                      </p:cBhvr>
                                    </p:cmd>
                                  </p:childTnLst>
                                </p:cTn>
                              </p:par>
                              <p:par>
                                <p:cTn id="60" presetID="32" presetClass="emph" presetSubtype="0" repeatCount="indefinite" fill="hold" nodeType="withEffect">
                                  <p:stCondLst>
                                    <p:cond delay="0"/>
                                  </p:stCondLst>
                                  <p:childTnLst>
                                    <p:animRot by="120000">
                                      <p:cBhvr>
                                        <p:cTn id="61" dur="200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7"/>
                                        </p:tgtEl>
                                        <p:attrNameLst>
                                          <p:attrName>r</p:attrName>
                                        </p:attrNameLst>
                                      </p:cBhvr>
                                    </p:animRot>
                                    <p:animRot by="-240000">
                                      <p:cBhvr>
                                        <p:cTn id="62" dur="400" fill="hold">
                                          <p:stCondLst>
                                            <p:cond delay="400"/>
                                          </p:stCondLst>
                                        </p:cTn>
                                        <p:tgtEl>
                                          <p:spTgt spid="27"/>
                                        </p:tgtEl>
                                        <p:attrNameLst>
                                          <p:attrName>r</p:attrName>
                                        </p:attrNameLst>
                                      </p:cBhvr>
                                    </p:animRot>
                                    <p:animRot by="240000">
                                      <p:cBhvr>
                                        <p:cTn id="63" dur="400" fill="hold">
                                          <p:stCondLst>
                                            <p:cond delay="800"/>
                                          </p:stCondLst>
                                        </p:cTn>
                                        <p:tgtEl>
                                          <p:spTgt spid="27"/>
                                        </p:tgtEl>
                                        <p:attrNameLst>
                                          <p:attrName>r</p:attrName>
                                        </p:attrNameLst>
                                      </p:cBhvr>
                                    </p:animRot>
                                    <p:animRot by="-240000">
                                      <p:cBhvr>
                                        <p:cTn id="64" dur="400" fill="hold">
                                          <p:stCondLst>
                                            <p:cond delay="1200"/>
                                          </p:stCondLst>
                                        </p:cTn>
                                        <p:tgtEl>
                                          <p:spTgt spid="27"/>
                                        </p:tgtEl>
                                        <p:attrNameLst>
                                          <p:attrName>r</p:attrName>
                                        </p:attrNameLst>
                                      </p:cBhvr>
                                    </p:animRot>
                                    <p:animRot by="120000">
                                      <p:cBhvr>
                                        <p:cTn id="65" dur="400" fill="hold">
                                          <p:stCondLst>
                                            <p:cond delay="1600"/>
                                          </p:stCondLst>
                                        </p:cTn>
                                        <p:tgtEl>
                                          <p:spTgt spid="27"/>
                                        </p:tgtEl>
                                        <p:attrNameLst>
                                          <p:attrName>r</p:attrName>
                                        </p:attrNameLst>
                                      </p:cBhvr>
                                    </p:animRot>
                                  </p:childTnLst>
                                </p:cTn>
                              </p:par>
                              <p:par>
                                <p:cTn id="66" presetID="21" presetClass="emph" presetSubtype="0" repeatCount="3000" fill="hold" grpId="1" nodeType="withEffect">
                                  <p:stCondLst>
                                    <p:cond delay="0"/>
                                  </p:stCondLst>
                                  <p:childTnLst>
                                    <p:animClr clrSpc="hsl" dir="cw">
                                      <p:cBhvr override="childStyle">
                                        <p:cTn id="67" dur="500" fill="hold"/>
                                        <p:tgtEl>
                                          <p:spTgt spid="50"/>
                                        </p:tgtEl>
                                        <p:attrNameLst>
                                          <p:attrName>style.color</p:attrName>
                                        </p:attrNameLst>
                                      </p:cBhvr>
                                      <p:by>
                                        <p:hsl h="7200000" s="0" l="0"/>
                                      </p:by>
                                    </p:animClr>
                                    <p:animClr clrSpc="hsl" dir="cw">
                                      <p:cBhvr>
                                        <p:cTn id="68" dur="500" fill="hold"/>
                                        <p:tgtEl>
                                          <p:spTgt spid="50"/>
                                        </p:tgtEl>
                                        <p:attrNameLst>
                                          <p:attrName>fillcolor</p:attrName>
                                        </p:attrNameLst>
                                      </p:cBhvr>
                                      <p:by>
                                        <p:hsl h="7200000" s="0" l="0"/>
                                      </p:by>
                                    </p:animClr>
                                    <p:animClr clrSpc="hsl" dir="cw">
                                      <p:cBhvr>
                                        <p:cTn id="69" dur="500" fill="hold"/>
                                        <p:tgtEl>
                                          <p:spTgt spid="50"/>
                                        </p:tgtEl>
                                        <p:attrNameLst>
                                          <p:attrName>stroke.color</p:attrName>
                                        </p:attrNameLst>
                                      </p:cBhvr>
                                      <p:by>
                                        <p:hsl h="7200000" s="0" l="0"/>
                                      </p:by>
                                    </p:animClr>
                                    <p:set>
                                      <p:cBhvr>
                                        <p:cTn id="70" dur="500" fill="hold"/>
                                        <p:tgtEl>
                                          <p:spTgt spid="50"/>
                                        </p:tgtEl>
                                        <p:attrNameLst>
                                          <p:attrName>fill.type</p:attrName>
                                        </p:attrNameLst>
                                      </p:cBhvr>
                                      <p:to>
                                        <p:strVal val="solid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71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7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73" presetID="26" presetClass="emph" presetSubtype="0" repeatCount="3000" fill="hold" grpId="1" nodeType="withEffect">
                                  <p:stCondLst>
                                    <p:cond delay="0"/>
                                  </p:stCondLst>
                                  <p:childTnLst>
                                    <p:animEffect transition="out" filter="fade">
                                      <p:cBhvr>
                                        <p:cTn id="74" dur="500" tmFilter="0, 0; .2, .5; .8, .5; 1, 0"/>
                                        <p:tgtEl>
                                          <p:spTgt spid="48"/>
                                        </p:tgtEl>
                                      </p:cBhvr>
                                    </p:animEffect>
                                    <p:animScale>
                                      <p:cBhvr>
                                        <p:cTn id="75" dur="250" autoRev="1" fill="hold"/>
                                        <p:tgtEl>
                                          <p:spTgt spid="48"/>
                                        </p:tgtEl>
                                      </p:cBhvr>
                                      <p:by x="105000" y="105000"/>
                                    </p:animScale>
                                  </p:childTnLst>
                                </p:cTn>
                              </p:par>
                              <p:par>
                                <p:cTn id="76" presetID="1" presetClass="exit" presetSubtype="0" fill="hold" grpId="2" nodeType="withEffect">
                                  <p:stCondLst>
                                    <p:cond delay="2500"/>
                                  </p:stCondLst>
                                  <p:childTnLst>
                                    <p:set>
                                      <p:cBhvr>
                                        <p:cTn id="7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nextCondLst>
                <p:cond evt="onClick" delay="0">
                  <p:tgtEl>
                    <p:spTgt spid="50"/>
                  </p:tgtEl>
                </p:cond>
              </p:nextCondLst>
            </p:seq>
            <p:seq concurrent="1" nextAc="seek">
              <p:cTn id="78" restart="whenNotActive" fill="hold" evtFilter="cancelBubble" nodeType="interactiveSeq">
                <p:stCondLst>
                  <p:cond evt="onClick" delay="0">
                    <p:tgtEl>
                      <p:spTgt spid="51"/>
                    </p:tgtEl>
                  </p:cond>
                </p:stCondLst>
                <p:endSync evt="end" delay="0">
                  <p:rtn val="all"/>
                </p:endSync>
                <p:childTnLst>
                  <p:par>
                    <p:cTn id="79" fill="hold">
                      <p:stCondLst>
                        <p:cond delay="0"/>
                      </p:stCondLst>
                      <p:childTnLst>
                        <p:par>
                          <p:cTn id="80" fill="hold">
                            <p:stCondLst>
                              <p:cond delay="0"/>
                            </p:stCondLst>
                            <p:childTnLst>
                              <p:par>
                                <p:cTn id="81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8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83" presetID="32" presetClass="emph" presetSubtype="0" repeatCount="indefinite" fill="hold" nodeType="withEffect">
                                  <p:stCondLst>
                                    <p:cond delay="0"/>
                                  </p:stCondLst>
                                  <p:childTnLst>
                                    <p:animRot by="120000">
                                      <p:cBhvr>
                                        <p:cTn id="84" dur="300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6"/>
                                        </p:tgtEl>
                                        <p:attrNameLst>
                                          <p:attrName>r</p:attrName>
                                        </p:attrNameLst>
                                      </p:cBhvr>
                                    </p:animRot>
                                    <p:animRot by="-240000">
                                      <p:cBhvr>
                                        <p:cTn id="85" dur="600" fill="hold">
                                          <p:stCondLst>
                                            <p:cond delay="600"/>
                                          </p:stCondLst>
                                        </p:cTn>
                                        <p:tgtEl>
                                          <p:spTgt spid="26"/>
                                        </p:tgtEl>
                                        <p:attrNameLst>
                                          <p:attrName>r</p:attrName>
                                        </p:attrNameLst>
                                      </p:cBhvr>
                                    </p:animRot>
                                    <p:animRot by="240000">
                                      <p:cBhvr>
                                        <p:cTn id="86" dur="600" fill="hold">
                                          <p:stCondLst>
                                            <p:cond delay="1200"/>
                                          </p:stCondLst>
                                        </p:cTn>
                                        <p:tgtEl>
                                          <p:spTgt spid="26"/>
                                        </p:tgtEl>
                                        <p:attrNameLst>
                                          <p:attrName>r</p:attrName>
                                        </p:attrNameLst>
                                      </p:cBhvr>
                                    </p:animRot>
                                    <p:animRot by="-240000">
                                      <p:cBhvr>
                                        <p:cTn id="87" dur="600" fill="hold">
                                          <p:stCondLst>
                                            <p:cond delay="1800"/>
                                          </p:stCondLst>
                                        </p:cTn>
                                        <p:tgtEl>
                                          <p:spTgt spid="26"/>
                                        </p:tgtEl>
                                        <p:attrNameLst>
                                          <p:attrName>r</p:attrName>
                                        </p:attrNameLst>
                                      </p:cBhvr>
                                    </p:animRot>
                                    <p:animRot by="120000">
                                      <p:cBhvr>
                                        <p:cTn id="88" dur="600" fill="hold">
                                          <p:stCondLst>
                                            <p:cond delay="2400"/>
                                          </p:stCondLst>
                                        </p:cTn>
                                        <p:tgtEl>
                                          <p:spTgt spid="26"/>
                                        </p:tgtEl>
                                        <p:attrNameLst>
                                          <p:attrName>r</p:attrName>
                                        </p:attrNameLst>
                                      </p:cBhvr>
                                    </p:animRot>
                                  </p:childTnLst>
                                </p:cTn>
                              </p:par>
                              <p:par>
                                <p:cTn id="89" presetID="1" presetClass="emph" presetSubtype="2" fill="hold" nodeType="withEffect">
                                  <p:stCondLst>
                                    <p:cond delay="0"/>
                                  </p:stCondLst>
                                  <p:childTnLst>
                                    <p:animClr clrSpc="rgb" dir="cw">
                                      <p:cBhvr>
                                        <p:cTn id="90" dur="2000" fill="hold"/>
                                        <p:tgtEl>
                                          <p:spTgt spid="51"/>
                                        </p:tgtEl>
                                        <p:attrNameLst>
                                          <p:attrName>fillcolor</p:attrName>
                                        </p:attrNameLst>
                                      </p:cBhvr>
                                      <p:to>
                                        <a:srgbClr val="FF0000"/>
                                      </p:to>
                                    </p:animClr>
                                    <p:set>
                                      <p:cBhvr>
                                        <p:cTn id="91" dur="2000" fill="hold"/>
                                        <p:tgtEl>
                                          <p:spTgt spid="51"/>
                                        </p:tgtEl>
                                        <p:attrNameLst>
                                          <p:attrName>fill.type</p:attrName>
                                        </p:attrNameLst>
                                      </p:cBhvr>
                                      <p:to>
                                        <p:strVal val="solid"/>
                                      </p:to>
                                    </p:set>
                                    <p:set>
                                      <p:cBhvr>
                                        <p:cTn id="92" dur="2000" fill="hold"/>
                                        <p:tgtEl>
                                          <p:spTgt spid="51"/>
                                        </p:tgtEl>
                                        <p:attrNameLst>
                                          <p:attrName>fill.on</p:attrName>
                                        </p:attrNameLst>
                                      </p:cBhvr>
                                      <p:to>
                                        <p:strVal val="tru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nextCondLst>
                <p:cond evt="onClick" delay="0">
                  <p:tgtEl>
                    <p:spTgt spid="51"/>
                  </p:tgtEl>
                </p:cond>
              </p:nextCondLst>
            </p:seq>
            <p:seq concurrent="1" nextAc="seek">
              <p:cTn id="93" restart="whenNotActive" fill="hold" evtFilter="cancelBubble" nodeType="interactiveSeq">
                <p:stCondLst>
                  <p:cond evt="onClick" delay="0">
                    <p:tgtEl>
                      <p:spTgt spid="23"/>
                    </p:tgtEl>
                  </p:cond>
                </p:stCondLst>
                <p:endSync evt="end" delay="0">
                  <p:rtn val="all"/>
                </p:endSync>
                <p:childTnLst>
                  <p:par>
                    <p:cTn id="94" fill="hold">
                      <p:stCondLst>
                        <p:cond delay="0"/>
                      </p:stCondLst>
                      <p:childTnLst>
                        <p:par>
                          <p:cTn id="95" fill="hold">
                            <p:stCondLst>
                              <p:cond delay="0"/>
                            </p:stCondLst>
                            <p:childTnLst>
                              <p:par>
                                <p:cTn id="96" presetID="8" presetClass="emph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animRot by="21600000">
                                      <p:cBhvr>
                                        <p:cTn id="97" dur="15000" fill="hold"/>
                                        <p:tgtEl>
                                          <p:spTgt spid="30"/>
                                        </p:tgtEl>
                                        <p:attrNameLst>
                                          <p:attrName>r</p:attrName>
                                        </p:attrNameLst>
                                      </p:cBhvr>
                                    </p:animRo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98" fill="hold">
                            <p:stCondLst>
                              <p:cond delay="15000"/>
                            </p:stCondLst>
                            <p:childTnLst>
                              <p:par>
                                <p:cTn id="99" presetID="1" presetClass="entr" presetSubtype="0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101" presetID="1" presetClass="exit" presetSubtype="0" fill="hold" grpId="1" nodeType="withEffect">
                                  <p:stCondLst>
                                    <p:cond delay="2000"/>
                                  </p:stCondLst>
                                  <p:childTnLst>
                                    <p:set>
                                      <p:cBhvr>
                                        <p:cTn id="10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nextCondLst>
                <p:cond evt="onClick" delay="0">
                  <p:tgtEl>
                    <p:spTgt spid="23"/>
                  </p:tgtEl>
                </p:cond>
              </p:nextCondLst>
            </p:seq>
            <p:audio>
              <p:cMediaNode vol="80000">
                <p:cTn id="103" fill="hold" display="0">
                  <p:stCondLst>
                    <p:cond delay="indefinite"/>
                  </p:stCondLst>
                  <p:endCondLst>
                    <p:cond evt="onStopAudio" delay="0">
                      <p:tgtEl>
                        <p:sldTgt/>
                      </p:tgtEl>
                    </p:cond>
                  </p:endCondLst>
                </p:cTn>
                <p:tgtEl>
                  <p:spTgt spid="70"/>
                </p:tgtEl>
              </p:cMediaNode>
            </p:audio>
          </p:childTnLst>
        </p:cTn>
      </p:par>
    </p:tnLst>
    <p:bldLst>
      <p:bldP spid="46" grpId="0"/>
      <p:bldP spid="48" grpId="0" bldLvl="0" animBg="1"/>
      <p:bldP spid="48" grpId="1" bldLvl="0" animBg="1"/>
      <p:bldP spid="48" grpId="2" bldLvl="0" animBg="1"/>
      <p:bldP spid="49" grpId="0" bldLvl="0" animBg="1"/>
      <p:bldP spid="50" grpId="0" bldLvl="0" animBg="1"/>
      <p:bldP spid="50" grpId="1" animBg="1"/>
      <p:bldP spid="51" grpId="0" bldLvl="0" animBg="1"/>
      <p:bldP spid="69" grpId="0" bldLvl="0" animBg="1"/>
      <p:bldP spid="69" grpId="1" bldLvl="0" animBg="1"/>
    </p:bldLst>
  </p:timing>
</p:sld>
</file>

<file path=ppt/slides/slide1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026" name="Picture 2" descr="C:\Users\ADMIN\Desktop\Bach tuyet\ a.jpg"/>
          <p:cNvPicPr>
            <a:picLocks noChangeAspect="1" noChangeArrowheads="1"/>
          </p:cNvPicPr>
          <p:nvPr/>
        </p:nvPicPr>
        <p:blipFill>
          <a:blip r:embed="rId4">
            <a:extLst>
              <a:ext uri="{BEBA8EAE-BF5A-486C-A8C5-ECC9F3942E4B}">
                <a14:imgProps xmlns:a14="http://schemas.microsoft.com/office/drawing/2010/main">
                  <a14:imgLayer r:embed="rId5">
                    <a14:imgEffect>
                      <a14:sharpenSoften amount="-25000"/>
                    </a14:imgEffect>
                  </a14:imgLayer>
                </a14:imgProps>
              </a:ex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0" y="0"/>
            <a:ext cx="12192000" cy="6861628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1029" name="Picture 5" descr="C:\Users\ADMIN\Desktop\Bach tuyet\Bambi.png"/>
          <p:cNvPicPr>
            <a:picLocks noChangeAspect="1" noChangeArrowheads="1"/>
          </p:cNvPicPr>
          <p:nvPr/>
        </p:nvPicPr>
        <p:blipFill>
          <a:blip r:embed="rId6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 rot="20355339" flipH="1">
            <a:off x="7779459" y="3997351"/>
            <a:ext cx="1320800" cy="2209800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1030" name="Picture 6" descr="C:\Users\ADMIN\Desktop\Bach tuyet\esquilo001.gif"/>
          <p:cNvPicPr>
            <a:picLocks noChangeAspect="1" noChangeArrowheads="1"/>
          </p:cNvPicPr>
          <p:nvPr/>
        </p:nvPicPr>
        <p:blipFill>
          <a:blip r:embed="rId7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 rot="20471667" flipH="1">
            <a:off x="5085415" y="4860489"/>
            <a:ext cx="1320800" cy="1445840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1031" name="Picture 7" descr="C:\Users\ADMIN\Desktop\Bach tuyet\767e08fbae2de8679fbba6d8cecba19e.png"/>
          <p:cNvPicPr>
            <a:picLocks noChangeAspect="1" noChangeArrowheads="1"/>
          </p:cNvPicPr>
          <p:nvPr/>
        </p:nvPicPr>
        <p:blipFill>
          <a:blip r:embed="rId8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 rot="20352524" flipH="1">
            <a:off x="2470377" y="4994981"/>
            <a:ext cx="1092200" cy="1525441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1032" name="Picture 8" descr="C:\Users\ADMIN\Desktop\Bach tuyet\Doc23.png"/>
          <p:cNvPicPr>
            <a:picLocks noChangeAspect="1" noChangeArrowheads="1"/>
          </p:cNvPicPr>
          <p:nvPr/>
        </p:nvPicPr>
        <p:blipFill>
          <a:blip r:embed="rId9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 rot="19772646">
            <a:off x="10020324" y="4028628"/>
            <a:ext cx="1543159" cy="2286767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18" name="Picture 3" descr="C:\Users\ADMIN\Desktop\Bach tuyet\arbre-majestueux-42629281.jpg"/>
          <p:cNvPicPr>
            <a:picLocks noChangeAspect="1" noChangeArrowheads="1"/>
          </p:cNvPicPr>
          <p:nvPr/>
        </p:nvPicPr>
        <p:blipFill>
          <a:blip r:embed="rId10">
            <a:extLst>
              <a:ext uri="{BEBA8EAE-BF5A-486C-A8C5-ECC9F3942E4B}">
                <a14:imgProps xmlns:a14="http://schemas.microsoft.com/office/drawing/2010/main">
                  <a14:imgLayer r:embed="rId11">
                    <a14:imgEffect>
                      <a14:backgroundRemoval t="0" b="100000" l="0" r="100000">
                        <a14:backgroundMark x1="47875" y1="35969" x2="47875" y2="37305"/>
                      </a14:backgroundRemoval>
                    </a14:imgEffect>
                  </a14:imgLayer>
                </a14:imgProps>
              </a:ex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324077" y="-273844"/>
            <a:ext cx="7010400" cy="7868444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19" name="Picture 3" descr="C:\Users\ADMIN\Desktop\Bach tuyet\arbre-majestueux-42629281.jpg"/>
          <p:cNvPicPr>
            <a:picLocks noChangeAspect="1" noChangeArrowheads="1"/>
          </p:cNvPicPr>
          <p:nvPr/>
        </p:nvPicPr>
        <p:blipFill>
          <a:blip r:embed="rId10">
            <a:extLst>
              <a:ext uri="{BEBA8EAE-BF5A-486C-A8C5-ECC9F3942E4B}">
                <a14:imgProps xmlns:a14="http://schemas.microsoft.com/office/drawing/2010/main">
                  <a14:imgLayer r:embed="rId11">
                    <a14:imgEffect>
                      <a14:backgroundRemoval t="0" b="100000" l="0" r="100000">
                        <a14:backgroundMark x1="47875" y1="35969" x2="47875" y2="37305"/>
                      </a14:backgroundRemoval>
                    </a14:imgEffect>
                  </a14:imgLayer>
                </a14:imgProps>
              </a:ex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5689600" y="-680244"/>
            <a:ext cx="7010400" cy="7868444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20" name="Picture 4" descr="C:\Users\ADMIN\Desktop\Bach tuyet\511929473-photo-clip-tree.png"/>
          <p:cNvPicPr>
            <a:picLocks noChangeAspect="1" noChangeArrowheads="1"/>
          </p:cNvPicPr>
          <p:nvPr/>
        </p:nvPicPr>
        <p:blipFill>
          <a:blip r:embed="rId1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3224665" y="-929641"/>
            <a:ext cx="7213600" cy="7609841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21" name="Picture 4" descr="C:\Users\ADMIN\Desktop\Bach tuyet\511929473-photo-clip-tree.png"/>
          <p:cNvPicPr>
            <a:picLocks noChangeAspect="1" noChangeArrowheads="1"/>
          </p:cNvPicPr>
          <p:nvPr/>
        </p:nvPicPr>
        <p:blipFill>
          <a:blip r:embed="rId1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7963580" y="-536547"/>
            <a:ext cx="7213600" cy="7609841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1033" name="Picture 9" descr="C:\Users\ADMIN\Desktop\Bach tuyet\Snow_white_transparent.png"/>
          <p:cNvPicPr>
            <a:picLocks noChangeAspect="1" noChangeArrowheads="1"/>
          </p:cNvPicPr>
          <p:nvPr/>
        </p:nvPicPr>
        <p:blipFill>
          <a:blip r:embed="rId14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-85359" y="3430813"/>
            <a:ext cx="1825347" cy="3934223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1034" name="Picture 10" descr="C:\Users\ADMIN\Desktop\Tai nguyen thiet ke tro choi\Bảng gỗ\wooden-blank-sign-clipart-1.jpg"/>
          <p:cNvPicPr>
            <a:picLocks noChangeAspect="1" noChangeArrowheads="1"/>
          </p:cNvPicPr>
          <p:nvPr/>
        </p:nvPicPr>
        <p:blipFill>
          <a:blip r:embed="rId15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2336800" y="-1955800"/>
            <a:ext cx="7921939" cy="4079875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sp>
        <p:nvSpPr>
          <p:cNvPr id="4" name="Rounded Rectangle 3"/>
          <p:cNvSpPr/>
          <p:nvPr/>
        </p:nvSpPr>
        <p:spPr>
          <a:xfrm>
            <a:off x="-1512" y="2142372"/>
            <a:ext cx="4168624" cy="1498600"/>
          </a:xfrm>
          <a:prstGeom prst="roundRect">
            <a:avLst/>
          </a:prstGeom>
          <a:solidFill>
            <a:srgbClr val="FFFF66"/>
          </a:solidFill>
          <a:ln>
            <a:solidFill>
              <a:srgbClr val="009900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US" sz="3600" dirty="0">
                <a:solidFill>
                  <a:srgbClr val="0000FF"/>
                </a:solidFill>
                <a:latin typeface="UTM Avo" panose="02040603050506020204" pitchFamily="18" charset="0"/>
              </a:rPr>
              <a:t>A</a:t>
            </a:r>
            <a:r>
              <a:rPr lang="en-US" sz="3200" dirty="0">
                <a:solidFill>
                  <a:srgbClr val="0000FF"/>
                </a:solidFill>
                <a:latin typeface="UTM Avo" panose="02040603050506020204" pitchFamily="18" charset="0"/>
              </a:rPr>
              <a:t>.</a:t>
            </a:r>
            <a:r>
              <a:rPr lang="vi-VN" altLang="en-US" sz="3200" dirty="0">
                <a:solidFill>
                  <a:srgbClr val="0000FF"/>
                </a:solidFill>
                <a:latin typeface="UTM Avo" panose="02040603050506020204" pitchFamily="18" charset="0"/>
              </a:rPr>
              <a:t> 5 chục 2 đơn vị</a:t>
            </a:r>
            <a:endParaRPr lang="vi-VN" altLang="en-US" sz="3600" dirty="0">
              <a:solidFill>
                <a:srgbClr val="0000FF"/>
              </a:solidFill>
              <a:latin typeface="UTM Avo" panose="02040603050506020204" pitchFamily="18" charset="0"/>
            </a:endParaRPr>
          </a:p>
        </p:txBody>
      </p:sp>
      <p:sp>
        <p:nvSpPr>
          <p:cNvPr id="25" name="Rounded Rectangle 24"/>
          <p:cNvSpPr/>
          <p:nvPr/>
        </p:nvSpPr>
        <p:spPr>
          <a:xfrm>
            <a:off x="4284918" y="2111375"/>
            <a:ext cx="3937424" cy="1527175"/>
          </a:xfrm>
          <a:prstGeom prst="roundRect">
            <a:avLst/>
          </a:prstGeom>
          <a:solidFill>
            <a:srgbClr val="FFFF66"/>
          </a:solidFill>
          <a:ln>
            <a:solidFill>
              <a:srgbClr val="009900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US" sz="3600" dirty="0">
                <a:solidFill>
                  <a:srgbClr val="0000FF"/>
                </a:solidFill>
                <a:latin typeface="UTM Avo" panose="02040603050506020204" pitchFamily="18" charset="0"/>
              </a:rPr>
              <a:t>B</a:t>
            </a:r>
            <a:r>
              <a:rPr lang="en-US" sz="3200" dirty="0">
                <a:solidFill>
                  <a:srgbClr val="0000FF"/>
                </a:solidFill>
                <a:latin typeface="UTM Avo" panose="02040603050506020204" pitchFamily="18" charset="0"/>
              </a:rPr>
              <a:t>.</a:t>
            </a:r>
            <a:r>
              <a:rPr lang="vi-VN" altLang="en-US" sz="3200" dirty="0">
                <a:solidFill>
                  <a:srgbClr val="0000FF"/>
                </a:solidFill>
                <a:latin typeface="UTM Avo" panose="02040603050506020204" pitchFamily="18" charset="0"/>
              </a:rPr>
              <a:t>6</a:t>
            </a:r>
            <a:r>
              <a:rPr lang="vi-VN" altLang="en-US" sz="3200" dirty="0">
                <a:solidFill>
                  <a:srgbClr val="0000FF"/>
                </a:solidFill>
                <a:latin typeface="UTM Avo" panose="02040603050506020204" pitchFamily="18" charset="0"/>
                <a:sym typeface="+mn-ea"/>
              </a:rPr>
              <a:t> chục 3 đơn vị</a:t>
            </a:r>
            <a:endParaRPr lang="en-US" sz="3600" dirty="0">
              <a:solidFill>
                <a:srgbClr val="0000FF"/>
              </a:solidFill>
              <a:latin typeface="UTM Avo" panose="02040603050506020204" pitchFamily="18" charset="0"/>
            </a:endParaRPr>
          </a:p>
        </p:txBody>
      </p:sp>
      <p:sp>
        <p:nvSpPr>
          <p:cNvPr id="27" name="Rounded Rectangle 26"/>
          <p:cNvSpPr/>
          <p:nvPr/>
        </p:nvSpPr>
        <p:spPr>
          <a:xfrm>
            <a:off x="8287582" y="2148205"/>
            <a:ext cx="4090937" cy="1490980"/>
          </a:xfrm>
          <a:prstGeom prst="roundRect">
            <a:avLst/>
          </a:prstGeom>
          <a:solidFill>
            <a:srgbClr val="FFFF66"/>
          </a:solidFill>
          <a:ln>
            <a:solidFill>
              <a:srgbClr val="009900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vi-VN" altLang="en-US" sz="3600" dirty="0">
                <a:solidFill>
                  <a:srgbClr val="0000FF"/>
                </a:solidFill>
                <a:latin typeface="UTM Avo" panose="02040603050506020204" pitchFamily="18" charset="0"/>
              </a:rPr>
              <a:t>C</a:t>
            </a:r>
            <a:r>
              <a:rPr lang="en-US" sz="3600" dirty="0">
                <a:solidFill>
                  <a:srgbClr val="0000FF"/>
                </a:solidFill>
                <a:latin typeface="UTM Avo" panose="02040603050506020204" pitchFamily="18" charset="0"/>
              </a:rPr>
              <a:t>. </a:t>
            </a:r>
            <a:r>
              <a:rPr lang="vi-VN" altLang="en-US" sz="3200" dirty="0">
                <a:solidFill>
                  <a:srgbClr val="0000FF"/>
                </a:solidFill>
                <a:latin typeface="UTM Avo" panose="02040603050506020204" pitchFamily="18" charset="0"/>
              </a:rPr>
              <a:t>6 chục 6 đơn vị</a:t>
            </a:r>
            <a:endParaRPr lang="vi-VN" altLang="en-US" sz="3600" dirty="0">
              <a:solidFill>
                <a:srgbClr val="0000FF"/>
              </a:solidFill>
              <a:latin typeface="UTM Avo" panose="02040603050506020204" pitchFamily="18" charset="0"/>
            </a:endParaRPr>
          </a:p>
        </p:txBody>
      </p:sp>
      <p:sp>
        <p:nvSpPr>
          <p:cNvPr id="5" name="TextBox 4"/>
          <p:cNvSpPr txBox="1"/>
          <p:nvPr/>
        </p:nvSpPr>
        <p:spPr>
          <a:xfrm>
            <a:off x="2590799" y="768015"/>
            <a:ext cx="7413939" cy="769441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en-US" altLang="en-US" sz="4400" b="1" dirty="0" err="1">
                <a:solidFill>
                  <a:schemeClr val="bg1"/>
                </a:solidFill>
                <a:latin typeface="UTM Avo" panose="02040603050506020204" pitchFamily="18" charset="0"/>
                <a:ea typeface="Yu Gothic" panose="020B0400000000000000" pitchFamily="34" charset="-128"/>
              </a:rPr>
              <a:t>Số</a:t>
            </a:r>
            <a:r>
              <a:rPr lang="en-US" altLang="en-US" sz="4400" b="1" dirty="0">
                <a:solidFill>
                  <a:schemeClr val="bg1"/>
                </a:solidFill>
                <a:latin typeface="UTM Avo" panose="02040603050506020204" pitchFamily="18" charset="0"/>
                <a:ea typeface="Yu Gothic" panose="020B0400000000000000" pitchFamily="34" charset="-128"/>
              </a:rPr>
              <a:t> 66 </a:t>
            </a:r>
            <a:r>
              <a:rPr lang="en-US" altLang="en-US" sz="4400" b="1" dirty="0" err="1">
                <a:solidFill>
                  <a:schemeClr val="bg1"/>
                </a:solidFill>
                <a:latin typeface="UTM Avo" panose="02040603050506020204" pitchFamily="18" charset="0"/>
                <a:ea typeface="Yu Gothic" panose="020B0400000000000000" pitchFamily="34" charset="-128"/>
              </a:rPr>
              <a:t>gồm</a:t>
            </a:r>
            <a:endParaRPr lang="vi-VN" altLang="en-US" sz="4400" b="1" dirty="0">
              <a:solidFill>
                <a:schemeClr val="bg1"/>
              </a:solidFill>
              <a:ea typeface="Yu Gothic" panose="020B0400000000000000" pitchFamily="34" charset="-128"/>
            </a:endParaRPr>
          </a:p>
        </p:txBody>
      </p:sp>
      <p:sp>
        <p:nvSpPr>
          <p:cNvPr id="6" name="Explosion 1 5"/>
          <p:cNvSpPr/>
          <p:nvPr/>
        </p:nvSpPr>
        <p:spPr>
          <a:xfrm>
            <a:off x="5080000" y="4356705"/>
            <a:ext cx="4017104" cy="2729895"/>
          </a:xfrm>
          <a:prstGeom prst="irregularSeal1">
            <a:avLst/>
          </a:prstGeom>
          <a:solidFill>
            <a:srgbClr val="FFFF00"/>
          </a:solidFill>
          <a:ln>
            <a:solidFill>
              <a:srgbClr val="FF0000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US" sz="3200" b="1" dirty="0">
                <a:solidFill>
                  <a:srgbClr val="0000FF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ĐÚNG RỒI</a:t>
            </a:r>
          </a:p>
        </p:txBody>
      </p:sp>
      <p:pic>
        <p:nvPicPr>
          <p:cNvPr id="1035" name="Picture 11" descr="C:\Users\ADMIN\Desktop\Tai nguyen thiet ke tro choi\Bảng gỗ\Picture1 (2).png">
            <a:hlinkClick r:id="" action="ppaction://hlinkshowjump?jump=nextslide"/>
          </p:cNvPr>
          <p:cNvPicPr>
            <a:picLocks noChangeAspect="1" noChangeArrowheads="1"/>
          </p:cNvPicPr>
          <p:nvPr/>
        </p:nvPicPr>
        <p:blipFill>
          <a:blip r:embed="rId16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10272119" y="76200"/>
            <a:ext cx="1617133" cy="687477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22" name="Picture 2" descr="C:\Users\ADMIN\Desktop\Doremon cau ca ( trac nghiem )\Picture1 (2).png"/>
          <p:cNvPicPr>
            <a:picLocks noChangeAspect="1" noChangeArrowheads="1"/>
          </p:cNvPicPr>
          <p:nvPr/>
        </p:nvPicPr>
        <p:blipFill>
          <a:blip r:embed="rId17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780216" y="736723"/>
            <a:ext cx="1048584" cy="1168277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grpSp>
        <p:nvGrpSpPr>
          <p:cNvPr id="23" name="times up"/>
          <p:cNvGrpSpPr/>
          <p:nvPr/>
        </p:nvGrpSpPr>
        <p:grpSpPr>
          <a:xfrm>
            <a:off x="784059" y="177800"/>
            <a:ext cx="1009445" cy="500085"/>
            <a:chOff x="2989747" y="438150"/>
            <a:chExt cx="1572029" cy="683752"/>
          </a:xfrm>
        </p:grpSpPr>
        <p:sp>
          <p:nvSpPr>
            <p:cNvPr id="24" name="Rounded Rectangle 23"/>
            <p:cNvSpPr/>
            <p:nvPr/>
          </p:nvSpPr>
          <p:spPr>
            <a:xfrm>
              <a:off x="2989747" y="540553"/>
              <a:ext cx="1572029" cy="581349"/>
            </a:xfrm>
            <a:prstGeom prst="roundRect">
              <a:avLst/>
            </a:prstGeom>
            <a:solidFill>
              <a:schemeClr val="accent4">
                <a:lumMod val="75000"/>
              </a:schemeClr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GB" sz="3735" dirty="0">
                <a:latin typeface="Arial" panose="020B0604020202020204" pitchFamily="34" charset="0"/>
                <a:cs typeface="Arial" panose="020B0604020202020204" pitchFamily="34" charset="0"/>
              </a:endParaRPr>
            </a:p>
          </p:txBody>
        </p:sp>
        <p:sp>
          <p:nvSpPr>
            <p:cNvPr id="28" name="Rounded Rectangle 27"/>
            <p:cNvSpPr/>
            <p:nvPr/>
          </p:nvSpPr>
          <p:spPr>
            <a:xfrm>
              <a:off x="2989747" y="438150"/>
              <a:ext cx="1572029" cy="581349"/>
            </a:xfrm>
            <a:prstGeom prst="roundRect">
              <a:avLst/>
            </a:prstGeom>
            <a:solidFill>
              <a:schemeClr val="accent4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r>
                <a:rPr lang="en-GB" sz="1465" dirty="0" err="1">
                  <a:latin typeface="Arial" panose="020B0604020202020204" pitchFamily="34" charset="0"/>
                  <a:cs typeface="Arial" panose="020B0604020202020204" pitchFamily="34" charset="0"/>
                </a:rPr>
                <a:t>Bắt</a:t>
              </a:r>
              <a:r>
                <a:rPr lang="en-GB" sz="1465" dirty="0">
                  <a:latin typeface="Arial" panose="020B0604020202020204" pitchFamily="34" charset="0"/>
                  <a:cs typeface="Arial" panose="020B0604020202020204" pitchFamily="34" charset="0"/>
                </a:rPr>
                <a:t> </a:t>
              </a:r>
              <a:r>
                <a:rPr lang="en-GB" sz="1465" dirty="0" err="1">
                  <a:latin typeface="Arial" panose="020B0604020202020204" pitchFamily="34" charset="0"/>
                  <a:cs typeface="Arial" panose="020B0604020202020204" pitchFamily="34" charset="0"/>
                </a:rPr>
                <a:t>đầu</a:t>
              </a:r>
              <a:r>
                <a:rPr lang="en-GB" sz="1465" dirty="0">
                  <a:latin typeface="Arial" panose="020B0604020202020204" pitchFamily="34" charset="0"/>
                  <a:cs typeface="Arial" panose="020B0604020202020204" pitchFamily="34" charset="0"/>
                </a:rPr>
                <a:t>!</a:t>
              </a:r>
            </a:p>
          </p:txBody>
        </p:sp>
      </p:grpSp>
      <p:pic>
        <p:nvPicPr>
          <p:cNvPr id="29" name="Picture 3" descr="C:\Users\ADMIN\Desktop\Picture2.png"/>
          <p:cNvPicPr>
            <a:picLocks noChangeAspect="1" noChangeArrowheads="1"/>
          </p:cNvPicPr>
          <p:nvPr/>
        </p:nvPicPr>
        <p:blipFill>
          <a:blip r:embed="rId18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879309" y="960639"/>
            <a:ext cx="851973" cy="851973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grpSp>
        <p:nvGrpSpPr>
          <p:cNvPr id="30" name="Group 29"/>
          <p:cNvGrpSpPr/>
          <p:nvPr/>
        </p:nvGrpSpPr>
        <p:grpSpPr>
          <a:xfrm>
            <a:off x="1244329" y="945133"/>
            <a:ext cx="120325" cy="101771"/>
            <a:chOff x="2455863" y="2411803"/>
            <a:chExt cx="566738" cy="566738"/>
          </a:xfrm>
        </p:grpSpPr>
        <p:sp>
          <p:nvSpPr>
            <p:cNvPr id="31" name="Oval 32"/>
            <p:cNvSpPr>
              <a:spLocks noChangeArrowheads="1"/>
            </p:cNvSpPr>
            <p:nvPr/>
          </p:nvSpPr>
          <p:spPr bwMode="auto">
            <a:xfrm>
              <a:off x="2455863" y="2411803"/>
              <a:ext cx="566738" cy="566738"/>
            </a:xfrm>
            <a:prstGeom prst="ellipse">
              <a:avLst/>
            </a:prstGeom>
            <a:solidFill>
              <a:srgbClr val="F2A012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</a14:hiddenLine>
              </a:ext>
            </a:extLst>
          </p:spPr>
          <p:txBody>
            <a:bodyPr vert="horz" wrap="square" lIns="121920" tIns="60960" rIns="121920" bIns="60960" numCol="1" anchor="t" anchorCtr="0" compatLnSpc="1"/>
            <a:lstStyle/>
            <a:p>
              <a:endParaRPr lang="en-GB" sz="2400"/>
            </a:p>
          </p:txBody>
        </p:sp>
        <p:sp>
          <p:nvSpPr>
            <p:cNvPr id="32" name="Oval 33"/>
            <p:cNvSpPr>
              <a:spLocks noChangeArrowheads="1"/>
            </p:cNvSpPr>
            <p:nvPr/>
          </p:nvSpPr>
          <p:spPr bwMode="auto">
            <a:xfrm>
              <a:off x="2511425" y="2465778"/>
              <a:ext cx="455613" cy="457200"/>
            </a:xfrm>
            <a:prstGeom prst="ellipse">
              <a:avLst/>
            </a:prstGeom>
            <a:solidFill>
              <a:srgbClr val="FFD57D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</a14:hiddenLine>
              </a:ext>
            </a:extLst>
          </p:spPr>
          <p:txBody>
            <a:bodyPr vert="horz" wrap="square" lIns="121920" tIns="60960" rIns="121920" bIns="60960" numCol="1" anchor="t" anchorCtr="0" compatLnSpc="1"/>
            <a:lstStyle/>
            <a:p>
              <a:endParaRPr lang="en-GB" sz="2400"/>
            </a:p>
          </p:txBody>
        </p:sp>
        <p:sp>
          <p:nvSpPr>
            <p:cNvPr id="33" name="Freeform 34"/>
            <p:cNvSpPr>
              <a:spLocks noEditPoints="1"/>
            </p:cNvSpPr>
            <p:nvPr/>
          </p:nvSpPr>
          <p:spPr bwMode="auto">
            <a:xfrm>
              <a:off x="2511425" y="2621353"/>
              <a:ext cx="9525" cy="111125"/>
            </a:xfrm>
            <a:custGeom>
              <a:avLst/>
              <a:gdLst>
                <a:gd name="T0" fmla="*/ 0 w 4"/>
                <a:gd name="T1" fmla="*/ 43 h 45"/>
                <a:gd name="T2" fmla="*/ 0 w 4"/>
                <a:gd name="T3" fmla="*/ 42 h 45"/>
                <a:gd name="T4" fmla="*/ 0 w 4"/>
                <a:gd name="T5" fmla="*/ 41 h 45"/>
                <a:gd name="T6" fmla="*/ 0 w 4"/>
                <a:gd name="T7" fmla="*/ 40 h 45"/>
                <a:gd name="T8" fmla="*/ 0 w 4"/>
                <a:gd name="T9" fmla="*/ 40 h 45"/>
                <a:gd name="T10" fmla="*/ 0 w 4"/>
                <a:gd name="T11" fmla="*/ 39 h 45"/>
                <a:gd name="T12" fmla="*/ 0 w 4"/>
                <a:gd name="T13" fmla="*/ 38 h 45"/>
                <a:gd name="T14" fmla="*/ 0 w 4"/>
                <a:gd name="T15" fmla="*/ 38 h 45"/>
                <a:gd name="T16" fmla="*/ 0 w 4"/>
                <a:gd name="T17" fmla="*/ 37 h 45"/>
                <a:gd name="T18" fmla="*/ 0 w 4"/>
                <a:gd name="T19" fmla="*/ 36 h 45"/>
                <a:gd name="T20" fmla="*/ 0 w 4"/>
                <a:gd name="T21" fmla="*/ 36 h 45"/>
                <a:gd name="T22" fmla="*/ 0 w 4"/>
                <a:gd name="T23" fmla="*/ 35 h 45"/>
                <a:gd name="T24" fmla="*/ 0 w 4"/>
                <a:gd name="T25" fmla="*/ 34 h 45"/>
                <a:gd name="T26" fmla="*/ 0 w 4"/>
                <a:gd name="T27" fmla="*/ 34 h 45"/>
                <a:gd name="T28" fmla="*/ 0 w 4"/>
                <a:gd name="T29" fmla="*/ 33 h 45"/>
                <a:gd name="T30" fmla="*/ 0 w 4"/>
                <a:gd name="T31" fmla="*/ 32 h 45"/>
                <a:gd name="T32" fmla="*/ 0 w 4"/>
                <a:gd name="T33" fmla="*/ 31 h 45"/>
                <a:gd name="T34" fmla="*/ 0 w 4"/>
                <a:gd name="T35" fmla="*/ 31 h 45"/>
                <a:gd name="T36" fmla="*/ 0 w 4"/>
                <a:gd name="T37" fmla="*/ 30 h 45"/>
                <a:gd name="T38" fmla="*/ 0 w 4"/>
                <a:gd name="T39" fmla="*/ 29 h 45"/>
                <a:gd name="T40" fmla="*/ 0 w 4"/>
                <a:gd name="T41" fmla="*/ 29 h 45"/>
                <a:gd name="T42" fmla="*/ 0 w 4"/>
                <a:gd name="T43" fmla="*/ 28 h 45"/>
                <a:gd name="T44" fmla="*/ 0 w 4"/>
                <a:gd name="T45" fmla="*/ 27 h 45"/>
                <a:gd name="T46" fmla="*/ 0 w 4"/>
                <a:gd name="T47" fmla="*/ 26 h 45"/>
                <a:gd name="T48" fmla="*/ 0 w 4"/>
                <a:gd name="T49" fmla="*/ 26 h 45"/>
                <a:gd name="T50" fmla="*/ 0 w 4"/>
                <a:gd name="T51" fmla="*/ 25 h 45"/>
                <a:gd name="T52" fmla="*/ 0 w 4"/>
                <a:gd name="T53" fmla="*/ 24 h 45"/>
                <a:gd name="T54" fmla="*/ 0 w 4"/>
                <a:gd name="T55" fmla="*/ 23 h 45"/>
                <a:gd name="T56" fmla="*/ 0 w 4"/>
                <a:gd name="T57" fmla="*/ 22 h 45"/>
                <a:gd name="T58" fmla="*/ 0 w 4"/>
                <a:gd name="T59" fmla="*/ 22 h 45"/>
                <a:gd name="T60" fmla="*/ 0 w 4"/>
                <a:gd name="T61" fmla="*/ 21 h 45"/>
                <a:gd name="T62" fmla="*/ 0 w 4"/>
                <a:gd name="T63" fmla="*/ 20 h 45"/>
                <a:gd name="T64" fmla="*/ 0 w 4"/>
                <a:gd name="T65" fmla="*/ 19 h 45"/>
                <a:gd name="T66" fmla="*/ 0 w 4"/>
                <a:gd name="T67" fmla="*/ 18 h 45"/>
                <a:gd name="T68" fmla="*/ 0 w 4"/>
                <a:gd name="T69" fmla="*/ 18 h 45"/>
                <a:gd name="T70" fmla="*/ 0 w 4"/>
                <a:gd name="T71" fmla="*/ 17 h 45"/>
                <a:gd name="T72" fmla="*/ 1 w 4"/>
                <a:gd name="T73" fmla="*/ 16 h 45"/>
                <a:gd name="T74" fmla="*/ 1 w 4"/>
                <a:gd name="T75" fmla="*/ 15 h 45"/>
                <a:gd name="T76" fmla="*/ 1 w 4"/>
                <a:gd name="T77" fmla="*/ 15 h 45"/>
                <a:gd name="T78" fmla="*/ 1 w 4"/>
                <a:gd name="T79" fmla="*/ 13 h 45"/>
                <a:gd name="T80" fmla="*/ 1 w 4"/>
                <a:gd name="T81" fmla="*/ 12 h 45"/>
                <a:gd name="T82" fmla="*/ 1 w 4"/>
                <a:gd name="T83" fmla="*/ 12 h 45"/>
                <a:gd name="T84" fmla="*/ 1 w 4"/>
                <a:gd name="T85" fmla="*/ 11 h 45"/>
                <a:gd name="T86" fmla="*/ 2 w 4"/>
                <a:gd name="T87" fmla="*/ 10 h 45"/>
                <a:gd name="T88" fmla="*/ 2 w 4"/>
                <a:gd name="T89" fmla="*/ 10 h 45"/>
                <a:gd name="T90" fmla="*/ 2 w 4"/>
                <a:gd name="T91" fmla="*/ 9 h 45"/>
                <a:gd name="T92" fmla="*/ 2 w 4"/>
                <a:gd name="T93" fmla="*/ 8 h 45"/>
                <a:gd name="T94" fmla="*/ 2 w 4"/>
                <a:gd name="T95" fmla="*/ 8 h 45"/>
                <a:gd name="T96" fmla="*/ 2 w 4"/>
                <a:gd name="T97" fmla="*/ 7 h 45"/>
                <a:gd name="T98" fmla="*/ 3 w 4"/>
                <a:gd name="T99" fmla="*/ 6 h 45"/>
                <a:gd name="T100" fmla="*/ 3 w 4"/>
                <a:gd name="T101" fmla="*/ 6 h 45"/>
                <a:gd name="T102" fmla="*/ 3 w 4"/>
                <a:gd name="T103" fmla="*/ 5 h 45"/>
                <a:gd name="T104" fmla="*/ 3 w 4"/>
                <a:gd name="T105" fmla="*/ 4 h 45"/>
                <a:gd name="T106" fmla="*/ 3 w 4"/>
                <a:gd name="T107" fmla="*/ 4 h 45"/>
                <a:gd name="T108" fmla="*/ 3 w 4"/>
                <a:gd name="T109" fmla="*/ 3 h 45"/>
                <a:gd name="T110" fmla="*/ 4 w 4"/>
                <a:gd name="T111" fmla="*/ 2 h 45"/>
                <a:gd name="T112" fmla="*/ 4 w 4"/>
                <a:gd name="T113" fmla="*/ 1 h 45"/>
                <a:gd name="T114" fmla="*/ 4 w 4"/>
                <a:gd name="T115" fmla="*/ 0 h 45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  <a:cxn ang="0">
                  <a:pos x="T46" y="T47"/>
                </a:cxn>
                <a:cxn ang="0">
                  <a:pos x="T48" y="T49"/>
                </a:cxn>
                <a:cxn ang="0">
                  <a:pos x="T50" y="T51"/>
                </a:cxn>
                <a:cxn ang="0">
                  <a:pos x="T52" y="T53"/>
                </a:cxn>
                <a:cxn ang="0">
                  <a:pos x="T54" y="T55"/>
                </a:cxn>
                <a:cxn ang="0">
                  <a:pos x="T56" y="T57"/>
                </a:cxn>
                <a:cxn ang="0">
                  <a:pos x="T58" y="T59"/>
                </a:cxn>
                <a:cxn ang="0">
                  <a:pos x="T60" y="T61"/>
                </a:cxn>
                <a:cxn ang="0">
                  <a:pos x="T62" y="T63"/>
                </a:cxn>
                <a:cxn ang="0">
                  <a:pos x="T64" y="T65"/>
                </a:cxn>
                <a:cxn ang="0">
                  <a:pos x="T66" y="T67"/>
                </a:cxn>
                <a:cxn ang="0">
                  <a:pos x="T68" y="T69"/>
                </a:cxn>
                <a:cxn ang="0">
                  <a:pos x="T70" y="T71"/>
                </a:cxn>
                <a:cxn ang="0">
                  <a:pos x="T72" y="T73"/>
                </a:cxn>
                <a:cxn ang="0">
                  <a:pos x="T74" y="T75"/>
                </a:cxn>
                <a:cxn ang="0">
                  <a:pos x="T76" y="T77"/>
                </a:cxn>
                <a:cxn ang="0">
                  <a:pos x="T78" y="T79"/>
                </a:cxn>
                <a:cxn ang="0">
                  <a:pos x="T80" y="T81"/>
                </a:cxn>
                <a:cxn ang="0">
                  <a:pos x="T82" y="T83"/>
                </a:cxn>
                <a:cxn ang="0">
                  <a:pos x="T84" y="T85"/>
                </a:cxn>
                <a:cxn ang="0">
                  <a:pos x="T86" y="T87"/>
                </a:cxn>
                <a:cxn ang="0">
                  <a:pos x="T88" y="T89"/>
                </a:cxn>
                <a:cxn ang="0">
                  <a:pos x="T90" y="T91"/>
                </a:cxn>
                <a:cxn ang="0">
                  <a:pos x="T92" y="T93"/>
                </a:cxn>
                <a:cxn ang="0">
                  <a:pos x="T94" y="T95"/>
                </a:cxn>
                <a:cxn ang="0">
                  <a:pos x="T96" y="T97"/>
                </a:cxn>
                <a:cxn ang="0">
                  <a:pos x="T98" y="T99"/>
                </a:cxn>
                <a:cxn ang="0">
                  <a:pos x="T100" y="T101"/>
                </a:cxn>
                <a:cxn ang="0">
                  <a:pos x="T102" y="T103"/>
                </a:cxn>
                <a:cxn ang="0">
                  <a:pos x="T104" y="T105"/>
                </a:cxn>
                <a:cxn ang="0">
                  <a:pos x="T106" y="T107"/>
                </a:cxn>
                <a:cxn ang="0">
                  <a:pos x="T108" y="T109"/>
                </a:cxn>
                <a:cxn ang="0">
                  <a:pos x="T110" y="T111"/>
                </a:cxn>
                <a:cxn ang="0">
                  <a:pos x="T112" y="T113"/>
                </a:cxn>
                <a:cxn ang="0">
                  <a:pos x="T114" y="T115"/>
                </a:cxn>
              </a:cxnLst>
              <a:rect l="0" t="0" r="r" b="b"/>
              <a:pathLst>
                <a:path w="4" h="45">
                  <a:moveTo>
                    <a:pt x="1" y="45"/>
                  </a:moveTo>
                  <a:cubicBezTo>
                    <a:pt x="1" y="45"/>
                    <a:pt x="1" y="45"/>
                    <a:pt x="1" y="45"/>
                  </a:cubicBezTo>
                  <a:cubicBezTo>
                    <a:pt x="1" y="45"/>
                    <a:pt x="1" y="45"/>
                    <a:pt x="1" y="45"/>
                  </a:cubicBezTo>
                  <a:moveTo>
                    <a:pt x="0" y="43"/>
                  </a:moveTo>
                  <a:cubicBezTo>
                    <a:pt x="0" y="43"/>
                    <a:pt x="0" y="43"/>
                    <a:pt x="0" y="43"/>
                  </a:cubicBezTo>
                  <a:cubicBezTo>
                    <a:pt x="0" y="43"/>
                    <a:pt x="0" y="43"/>
                    <a:pt x="0" y="43"/>
                  </a:cubicBezTo>
                  <a:moveTo>
                    <a:pt x="0" y="43"/>
                  </a:moveTo>
                  <a:cubicBezTo>
                    <a:pt x="0" y="43"/>
                    <a:pt x="0" y="43"/>
                    <a:pt x="0" y="43"/>
                  </a:cubicBezTo>
                  <a:cubicBezTo>
                    <a:pt x="0" y="43"/>
                    <a:pt x="0" y="43"/>
                    <a:pt x="0" y="43"/>
                  </a:cubicBezTo>
                  <a:moveTo>
                    <a:pt x="0" y="42"/>
                  </a:moveTo>
                  <a:cubicBezTo>
                    <a:pt x="0" y="42"/>
                    <a:pt x="0" y="42"/>
                    <a:pt x="0" y="42"/>
                  </a:cubicBezTo>
                  <a:cubicBezTo>
                    <a:pt x="0" y="42"/>
                    <a:pt x="0" y="42"/>
                    <a:pt x="0" y="42"/>
                  </a:cubicBezTo>
                  <a:moveTo>
                    <a:pt x="0" y="42"/>
                  </a:moveTo>
                  <a:cubicBezTo>
                    <a:pt x="0" y="42"/>
                    <a:pt x="0" y="42"/>
                    <a:pt x="0" y="42"/>
                  </a:cubicBezTo>
                  <a:cubicBezTo>
                    <a:pt x="0" y="42"/>
                    <a:pt x="0" y="42"/>
                    <a:pt x="0" y="42"/>
                  </a:cubicBezTo>
                  <a:moveTo>
                    <a:pt x="0" y="42"/>
                  </a:moveTo>
                  <a:cubicBezTo>
                    <a:pt x="0" y="42"/>
                    <a:pt x="0" y="42"/>
                    <a:pt x="0" y="42"/>
                  </a:cubicBezTo>
                  <a:cubicBezTo>
                    <a:pt x="0" y="42"/>
                    <a:pt x="0" y="42"/>
                    <a:pt x="0" y="42"/>
                  </a:cubicBezTo>
                  <a:moveTo>
                    <a:pt x="0" y="41"/>
                  </a:moveTo>
                  <a:cubicBezTo>
                    <a:pt x="0" y="41"/>
                    <a:pt x="0" y="41"/>
                    <a:pt x="0" y="41"/>
                  </a:cubicBezTo>
                  <a:cubicBezTo>
                    <a:pt x="0" y="41"/>
                    <a:pt x="0" y="41"/>
                    <a:pt x="0" y="41"/>
                  </a:cubicBezTo>
                  <a:moveTo>
                    <a:pt x="0" y="41"/>
                  </a:moveTo>
                  <a:cubicBezTo>
                    <a:pt x="0" y="41"/>
                    <a:pt x="0" y="41"/>
                    <a:pt x="0" y="41"/>
                  </a:cubicBezTo>
                  <a:cubicBezTo>
                    <a:pt x="0" y="41"/>
                    <a:pt x="0" y="41"/>
                    <a:pt x="0" y="41"/>
                  </a:cubicBezTo>
                  <a:moveTo>
                    <a:pt x="0" y="40"/>
                  </a:moveTo>
                  <a:cubicBezTo>
                    <a:pt x="0" y="40"/>
                    <a:pt x="0" y="40"/>
                    <a:pt x="0" y="40"/>
                  </a:cubicBezTo>
                  <a:cubicBezTo>
                    <a:pt x="0" y="40"/>
                    <a:pt x="0" y="40"/>
                    <a:pt x="0" y="40"/>
                  </a:cubicBezTo>
                  <a:moveTo>
                    <a:pt x="0" y="40"/>
                  </a:moveTo>
                  <a:cubicBezTo>
                    <a:pt x="0" y="40"/>
                    <a:pt x="0" y="40"/>
                    <a:pt x="0" y="40"/>
                  </a:cubicBezTo>
                  <a:cubicBezTo>
                    <a:pt x="0" y="40"/>
                    <a:pt x="0" y="40"/>
                    <a:pt x="0" y="40"/>
                  </a:cubicBezTo>
                  <a:moveTo>
                    <a:pt x="0" y="40"/>
                  </a:moveTo>
                  <a:cubicBezTo>
                    <a:pt x="0" y="40"/>
                    <a:pt x="0" y="40"/>
                    <a:pt x="0" y="40"/>
                  </a:cubicBezTo>
                  <a:cubicBezTo>
                    <a:pt x="0" y="40"/>
                    <a:pt x="0" y="40"/>
                    <a:pt x="0" y="40"/>
                  </a:cubicBezTo>
                  <a:moveTo>
                    <a:pt x="0" y="40"/>
                  </a:moveTo>
                  <a:cubicBezTo>
                    <a:pt x="0" y="40"/>
                    <a:pt x="0" y="40"/>
                    <a:pt x="0" y="40"/>
                  </a:cubicBezTo>
                  <a:cubicBezTo>
                    <a:pt x="0" y="40"/>
                    <a:pt x="0" y="40"/>
                    <a:pt x="0" y="40"/>
                  </a:cubicBezTo>
                  <a:moveTo>
                    <a:pt x="0" y="39"/>
                  </a:moveTo>
                  <a:cubicBezTo>
                    <a:pt x="0" y="39"/>
                    <a:pt x="0" y="39"/>
                    <a:pt x="0" y="39"/>
                  </a:cubicBezTo>
                  <a:cubicBezTo>
                    <a:pt x="0" y="39"/>
                    <a:pt x="0" y="39"/>
                    <a:pt x="0" y="39"/>
                  </a:cubicBezTo>
                  <a:moveTo>
                    <a:pt x="0" y="39"/>
                  </a:moveTo>
                  <a:cubicBezTo>
                    <a:pt x="0" y="39"/>
                    <a:pt x="0" y="39"/>
                    <a:pt x="0" y="39"/>
                  </a:cubicBezTo>
                  <a:cubicBezTo>
                    <a:pt x="0" y="39"/>
                    <a:pt x="0" y="39"/>
                    <a:pt x="0" y="39"/>
                  </a:cubicBezTo>
                  <a:moveTo>
                    <a:pt x="0" y="39"/>
                  </a:moveTo>
                  <a:cubicBezTo>
                    <a:pt x="0" y="39"/>
                    <a:pt x="0" y="39"/>
                    <a:pt x="0" y="39"/>
                  </a:cubicBezTo>
                  <a:cubicBezTo>
                    <a:pt x="0" y="39"/>
                    <a:pt x="0" y="39"/>
                    <a:pt x="0" y="39"/>
                  </a:cubicBezTo>
                  <a:moveTo>
                    <a:pt x="0" y="38"/>
                  </a:moveTo>
                  <a:cubicBezTo>
                    <a:pt x="0" y="38"/>
                    <a:pt x="0" y="39"/>
                    <a:pt x="0" y="39"/>
                  </a:cubicBezTo>
                  <a:cubicBezTo>
                    <a:pt x="0" y="39"/>
                    <a:pt x="0" y="39"/>
                    <a:pt x="0" y="38"/>
                  </a:cubicBezTo>
                  <a:moveTo>
                    <a:pt x="0" y="38"/>
                  </a:moveTo>
                  <a:cubicBezTo>
                    <a:pt x="0" y="38"/>
                    <a:pt x="0" y="38"/>
                    <a:pt x="0" y="38"/>
                  </a:cubicBezTo>
                  <a:cubicBezTo>
                    <a:pt x="0" y="38"/>
                    <a:pt x="0" y="38"/>
                    <a:pt x="0" y="38"/>
                  </a:cubicBezTo>
                  <a:moveTo>
                    <a:pt x="0" y="38"/>
                  </a:moveTo>
                  <a:cubicBezTo>
                    <a:pt x="0" y="38"/>
                    <a:pt x="0" y="38"/>
                    <a:pt x="0" y="38"/>
                  </a:cubicBezTo>
                  <a:cubicBezTo>
                    <a:pt x="0" y="38"/>
                    <a:pt x="0" y="38"/>
                    <a:pt x="0" y="38"/>
                  </a:cubicBezTo>
                  <a:moveTo>
                    <a:pt x="0" y="37"/>
                  </a:moveTo>
                  <a:cubicBezTo>
                    <a:pt x="0" y="38"/>
                    <a:pt x="0" y="38"/>
                    <a:pt x="0" y="38"/>
                  </a:cubicBezTo>
                  <a:cubicBezTo>
                    <a:pt x="0" y="38"/>
                    <a:pt x="0" y="38"/>
                    <a:pt x="0" y="37"/>
                  </a:cubicBezTo>
                  <a:moveTo>
                    <a:pt x="0" y="37"/>
                  </a:moveTo>
                  <a:cubicBezTo>
                    <a:pt x="0" y="37"/>
                    <a:pt x="0" y="37"/>
                    <a:pt x="0" y="37"/>
                  </a:cubicBezTo>
                  <a:cubicBezTo>
                    <a:pt x="0" y="37"/>
                    <a:pt x="0" y="37"/>
                    <a:pt x="0" y="37"/>
                  </a:cubicBezTo>
                  <a:moveTo>
                    <a:pt x="0" y="37"/>
                  </a:moveTo>
                  <a:cubicBezTo>
                    <a:pt x="0" y="37"/>
                    <a:pt x="0" y="37"/>
                    <a:pt x="0" y="37"/>
                  </a:cubicBezTo>
                  <a:cubicBezTo>
                    <a:pt x="0" y="37"/>
                    <a:pt x="0" y="37"/>
                    <a:pt x="0" y="37"/>
                  </a:cubicBezTo>
                  <a:moveTo>
                    <a:pt x="0" y="37"/>
                  </a:moveTo>
                  <a:cubicBezTo>
                    <a:pt x="0" y="37"/>
                    <a:pt x="0" y="37"/>
                    <a:pt x="0" y="37"/>
                  </a:cubicBezTo>
                  <a:cubicBezTo>
                    <a:pt x="0" y="37"/>
                    <a:pt x="0" y="37"/>
                    <a:pt x="0" y="37"/>
                  </a:cubicBezTo>
                  <a:moveTo>
                    <a:pt x="0" y="36"/>
                  </a:moveTo>
                  <a:cubicBezTo>
                    <a:pt x="0" y="36"/>
                    <a:pt x="0" y="36"/>
                    <a:pt x="0" y="36"/>
                  </a:cubicBezTo>
                  <a:cubicBezTo>
                    <a:pt x="0" y="36"/>
                    <a:pt x="0" y="36"/>
                    <a:pt x="0" y="36"/>
                  </a:cubicBezTo>
                  <a:moveTo>
                    <a:pt x="0" y="36"/>
                  </a:moveTo>
                  <a:cubicBezTo>
                    <a:pt x="0" y="36"/>
                    <a:pt x="0" y="36"/>
                    <a:pt x="0" y="36"/>
                  </a:cubicBezTo>
                  <a:cubicBezTo>
                    <a:pt x="0" y="36"/>
                    <a:pt x="0" y="36"/>
                    <a:pt x="0" y="36"/>
                  </a:cubicBezTo>
                  <a:moveTo>
                    <a:pt x="0" y="36"/>
                  </a:moveTo>
                  <a:cubicBezTo>
                    <a:pt x="0" y="36"/>
                    <a:pt x="0" y="36"/>
                    <a:pt x="0" y="36"/>
                  </a:cubicBezTo>
                  <a:cubicBezTo>
                    <a:pt x="0" y="36"/>
                    <a:pt x="0" y="36"/>
                    <a:pt x="0" y="36"/>
                  </a:cubicBezTo>
                  <a:moveTo>
                    <a:pt x="0" y="35"/>
                  </a:moveTo>
                  <a:cubicBezTo>
                    <a:pt x="0" y="35"/>
                    <a:pt x="0" y="36"/>
                    <a:pt x="0" y="36"/>
                  </a:cubicBezTo>
                  <a:cubicBezTo>
                    <a:pt x="0" y="36"/>
                    <a:pt x="0" y="35"/>
                    <a:pt x="0" y="35"/>
                  </a:cubicBezTo>
                  <a:moveTo>
                    <a:pt x="0" y="35"/>
                  </a:moveTo>
                  <a:cubicBezTo>
                    <a:pt x="0" y="35"/>
                    <a:pt x="0" y="35"/>
                    <a:pt x="0" y="35"/>
                  </a:cubicBezTo>
                  <a:cubicBezTo>
                    <a:pt x="0" y="35"/>
                    <a:pt x="0" y="35"/>
                    <a:pt x="0" y="35"/>
                  </a:cubicBezTo>
                  <a:moveTo>
                    <a:pt x="0" y="35"/>
                  </a:moveTo>
                  <a:cubicBezTo>
                    <a:pt x="0" y="35"/>
                    <a:pt x="0" y="35"/>
                    <a:pt x="0" y="35"/>
                  </a:cubicBezTo>
                  <a:cubicBezTo>
                    <a:pt x="0" y="35"/>
                    <a:pt x="0" y="35"/>
                    <a:pt x="0" y="35"/>
                  </a:cubicBezTo>
                  <a:moveTo>
                    <a:pt x="0" y="35"/>
                  </a:moveTo>
                  <a:cubicBezTo>
                    <a:pt x="0" y="35"/>
                    <a:pt x="0" y="35"/>
                    <a:pt x="0" y="35"/>
                  </a:cubicBezTo>
                  <a:cubicBezTo>
                    <a:pt x="0" y="35"/>
                    <a:pt x="0" y="35"/>
                    <a:pt x="0" y="35"/>
                  </a:cubicBezTo>
                  <a:moveTo>
                    <a:pt x="0" y="34"/>
                  </a:moveTo>
                  <a:cubicBezTo>
                    <a:pt x="0" y="34"/>
                    <a:pt x="0" y="34"/>
                    <a:pt x="0" y="34"/>
                  </a:cubicBezTo>
                  <a:cubicBezTo>
                    <a:pt x="0" y="34"/>
                    <a:pt x="0" y="34"/>
                    <a:pt x="0" y="34"/>
                  </a:cubicBezTo>
                  <a:moveTo>
                    <a:pt x="0" y="34"/>
                  </a:moveTo>
                  <a:cubicBezTo>
                    <a:pt x="0" y="34"/>
                    <a:pt x="0" y="34"/>
                    <a:pt x="0" y="34"/>
                  </a:cubicBezTo>
                  <a:cubicBezTo>
                    <a:pt x="0" y="34"/>
                    <a:pt x="0" y="34"/>
                    <a:pt x="0" y="34"/>
                  </a:cubicBezTo>
                  <a:moveTo>
                    <a:pt x="0" y="34"/>
                  </a:moveTo>
                  <a:cubicBezTo>
                    <a:pt x="0" y="34"/>
                    <a:pt x="0" y="34"/>
                    <a:pt x="0" y="34"/>
                  </a:cubicBezTo>
                  <a:cubicBezTo>
                    <a:pt x="0" y="34"/>
                    <a:pt x="0" y="34"/>
                    <a:pt x="0" y="34"/>
                  </a:cubicBezTo>
                  <a:moveTo>
                    <a:pt x="0" y="33"/>
                  </a:moveTo>
                  <a:cubicBezTo>
                    <a:pt x="0" y="33"/>
                    <a:pt x="0" y="33"/>
                    <a:pt x="0" y="34"/>
                  </a:cubicBezTo>
                  <a:cubicBezTo>
                    <a:pt x="0" y="33"/>
                    <a:pt x="0" y="33"/>
                    <a:pt x="0" y="33"/>
                  </a:cubicBezTo>
                  <a:moveTo>
                    <a:pt x="0" y="33"/>
                  </a:moveTo>
                  <a:cubicBezTo>
                    <a:pt x="0" y="33"/>
                    <a:pt x="0" y="33"/>
                    <a:pt x="0" y="33"/>
                  </a:cubicBezTo>
                  <a:cubicBezTo>
                    <a:pt x="0" y="33"/>
                    <a:pt x="0" y="33"/>
                    <a:pt x="0" y="33"/>
                  </a:cubicBezTo>
                  <a:moveTo>
                    <a:pt x="0" y="33"/>
                  </a:moveTo>
                  <a:cubicBezTo>
                    <a:pt x="0" y="33"/>
                    <a:pt x="0" y="33"/>
                    <a:pt x="0" y="33"/>
                  </a:cubicBezTo>
                  <a:cubicBezTo>
                    <a:pt x="0" y="33"/>
                    <a:pt x="0" y="33"/>
                    <a:pt x="0" y="33"/>
                  </a:cubicBezTo>
                  <a:moveTo>
                    <a:pt x="0" y="32"/>
                  </a:moveTo>
                  <a:cubicBezTo>
                    <a:pt x="0" y="32"/>
                    <a:pt x="0" y="33"/>
                    <a:pt x="0" y="33"/>
                  </a:cubicBezTo>
                  <a:cubicBezTo>
                    <a:pt x="0" y="33"/>
                    <a:pt x="0" y="32"/>
                    <a:pt x="0" y="32"/>
                  </a:cubicBezTo>
                  <a:moveTo>
                    <a:pt x="0" y="32"/>
                  </a:moveTo>
                  <a:cubicBezTo>
                    <a:pt x="0" y="32"/>
                    <a:pt x="0" y="32"/>
                    <a:pt x="0" y="32"/>
                  </a:cubicBezTo>
                  <a:cubicBezTo>
                    <a:pt x="0" y="32"/>
                    <a:pt x="0" y="32"/>
                    <a:pt x="0" y="32"/>
                  </a:cubicBezTo>
                  <a:moveTo>
                    <a:pt x="0" y="32"/>
                  </a:moveTo>
                  <a:cubicBezTo>
                    <a:pt x="0" y="32"/>
                    <a:pt x="0" y="32"/>
                    <a:pt x="0" y="32"/>
                  </a:cubicBezTo>
                  <a:cubicBezTo>
                    <a:pt x="0" y="32"/>
                    <a:pt x="0" y="32"/>
                    <a:pt x="0" y="32"/>
                  </a:cubicBezTo>
                  <a:moveTo>
                    <a:pt x="0" y="32"/>
                  </a:moveTo>
                  <a:cubicBezTo>
                    <a:pt x="0" y="32"/>
                    <a:pt x="0" y="32"/>
                    <a:pt x="0" y="32"/>
                  </a:cubicBezTo>
                  <a:cubicBezTo>
                    <a:pt x="0" y="32"/>
                    <a:pt x="0" y="32"/>
                    <a:pt x="0" y="32"/>
                  </a:cubicBezTo>
                  <a:moveTo>
                    <a:pt x="0" y="31"/>
                  </a:moveTo>
                  <a:cubicBezTo>
                    <a:pt x="0" y="31"/>
                    <a:pt x="0" y="31"/>
                    <a:pt x="0" y="31"/>
                  </a:cubicBezTo>
                  <a:cubicBezTo>
                    <a:pt x="0" y="31"/>
                    <a:pt x="0" y="31"/>
                    <a:pt x="0" y="31"/>
                  </a:cubicBezTo>
                  <a:moveTo>
                    <a:pt x="0" y="31"/>
                  </a:moveTo>
                  <a:cubicBezTo>
                    <a:pt x="0" y="31"/>
                    <a:pt x="0" y="31"/>
                    <a:pt x="0" y="31"/>
                  </a:cubicBezTo>
                  <a:cubicBezTo>
                    <a:pt x="0" y="31"/>
                    <a:pt x="0" y="31"/>
                    <a:pt x="0" y="31"/>
                  </a:cubicBezTo>
                  <a:moveTo>
                    <a:pt x="0" y="31"/>
                  </a:moveTo>
                  <a:cubicBezTo>
                    <a:pt x="0" y="31"/>
                    <a:pt x="0" y="31"/>
                    <a:pt x="0" y="31"/>
                  </a:cubicBezTo>
                  <a:cubicBezTo>
                    <a:pt x="0" y="31"/>
                    <a:pt x="0" y="31"/>
                    <a:pt x="0" y="31"/>
                  </a:cubicBezTo>
                  <a:moveTo>
                    <a:pt x="0" y="30"/>
                  </a:moveTo>
                  <a:cubicBezTo>
                    <a:pt x="0" y="30"/>
                    <a:pt x="0" y="30"/>
                    <a:pt x="0" y="31"/>
                  </a:cubicBezTo>
                  <a:cubicBezTo>
                    <a:pt x="0" y="30"/>
                    <a:pt x="0" y="30"/>
                    <a:pt x="0" y="30"/>
                  </a:cubicBezTo>
                  <a:moveTo>
                    <a:pt x="0" y="30"/>
                  </a:moveTo>
                  <a:cubicBezTo>
                    <a:pt x="0" y="30"/>
                    <a:pt x="0" y="30"/>
                    <a:pt x="0" y="30"/>
                  </a:cubicBezTo>
                  <a:cubicBezTo>
                    <a:pt x="0" y="30"/>
                    <a:pt x="0" y="30"/>
                    <a:pt x="0" y="30"/>
                  </a:cubicBezTo>
                  <a:moveTo>
                    <a:pt x="0" y="30"/>
                  </a:moveTo>
                  <a:cubicBezTo>
                    <a:pt x="0" y="30"/>
                    <a:pt x="0" y="30"/>
                    <a:pt x="0" y="30"/>
                  </a:cubicBezTo>
                  <a:cubicBezTo>
                    <a:pt x="0" y="30"/>
                    <a:pt x="0" y="30"/>
                    <a:pt x="0" y="30"/>
                  </a:cubicBezTo>
                  <a:cubicBezTo>
                    <a:pt x="0" y="30"/>
                    <a:pt x="0" y="30"/>
                    <a:pt x="0" y="30"/>
                  </a:cubicBezTo>
                  <a:moveTo>
                    <a:pt x="0" y="29"/>
                  </a:moveTo>
                  <a:cubicBezTo>
                    <a:pt x="0" y="29"/>
                    <a:pt x="0" y="30"/>
                    <a:pt x="0" y="30"/>
                  </a:cubicBezTo>
                  <a:cubicBezTo>
                    <a:pt x="0" y="30"/>
                    <a:pt x="0" y="29"/>
                    <a:pt x="0" y="29"/>
                  </a:cubicBezTo>
                  <a:moveTo>
                    <a:pt x="0" y="29"/>
                  </a:moveTo>
                  <a:cubicBezTo>
                    <a:pt x="0" y="29"/>
                    <a:pt x="0" y="29"/>
                    <a:pt x="0" y="29"/>
                  </a:cubicBezTo>
                  <a:cubicBezTo>
                    <a:pt x="0" y="29"/>
                    <a:pt x="0" y="29"/>
                    <a:pt x="0" y="29"/>
                  </a:cubicBezTo>
                  <a:moveTo>
                    <a:pt x="0" y="29"/>
                  </a:moveTo>
                  <a:cubicBezTo>
                    <a:pt x="0" y="29"/>
                    <a:pt x="0" y="29"/>
                    <a:pt x="0" y="29"/>
                  </a:cubicBezTo>
                  <a:cubicBezTo>
                    <a:pt x="0" y="29"/>
                    <a:pt x="0" y="29"/>
                    <a:pt x="0" y="29"/>
                  </a:cubicBezTo>
                  <a:moveTo>
                    <a:pt x="0" y="28"/>
                  </a:moveTo>
                  <a:cubicBezTo>
                    <a:pt x="0" y="29"/>
                    <a:pt x="0" y="29"/>
                    <a:pt x="0" y="29"/>
                  </a:cubicBezTo>
                  <a:cubicBezTo>
                    <a:pt x="0" y="29"/>
                    <a:pt x="0" y="29"/>
                    <a:pt x="0" y="28"/>
                  </a:cubicBezTo>
                  <a:moveTo>
                    <a:pt x="0" y="28"/>
                  </a:moveTo>
                  <a:cubicBezTo>
                    <a:pt x="0" y="28"/>
                    <a:pt x="0" y="28"/>
                    <a:pt x="0" y="28"/>
                  </a:cubicBezTo>
                  <a:cubicBezTo>
                    <a:pt x="0" y="28"/>
                    <a:pt x="0" y="28"/>
                    <a:pt x="0" y="28"/>
                  </a:cubicBezTo>
                  <a:moveTo>
                    <a:pt x="0" y="28"/>
                  </a:moveTo>
                  <a:cubicBezTo>
                    <a:pt x="0" y="28"/>
                    <a:pt x="0" y="28"/>
                    <a:pt x="0" y="28"/>
                  </a:cubicBezTo>
                  <a:cubicBezTo>
                    <a:pt x="0" y="28"/>
                    <a:pt x="0" y="28"/>
                    <a:pt x="0" y="28"/>
                  </a:cubicBezTo>
                  <a:moveTo>
                    <a:pt x="0" y="28"/>
                  </a:moveTo>
                  <a:cubicBezTo>
                    <a:pt x="0" y="28"/>
                    <a:pt x="0" y="28"/>
                    <a:pt x="0" y="28"/>
                  </a:cubicBezTo>
                  <a:cubicBezTo>
                    <a:pt x="0" y="28"/>
                    <a:pt x="0" y="28"/>
                    <a:pt x="0" y="28"/>
                  </a:cubicBezTo>
                  <a:moveTo>
                    <a:pt x="0" y="27"/>
                  </a:moveTo>
                  <a:cubicBezTo>
                    <a:pt x="0" y="27"/>
                    <a:pt x="0" y="27"/>
                    <a:pt x="0" y="28"/>
                  </a:cubicBezTo>
                  <a:cubicBezTo>
                    <a:pt x="0" y="27"/>
                    <a:pt x="0" y="27"/>
                    <a:pt x="0" y="27"/>
                  </a:cubicBezTo>
                  <a:moveTo>
                    <a:pt x="0" y="27"/>
                  </a:moveTo>
                  <a:cubicBezTo>
                    <a:pt x="0" y="27"/>
                    <a:pt x="0" y="27"/>
                    <a:pt x="0" y="27"/>
                  </a:cubicBezTo>
                  <a:cubicBezTo>
                    <a:pt x="0" y="27"/>
                    <a:pt x="0" y="27"/>
                    <a:pt x="0" y="27"/>
                  </a:cubicBezTo>
                  <a:moveTo>
                    <a:pt x="0" y="26"/>
                  </a:moveTo>
                  <a:cubicBezTo>
                    <a:pt x="0" y="27"/>
                    <a:pt x="0" y="27"/>
                    <a:pt x="0" y="27"/>
                  </a:cubicBezTo>
                  <a:cubicBezTo>
                    <a:pt x="0" y="27"/>
                    <a:pt x="0" y="27"/>
                    <a:pt x="0" y="26"/>
                  </a:cubicBezTo>
                  <a:moveTo>
                    <a:pt x="0" y="26"/>
                  </a:moveTo>
                  <a:cubicBezTo>
                    <a:pt x="0" y="26"/>
                    <a:pt x="0" y="26"/>
                    <a:pt x="0" y="26"/>
                  </a:cubicBezTo>
                  <a:cubicBezTo>
                    <a:pt x="0" y="26"/>
                    <a:pt x="0" y="26"/>
                    <a:pt x="0" y="26"/>
                  </a:cubicBezTo>
                  <a:moveTo>
                    <a:pt x="0" y="26"/>
                  </a:moveTo>
                  <a:cubicBezTo>
                    <a:pt x="0" y="26"/>
                    <a:pt x="0" y="26"/>
                    <a:pt x="0" y="26"/>
                  </a:cubicBezTo>
                  <a:cubicBezTo>
                    <a:pt x="0" y="26"/>
                    <a:pt x="0" y="26"/>
                    <a:pt x="0" y="26"/>
                  </a:cubicBezTo>
                  <a:moveTo>
                    <a:pt x="0" y="26"/>
                  </a:moveTo>
                  <a:cubicBezTo>
                    <a:pt x="0" y="26"/>
                    <a:pt x="0" y="26"/>
                    <a:pt x="0" y="26"/>
                  </a:cubicBezTo>
                  <a:cubicBezTo>
                    <a:pt x="0" y="26"/>
                    <a:pt x="0" y="26"/>
                    <a:pt x="0" y="26"/>
                  </a:cubicBezTo>
                  <a:moveTo>
                    <a:pt x="0" y="25"/>
                  </a:moveTo>
                  <a:cubicBezTo>
                    <a:pt x="0" y="25"/>
                    <a:pt x="0" y="25"/>
                    <a:pt x="0" y="25"/>
                  </a:cubicBezTo>
                  <a:cubicBezTo>
                    <a:pt x="0" y="25"/>
                    <a:pt x="0" y="25"/>
                    <a:pt x="0" y="25"/>
                  </a:cubicBezTo>
                  <a:moveTo>
                    <a:pt x="0" y="25"/>
                  </a:moveTo>
                  <a:cubicBezTo>
                    <a:pt x="0" y="25"/>
                    <a:pt x="0" y="25"/>
                    <a:pt x="0" y="25"/>
                  </a:cubicBezTo>
                  <a:cubicBezTo>
                    <a:pt x="0" y="25"/>
                    <a:pt x="0" y="25"/>
                    <a:pt x="0" y="25"/>
                  </a:cubicBezTo>
                  <a:moveTo>
                    <a:pt x="0" y="25"/>
                  </a:moveTo>
                  <a:cubicBezTo>
                    <a:pt x="0" y="25"/>
                    <a:pt x="0" y="25"/>
                    <a:pt x="0" y="25"/>
                  </a:cubicBezTo>
                  <a:cubicBezTo>
                    <a:pt x="0" y="25"/>
                    <a:pt x="0" y="25"/>
                    <a:pt x="0" y="25"/>
                  </a:cubicBezTo>
                  <a:moveTo>
                    <a:pt x="0" y="24"/>
                  </a:moveTo>
                  <a:cubicBezTo>
                    <a:pt x="0" y="24"/>
                    <a:pt x="0" y="24"/>
                    <a:pt x="0" y="25"/>
                  </a:cubicBezTo>
                  <a:cubicBezTo>
                    <a:pt x="0" y="24"/>
                    <a:pt x="0" y="24"/>
                    <a:pt x="0" y="24"/>
                  </a:cubicBezTo>
                  <a:moveTo>
                    <a:pt x="0" y="24"/>
                  </a:moveTo>
                  <a:cubicBezTo>
                    <a:pt x="0" y="24"/>
                    <a:pt x="0" y="24"/>
                    <a:pt x="0" y="24"/>
                  </a:cubicBezTo>
                  <a:cubicBezTo>
                    <a:pt x="0" y="24"/>
                    <a:pt x="0" y="24"/>
                    <a:pt x="0" y="24"/>
                  </a:cubicBezTo>
                  <a:moveTo>
                    <a:pt x="0" y="24"/>
                  </a:moveTo>
                  <a:cubicBezTo>
                    <a:pt x="0" y="24"/>
                    <a:pt x="0" y="24"/>
                    <a:pt x="0" y="24"/>
                  </a:cubicBezTo>
                  <a:cubicBezTo>
                    <a:pt x="0" y="24"/>
                    <a:pt x="0" y="24"/>
                    <a:pt x="0" y="24"/>
                  </a:cubicBezTo>
                  <a:moveTo>
                    <a:pt x="0" y="23"/>
                  </a:moveTo>
                  <a:cubicBezTo>
                    <a:pt x="0" y="23"/>
                    <a:pt x="0" y="23"/>
                    <a:pt x="0" y="24"/>
                  </a:cubicBezTo>
                  <a:cubicBezTo>
                    <a:pt x="0" y="23"/>
                    <a:pt x="0" y="23"/>
                    <a:pt x="0" y="23"/>
                  </a:cubicBezTo>
                  <a:moveTo>
                    <a:pt x="0" y="23"/>
                  </a:moveTo>
                  <a:cubicBezTo>
                    <a:pt x="0" y="23"/>
                    <a:pt x="0" y="23"/>
                    <a:pt x="0" y="23"/>
                  </a:cubicBezTo>
                  <a:cubicBezTo>
                    <a:pt x="0" y="23"/>
                    <a:pt x="0" y="23"/>
                    <a:pt x="0" y="23"/>
                  </a:cubicBezTo>
                  <a:moveTo>
                    <a:pt x="0" y="23"/>
                  </a:moveTo>
                  <a:cubicBezTo>
                    <a:pt x="0" y="23"/>
                    <a:pt x="0" y="23"/>
                    <a:pt x="0" y="23"/>
                  </a:cubicBezTo>
                  <a:cubicBezTo>
                    <a:pt x="0" y="23"/>
                    <a:pt x="0" y="23"/>
                    <a:pt x="0" y="23"/>
                  </a:cubicBezTo>
                  <a:moveTo>
                    <a:pt x="0" y="22"/>
                  </a:moveTo>
                  <a:cubicBezTo>
                    <a:pt x="0" y="22"/>
                    <a:pt x="0" y="22"/>
                    <a:pt x="0" y="22"/>
                  </a:cubicBezTo>
                  <a:cubicBezTo>
                    <a:pt x="0" y="22"/>
                    <a:pt x="0" y="22"/>
                    <a:pt x="0" y="22"/>
                  </a:cubicBezTo>
                  <a:moveTo>
                    <a:pt x="0" y="22"/>
                  </a:moveTo>
                  <a:cubicBezTo>
                    <a:pt x="0" y="22"/>
                    <a:pt x="0" y="22"/>
                    <a:pt x="0" y="22"/>
                  </a:cubicBezTo>
                  <a:cubicBezTo>
                    <a:pt x="0" y="22"/>
                    <a:pt x="0" y="22"/>
                    <a:pt x="0" y="22"/>
                  </a:cubicBezTo>
                  <a:moveTo>
                    <a:pt x="0" y="22"/>
                  </a:moveTo>
                  <a:cubicBezTo>
                    <a:pt x="0" y="22"/>
                    <a:pt x="0" y="22"/>
                    <a:pt x="0" y="22"/>
                  </a:cubicBezTo>
                  <a:cubicBezTo>
                    <a:pt x="0" y="22"/>
                    <a:pt x="0" y="22"/>
                    <a:pt x="0" y="22"/>
                  </a:cubicBezTo>
                  <a:moveTo>
                    <a:pt x="0" y="21"/>
                  </a:moveTo>
                  <a:cubicBezTo>
                    <a:pt x="0" y="21"/>
                    <a:pt x="0" y="22"/>
                    <a:pt x="0" y="22"/>
                  </a:cubicBezTo>
                  <a:cubicBezTo>
                    <a:pt x="0" y="22"/>
                    <a:pt x="0" y="21"/>
                    <a:pt x="0" y="21"/>
                  </a:cubicBezTo>
                  <a:moveTo>
                    <a:pt x="0" y="21"/>
                  </a:moveTo>
                  <a:cubicBezTo>
                    <a:pt x="0" y="21"/>
                    <a:pt x="0" y="21"/>
                    <a:pt x="0" y="21"/>
                  </a:cubicBezTo>
                  <a:cubicBezTo>
                    <a:pt x="0" y="21"/>
                    <a:pt x="0" y="21"/>
                    <a:pt x="0" y="21"/>
                  </a:cubicBezTo>
                  <a:moveTo>
                    <a:pt x="0" y="21"/>
                  </a:moveTo>
                  <a:cubicBezTo>
                    <a:pt x="0" y="21"/>
                    <a:pt x="0" y="21"/>
                    <a:pt x="0" y="21"/>
                  </a:cubicBezTo>
                  <a:cubicBezTo>
                    <a:pt x="0" y="21"/>
                    <a:pt x="0" y="21"/>
                    <a:pt x="0" y="21"/>
                  </a:cubicBezTo>
                  <a:moveTo>
                    <a:pt x="0" y="20"/>
                  </a:moveTo>
                  <a:cubicBezTo>
                    <a:pt x="0" y="21"/>
                    <a:pt x="0" y="21"/>
                    <a:pt x="0" y="21"/>
                  </a:cubicBezTo>
                  <a:cubicBezTo>
                    <a:pt x="0" y="21"/>
                    <a:pt x="0" y="21"/>
                    <a:pt x="0" y="20"/>
                  </a:cubicBezTo>
                  <a:moveTo>
                    <a:pt x="0" y="20"/>
                  </a:moveTo>
                  <a:cubicBezTo>
                    <a:pt x="0" y="20"/>
                    <a:pt x="0" y="20"/>
                    <a:pt x="0" y="20"/>
                  </a:cubicBezTo>
                  <a:cubicBezTo>
                    <a:pt x="0" y="20"/>
                    <a:pt x="0" y="20"/>
                    <a:pt x="0" y="20"/>
                  </a:cubicBezTo>
                  <a:moveTo>
                    <a:pt x="0" y="19"/>
                  </a:moveTo>
                  <a:cubicBezTo>
                    <a:pt x="0" y="19"/>
                    <a:pt x="0" y="20"/>
                    <a:pt x="0" y="20"/>
                  </a:cubicBezTo>
                  <a:cubicBezTo>
                    <a:pt x="0" y="20"/>
                    <a:pt x="0" y="19"/>
                    <a:pt x="0" y="19"/>
                  </a:cubicBezTo>
                  <a:moveTo>
                    <a:pt x="0" y="19"/>
                  </a:moveTo>
                  <a:cubicBezTo>
                    <a:pt x="0" y="19"/>
                    <a:pt x="0" y="19"/>
                    <a:pt x="0" y="19"/>
                  </a:cubicBezTo>
                  <a:cubicBezTo>
                    <a:pt x="0" y="19"/>
                    <a:pt x="0" y="19"/>
                    <a:pt x="0" y="19"/>
                  </a:cubicBezTo>
                  <a:moveTo>
                    <a:pt x="0" y="19"/>
                  </a:moveTo>
                  <a:cubicBezTo>
                    <a:pt x="0" y="19"/>
                    <a:pt x="0" y="19"/>
                    <a:pt x="0" y="19"/>
                  </a:cubicBezTo>
                  <a:cubicBezTo>
                    <a:pt x="0" y="19"/>
                    <a:pt x="0" y="19"/>
                    <a:pt x="0" y="19"/>
                  </a:cubicBezTo>
                  <a:moveTo>
                    <a:pt x="0" y="18"/>
                  </a:moveTo>
                  <a:cubicBezTo>
                    <a:pt x="0" y="18"/>
                    <a:pt x="0" y="19"/>
                    <a:pt x="0" y="19"/>
                  </a:cubicBezTo>
                  <a:cubicBezTo>
                    <a:pt x="0" y="19"/>
                    <a:pt x="0" y="18"/>
                    <a:pt x="0" y="18"/>
                  </a:cubicBezTo>
                  <a:moveTo>
                    <a:pt x="0" y="18"/>
                  </a:moveTo>
                  <a:cubicBezTo>
                    <a:pt x="0" y="18"/>
                    <a:pt x="0" y="18"/>
                    <a:pt x="0" y="18"/>
                  </a:cubicBezTo>
                  <a:cubicBezTo>
                    <a:pt x="0" y="18"/>
                    <a:pt x="0" y="18"/>
                    <a:pt x="0" y="18"/>
                  </a:cubicBezTo>
                  <a:moveTo>
                    <a:pt x="0" y="18"/>
                  </a:moveTo>
                  <a:cubicBezTo>
                    <a:pt x="0" y="18"/>
                    <a:pt x="0" y="18"/>
                    <a:pt x="0" y="18"/>
                  </a:cubicBezTo>
                  <a:cubicBezTo>
                    <a:pt x="0" y="18"/>
                    <a:pt x="0" y="18"/>
                    <a:pt x="0" y="18"/>
                  </a:cubicBezTo>
                  <a:moveTo>
                    <a:pt x="0" y="18"/>
                  </a:moveTo>
                  <a:cubicBezTo>
                    <a:pt x="0" y="18"/>
                    <a:pt x="0" y="18"/>
                    <a:pt x="0" y="18"/>
                  </a:cubicBezTo>
                  <a:cubicBezTo>
                    <a:pt x="0" y="18"/>
                    <a:pt x="0" y="18"/>
                    <a:pt x="0" y="18"/>
                  </a:cubicBezTo>
                  <a:moveTo>
                    <a:pt x="0" y="17"/>
                  </a:moveTo>
                  <a:cubicBezTo>
                    <a:pt x="0" y="17"/>
                    <a:pt x="0" y="17"/>
                    <a:pt x="0" y="18"/>
                  </a:cubicBezTo>
                  <a:cubicBezTo>
                    <a:pt x="0" y="17"/>
                    <a:pt x="0" y="17"/>
                    <a:pt x="0" y="17"/>
                  </a:cubicBezTo>
                  <a:moveTo>
                    <a:pt x="0" y="17"/>
                  </a:moveTo>
                  <a:cubicBezTo>
                    <a:pt x="0" y="17"/>
                    <a:pt x="0" y="17"/>
                    <a:pt x="0" y="17"/>
                  </a:cubicBezTo>
                  <a:cubicBezTo>
                    <a:pt x="0" y="17"/>
                    <a:pt x="0" y="17"/>
                    <a:pt x="0" y="17"/>
                  </a:cubicBezTo>
                  <a:moveTo>
                    <a:pt x="1" y="16"/>
                  </a:moveTo>
                  <a:cubicBezTo>
                    <a:pt x="1" y="16"/>
                    <a:pt x="0" y="16"/>
                    <a:pt x="0" y="17"/>
                  </a:cubicBezTo>
                  <a:cubicBezTo>
                    <a:pt x="0" y="16"/>
                    <a:pt x="1" y="16"/>
                    <a:pt x="1" y="16"/>
                  </a:cubicBezTo>
                  <a:moveTo>
                    <a:pt x="1" y="16"/>
                  </a:moveTo>
                  <a:cubicBezTo>
                    <a:pt x="1" y="16"/>
                    <a:pt x="1" y="16"/>
                    <a:pt x="1" y="16"/>
                  </a:cubicBezTo>
                  <a:cubicBezTo>
                    <a:pt x="1" y="16"/>
                    <a:pt x="1" y="16"/>
                    <a:pt x="1" y="16"/>
                  </a:cubicBezTo>
                  <a:moveTo>
                    <a:pt x="1" y="15"/>
                  </a:moveTo>
                  <a:cubicBezTo>
                    <a:pt x="1" y="16"/>
                    <a:pt x="1" y="16"/>
                    <a:pt x="1" y="16"/>
                  </a:cubicBezTo>
                  <a:cubicBezTo>
                    <a:pt x="1" y="16"/>
                    <a:pt x="1" y="16"/>
                    <a:pt x="1" y="15"/>
                  </a:cubicBezTo>
                  <a:moveTo>
                    <a:pt x="1" y="15"/>
                  </a:moveTo>
                  <a:cubicBezTo>
                    <a:pt x="1" y="15"/>
                    <a:pt x="1" y="15"/>
                    <a:pt x="1" y="15"/>
                  </a:cubicBezTo>
                  <a:cubicBezTo>
                    <a:pt x="1" y="15"/>
                    <a:pt x="1" y="15"/>
                    <a:pt x="1" y="15"/>
                  </a:cubicBezTo>
                  <a:moveTo>
                    <a:pt x="1" y="15"/>
                  </a:moveTo>
                  <a:cubicBezTo>
                    <a:pt x="1" y="15"/>
                    <a:pt x="1" y="15"/>
                    <a:pt x="1" y="15"/>
                  </a:cubicBezTo>
                  <a:cubicBezTo>
                    <a:pt x="1" y="15"/>
                    <a:pt x="1" y="15"/>
                    <a:pt x="1" y="15"/>
                  </a:cubicBezTo>
                  <a:moveTo>
                    <a:pt x="1" y="15"/>
                  </a:moveTo>
                  <a:cubicBezTo>
                    <a:pt x="1" y="15"/>
                    <a:pt x="1" y="15"/>
                    <a:pt x="1" y="15"/>
                  </a:cubicBezTo>
                  <a:cubicBezTo>
                    <a:pt x="1" y="15"/>
                    <a:pt x="1" y="15"/>
                    <a:pt x="1" y="15"/>
                  </a:cubicBezTo>
                  <a:moveTo>
                    <a:pt x="1" y="14"/>
                  </a:moveTo>
                  <a:cubicBezTo>
                    <a:pt x="1" y="14"/>
                    <a:pt x="1" y="15"/>
                    <a:pt x="1" y="15"/>
                  </a:cubicBezTo>
                  <a:cubicBezTo>
                    <a:pt x="1" y="15"/>
                    <a:pt x="1" y="14"/>
                    <a:pt x="1" y="14"/>
                  </a:cubicBezTo>
                  <a:moveTo>
                    <a:pt x="1" y="14"/>
                  </a:moveTo>
                  <a:cubicBezTo>
                    <a:pt x="1" y="14"/>
                    <a:pt x="1" y="14"/>
                    <a:pt x="1" y="14"/>
                  </a:cubicBezTo>
                  <a:cubicBezTo>
                    <a:pt x="1" y="14"/>
                    <a:pt x="1" y="14"/>
                    <a:pt x="1" y="14"/>
                  </a:cubicBezTo>
                  <a:moveTo>
                    <a:pt x="1" y="13"/>
                  </a:moveTo>
                  <a:cubicBezTo>
                    <a:pt x="1" y="14"/>
                    <a:pt x="1" y="14"/>
                    <a:pt x="1" y="14"/>
                  </a:cubicBezTo>
                  <a:cubicBezTo>
                    <a:pt x="1" y="14"/>
                    <a:pt x="1" y="14"/>
                    <a:pt x="1" y="13"/>
                  </a:cubicBezTo>
                  <a:moveTo>
                    <a:pt x="1" y="13"/>
                  </a:moveTo>
                  <a:cubicBezTo>
                    <a:pt x="1" y="13"/>
                    <a:pt x="1" y="13"/>
                    <a:pt x="1" y="13"/>
                  </a:cubicBezTo>
                  <a:cubicBezTo>
                    <a:pt x="1" y="13"/>
                    <a:pt x="1" y="13"/>
                    <a:pt x="1" y="13"/>
                  </a:cubicBezTo>
                  <a:moveTo>
                    <a:pt x="1" y="12"/>
                  </a:moveTo>
                  <a:cubicBezTo>
                    <a:pt x="1" y="13"/>
                    <a:pt x="1" y="13"/>
                    <a:pt x="1" y="13"/>
                  </a:cubicBezTo>
                  <a:cubicBezTo>
                    <a:pt x="1" y="13"/>
                    <a:pt x="1" y="13"/>
                    <a:pt x="1" y="12"/>
                  </a:cubicBezTo>
                  <a:moveTo>
                    <a:pt x="1" y="12"/>
                  </a:moveTo>
                  <a:cubicBezTo>
                    <a:pt x="1" y="12"/>
                    <a:pt x="1" y="12"/>
                    <a:pt x="1" y="12"/>
                  </a:cubicBezTo>
                  <a:cubicBezTo>
                    <a:pt x="1" y="12"/>
                    <a:pt x="1" y="12"/>
                    <a:pt x="1" y="12"/>
                  </a:cubicBezTo>
                  <a:moveTo>
                    <a:pt x="1" y="12"/>
                  </a:moveTo>
                  <a:cubicBezTo>
                    <a:pt x="1" y="12"/>
                    <a:pt x="1" y="12"/>
                    <a:pt x="1" y="12"/>
                  </a:cubicBezTo>
                  <a:cubicBezTo>
                    <a:pt x="1" y="12"/>
                    <a:pt x="1" y="12"/>
                    <a:pt x="1" y="12"/>
                  </a:cubicBezTo>
                  <a:moveTo>
                    <a:pt x="1" y="11"/>
                  </a:moveTo>
                  <a:cubicBezTo>
                    <a:pt x="1" y="12"/>
                    <a:pt x="1" y="12"/>
                    <a:pt x="1" y="12"/>
                  </a:cubicBezTo>
                  <a:cubicBezTo>
                    <a:pt x="1" y="12"/>
                    <a:pt x="1" y="12"/>
                    <a:pt x="1" y="11"/>
                  </a:cubicBezTo>
                  <a:moveTo>
                    <a:pt x="1" y="11"/>
                  </a:moveTo>
                  <a:cubicBezTo>
                    <a:pt x="1" y="11"/>
                    <a:pt x="1" y="11"/>
                    <a:pt x="1" y="11"/>
                  </a:cubicBezTo>
                  <a:cubicBezTo>
                    <a:pt x="1" y="11"/>
                    <a:pt x="1" y="11"/>
                    <a:pt x="1" y="11"/>
                  </a:cubicBezTo>
                  <a:moveTo>
                    <a:pt x="1" y="11"/>
                  </a:moveTo>
                  <a:cubicBezTo>
                    <a:pt x="1" y="11"/>
                    <a:pt x="1" y="11"/>
                    <a:pt x="1" y="11"/>
                  </a:cubicBezTo>
                  <a:cubicBezTo>
                    <a:pt x="1" y="11"/>
                    <a:pt x="1" y="11"/>
                    <a:pt x="1" y="11"/>
                  </a:cubicBezTo>
                  <a:moveTo>
                    <a:pt x="2" y="11"/>
                  </a:moveTo>
                  <a:cubicBezTo>
                    <a:pt x="2" y="11"/>
                    <a:pt x="1" y="11"/>
                    <a:pt x="1" y="11"/>
                  </a:cubicBezTo>
                  <a:cubicBezTo>
                    <a:pt x="1" y="11"/>
                    <a:pt x="2" y="11"/>
                    <a:pt x="2" y="11"/>
                  </a:cubicBezTo>
                  <a:moveTo>
                    <a:pt x="2" y="10"/>
                  </a:moveTo>
                  <a:cubicBezTo>
                    <a:pt x="2" y="10"/>
                    <a:pt x="2" y="11"/>
                    <a:pt x="2" y="11"/>
                  </a:cubicBezTo>
                  <a:cubicBezTo>
                    <a:pt x="2" y="11"/>
                    <a:pt x="2" y="10"/>
                    <a:pt x="2" y="10"/>
                  </a:cubicBezTo>
                  <a:moveTo>
                    <a:pt x="2" y="10"/>
                  </a:moveTo>
                  <a:cubicBezTo>
                    <a:pt x="2" y="10"/>
                    <a:pt x="2" y="10"/>
                    <a:pt x="2" y="10"/>
                  </a:cubicBezTo>
                  <a:cubicBezTo>
                    <a:pt x="2" y="10"/>
                    <a:pt x="2" y="10"/>
                    <a:pt x="2" y="10"/>
                  </a:cubicBezTo>
                  <a:moveTo>
                    <a:pt x="2" y="10"/>
                  </a:moveTo>
                  <a:cubicBezTo>
                    <a:pt x="2" y="10"/>
                    <a:pt x="2" y="10"/>
                    <a:pt x="2" y="10"/>
                  </a:cubicBezTo>
                  <a:cubicBezTo>
                    <a:pt x="2" y="10"/>
                    <a:pt x="2" y="10"/>
                    <a:pt x="2" y="10"/>
                  </a:cubicBezTo>
                  <a:moveTo>
                    <a:pt x="2" y="9"/>
                  </a:moveTo>
                  <a:cubicBezTo>
                    <a:pt x="2" y="10"/>
                    <a:pt x="2" y="10"/>
                    <a:pt x="2" y="10"/>
                  </a:cubicBezTo>
                  <a:cubicBezTo>
                    <a:pt x="2" y="10"/>
                    <a:pt x="2" y="10"/>
                    <a:pt x="2" y="9"/>
                  </a:cubicBezTo>
                  <a:moveTo>
                    <a:pt x="2" y="9"/>
                  </a:moveTo>
                  <a:cubicBezTo>
                    <a:pt x="2" y="9"/>
                    <a:pt x="2" y="9"/>
                    <a:pt x="2" y="9"/>
                  </a:cubicBezTo>
                  <a:cubicBezTo>
                    <a:pt x="2" y="9"/>
                    <a:pt x="2" y="9"/>
                    <a:pt x="2" y="9"/>
                  </a:cubicBezTo>
                  <a:moveTo>
                    <a:pt x="2" y="9"/>
                  </a:moveTo>
                  <a:cubicBezTo>
                    <a:pt x="2" y="9"/>
                    <a:pt x="2" y="9"/>
                    <a:pt x="2" y="9"/>
                  </a:cubicBezTo>
                  <a:cubicBezTo>
                    <a:pt x="2" y="9"/>
                    <a:pt x="2" y="9"/>
                    <a:pt x="2" y="9"/>
                  </a:cubicBezTo>
                  <a:moveTo>
                    <a:pt x="2" y="9"/>
                  </a:moveTo>
                  <a:cubicBezTo>
                    <a:pt x="2" y="9"/>
                    <a:pt x="2" y="9"/>
                    <a:pt x="2" y="9"/>
                  </a:cubicBezTo>
                  <a:cubicBezTo>
                    <a:pt x="2" y="9"/>
                    <a:pt x="2" y="9"/>
                    <a:pt x="2" y="9"/>
                  </a:cubicBezTo>
                  <a:moveTo>
                    <a:pt x="2" y="8"/>
                  </a:moveTo>
                  <a:cubicBezTo>
                    <a:pt x="2" y="8"/>
                    <a:pt x="2" y="9"/>
                    <a:pt x="2" y="9"/>
                  </a:cubicBezTo>
                  <a:cubicBezTo>
                    <a:pt x="2" y="9"/>
                    <a:pt x="2" y="8"/>
                    <a:pt x="2" y="8"/>
                  </a:cubicBezTo>
                  <a:moveTo>
                    <a:pt x="2" y="8"/>
                  </a:moveTo>
                  <a:cubicBezTo>
                    <a:pt x="2" y="8"/>
                    <a:pt x="2" y="8"/>
                    <a:pt x="2" y="8"/>
                  </a:cubicBezTo>
                  <a:cubicBezTo>
                    <a:pt x="2" y="8"/>
                    <a:pt x="2" y="8"/>
                    <a:pt x="2" y="8"/>
                  </a:cubicBezTo>
                  <a:moveTo>
                    <a:pt x="2" y="8"/>
                  </a:moveTo>
                  <a:cubicBezTo>
                    <a:pt x="2" y="8"/>
                    <a:pt x="2" y="8"/>
                    <a:pt x="2" y="8"/>
                  </a:cubicBezTo>
                  <a:cubicBezTo>
                    <a:pt x="2" y="8"/>
                    <a:pt x="2" y="8"/>
                    <a:pt x="2" y="8"/>
                  </a:cubicBezTo>
                  <a:moveTo>
                    <a:pt x="2" y="8"/>
                  </a:moveTo>
                  <a:cubicBezTo>
                    <a:pt x="2" y="8"/>
                    <a:pt x="2" y="8"/>
                    <a:pt x="2" y="8"/>
                  </a:cubicBezTo>
                  <a:cubicBezTo>
                    <a:pt x="2" y="8"/>
                    <a:pt x="2" y="8"/>
                    <a:pt x="2" y="8"/>
                  </a:cubicBezTo>
                  <a:moveTo>
                    <a:pt x="2" y="7"/>
                  </a:moveTo>
                  <a:cubicBezTo>
                    <a:pt x="2" y="7"/>
                    <a:pt x="2" y="7"/>
                    <a:pt x="2" y="7"/>
                  </a:cubicBezTo>
                  <a:cubicBezTo>
                    <a:pt x="2" y="7"/>
                    <a:pt x="2" y="7"/>
                    <a:pt x="2" y="7"/>
                  </a:cubicBezTo>
                  <a:moveTo>
                    <a:pt x="2" y="7"/>
                  </a:moveTo>
                  <a:cubicBezTo>
                    <a:pt x="2" y="7"/>
                    <a:pt x="2" y="7"/>
                    <a:pt x="2" y="7"/>
                  </a:cubicBezTo>
                  <a:cubicBezTo>
                    <a:pt x="2" y="7"/>
                    <a:pt x="2" y="7"/>
                    <a:pt x="2" y="7"/>
                  </a:cubicBezTo>
                  <a:moveTo>
                    <a:pt x="2" y="7"/>
                  </a:moveTo>
                  <a:cubicBezTo>
                    <a:pt x="2" y="7"/>
                    <a:pt x="2" y="7"/>
                    <a:pt x="2" y="7"/>
                  </a:cubicBezTo>
                  <a:cubicBezTo>
                    <a:pt x="2" y="7"/>
                    <a:pt x="2" y="7"/>
                    <a:pt x="2" y="7"/>
                  </a:cubicBezTo>
                  <a:moveTo>
                    <a:pt x="3" y="6"/>
                  </a:moveTo>
                  <a:cubicBezTo>
                    <a:pt x="3" y="6"/>
                    <a:pt x="2" y="7"/>
                    <a:pt x="2" y="7"/>
                  </a:cubicBezTo>
                  <a:cubicBezTo>
                    <a:pt x="2" y="7"/>
                    <a:pt x="3" y="6"/>
                    <a:pt x="3" y="6"/>
                  </a:cubicBezTo>
                  <a:moveTo>
                    <a:pt x="3" y="6"/>
                  </a:moveTo>
                  <a:cubicBezTo>
                    <a:pt x="3" y="6"/>
                    <a:pt x="3" y="6"/>
                    <a:pt x="3" y="6"/>
                  </a:cubicBezTo>
                  <a:cubicBezTo>
                    <a:pt x="3" y="6"/>
                    <a:pt x="3" y="6"/>
                    <a:pt x="3" y="6"/>
                  </a:cubicBezTo>
                  <a:moveTo>
                    <a:pt x="3" y="6"/>
                  </a:moveTo>
                  <a:cubicBezTo>
                    <a:pt x="3" y="6"/>
                    <a:pt x="3" y="6"/>
                    <a:pt x="3" y="6"/>
                  </a:cubicBezTo>
                  <a:cubicBezTo>
                    <a:pt x="3" y="6"/>
                    <a:pt x="3" y="6"/>
                    <a:pt x="3" y="6"/>
                  </a:cubicBezTo>
                  <a:moveTo>
                    <a:pt x="3" y="6"/>
                  </a:moveTo>
                  <a:cubicBezTo>
                    <a:pt x="3" y="6"/>
                    <a:pt x="3" y="6"/>
                    <a:pt x="3" y="6"/>
                  </a:cubicBezTo>
                  <a:cubicBezTo>
                    <a:pt x="3" y="6"/>
                    <a:pt x="3" y="6"/>
                    <a:pt x="3" y="6"/>
                  </a:cubicBezTo>
                  <a:moveTo>
                    <a:pt x="3" y="5"/>
                  </a:moveTo>
                  <a:cubicBezTo>
                    <a:pt x="3" y="5"/>
                    <a:pt x="3" y="5"/>
                    <a:pt x="3" y="5"/>
                  </a:cubicBezTo>
                  <a:cubicBezTo>
                    <a:pt x="3" y="5"/>
                    <a:pt x="3" y="5"/>
                    <a:pt x="3" y="5"/>
                  </a:cubicBezTo>
                  <a:moveTo>
                    <a:pt x="3" y="5"/>
                  </a:moveTo>
                  <a:cubicBezTo>
                    <a:pt x="3" y="5"/>
                    <a:pt x="3" y="5"/>
                    <a:pt x="3" y="5"/>
                  </a:cubicBezTo>
                  <a:cubicBezTo>
                    <a:pt x="3" y="5"/>
                    <a:pt x="3" y="5"/>
                    <a:pt x="3" y="5"/>
                  </a:cubicBezTo>
                  <a:moveTo>
                    <a:pt x="3" y="5"/>
                  </a:moveTo>
                  <a:cubicBezTo>
                    <a:pt x="3" y="5"/>
                    <a:pt x="3" y="5"/>
                    <a:pt x="3" y="5"/>
                  </a:cubicBezTo>
                  <a:cubicBezTo>
                    <a:pt x="3" y="5"/>
                    <a:pt x="3" y="5"/>
                    <a:pt x="3" y="5"/>
                  </a:cubicBezTo>
                  <a:moveTo>
                    <a:pt x="3" y="4"/>
                  </a:moveTo>
                  <a:cubicBezTo>
                    <a:pt x="3" y="5"/>
                    <a:pt x="3" y="5"/>
                    <a:pt x="3" y="5"/>
                  </a:cubicBezTo>
                  <a:cubicBezTo>
                    <a:pt x="3" y="5"/>
                    <a:pt x="3" y="5"/>
                    <a:pt x="3" y="4"/>
                  </a:cubicBezTo>
                  <a:moveTo>
                    <a:pt x="3" y="4"/>
                  </a:moveTo>
                  <a:cubicBezTo>
                    <a:pt x="3" y="4"/>
                    <a:pt x="3" y="4"/>
                    <a:pt x="3" y="4"/>
                  </a:cubicBezTo>
                  <a:cubicBezTo>
                    <a:pt x="3" y="4"/>
                    <a:pt x="3" y="4"/>
                    <a:pt x="3" y="4"/>
                  </a:cubicBezTo>
                  <a:moveTo>
                    <a:pt x="3" y="4"/>
                  </a:moveTo>
                  <a:cubicBezTo>
                    <a:pt x="3" y="4"/>
                    <a:pt x="3" y="4"/>
                    <a:pt x="3" y="4"/>
                  </a:cubicBezTo>
                  <a:cubicBezTo>
                    <a:pt x="3" y="4"/>
                    <a:pt x="3" y="4"/>
                    <a:pt x="3" y="4"/>
                  </a:cubicBezTo>
                  <a:moveTo>
                    <a:pt x="3" y="4"/>
                  </a:moveTo>
                  <a:cubicBezTo>
                    <a:pt x="3" y="4"/>
                    <a:pt x="3" y="4"/>
                    <a:pt x="3" y="4"/>
                  </a:cubicBezTo>
                  <a:cubicBezTo>
                    <a:pt x="3" y="4"/>
                    <a:pt x="3" y="4"/>
                    <a:pt x="3" y="4"/>
                  </a:cubicBezTo>
                  <a:moveTo>
                    <a:pt x="3" y="3"/>
                  </a:moveTo>
                  <a:cubicBezTo>
                    <a:pt x="3" y="3"/>
                    <a:pt x="3" y="3"/>
                    <a:pt x="3" y="4"/>
                  </a:cubicBezTo>
                  <a:cubicBezTo>
                    <a:pt x="3" y="3"/>
                    <a:pt x="3" y="3"/>
                    <a:pt x="3" y="3"/>
                  </a:cubicBezTo>
                  <a:moveTo>
                    <a:pt x="3" y="3"/>
                  </a:moveTo>
                  <a:cubicBezTo>
                    <a:pt x="3" y="3"/>
                    <a:pt x="3" y="3"/>
                    <a:pt x="3" y="3"/>
                  </a:cubicBezTo>
                  <a:cubicBezTo>
                    <a:pt x="3" y="3"/>
                    <a:pt x="3" y="3"/>
                    <a:pt x="3" y="3"/>
                  </a:cubicBezTo>
                  <a:moveTo>
                    <a:pt x="4" y="3"/>
                  </a:moveTo>
                  <a:cubicBezTo>
                    <a:pt x="4" y="3"/>
                    <a:pt x="4" y="3"/>
                    <a:pt x="3" y="3"/>
                  </a:cubicBezTo>
                  <a:cubicBezTo>
                    <a:pt x="4" y="3"/>
                    <a:pt x="4" y="3"/>
                    <a:pt x="4" y="3"/>
                  </a:cubicBezTo>
                  <a:moveTo>
                    <a:pt x="4" y="3"/>
                  </a:moveTo>
                  <a:cubicBezTo>
                    <a:pt x="4" y="3"/>
                    <a:pt x="4" y="3"/>
                    <a:pt x="4" y="3"/>
                  </a:cubicBezTo>
                  <a:cubicBezTo>
                    <a:pt x="4" y="3"/>
                    <a:pt x="4" y="3"/>
                    <a:pt x="4" y="3"/>
                  </a:cubicBezTo>
                  <a:moveTo>
                    <a:pt x="4" y="2"/>
                  </a:moveTo>
                  <a:cubicBezTo>
                    <a:pt x="4" y="2"/>
                    <a:pt x="4" y="2"/>
                    <a:pt x="4" y="2"/>
                  </a:cubicBezTo>
                  <a:cubicBezTo>
                    <a:pt x="4" y="2"/>
                    <a:pt x="4" y="2"/>
                    <a:pt x="4" y="2"/>
                  </a:cubicBezTo>
                  <a:moveTo>
                    <a:pt x="4" y="2"/>
                  </a:moveTo>
                  <a:cubicBezTo>
                    <a:pt x="4" y="2"/>
                    <a:pt x="4" y="2"/>
                    <a:pt x="4" y="2"/>
                  </a:cubicBezTo>
                  <a:cubicBezTo>
                    <a:pt x="4" y="2"/>
                    <a:pt x="4" y="2"/>
                    <a:pt x="4" y="2"/>
                  </a:cubicBezTo>
                  <a:moveTo>
                    <a:pt x="4" y="1"/>
                  </a:moveTo>
                  <a:cubicBezTo>
                    <a:pt x="4" y="1"/>
                    <a:pt x="4" y="1"/>
                    <a:pt x="4" y="1"/>
                  </a:cubicBezTo>
                  <a:cubicBezTo>
                    <a:pt x="4" y="1"/>
                    <a:pt x="4" y="1"/>
                    <a:pt x="4" y="1"/>
                  </a:cubicBezTo>
                  <a:moveTo>
                    <a:pt x="4" y="1"/>
                  </a:moveTo>
                  <a:cubicBezTo>
                    <a:pt x="4" y="1"/>
                    <a:pt x="4" y="1"/>
                    <a:pt x="4" y="1"/>
                  </a:cubicBezTo>
                  <a:cubicBezTo>
                    <a:pt x="4" y="1"/>
                    <a:pt x="4" y="1"/>
                    <a:pt x="4" y="1"/>
                  </a:cubicBezTo>
                  <a:moveTo>
                    <a:pt x="4" y="0"/>
                  </a:moveTo>
                  <a:cubicBezTo>
                    <a:pt x="4" y="0"/>
                    <a:pt x="4" y="0"/>
                    <a:pt x="4" y="0"/>
                  </a:cubicBezTo>
                  <a:cubicBezTo>
                    <a:pt x="4" y="0"/>
                    <a:pt x="4" y="0"/>
                    <a:pt x="4" y="0"/>
                  </a:cubicBezTo>
                </a:path>
              </a:pathLst>
            </a:custGeom>
            <a:solidFill>
              <a:srgbClr val="E56A05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</a14:hiddenLine>
              </a:ext>
            </a:extLst>
          </p:spPr>
          <p:txBody>
            <a:bodyPr vert="horz" wrap="square" lIns="121920" tIns="60960" rIns="121920" bIns="60960" numCol="1" anchor="t" anchorCtr="0" compatLnSpc="1"/>
            <a:lstStyle/>
            <a:p>
              <a:endParaRPr lang="en-GB" sz="2400"/>
            </a:p>
          </p:txBody>
        </p:sp>
        <p:sp>
          <p:nvSpPr>
            <p:cNvPr id="34" name="Freeform 35"/>
            <p:cNvSpPr/>
            <p:nvPr/>
          </p:nvSpPr>
          <p:spPr bwMode="auto">
            <a:xfrm>
              <a:off x="2511425" y="2494353"/>
              <a:ext cx="190500" cy="425450"/>
            </a:xfrm>
            <a:custGeom>
              <a:avLst/>
              <a:gdLst>
                <a:gd name="T0" fmla="*/ 4 w 78"/>
                <a:gd name="T1" fmla="*/ 53 h 174"/>
                <a:gd name="T2" fmla="*/ 4 w 78"/>
                <a:gd name="T3" fmla="*/ 54 h 174"/>
                <a:gd name="T4" fmla="*/ 3 w 78"/>
                <a:gd name="T5" fmla="*/ 55 h 174"/>
                <a:gd name="T6" fmla="*/ 3 w 78"/>
                <a:gd name="T7" fmla="*/ 56 h 174"/>
                <a:gd name="T8" fmla="*/ 3 w 78"/>
                <a:gd name="T9" fmla="*/ 56 h 174"/>
                <a:gd name="T10" fmla="*/ 3 w 78"/>
                <a:gd name="T11" fmla="*/ 57 h 174"/>
                <a:gd name="T12" fmla="*/ 3 w 78"/>
                <a:gd name="T13" fmla="*/ 58 h 174"/>
                <a:gd name="T14" fmla="*/ 3 w 78"/>
                <a:gd name="T15" fmla="*/ 58 h 174"/>
                <a:gd name="T16" fmla="*/ 2 w 78"/>
                <a:gd name="T17" fmla="*/ 59 h 174"/>
                <a:gd name="T18" fmla="*/ 2 w 78"/>
                <a:gd name="T19" fmla="*/ 60 h 174"/>
                <a:gd name="T20" fmla="*/ 2 w 78"/>
                <a:gd name="T21" fmla="*/ 61 h 174"/>
                <a:gd name="T22" fmla="*/ 2 w 78"/>
                <a:gd name="T23" fmla="*/ 61 h 174"/>
                <a:gd name="T24" fmla="*/ 2 w 78"/>
                <a:gd name="T25" fmla="*/ 62 h 174"/>
                <a:gd name="T26" fmla="*/ 2 w 78"/>
                <a:gd name="T27" fmla="*/ 63 h 174"/>
                <a:gd name="T28" fmla="*/ 1 w 78"/>
                <a:gd name="T29" fmla="*/ 63 h 174"/>
                <a:gd name="T30" fmla="*/ 1 w 78"/>
                <a:gd name="T31" fmla="*/ 64 h 174"/>
                <a:gd name="T32" fmla="*/ 1 w 78"/>
                <a:gd name="T33" fmla="*/ 65 h 174"/>
                <a:gd name="T34" fmla="*/ 1 w 78"/>
                <a:gd name="T35" fmla="*/ 66 h 174"/>
                <a:gd name="T36" fmla="*/ 1 w 78"/>
                <a:gd name="T37" fmla="*/ 67 h 174"/>
                <a:gd name="T38" fmla="*/ 1 w 78"/>
                <a:gd name="T39" fmla="*/ 68 h 174"/>
                <a:gd name="T40" fmla="*/ 0 w 78"/>
                <a:gd name="T41" fmla="*/ 69 h 174"/>
                <a:gd name="T42" fmla="*/ 0 w 78"/>
                <a:gd name="T43" fmla="*/ 70 h 174"/>
                <a:gd name="T44" fmla="*/ 0 w 78"/>
                <a:gd name="T45" fmla="*/ 71 h 174"/>
                <a:gd name="T46" fmla="*/ 0 w 78"/>
                <a:gd name="T47" fmla="*/ 71 h 174"/>
                <a:gd name="T48" fmla="*/ 0 w 78"/>
                <a:gd name="T49" fmla="*/ 73 h 174"/>
                <a:gd name="T50" fmla="*/ 0 w 78"/>
                <a:gd name="T51" fmla="*/ 73 h 174"/>
                <a:gd name="T52" fmla="*/ 0 w 78"/>
                <a:gd name="T53" fmla="*/ 74 h 174"/>
                <a:gd name="T54" fmla="*/ 0 w 78"/>
                <a:gd name="T55" fmla="*/ 75 h 174"/>
                <a:gd name="T56" fmla="*/ 0 w 78"/>
                <a:gd name="T57" fmla="*/ 76 h 174"/>
                <a:gd name="T58" fmla="*/ 0 w 78"/>
                <a:gd name="T59" fmla="*/ 77 h 174"/>
                <a:gd name="T60" fmla="*/ 0 w 78"/>
                <a:gd name="T61" fmla="*/ 77 h 174"/>
                <a:gd name="T62" fmla="*/ 0 w 78"/>
                <a:gd name="T63" fmla="*/ 78 h 174"/>
                <a:gd name="T64" fmla="*/ 0 w 78"/>
                <a:gd name="T65" fmla="*/ 79 h 174"/>
                <a:gd name="T66" fmla="*/ 0 w 78"/>
                <a:gd name="T67" fmla="*/ 80 h 174"/>
                <a:gd name="T68" fmla="*/ 0 w 78"/>
                <a:gd name="T69" fmla="*/ 81 h 174"/>
                <a:gd name="T70" fmla="*/ 0 w 78"/>
                <a:gd name="T71" fmla="*/ 81 h 174"/>
                <a:gd name="T72" fmla="*/ 0 w 78"/>
                <a:gd name="T73" fmla="*/ 82 h 174"/>
                <a:gd name="T74" fmla="*/ 0 w 78"/>
                <a:gd name="T75" fmla="*/ 83 h 174"/>
                <a:gd name="T76" fmla="*/ 0 w 78"/>
                <a:gd name="T77" fmla="*/ 84 h 174"/>
                <a:gd name="T78" fmla="*/ 0 w 78"/>
                <a:gd name="T79" fmla="*/ 84 h 174"/>
                <a:gd name="T80" fmla="*/ 0 w 78"/>
                <a:gd name="T81" fmla="*/ 85 h 174"/>
                <a:gd name="T82" fmla="*/ 0 w 78"/>
                <a:gd name="T83" fmla="*/ 86 h 174"/>
                <a:gd name="T84" fmla="*/ 0 w 78"/>
                <a:gd name="T85" fmla="*/ 87 h 174"/>
                <a:gd name="T86" fmla="*/ 0 w 78"/>
                <a:gd name="T87" fmla="*/ 87 h 174"/>
                <a:gd name="T88" fmla="*/ 0 w 78"/>
                <a:gd name="T89" fmla="*/ 88 h 174"/>
                <a:gd name="T90" fmla="*/ 0 w 78"/>
                <a:gd name="T91" fmla="*/ 89 h 174"/>
                <a:gd name="T92" fmla="*/ 0 w 78"/>
                <a:gd name="T93" fmla="*/ 90 h 174"/>
                <a:gd name="T94" fmla="*/ 0 w 78"/>
                <a:gd name="T95" fmla="*/ 90 h 174"/>
                <a:gd name="T96" fmla="*/ 0 w 78"/>
                <a:gd name="T97" fmla="*/ 91 h 174"/>
                <a:gd name="T98" fmla="*/ 0 w 78"/>
                <a:gd name="T99" fmla="*/ 92 h 174"/>
                <a:gd name="T100" fmla="*/ 0 w 78"/>
                <a:gd name="T101" fmla="*/ 92 h 174"/>
                <a:gd name="T102" fmla="*/ 0 w 78"/>
                <a:gd name="T103" fmla="*/ 94 h 174"/>
                <a:gd name="T104" fmla="*/ 0 w 78"/>
                <a:gd name="T105" fmla="*/ 94 h 174"/>
                <a:gd name="T106" fmla="*/ 1 w 78"/>
                <a:gd name="T107" fmla="*/ 97 h 174"/>
                <a:gd name="T108" fmla="*/ 15 w 78"/>
                <a:gd name="T109" fmla="*/ 78 h 174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  <a:cxn ang="0">
                  <a:pos x="T46" y="T47"/>
                </a:cxn>
                <a:cxn ang="0">
                  <a:pos x="T48" y="T49"/>
                </a:cxn>
                <a:cxn ang="0">
                  <a:pos x="T50" y="T51"/>
                </a:cxn>
                <a:cxn ang="0">
                  <a:pos x="T52" y="T53"/>
                </a:cxn>
                <a:cxn ang="0">
                  <a:pos x="T54" y="T55"/>
                </a:cxn>
                <a:cxn ang="0">
                  <a:pos x="T56" y="T57"/>
                </a:cxn>
                <a:cxn ang="0">
                  <a:pos x="T58" y="T59"/>
                </a:cxn>
                <a:cxn ang="0">
                  <a:pos x="T60" y="T61"/>
                </a:cxn>
                <a:cxn ang="0">
                  <a:pos x="T62" y="T63"/>
                </a:cxn>
                <a:cxn ang="0">
                  <a:pos x="T64" y="T65"/>
                </a:cxn>
                <a:cxn ang="0">
                  <a:pos x="T66" y="T67"/>
                </a:cxn>
                <a:cxn ang="0">
                  <a:pos x="T68" y="T69"/>
                </a:cxn>
                <a:cxn ang="0">
                  <a:pos x="T70" y="T71"/>
                </a:cxn>
                <a:cxn ang="0">
                  <a:pos x="T72" y="T73"/>
                </a:cxn>
                <a:cxn ang="0">
                  <a:pos x="T74" y="T75"/>
                </a:cxn>
                <a:cxn ang="0">
                  <a:pos x="T76" y="T77"/>
                </a:cxn>
                <a:cxn ang="0">
                  <a:pos x="T78" y="T79"/>
                </a:cxn>
                <a:cxn ang="0">
                  <a:pos x="T80" y="T81"/>
                </a:cxn>
                <a:cxn ang="0">
                  <a:pos x="T82" y="T83"/>
                </a:cxn>
                <a:cxn ang="0">
                  <a:pos x="T84" y="T85"/>
                </a:cxn>
                <a:cxn ang="0">
                  <a:pos x="T86" y="T87"/>
                </a:cxn>
                <a:cxn ang="0">
                  <a:pos x="T88" y="T89"/>
                </a:cxn>
                <a:cxn ang="0">
                  <a:pos x="T90" y="T91"/>
                </a:cxn>
                <a:cxn ang="0">
                  <a:pos x="T92" y="T93"/>
                </a:cxn>
                <a:cxn ang="0">
                  <a:pos x="T94" y="T95"/>
                </a:cxn>
                <a:cxn ang="0">
                  <a:pos x="T96" y="T97"/>
                </a:cxn>
                <a:cxn ang="0">
                  <a:pos x="T98" y="T99"/>
                </a:cxn>
                <a:cxn ang="0">
                  <a:pos x="T100" y="T101"/>
                </a:cxn>
                <a:cxn ang="0">
                  <a:pos x="T102" y="T103"/>
                </a:cxn>
                <a:cxn ang="0">
                  <a:pos x="T104" y="T105"/>
                </a:cxn>
                <a:cxn ang="0">
                  <a:pos x="T106" y="T107"/>
                </a:cxn>
                <a:cxn ang="0">
                  <a:pos x="T108" y="T109"/>
                </a:cxn>
              </a:cxnLst>
              <a:rect l="0" t="0" r="r" b="b"/>
              <a:pathLst>
                <a:path w="78" h="174">
                  <a:moveTo>
                    <a:pt x="48" y="0"/>
                  </a:moveTo>
                  <a:cubicBezTo>
                    <a:pt x="28" y="11"/>
                    <a:pt x="12" y="30"/>
                    <a:pt x="4" y="52"/>
                  </a:cubicBezTo>
                  <a:cubicBezTo>
                    <a:pt x="4" y="52"/>
                    <a:pt x="4" y="52"/>
                    <a:pt x="4" y="52"/>
                  </a:cubicBezTo>
                  <a:cubicBezTo>
                    <a:pt x="4" y="52"/>
                    <a:pt x="4" y="52"/>
                    <a:pt x="4" y="53"/>
                  </a:cubicBezTo>
                  <a:cubicBezTo>
                    <a:pt x="4" y="53"/>
                    <a:pt x="4" y="53"/>
                    <a:pt x="4" y="53"/>
                  </a:cubicBezTo>
                  <a:cubicBezTo>
                    <a:pt x="4" y="53"/>
                    <a:pt x="4" y="53"/>
                    <a:pt x="4" y="53"/>
                  </a:cubicBezTo>
                  <a:cubicBezTo>
                    <a:pt x="4" y="53"/>
                    <a:pt x="4" y="53"/>
                    <a:pt x="4" y="53"/>
                  </a:cubicBezTo>
                  <a:cubicBezTo>
                    <a:pt x="4" y="53"/>
                    <a:pt x="4" y="54"/>
                    <a:pt x="4" y="54"/>
                  </a:cubicBezTo>
                  <a:cubicBezTo>
                    <a:pt x="4" y="54"/>
                    <a:pt x="4" y="54"/>
                    <a:pt x="4" y="54"/>
                  </a:cubicBezTo>
                  <a:cubicBezTo>
                    <a:pt x="4" y="54"/>
                    <a:pt x="4" y="54"/>
                    <a:pt x="4" y="54"/>
                  </a:cubicBezTo>
                  <a:cubicBezTo>
                    <a:pt x="4" y="54"/>
                    <a:pt x="4" y="54"/>
                    <a:pt x="4" y="54"/>
                  </a:cubicBezTo>
                  <a:cubicBezTo>
                    <a:pt x="4" y="54"/>
                    <a:pt x="4" y="54"/>
                    <a:pt x="4" y="55"/>
                  </a:cubicBezTo>
                  <a:cubicBezTo>
                    <a:pt x="4" y="55"/>
                    <a:pt x="4" y="55"/>
                    <a:pt x="4" y="55"/>
                  </a:cubicBezTo>
                  <a:cubicBezTo>
                    <a:pt x="4" y="55"/>
                    <a:pt x="4" y="55"/>
                    <a:pt x="4" y="55"/>
                  </a:cubicBezTo>
                  <a:cubicBezTo>
                    <a:pt x="4" y="55"/>
                    <a:pt x="4" y="55"/>
                    <a:pt x="3" y="55"/>
                  </a:cubicBezTo>
                  <a:cubicBezTo>
                    <a:pt x="3" y="55"/>
                    <a:pt x="3" y="55"/>
                    <a:pt x="3" y="55"/>
                  </a:cubicBezTo>
                  <a:cubicBezTo>
                    <a:pt x="3" y="55"/>
                    <a:pt x="3" y="55"/>
                    <a:pt x="3" y="55"/>
                  </a:cubicBezTo>
                  <a:cubicBezTo>
                    <a:pt x="3" y="55"/>
                    <a:pt x="3" y="55"/>
                    <a:pt x="3" y="55"/>
                  </a:cubicBezTo>
                  <a:cubicBezTo>
                    <a:pt x="3" y="55"/>
                    <a:pt x="3" y="55"/>
                    <a:pt x="3" y="56"/>
                  </a:cubicBezTo>
                  <a:cubicBezTo>
                    <a:pt x="3" y="56"/>
                    <a:pt x="3" y="56"/>
                    <a:pt x="3" y="56"/>
                  </a:cubicBezTo>
                  <a:cubicBezTo>
                    <a:pt x="3" y="56"/>
                    <a:pt x="3" y="56"/>
                    <a:pt x="3" y="56"/>
                  </a:cubicBezTo>
                  <a:cubicBezTo>
                    <a:pt x="3" y="56"/>
                    <a:pt x="3" y="56"/>
                    <a:pt x="3" y="56"/>
                  </a:cubicBezTo>
                  <a:cubicBezTo>
                    <a:pt x="3" y="56"/>
                    <a:pt x="3" y="56"/>
                    <a:pt x="3" y="56"/>
                  </a:cubicBezTo>
                  <a:cubicBezTo>
                    <a:pt x="3" y="56"/>
                    <a:pt x="3" y="56"/>
                    <a:pt x="3" y="56"/>
                  </a:cubicBezTo>
                  <a:cubicBezTo>
                    <a:pt x="3" y="56"/>
                    <a:pt x="3" y="56"/>
                    <a:pt x="3" y="56"/>
                  </a:cubicBezTo>
                  <a:cubicBezTo>
                    <a:pt x="3" y="56"/>
                    <a:pt x="3" y="56"/>
                    <a:pt x="3" y="56"/>
                  </a:cubicBezTo>
                  <a:cubicBezTo>
                    <a:pt x="3" y="57"/>
                    <a:pt x="3" y="57"/>
                    <a:pt x="3" y="57"/>
                  </a:cubicBezTo>
                  <a:cubicBezTo>
                    <a:pt x="3" y="57"/>
                    <a:pt x="3" y="57"/>
                    <a:pt x="3" y="57"/>
                  </a:cubicBezTo>
                  <a:cubicBezTo>
                    <a:pt x="3" y="57"/>
                    <a:pt x="3" y="57"/>
                    <a:pt x="3" y="57"/>
                  </a:cubicBezTo>
                  <a:cubicBezTo>
                    <a:pt x="3" y="57"/>
                    <a:pt x="3" y="57"/>
                    <a:pt x="3" y="57"/>
                  </a:cubicBezTo>
                  <a:cubicBezTo>
                    <a:pt x="3" y="57"/>
                    <a:pt x="3" y="57"/>
                    <a:pt x="3" y="57"/>
                  </a:cubicBezTo>
                  <a:cubicBezTo>
                    <a:pt x="3" y="57"/>
                    <a:pt x="3" y="57"/>
                    <a:pt x="3" y="57"/>
                  </a:cubicBezTo>
                  <a:cubicBezTo>
                    <a:pt x="3" y="57"/>
                    <a:pt x="3" y="57"/>
                    <a:pt x="3" y="57"/>
                  </a:cubicBezTo>
                  <a:cubicBezTo>
                    <a:pt x="3" y="58"/>
                    <a:pt x="3" y="58"/>
                    <a:pt x="3" y="58"/>
                  </a:cubicBezTo>
                  <a:cubicBezTo>
                    <a:pt x="3" y="58"/>
                    <a:pt x="3" y="58"/>
                    <a:pt x="3" y="58"/>
                  </a:cubicBezTo>
                  <a:cubicBezTo>
                    <a:pt x="3" y="58"/>
                    <a:pt x="3" y="58"/>
                    <a:pt x="3" y="58"/>
                  </a:cubicBezTo>
                  <a:cubicBezTo>
                    <a:pt x="3" y="58"/>
                    <a:pt x="3" y="58"/>
                    <a:pt x="3" y="58"/>
                  </a:cubicBezTo>
                  <a:cubicBezTo>
                    <a:pt x="3" y="58"/>
                    <a:pt x="3" y="58"/>
                    <a:pt x="3" y="58"/>
                  </a:cubicBezTo>
                  <a:cubicBezTo>
                    <a:pt x="3" y="58"/>
                    <a:pt x="3" y="58"/>
                    <a:pt x="3" y="58"/>
                  </a:cubicBezTo>
                  <a:cubicBezTo>
                    <a:pt x="3" y="58"/>
                    <a:pt x="3" y="58"/>
                    <a:pt x="3" y="58"/>
                  </a:cubicBezTo>
                  <a:cubicBezTo>
                    <a:pt x="3" y="58"/>
                    <a:pt x="2" y="59"/>
                    <a:pt x="2" y="59"/>
                  </a:cubicBezTo>
                  <a:cubicBezTo>
                    <a:pt x="2" y="59"/>
                    <a:pt x="2" y="59"/>
                    <a:pt x="2" y="59"/>
                  </a:cubicBezTo>
                  <a:cubicBezTo>
                    <a:pt x="2" y="59"/>
                    <a:pt x="2" y="59"/>
                    <a:pt x="2" y="59"/>
                  </a:cubicBezTo>
                  <a:cubicBezTo>
                    <a:pt x="2" y="59"/>
                    <a:pt x="2" y="59"/>
                    <a:pt x="2" y="59"/>
                  </a:cubicBezTo>
                  <a:cubicBezTo>
                    <a:pt x="2" y="59"/>
                    <a:pt x="2" y="59"/>
                    <a:pt x="2" y="59"/>
                  </a:cubicBezTo>
                  <a:cubicBezTo>
                    <a:pt x="2" y="59"/>
                    <a:pt x="2" y="59"/>
                    <a:pt x="2" y="59"/>
                  </a:cubicBezTo>
                  <a:cubicBezTo>
                    <a:pt x="2" y="59"/>
                    <a:pt x="2" y="59"/>
                    <a:pt x="2" y="59"/>
                  </a:cubicBezTo>
                  <a:cubicBezTo>
                    <a:pt x="2" y="59"/>
                    <a:pt x="2" y="59"/>
                    <a:pt x="2" y="60"/>
                  </a:cubicBezTo>
                  <a:cubicBezTo>
                    <a:pt x="2" y="60"/>
                    <a:pt x="2" y="60"/>
                    <a:pt x="2" y="60"/>
                  </a:cubicBezTo>
                  <a:cubicBezTo>
                    <a:pt x="2" y="60"/>
                    <a:pt x="2" y="60"/>
                    <a:pt x="2" y="60"/>
                  </a:cubicBezTo>
                  <a:cubicBezTo>
                    <a:pt x="2" y="60"/>
                    <a:pt x="2" y="60"/>
                    <a:pt x="2" y="60"/>
                  </a:cubicBezTo>
                  <a:cubicBezTo>
                    <a:pt x="2" y="60"/>
                    <a:pt x="2" y="60"/>
                    <a:pt x="2" y="60"/>
                  </a:cubicBezTo>
                  <a:cubicBezTo>
                    <a:pt x="2" y="60"/>
                    <a:pt x="2" y="60"/>
                    <a:pt x="2" y="60"/>
                  </a:cubicBezTo>
                  <a:cubicBezTo>
                    <a:pt x="2" y="60"/>
                    <a:pt x="2" y="60"/>
                    <a:pt x="2" y="60"/>
                  </a:cubicBezTo>
                  <a:cubicBezTo>
                    <a:pt x="2" y="60"/>
                    <a:pt x="2" y="61"/>
                    <a:pt x="2" y="61"/>
                  </a:cubicBezTo>
                  <a:cubicBezTo>
                    <a:pt x="2" y="61"/>
                    <a:pt x="2" y="61"/>
                    <a:pt x="2" y="61"/>
                  </a:cubicBezTo>
                  <a:cubicBezTo>
                    <a:pt x="2" y="61"/>
                    <a:pt x="2" y="61"/>
                    <a:pt x="2" y="61"/>
                  </a:cubicBezTo>
                  <a:cubicBezTo>
                    <a:pt x="2" y="61"/>
                    <a:pt x="2" y="61"/>
                    <a:pt x="2" y="61"/>
                  </a:cubicBezTo>
                  <a:cubicBezTo>
                    <a:pt x="2" y="61"/>
                    <a:pt x="2" y="61"/>
                    <a:pt x="2" y="61"/>
                  </a:cubicBezTo>
                  <a:cubicBezTo>
                    <a:pt x="2" y="61"/>
                    <a:pt x="2" y="61"/>
                    <a:pt x="2" y="61"/>
                  </a:cubicBezTo>
                  <a:cubicBezTo>
                    <a:pt x="2" y="61"/>
                    <a:pt x="2" y="61"/>
                    <a:pt x="2" y="61"/>
                  </a:cubicBezTo>
                  <a:cubicBezTo>
                    <a:pt x="2" y="61"/>
                    <a:pt x="2" y="61"/>
                    <a:pt x="2" y="61"/>
                  </a:cubicBezTo>
                  <a:cubicBezTo>
                    <a:pt x="2" y="62"/>
                    <a:pt x="2" y="62"/>
                    <a:pt x="2" y="62"/>
                  </a:cubicBezTo>
                  <a:cubicBezTo>
                    <a:pt x="2" y="62"/>
                    <a:pt x="2" y="62"/>
                    <a:pt x="2" y="62"/>
                  </a:cubicBezTo>
                  <a:cubicBezTo>
                    <a:pt x="2" y="62"/>
                    <a:pt x="2" y="62"/>
                    <a:pt x="2" y="62"/>
                  </a:cubicBezTo>
                  <a:cubicBezTo>
                    <a:pt x="2" y="62"/>
                    <a:pt x="2" y="62"/>
                    <a:pt x="2" y="62"/>
                  </a:cubicBezTo>
                  <a:cubicBezTo>
                    <a:pt x="2" y="62"/>
                    <a:pt x="2" y="62"/>
                    <a:pt x="2" y="62"/>
                  </a:cubicBezTo>
                  <a:cubicBezTo>
                    <a:pt x="2" y="62"/>
                    <a:pt x="2" y="62"/>
                    <a:pt x="2" y="62"/>
                  </a:cubicBezTo>
                  <a:cubicBezTo>
                    <a:pt x="2" y="62"/>
                    <a:pt x="2" y="63"/>
                    <a:pt x="2" y="63"/>
                  </a:cubicBezTo>
                  <a:cubicBezTo>
                    <a:pt x="2" y="63"/>
                    <a:pt x="2" y="63"/>
                    <a:pt x="2" y="63"/>
                  </a:cubicBezTo>
                  <a:cubicBezTo>
                    <a:pt x="2" y="63"/>
                    <a:pt x="1" y="63"/>
                    <a:pt x="1" y="63"/>
                  </a:cubicBezTo>
                  <a:cubicBezTo>
                    <a:pt x="1" y="63"/>
                    <a:pt x="1" y="63"/>
                    <a:pt x="1" y="63"/>
                  </a:cubicBezTo>
                  <a:cubicBezTo>
                    <a:pt x="1" y="63"/>
                    <a:pt x="1" y="63"/>
                    <a:pt x="1" y="63"/>
                  </a:cubicBezTo>
                  <a:cubicBezTo>
                    <a:pt x="1" y="63"/>
                    <a:pt x="1" y="63"/>
                    <a:pt x="1" y="63"/>
                  </a:cubicBezTo>
                  <a:cubicBezTo>
                    <a:pt x="1" y="63"/>
                    <a:pt x="1" y="63"/>
                    <a:pt x="1" y="63"/>
                  </a:cubicBezTo>
                  <a:cubicBezTo>
                    <a:pt x="1" y="63"/>
                    <a:pt x="1" y="63"/>
                    <a:pt x="1" y="63"/>
                  </a:cubicBezTo>
                  <a:cubicBezTo>
                    <a:pt x="1" y="64"/>
                    <a:pt x="1" y="64"/>
                    <a:pt x="1" y="64"/>
                  </a:cubicBezTo>
                  <a:cubicBezTo>
                    <a:pt x="1" y="64"/>
                    <a:pt x="1" y="64"/>
                    <a:pt x="1" y="64"/>
                  </a:cubicBezTo>
                  <a:cubicBezTo>
                    <a:pt x="1" y="64"/>
                    <a:pt x="1" y="64"/>
                    <a:pt x="1" y="64"/>
                  </a:cubicBezTo>
                  <a:cubicBezTo>
                    <a:pt x="1" y="64"/>
                    <a:pt x="1" y="64"/>
                    <a:pt x="1" y="64"/>
                  </a:cubicBezTo>
                  <a:cubicBezTo>
                    <a:pt x="1" y="64"/>
                    <a:pt x="1" y="64"/>
                    <a:pt x="1" y="64"/>
                  </a:cubicBezTo>
                  <a:cubicBezTo>
                    <a:pt x="1" y="64"/>
                    <a:pt x="1" y="64"/>
                    <a:pt x="1" y="64"/>
                  </a:cubicBezTo>
                  <a:cubicBezTo>
                    <a:pt x="1" y="65"/>
                    <a:pt x="1" y="65"/>
                    <a:pt x="1" y="65"/>
                  </a:cubicBezTo>
                  <a:cubicBezTo>
                    <a:pt x="1" y="65"/>
                    <a:pt x="1" y="65"/>
                    <a:pt x="1" y="65"/>
                  </a:cubicBezTo>
                  <a:cubicBezTo>
                    <a:pt x="1" y="65"/>
                    <a:pt x="1" y="65"/>
                    <a:pt x="1" y="65"/>
                  </a:cubicBezTo>
                  <a:cubicBezTo>
                    <a:pt x="1" y="65"/>
                    <a:pt x="1" y="65"/>
                    <a:pt x="1" y="65"/>
                  </a:cubicBezTo>
                  <a:cubicBezTo>
                    <a:pt x="1" y="66"/>
                    <a:pt x="1" y="66"/>
                    <a:pt x="1" y="66"/>
                  </a:cubicBezTo>
                  <a:cubicBezTo>
                    <a:pt x="1" y="66"/>
                    <a:pt x="1" y="66"/>
                    <a:pt x="1" y="66"/>
                  </a:cubicBezTo>
                  <a:cubicBezTo>
                    <a:pt x="1" y="66"/>
                    <a:pt x="1" y="66"/>
                    <a:pt x="1" y="66"/>
                  </a:cubicBezTo>
                  <a:cubicBezTo>
                    <a:pt x="1" y="66"/>
                    <a:pt x="1" y="66"/>
                    <a:pt x="1" y="66"/>
                  </a:cubicBezTo>
                  <a:cubicBezTo>
                    <a:pt x="1" y="66"/>
                    <a:pt x="1" y="67"/>
                    <a:pt x="1" y="67"/>
                  </a:cubicBezTo>
                  <a:cubicBezTo>
                    <a:pt x="1" y="67"/>
                    <a:pt x="1" y="67"/>
                    <a:pt x="1" y="67"/>
                  </a:cubicBezTo>
                  <a:cubicBezTo>
                    <a:pt x="1" y="67"/>
                    <a:pt x="1" y="67"/>
                    <a:pt x="1" y="67"/>
                  </a:cubicBezTo>
                  <a:cubicBezTo>
                    <a:pt x="1" y="67"/>
                    <a:pt x="1" y="67"/>
                    <a:pt x="1" y="67"/>
                  </a:cubicBezTo>
                  <a:cubicBezTo>
                    <a:pt x="1" y="67"/>
                    <a:pt x="1" y="67"/>
                    <a:pt x="1" y="67"/>
                  </a:cubicBezTo>
                  <a:cubicBezTo>
                    <a:pt x="1" y="67"/>
                    <a:pt x="1" y="67"/>
                    <a:pt x="1" y="67"/>
                  </a:cubicBezTo>
                  <a:cubicBezTo>
                    <a:pt x="1" y="67"/>
                    <a:pt x="1" y="67"/>
                    <a:pt x="1" y="67"/>
                  </a:cubicBezTo>
                  <a:cubicBezTo>
                    <a:pt x="1" y="67"/>
                    <a:pt x="1" y="67"/>
                    <a:pt x="1" y="67"/>
                  </a:cubicBezTo>
                  <a:cubicBezTo>
                    <a:pt x="1" y="68"/>
                    <a:pt x="1" y="68"/>
                    <a:pt x="1" y="68"/>
                  </a:cubicBezTo>
                  <a:cubicBezTo>
                    <a:pt x="1" y="68"/>
                    <a:pt x="1" y="68"/>
                    <a:pt x="1" y="68"/>
                  </a:cubicBezTo>
                  <a:cubicBezTo>
                    <a:pt x="1" y="68"/>
                    <a:pt x="1" y="68"/>
                    <a:pt x="1" y="68"/>
                  </a:cubicBezTo>
                  <a:cubicBezTo>
                    <a:pt x="1" y="68"/>
                    <a:pt x="1" y="68"/>
                    <a:pt x="1" y="68"/>
                  </a:cubicBezTo>
                  <a:cubicBezTo>
                    <a:pt x="1" y="68"/>
                    <a:pt x="0" y="68"/>
                    <a:pt x="0" y="69"/>
                  </a:cubicBezTo>
                  <a:cubicBezTo>
                    <a:pt x="0" y="69"/>
                    <a:pt x="0" y="69"/>
                    <a:pt x="0" y="69"/>
                  </a:cubicBezTo>
                  <a:cubicBezTo>
                    <a:pt x="0" y="69"/>
                    <a:pt x="0" y="69"/>
                    <a:pt x="0" y="69"/>
                  </a:cubicBezTo>
                  <a:cubicBezTo>
                    <a:pt x="0" y="69"/>
                    <a:pt x="0" y="69"/>
                    <a:pt x="0" y="69"/>
                  </a:cubicBezTo>
                  <a:cubicBezTo>
                    <a:pt x="0" y="69"/>
                    <a:pt x="0" y="69"/>
                    <a:pt x="0" y="70"/>
                  </a:cubicBezTo>
                  <a:cubicBezTo>
                    <a:pt x="0" y="70"/>
                    <a:pt x="0" y="70"/>
                    <a:pt x="0" y="70"/>
                  </a:cubicBezTo>
                  <a:cubicBezTo>
                    <a:pt x="0" y="70"/>
                    <a:pt x="0" y="70"/>
                    <a:pt x="0" y="70"/>
                  </a:cubicBezTo>
                  <a:cubicBezTo>
                    <a:pt x="0" y="70"/>
                    <a:pt x="0" y="70"/>
                    <a:pt x="0" y="70"/>
                  </a:cubicBezTo>
                  <a:cubicBezTo>
                    <a:pt x="0" y="70"/>
                    <a:pt x="0" y="70"/>
                    <a:pt x="0" y="70"/>
                  </a:cubicBezTo>
                  <a:cubicBezTo>
                    <a:pt x="0" y="70"/>
                    <a:pt x="0" y="70"/>
                    <a:pt x="0" y="70"/>
                  </a:cubicBezTo>
                  <a:cubicBezTo>
                    <a:pt x="0" y="70"/>
                    <a:pt x="0" y="70"/>
                    <a:pt x="0" y="70"/>
                  </a:cubicBezTo>
                  <a:cubicBezTo>
                    <a:pt x="0" y="70"/>
                    <a:pt x="0" y="70"/>
                    <a:pt x="0" y="70"/>
                  </a:cubicBezTo>
                  <a:cubicBezTo>
                    <a:pt x="0" y="70"/>
                    <a:pt x="0" y="71"/>
                    <a:pt x="0" y="71"/>
                  </a:cubicBezTo>
                  <a:cubicBezTo>
                    <a:pt x="0" y="71"/>
                    <a:pt x="0" y="71"/>
                    <a:pt x="0" y="71"/>
                  </a:cubicBezTo>
                  <a:cubicBezTo>
                    <a:pt x="0" y="71"/>
                    <a:pt x="0" y="71"/>
                    <a:pt x="0" y="71"/>
                  </a:cubicBezTo>
                  <a:cubicBezTo>
                    <a:pt x="0" y="71"/>
                    <a:pt x="0" y="71"/>
                    <a:pt x="0" y="71"/>
                  </a:cubicBezTo>
                  <a:cubicBezTo>
                    <a:pt x="0" y="71"/>
                    <a:pt x="0" y="71"/>
                    <a:pt x="0" y="71"/>
                  </a:cubicBezTo>
                  <a:cubicBezTo>
                    <a:pt x="0" y="71"/>
                    <a:pt x="0" y="71"/>
                    <a:pt x="0" y="71"/>
                  </a:cubicBezTo>
                  <a:cubicBezTo>
                    <a:pt x="0" y="71"/>
                    <a:pt x="0" y="72"/>
                    <a:pt x="0" y="72"/>
                  </a:cubicBezTo>
                  <a:cubicBezTo>
                    <a:pt x="0" y="72"/>
                    <a:pt x="0" y="72"/>
                    <a:pt x="0" y="72"/>
                  </a:cubicBezTo>
                  <a:cubicBezTo>
                    <a:pt x="0" y="72"/>
                    <a:pt x="0" y="72"/>
                    <a:pt x="0" y="72"/>
                  </a:cubicBezTo>
                  <a:cubicBezTo>
                    <a:pt x="0" y="72"/>
                    <a:pt x="0" y="72"/>
                    <a:pt x="0" y="72"/>
                  </a:cubicBezTo>
                  <a:cubicBezTo>
                    <a:pt x="0" y="73"/>
                    <a:pt x="0" y="73"/>
                    <a:pt x="0" y="73"/>
                  </a:cubicBezTo>
                  <a:cubicBezTo>
                    <a:pt x="0" y="73"/>
                    <a:pt x="0" y="73"/>
                    <a:pt x="0" y="73"/>
                  </a:cubicBezTo>
                  <a:cubicBezTo>
                    <a:pt x="0" y="73"/>
                    <a:pt x="0" y="73"/>
                    <a:pt x="0" y="73"/>
                  </a:cubicBezTo>
                  <a:cubicBezTo>
                    <a:pt x="0" y="73"/>
                    <a:pt x="0" y="73"/>
                    <a:pt x="0" y="73"/>
                  </a:cubicBezTo>
                  <a:cubicBezTo>
                    <a:pt x="0" y="73"/>
                    <a:pt x="0" y="73"/>
                    <a:pt x="0" y="73"/>
                  </a:cubicBezTo>
                  <a:cubicBezTo>
                    <a:pt x="0" y="73"/>
                    <a:pt x="0" y="73"/>
                    <a:pt x="0" y="73"/>
                  </a:cubicBezTo>
                  <a:cubicBezTo>
                    <a:pt x="0" y="73"/>
                    <a:pt x="0" y="74"/>
                    <a:pt x="0" y="74"/>
                  </a:cubicBezTo>
                  <a:cubicBezTo>
                    <a:pt x="0" y="74"/>
                    <a:pt x="0" y="74"/>
                    <a:pt x="0" y="74"/>
                  </a:cubicBezTo>
                  <a:cubicBezTo>
                    <a:pt x="0" y="74"/>
                    <a:pt x="0" y="74"/>
                    <a:pt x="0" y="74"/>
                  </a:cubicBezTo>
                  <a:cubicBezTo>
                    <a:pt x="0" y="74"/>
                    <a:pt x="0" y="74"/>
                    <a:pt x="0" y="74"/>
                  </a:cubicBezTo>
                  <a:cubicBezTo>
                    <a:pt x="0" y="74"/>
                    <a:pt x="0" y="74"/>
                    <a:pt x="0" y="74"/>
                  </a:cubicBezTo>
                  <a:cubicBezTo>
                    <a:pt x="0" y="74"/>
                    <a:pt x="0" y="74"/>
                    <a:pt x="0" y="74"/>
                  </a:cubicBezTo>
                  <a:cubicBezTo>
                    <a:pt x="0" y="74"/>
                    <a:pt x="0" y="74"/>
                    <a:pt x="0" y="74"/>
                  </a:cubicBezTo>
                  <a:cubicBezTo>
                    <a:pt x="0" y="74"/>
                    <a:pt x="0" y="75"/>
                    <a:pt x="0" y="75"/>
                  </a:cubicBezTo>
                  <a:cubicBezTo>
                    <a:pt x="0" y="75"/>
                    <a:pt x="0" y="75"/>
                    <a:pt x="0" y="75"/>
                  </a:cubicBezTo>
                  <a:cubicBezTo>
                    <a:pt x="0" y="75"/>
                    <a:pt x="0" y="75"/>
                    <a:pt x="0" y="75"/>
                  </a:cubicBezTo>
                  <a:cubicBezTo>
                    <a:pt x="0" y="75"/>
                    <a:pt x="0" y="75"/>
                    <a:pt x="0" y="75"/>
                  </a:cubicBezTo>
                  <a:cubicBezTo>
                    <a:pt x="0" y="75"/>
                    <a:pt x="0" y="75"/>
                    <a:pt x="0" y="75"/>
                  </a:cubicBezTo>
                  <a:cubicBezTo>
                    <a:pt x="0" y="75"/>
                    <a:pt x="0" y="75"/>
                    <a:pt x="0" y="76"/>
                  </a:cubicBezTo>
                  <a:cubicBezTo>
                    <a:pt x="0" y="76"/>
                    <a:pt x="0" y="76"/>
                    <a:pt x="0" y="76"/>
                  </a:cubicBezTo>
                  <a:cubicBezTo>
                    <a:pt x="0" y="76"/>
                    <a:pt x="0" y="76"/>
                    <a:pt x="0" y="76"/>
                  </a:cubicBezTo>
                  <a:cubicBezTo>
                    <a:pt x="0" y="76"/>
                    <a:pt x="0" y="76"/>
                    <a:pt x="0" y="76"/>
                  </a:cubicBezTo>
                  <a:cubicBezTo>
                    <a:pt x="0" y="76"/>
                    <a:pt x="0" y="76"/>
                    <a:pt x="0" y="76"/>
                  </a:cubicBezTo>
                  <a:cubicBezTo>
                    <a:pt x="0" y="76"/>
                    <a:pt x="0" y="76"/>
                    <a:pt x="0" y="76"/>
                  </a:cubicBezTo>
                  <a:cubicBezTo>
                    <a:pt x="0" y="76"/>
                    <a:pt x="0" y="76"/>
                    <a:pt x="0" y="77"/>
                  </a:cubicBezTo>
                  <a:cubicBezTo>
                    <a:pt x="0" y="77"/>
                    <a:pt x="0" y="77"/>
                    <a:pt x="0" y="77"/>
                  </a:cubicBezTo>
                  <a:cubicBezTo>
                    <a:pt x="0" y="77"/>
                    <a:pt x="0" y="77"/>
                    <a:pt x="0" y="77"/>
                  </a:cubicBezTo>
                  <a:cubicBezTo>
                    <a:pt x="0" y="77"/>
                    <a:pt x="0" y="77"/>
                    <a:pt x="0" y="77"/>
                  </a:cubicBezTo>
                  <a:cubicBezTo>
                    <a:pt x="0" y="77"/>
                    <a:pt x="0" y="77"/>
                    <a:pt x="0" y="77"/>
                  </a:cubicBezTo>
                  <a:cubicBezTo>
                    <a:pt x="0" y="77"/>
                    <a:pt x="0" y="77"/>
                    <a:pt x="0" y="77"/>
                  </a:cubicBezTo>
                  <a:cubicBezTo>
                    <a:pt x="0" y="77"/>
                    <a:pt x="0" y="77"/>
                    <a:pt x="0" y="77"/>
                  </a:cubicBezTo>
                  <a:cubicBezTo>
                    <a:pt x="0" y="77"/>
                    <a:pt x="0" y="77"/>
                    <a:pt x="0" y="78"/>
                  </a:cubicBezTo>
                  <a:cubicBezTo>
                    <a:pt x="0" y="78"/>
                    <a:pt x="0" y="78"/>
                    <a:pt x="0" y="78"/>
                  </a:cubicBezTo>
                  <a:cubicBezTo>
                    <a:pt x="0" y="78"/>
                    <a:pt x="0" y="78"/>
                    <a:pt x="0" y="78"/>
                  </a:cubicBezTo>
                  <a:cubicBezTo>
                    <a:pt x="0" y="78"/>
                    <a:pt x="0" y="78"/>
                    <a:pt x="0" y="78"/>
                  </a:cubicBezTo>
                  <a:cubicBezTo>
                    <a:pt x="0" y="78"/>
                    <a:pt x="0" y="78"/>
                    <a:pt x="0" y="78"/>
                  </a:cubicBezTo>
                  <a:cubicBezTo>
                    <a:pt x="0" y="78"/>
                    <a:pt x="0" y="78"/>
                    <a:pt x="0" y="78"/>
                  </a:cubicBezTo>
                  <a:cubicBezTo>
                    <a:pt x="0" y="78"/>
                    <a:pt x="0" y="78"/>
                    <a:pt x="0" y="78"/>
                  </a:cubicBezTo>
                  <a:cubicBezTo>
                    <a:pt x="0" y="79"/>
                    <a:pt x="0" y="79"/>
                    <a:pt x="0" y="79"/>
                  </a:cubicBezTo>
                  <a:cubicBezTo>
                    <a:pt x="0" y="79"/>
                    <a:pt x="0" y="79"/>
                    <a:pt x="0" y="79"/>
                  </a:cubicBezTo>
                  <a:cubicBezTo>
                    <a:pt x="0" y="79"/>
                    <a:pt x="0" y="79"/>
                    <a:pt x="0" y="79"/>
                  </a:cubicBezTo>
                  <a:cubicBezTo>
                    <a:pt x="0" y="79"/>
                    <a:pt x="0" y="79"/>
                    <a:pt x="0" y="79"/>
                  </a:cubicBezTo>
                  <a:cubicBezTo>
                    <a:pt x="0" y="79"/>
                    <a:pt x="0" y="79"/>
                    <a:pt x="0" y="80"/>
                  </a:cubicBezTo>
                  <a:cubicBezTo>
                    <a:pt x="0" y="80"/>
                    <a:pt x="0" y="80"/>
                    <a:pt x="0" y="80"/>
                  </a:cubicBezTo>
                  <a:cubicBezTo>
                    <a:pt x="0" y="80"/>
                    <a:pt x="0" y="80"/>
                    <a:pt x="0" y="80"/>
                  </a:cubicBezTo>
                  <a:cubicBezTo>
                    <a:pt x="0" y="80"/>
                    <a:pt x="0" y="80"/>
                    <a:pt x="0" y="80"/>
                  </a:cubicBezTo>
                  <a:cubicBezTo>
                    <a:pt x="0" y="80"/>
                    <a:pt x="0" y="80"/>
                    <a:pt x="0" y="80"/>
                  </a:cubicBezTo>
                  <a:cubicBezTo>
                    <a:pt x="0" y="80"/>
                    <a:pt x="0" y="80"/>
                    <a:pt x="0" y="80"/>
                  </a:cubicBezTo>
                  <a:cubicBezTo>
                    <a:pt x="0" y="80"/>
                    <a:pt x="0" y="80"/>
                    <a:pt x="0" y="80"/>
                  </a:cubicBezTo>
                  <a:cubicBezTo>
                    <a:pt x="0" y="80"/>
                    <a:pt x="0" y="80"/>
                    <a:pt x="0" y="80"/>
                  </a:cubicBezTo>
                  <a:cubicBezTo>
                    <a:pt x="0" y="81"/>
                    <a:pt x="0" y="81"/>
                    <a:pt x="0" y="81"/>
                  </a:cubicBezTo>
                  <a:cubicBezTo>
                    <a:pt x="0" y="81"/>
                    <a:pt x="0" y="81"/>
                    <a:pt x="0" y="81"/>
                  </a:cubicBezTo>
                  <a:cubicBezTo>
                    <a:pt x="0" y="81"/>
                    <a:pt x="0" y="81"/>
                    <a:pt x="0" y="81"/>
                  </a:cubicBezTo>
                  <a:cubicBezTo>
                    <a:pt x="0" y="81"/>
                    <a:pt x="0" y="81"/>
                    <a:pt x="0" y="81"/>
                  </a:cubicBezTo>
                  <a:cubicBezTo>
                    <a:pt x="0" y="81"/>
                    <a:pt x="0" y="81"/>
                    <a:pt x="0" y="81"/>
                  </a:cubicBezTo>
                  <a:cubicBezTo>
                    <a:pt x="0" y="81"/>
                    <a:pt x="0" y="81"/>
                    <a:pt x="0" y="81"/>
                  </a:cubicBezTo>
                  <a:cubicBezTo>
                    <a:pt x="0" y="81"/>
                    <a:pt x="0" y="82"/>
                    <a:pt x="0" y="82"/>
                  </a:cubicBezTo>
                  <a:cubicBezTo>
                    <a:pt x="0" y="82"/>
                    <a:pt x="0" y="82"/>
                    <a:pt x="0" y="82"/>
                  </a:cubicBezTo>
                  <a:cubicBezTo>
                    <a:pt x="0" y="82"/>
                    <a:pt x="0" y="82"/>
                    <a:pt x="0" y="82"/>
                  </a:cubicBezTo>
                  <a:cubicBezTo>
                    <a:pt x="0" y="82"/>
                    <a:pt x="0" y="82"/>
                    <a:pt x="0" y="82"/>
                  </a:cubicBezTo>
                  <a:cubicBezTo>
                    <a:pt x="0" y="82"/>
                    <a:pt x="0" y="82"/>
                    <a:pt x="0" y="82"/>
                  </a:cubicBezTo>
                  <a:cubicBezTo>
                    <a:pt x="0" y="82"/>
                    <a:pt x="0" y="82"/>
                    <a:pt x="0" y="82"/>
                  </a:cubicBezTo>
                  <a:cubicBezTo>
                    <a:pt x="0" y="82"/>
                    <a:pt x="0" y="82"/>
                    <a:pt x="0" y="83"/>
                  </a:cubicBezTo>
                  <a:cubicBezTo>
                    <a:pt x="0" y="83"/>
                    <a:pt x="0" y="83"/>
                    <a:pt x="0" y="83"/>
                  </a:cubicBezTo>
                  <a:cubicBezTo>
                    <a:pt x="0" y="83"/>
                    <a:pt x="0" y="83"/>
                    <a:pt x="0" y="83"/>
                  </a:cubicBezTo>
                  <a:cubicBezTo>
                    <a:pt x="0" y="83"/>
                    <a:pt x="0" y="83"/>
                    <a:pt x="0" y="83"/>
                  </a:cubicBezTo>
                  <a:cubicBezTo>
                    <a:pt x="0" y="83"/>
                    <a:pt x="0" y="83"/>
                    <a:pt x="0" y="83"/>
                  </a:cubicBezTo>
                  <a:cubicBezTo>
                    <a:pt x="0" y="83"/>
                    <a:pt x="0" y="83"/>
                    <a:pt x="0" y="83"/>
                  </a:cubicBezTo>
                  <a:cubicBezTo>
                    <a:pt x="0" y="83"/>
                    <a:pt x="0" y="83"/>
                    <a:pt x="0" y="83"/>
                  </a:cubicBezTo>
                  <a:cubicBezTo>
                    <a:pt x="0" y="83"/>
                    <a:pt x="0" y="83"/>
                    <a:pt x="0" y="84"/>
                  </a:cubicBezTo>
                  <a:cubicBezTo>
                    <a:pt x="0" y="84"/>
                    <a:pt x="0" y="84"/>
                    <a:pt x="0" y="84"/>
                  </a:cubicBezTo>
                  <a:cubicBezTo>
                    <a:pt x="0" y="84"/>
                    <a:pt x="0" y="84"/>
                    <a:pt x="0" y="84"/>
                  </a:cubicBezTo>
                  <a:cubicBezTo>
                    <a:pt x="0" y="84"/>
                    <a:pt x="0" y="84"/>
                    <a:pt x="0" y="84"/>
                  </a:cubicBezTo>
                  <a:cubicBezTo>
                    <a:pt x="0" y="84"/>
                    <a:pt x="0" y="84"/>
                    <a:pt x="0" y="84"/>
                  </a:cubicBezTo>
                  <a:cubicBezTo>
                    <a:pt x="0" y="84"/>
                    <a:pt x="0" y="84"/>
                    <a:pt x="0" y="84"/>
                  </a:cubicBezTo>
                  <a:cubicBezTo>
                    <a:pt x="0" y="84"/>
                    <a:pt x="0" y="84"/>
                    <a:pt x="0" y="84"/>
                  </a:cubicBezTo>
                  <a:cubicBezTo>
                    <a:pt x="0" y="84"/>
                    <a:pt x="0" y="85"/>
                    <a:pt x="0" y="85"/>
                  </a:cubicBezTo>
                  <a:cubicBezTo>
                    <a:pt x="0" y="85"/>
                    <a:pt x="0" y="85"/>
                    <a:pt x="0" y="85"/>
                  </a:cubicBezTo>
                  <a:cubicBezTo>
                    <a:pt x="0" y="85"/>
                    <a:pt x="0" y="85"/>
                    <a:pt x="0" y="85"/>
                  </a:cubicBezTo>
                  <a:cubicBezTo>
                    <a:pt x="0" y="85"/>
                    <a:pt x="0" y="85"/>
                    <a:pt x="0" y="85"/>
                  </a:cubicBezTo>
                  <a:cubicBezTo>
                    <a:pt x="0" y="85"/>
                    <a:pt x="0" y="85"/>
                    <a:pt x="0" y="85"/>
                  </a:cubicBezTo>
                  <a:cubicBezTo>
                    <a:pt x="0" y="85"/>
                    <a:pt x="0" y="85"/>
                    <a:pt x="0" y="85"/>
                  </a:cubicBezTo>
                  <a:cubicBezTo>
                    <a:pt x="0" y="85"/>
                    <a:pt x="0" y="85"/>
                    <a:pt x="0" y="86"/>
                  </a:cubicBezTo>
                  <a:cubicBezTo>
                    <a:pt x="0" y="86"/>
                    <a:pt x="0" y="86"/>
                    <a:pt x="0" y="86"/>
                  </a:cubicBezTo>
                  <a:cubicBezTo>
                    <a:pt x="0" y="86"/>
                    <a:pt x="0" y="86"/>
                    <a:pt x="0" y="86"/>
                  </a:cubicBezTo>
                  <a:cubicBezTo>
                    <a:pt x="0" y="86"/>
                    <a:pt x="0" y="86"/>
                    <a:pt x="0" y="86"/>
                  </a:cubicBezTo>
                  <a:cubicBezTo>
                    <a:pt x="0" y="86"/>
                    <a:pt x="0" y="86"/>
                    <a:pt x="0" y="86"/>
                  </a:cubicBezTo>
                  <a:cubicBezTo>
                    <a:pt x="0" y="86"/>
                    <a:pt x="0" y="86"/>
                    <a:pt x="0" y="86"/>
                  </a:cubicBezTo>
                  <a:cubicBezTo>
                    <a:pt x="0" y="86"/>
                    <a:pt x="0" y="86"/>
                    <a:pt x="0" y="86"/>
                  </a:cubicBezTo>
                  <a:cubicBezTo>
                    <a:pt x="0" y="86"/>
                    <a:pt x="0" y="86"/>
                    <a:pt x="0" y="87"/>
                  </a:cubicBezTo>
                  <a:cubicBezTo>
                    <a:pt x="0" y="87"/>
                    <a:pt x="0" y="87"/>
                    <a:pt x="0" y="87"/>
                  </a:cubicBezTo>
                  <a:cubicBezTo>
                    <a:pt x="0" y="87"/>
                    <a:pt x="0" y="87"/>
                    <a:pt x="0" y="87"/>
                  </a:cubicBezTo>
                  <a:cubicBezTo>
                    <a:pt x="0" y="87"/>
                    <a:pt x="0" y="87"/>
                    <a:pt x="0" y="87"/>
                  </a:cubicBezTo>
                  <a:cubicBezTo>
                    <a:pt x="0" y="87"/>
                    <a:pt x="0" y="87"/>
                    <a:pt x="0" y="87"/>
                  </a:cubicBezTo>
                  <a:cubicBezTo>
                    <a:pt x="0" y="87"/>
                    <a:pt x="0" y="87"/>
                    <a:pt x="0" y="87"/>
                  </a:cubicBezTo>
                  <a:cubicBezTo>
                    <a:pt x="0" y="87"/>
                    <a:pt x="0" y="87"/>
                    <a:pt x="0" y="87"/>
                  </a:cubicBezTo>
                  <a:cubicBezTo>
                    <a:pt x="0" y="87"/>
                    <a:pt x="0" y="88"/>
                    <a:pt x="0" y="88"/>
                  </a:cubicBezTo>
                  <a:cubicBezTo>
                    <a:pt x="0" y="88"/>
                    <a:pt x="0" y="88"/>
                    <a:pt x="0" y="88"/>
                  </a:cubicBezTo>
                  <a:cubicBezTo>
                    <a:pt x="0" y="88"/>
                    <a:pt x="0" y="88"/>
                    <a:pt x="0" y="88"/>
                  </a:cubicBezTo>
                  <a:cubicBezTo>
                    <a:pt x="0" y="88"/>
                    <a:pt x="0" y="88"/>
                    <a:pt x="0" y="88"/>
                  </a:cubicBezTo>
                  <a:cubicBezTo>
                    <a:pt x="0" y="88"/>
                    <a:pt x="0" y="88"/>
                    <a:pt x="0" y="88"/>
                  </a:cubicBezTo>
                  <a:cubicBezTo>
                    <a:pt x="0" y="88"/>
                    <a:pt x="0" y="88"/>
                    <a:pt x="0" y="88"/>
                  </a:cubicBezTo>
                  <a:cubicBezTo>
                    <a:pt x="0" y="88"/>
                    <a:pt x="0" y="88"/>
                    <a:pt x="0" y="88"/>
                  </a:cubicBezTo>
                  <a:cubicBezTo>
                    <a:pt x="0" y="89"/>
                    <a:pt x="0" y="89"/>
                    <a:pt x="0" y="89"/>
                  </a:cubicBezTo>
                  <a:cubicBezTo>
                    <a:pt x="0" y="89"/>
                    <a:pt x="0" y="89"/>
                    <a:pt x="0" y="89"/>
                  </a:cubicBezTo>
                  <a:cubicBezTo>
                    <a:pt x="0" y="89"/>
                    <a:pt x="0" y="89"/>
                    <a:pt x="0" y="89"/>
                  </a:cubicBezTo>
                  <a:cubicBezTo>
                    <a:pt x="0" y="89"/>
                    <a:pt x="0" y="89"/>
                    <a:pt x="0" y="89"/>
                  </a:cubicBezTo>
                  <a:cubicBezTo>
                    <a:pt x="0" y="89"/>
                    <a:pt x="0" y="89"/>
                    <a:pt x="0" y="89"/>
                  </a:cubicBezTo>
                  <a:cubicBezTo>
                    <a:pt x="0" y="89"/>
                    <a:pt x="0" y="89"/>
                    <a:pt x="0" y="89"/>
                  </a:cubicBezTo>
                  <a:cubicBezTo>
                    <a:pt x="0" y="89"/>
                    <a:pt x="0" y="89"/>
                    <a:pt x="0" y="89"/>
                  </a:cubicBezTo>
                  <a:cubicBezTo>
                    <a:pt x="0" y="90"/>
                    <a:pt x="0" y="90"/>
                    <a:pt x="0" y="90"/>
                  </a:cubicBezTo>
                  <a:cubicBezTo>
                    <a:pt x="0" y="90"/>
                    <a:pt x="0" y="90"/>
                    <a:pt x="0" y="90"/>
                  </a:cubicBezTo>
                  <a:cubicBezTo>
                    <a:pt x="0" y="90"/>
                    <a:pt x="0" y="90"/>
                    <a:pt x="0" y="90"/>
                  </a:cubicBezTo>
                  <a:cubicBezTo>
                    <a:pt x="0" y="90"/>
                    <a:pt x="0" y="90"/>
                    <a:pt x="0" y="90"/>
                  </a:cubicBezTo>
                  <a:cubicBezTo>
                    <a:pt x="0" y="90"/>
                    <a:pt x="0" y="90"/>
                    <a:pt x="0" y="90"/>
                  </a:cubicBezTo>
                  <a:cubicBezTo>
                    <a:pt x="0" y="90"/>
                    <a:pt x="0" y="90"/>
                    <a:pt x="0" y="90"/>
                  </a:cubicBezTo>
                  <a:cubicBezTo>
                    <a:pt x="0" y="91"/>
                    <a:pt x="0" y="91"/>
                    <a:pt x="0" y="91"/>
                  </a:cubicBezTo>
                  <a:cubicBezTo>
                    <a:pt x="0" y="91"/>
                    <a:pt x="0" y="91"/>
                    <a:pt x="0" y="91"/>
                  </a:cubicBezTo>
                  <a:cubicBezTo>
                    <a:pt x="0" y="91"/>
                    <a:pt x="0" y="91"/>
                    <a:pt x="0" y="91"/>
                  </a:cubicBezTo>
                  <a:cubicBezTo>
                    <a:pt x="0" y="91"/>
                    <a:pt x="0" y="91"/>
                    <a:pt x="0" y="91"/>
                  </a:cubicBezTo>
                  <a:cubicBezTo>
                    <a:pt x="0" y="91"/>
                    <a:pt x="0" y="91"/>
                    <a:pt x="0" y="91"/>
                  </a:cubicBezTo>
                  <a:cubicBezTo>
                    <a:pt x="0" y="91"/>
                    <a:pt x="0" y="91"/>
                    <a:pt x="0" y="91"/>
                  </a:cubicBezTo>
                  <a:cubicBezTo>
                    <a:pt x="0" y="91"/>
                    <a:pt x="0" y="91"/>
                    <a:pt x="0" y="91"/>
                  </a:cubicBezTo>
                  <a:cubicBezTo>
                    <a:pt x="0" y="91"/>
                    <a:pt x="0" y="92"/>
                    <a:pt x="0" y="92"/>
                  </a:cubicBezTo>
                  <a:cubicBezTo>
                    <a:pt x="0" y="92"/>
                    <a:pt x="0" y="92"/>
                    <a:pt x="0" y="92"/>
                  </a:cubicBezTo>
                  <a:cubicBezTo>
                    <a:pt x="0" y="92"/>
                    <a:pt x="0" y="92"/>
                    <a:pt x="0" y="92"/>
                  </a:cubicBezTo>
                  <a:cubicBezTo>
                    <a:pt x="0" y="92"/>
                    <a:pt x="0" y="92"/>
                    <a:pt x="0" y="92"/>
                  </a:cubicBezTo>
                  <a:cubicBezTo>
                    <a:pt x="0" y="92"/>
                    <a:pt x="0" y="92"/>
                    <a:pt x="0" y="92"/>
                  </a:cubicBezTo>
                  <a:cubicBezTo>
                    <a:pt x="0" y="92"/>
                    <a:pt x="0" y="92"/>
                    <a:pt x="0" y="92"/>
                  </a:cubicBezTo>
                  <a:cubicBezTo>
                    <a:pt x="0" y="92"/>
                    <a:pt x="0" y="92"/>
                    <a:pt x="0" y="92"/>
                  </a:cubicBezTo>
                  <a:cubicBezTo>
                    <a:pt x="0" y="92"/>
                    <a:pt x="0" y="92"/>
                    <a:pt x="0" y="92"/>
                  </a:cubicBezTo>
                  <a:cubicBezTo>
                    <a:pt x="0" y="93"/>
                    <a:pt x="0" y="93"/>
                    <a:pt x="0" y="93"/>
                  </a:cubicBezTo>
                  <a:cubicBezTo>
                    <a:pt x="0" y="93"/>
                    <a:pt x="0" y="93"/>
                    <a:pt x="0" y="93"/>
                  </a:cubicBezTo>
                  <a:cubicBezTo>
                    <a:pt x="0" y="93"/>
                    <a:pt x="0" y="93"/>
                    <a:pt x="0" y="93"/>
                  </a:cubicBezTo>
                  <a:cubicBezTo>
                    <a:pt x="0" y="93"/>
                    <a:pt x="0" y="93"/>
                    <a:pt x="0" y="93"/>
                  </a:cubicBezTo>
                  <a:cubicBezTo>
                    <a:pt x="0" y="94"/>
                    <a:pt x="0" y="94"/>
                    <a:pt x="0" y="94"/>
                  </a:cubicBezTo>
                  <a:cubicBezTo>
                    <a:pt x="0" y="94"/>
                    <a:pt x="0" y="94"/>
                    <a:pt x="0" y="94"/>
                  </a:cubicBezTo>
                  <a:cubicBezTo>
                    <a:pt x="0" y="94"/>
                    <a:pt x="0" y="94"/>
                    <a:pt x="0" y="94"/>
                  </a:cubicBezTo>
                  <a:cubicBezTo>
                    <a:pt x="0" y="94"/>
                    <a:pt x="0" y="94"/>
                    <a:pt x="0" y="94"/>
                  </a:cubicBezTo>
                  <a:cubicBezTo>
                    <a:pt x="0" y="94"/>
                    <a:pt x="0" y="94"/>
                    <a:pt x="0" y="94"/>
                  </a:cubicBezTo>
                  <a:cubicBezTo>
                    <a:pt x="0" y="94"/>
                    <a:pt x="0" y="94"/>
                    <a:pt x="0" y="94"/>
                  </a:cubicBezTo>
                  <a:cubicBezTo>
                    <a:pt x="0" y="94"/>
                    <a:pt x="0" y="94"/>
                    <a:pt x="0" y="95"/>
                  </a:cubicBezTo>
                  <a:cubicBezTo>
                    <a:pt x="0" y="95"/>
                    <a:pt x="0" y="95"/>
                    <a:pt x="0" y="95"/>
                  </a:cubicBezTo>
                  <a:cubicBezTo>
                    <a:pt x="0" y="95"/>
                    <a:pt x="0" y="95"/>
                    <a:pt x="0" y="95"/>
                  </a:cubicBezTo>
                  <a:cubicBezTo>
                    <a:pt x="0" y="95"/>
                    <a:pt x="0" y="95"/>
                    <a:pt x="0" y="95"/>
                  </a:cubicBezTo>
                  <a:cubicBezTo>
                    <a:pt x="0" y="96"/>
                    <a:pt x="1" y="96"/>
                    <a:pt x="1" y="97"/>
                  </a:cubicBezTo>
                  <a:cubicBezTo>
                    <a:pt x="1" y="97"/>
                    <a:pt x="1" y="97"/>
                    <a:pt x="1" y="97"/>
                  </a:cubicBezTo>
                  <a:cubicBezTo>
                    <a:pt x="7" y="136"/>
                    <a:pt x="38" y="168"/>
                    <a:pt x="78" y="174"/>
                  </a:cubicBezTo>
                  <a:cubicBezTo>
                    <a:pt x="66" y="169"/>
                    <a:pt x="55" y="162"/>
                    <a:pt x="46" y="152"/>
                  </a:cubicBezTo>
                  <a:cubicBezTo>
                    <a:pt x="33" y="139"/>
                    <a:pt x="24" y="124"/>
                    <a:pt x="19" y="106"/>
                  </a:cubicBezTo>
                  <a:cubicBezTo>
                    <a:pt x="18" y="97"/>
                    <a:pt x="16" y="87"/>
                    <a:pt x="15" y="78"/>
                  </a:cubicBezTo>
                  <a:cubicBezTo>
                    <a:pt x="15" y="77"/>
                    <a:pt x="15" y="77"/>
                    <a:pt x="15" y="77"/>
                  </a:cubicBezTo>
                  <a:cubicBezTo>
                    <a:pt x="15" y="58"/>
                    <a:pt x="20" y="40"/>
                    <a:pt x="30" y="23"/>
                  </a:cubicBezTo>
                  <a:cubicBezTo>
                    <a:pt x="35" y="16"/>
                    <a:pt x="41" y="9"/>
                    <a:pt x="46" y="2"/>
                  </a:cubicBezTo>
                  <a:cubicBezTo>
                    <a:pt x="47" y="1"/>
                    <a:pt x="48" y="1"/>
                    <a:pt x="48" y="0"/>
                  </a:cubicBezTo>
                </a:path>
              </a:pathLst>
            </a:custGeom>
            <a:solidFill>
              <a:srgbClr val="FFB54D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</a14:hiddenLine>
              </a:ext>
            </a:extLst>
          </p:spPr>
          <p:txBody>
            <a:bodyPr vert="horz" wrap="square" lIns="121920" tIns="60960" rIns="121920" bIns="60960" numCol="1" anchor="t" anchorCtr="0" compatLnSpc="1"/>
            <a:lstStyle/>
            <a:p>
              <a:endParaRPr lang="en-GB" sz="2400"/>
            </a:p>
          </p:txBody>
        </p:sp>
        <p:sp>
          <p:nvSpPr>
            <p:cNvPr id="35" name="Rectangle 36"/>
            <p:cNvSpPr>
              <a:spLocks noChangeArrowheads="1"/>
            </p:cNvSpPr>
            <p:nvPr/>
          </p:nvSpPr>
          <p:spPr bwMode="auto">
            <a:xfrm>
              <a:off x="2605088" y="2592778"/>
              <a:ext cx="268288" cy="153988"/>
            </a:xfrm>
            <a:prstGeom prst="rect">
              <a:avLst/>
            </a:prstGeom>
            <a:solidFill>
              <a:srgbClr val="FFD57D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 vert="horz" wrap="square" lIns="121920" tIns="60960" rIns="121920" bIns="60960" numCol="1" anchor="t" anchorCtr="0" compatLnSpc="1"/>
            <a:lstStyle/>
            <a:p>
              <a:endParaRPr lang="en-GB" sz="2400"/>
            </a:p>
          </p:txBody>
        </p:sp>
      </p:grpSp>
      <p:grpSp>
        <p:nvGrpSpPr>
          <p:cNvPr id="36" name="Group 35"/>
          <p:cNvGrpSpPr/>
          <p:nvPr/>
        </p:nvGrpSpPr>
        <p:grpSpPr>
          <a:xfrm>
            <a:off x="1246124" y="1681532"/>
            <a:ext cx="120325" cy="101771"/>
            <a:chOff x="2455863" y="2411803"/>
            <a:chExt cx="566738" cy="566738"/>
          </a:xfrm>
        </p:grpSpPr>
        <p:sp>
          <p:nvSpPr>
            <p:cNvPr id="37" name="Oval 32"/>
            <p:cNvSpPr>
              <a:spLocks noChangeArrowheads="1"/>
            </p:cNvSpPr>
            <p:nvPr/>
          </p:nvSpPr>
          <p:spPr bwMode="auto">
            <a:xfrm>
              <a:off x="2455863" y="2411803"/>
              <a:ext cx="566738" cy="566738"/>
            </a:xfrm>
            <a:prstGeom prst="ellipse">
              <a:avLst/>
            </a:prstGeom>
            <a:solidFill>
              <a:srgbClr val="F2A012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</a14:hiddenLine>
              </a:ext>
            </a:extLst>
          </p:spPr>
          <p:txBody>
            <a:bodyPr vert="horz" wrap="square" lIns="121920" tIns="60960" rIns="121920" bIns="60960" numCol="1" anchor="t" anchorCtr="0" compatLnSpc="1"/>
            <a:lstStyle/>
            <a:p>
              <a:endParaRPr lang="en-GB" sz="2400"/>
            </a:p>
          </p:txBody>
        </p:sp>
        <p:sp>
          <p:nvSpPr>
            <p:cNvPr id="38" name="Oval 33"/>
            <p:cNvSpPr>
              <a:spLocks noChangeArrowheads="1"/>
            </p:cNvSpPr>
            <p:nvPr/>
          </p:nvSpPr>
          <p:spPr bwMode="auto">
            <a:xfrm>
              <a:off x="2511425" y="2465778"/>
              <a:ext cx="455613" cy="457200"/>
            </a:xfrm>
            <a:prstGeom prst="ellipse">
              <a:avLst/>
            </a:prstGeom>
            <a:solidFill>
              <a:srgbClr val="FFD57D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</a14:hiddenLine>
              </a:ext>
            </a:extLst>
          </p:spPr>
          <p:txBody>
            <a:bodyPr vert="horz" wrap="square" lIns="121920" tIns="60960" rIns="121920" bIns="60960" numCol="1" anchor="t" anchorCtr="0" compatLnSpc="1"/>
            <a:lstStyle/>
            <a:p>
              <a:endParaRPr lang="en-GB" sz="2400"/>
            </a:p>
          </p:txBody>
        </p:sp>
        <p:sp>
          <p:nvSpPr>
            <p:cNvPr id="39" name="Freeform 34"/>
            <p:cNvSpPr>
              <a:spLocks noEditPoints="1"/>
            </p:cNvSpPr>
            <p:nvPr/>
          </p:nvSpPr>
          <p:spPr bwMode="auto">
            <a:xfrm>
              <a:off x="2511425" y="2621353"/>
              <a:ext cx="9525" cy="111125"/>
            </a:xfrm>
            <a:custGeom>
              <a:avLst/>
              <a:gdLst>
                <a:gd name="T0" fmla="*/ 0 w 4"/>
                <a:gd name="T1" fmla="*/ 43 h 45"/>
                <a:gd name="T2" fmla="*/ 0 w 4"/>
                <a:gd name="T3" fmla="*/ 42 h 45"/>
                <a:gd name="T4" fmla="*/ 0 w 4"/>
                <a:gd name="T5" fmla="*/ 41 h 45"/>
                <a:gd name="T6" fmla="*/ 0 w 4"/>
                <a:gd name="T7" fmla="*/ 40 h 45"/>
                <a:gd name="T8" fmla="*/ 0 w 4"/>
                <a:gd name="T9" fmla="*/ 40 h 45"/>
                <a:gd name="T10" fmla="*/ 0 w 4"/>
                <a:gd name="T11" fmla="*/ 39 h 45"/>
                <a:gd name="T12" fmla="*/ 0 w 4"/>
                <a:gd name="T13" fmla="*/ 38 h 45"/>
                <a:gd name="T14" fmla="*/ 0 w 4"/>
                <a:gd name="T15" fmla="*/ 38 h 45"/>
                <a:gd name="T16" fmla="*/ 0 w 4"/>
                <a:gd name="T17" fmla="*/ 37 h 45"/>
                <a:gd name="T18" fmla="*/ 0 w 4"/>
                <a:gd name="T19" fmla="*/ 36 h 45"/>
                <a:gd name="T20" fmla="*/ 0 w 4"/>
                <a:gd name="T21" fmla="*/ 36 h 45"/>
                <a:gd name="T22" fmla="*/ 0 w 4"/>
                <a:gd name="T23" fmla="*/ 35 h 45"/>
                <a:gd name="T24" fmla="*/ 0 w 4"/>
                <a:gd name="T25" fmla="*/ 34 h 45"/>
                <a:gd name="T26" fmla="*/ 0 w 4"/>
                <a:gd name="T27" fmla="*/ 34 h 45"/>
                <a:gd name="T28" fmla="*/ 0 w 4"/>
                <a:gd name="T29" fmla="*/ 33 h 45"/>
                <a:gd name="T30" fmla="*/ 0 w 4"/>
                <a:gd name="T31" fmla="*/ 32 h 45"/>
                <a:gd name="T32" fmla="*/ 0 w 4"/>
                <a:gd name="T33" fmla="*/ 31 h 45"/>
                <a:gd name="T34" fmla="*/ 0 w 4"/>
                <a:gd name="T35" fmla="*/ 31 h 45"/>
                <a:gd name="T36" fmla="*/ 0 w 4"/>
                <a:gd name="T37" fmla="*/ 30 h 45"/>
                <a:gd name="T38" fmla="*/ 0 w 4"/>
                <a:gd name="T39" fmla="*/ 29 h 45"/>
                <a:gd name="T40" fmla="*/ 0 w 4"/>
                <a:gd name="T41" fmla="*/ 29 h 45"/>
                <a:gd name="T42" fmla="*/ 0 w 4"/>
                <a:gd name="T43" fmla="*/ 28 h 45"/>
                <a:gd name="T44" fmla="*/ 0 w 4"/>
                <a:gd name="T45" fmla="*/ 27 h 45"/>
                <a:gd name="T46" fmla="*/ 0 w 4"/>
                <a:gd name="T47" fmla="*/ 26 h 45"/>
                <a:gd name="T48" fmla="*/ 0 w 4"/>
                <a:gd name="T49" fmla="*/ 26 h 45"/>
                <a:gd name="T50" fmla="*/ 0 w 4"/>
                <a:gd name="T51" fmla="*/ 25 h 45"/>
                <a:gd name="T52" fmla="*/ 0 w 4"/>
                <a:gd name="T53" fmla="*/ 24 h 45"/>
                <a:gd name="T54" fmla="*/ 0 w 4"/>
                <a:gd name="T55" fmla="*/ 23 h 45"/>
                <a:gd name="T56" fmla="*/ 0 w 4"/>
                <a:gd name="T57" fmla="*/ 22 h 45"/>
                <a:gd name="T58" fmla="*/ 0 w 4"/>
                <a:gd name="T59" fmla="*/ 22 h 45"/>
                <a:gd name="T60" fmla="*/ 0 w 4"/>
                <a:gd name="T61" fmla="*/ 21 h 45"/>
                <a:gd name="T62" fmla="*/ 0 w 4"/>
                <a:gd name="T63" fmla="*/ 20 h 45"/>
                <a:gd name="T64" fmla="*/ 0 w 4"/>
                <a:gd name="T65" fmla="*/ 19 h 45"/>
                <a:gd name="T66" fmla="*/ 0 w 4"/>
                <a:gd name="T67" fmla="*/ 18 h 45"/>
                <a:gd name="T68" fmla="*/ 0 w 4"/>
                <a:gd name="T69" fmla="*/ 18 h 45"/>
                <a:gd name="T70" fmla="*/ 0 w 4"/>
                <a:gd name="T71" fmla="*/ 17 h 45"/>
                <a:gd name="T72" fmla="*/ 1 w 4"/>
                <a:gd name="T73" fmla="*/ 16 h 45"/>
                <a:gd name="T74" fmla="*/ 1 w 4"/>
                <a:gd name="T75" fmla="*/ 15 h 45"/>
                <a:gd name="T76" fmla="*/ 1 w 4"/>
                <a:gd name="T77" fmla="*/ 15 h 45"/>
                <a:gd name="T78" fmla="*/ 1 w 4"/>
                <a:gd name="T79" fmla="*/ 13 h 45"/>
                <a:gd name="T80" fmla="*/ 1 w 4"/>
                <a:gd name="T81" fmla="*/ 12 h 45"/>
                <a:gd name="T82" fmla="*/ 1 w 4"/>
                <a:gd name="T83" fmla="*/ 12 h 45"/>
                <a:gd name="T84" fmla="*/ 1 w 4"/>
                <a:gd name="T85" fmla="*/ 11 h 45"/>
                <a:gd name="T86" fmla="*/ 2 w 4"/>
                <a:gd name="T87" fmla="*/ 10 h 45"/>
                <a:gd name="T88" fmla="*/ 2 w 4"/>
                <a:gd name="T89" fmla="*/ 10 h 45"/>
                <a:gd name="T90" fmla="*/ 2 w 4"/>
                <a:gd name="T91" fmla="*/ 9 h 45"/>
                <a:gd name="T92" fmla="*/ 2 w 4"/>
                <a:gd name="T93" fmla="*/ 8 h 45"/>
                <a:gd name="T94" fmla="*/ 2 w 4"/>
                <a:gd name="T95" fmla="*/ 8 h 45"/>
                <a:gd name="T96" fmla="*/ 2 w 4"/>
                <a:gd name="T97" fmla="*/ 7 h 45"/>
                <a:gd name="T98" fmla="*/ 3 w 4"/>
                <a:gd name="T99" fmla="*/ 6 h 45"/>
                <a:gd name="T100" fmla="*/ 3 w 4"/>
                <a:gd name="T101" fmla="*/ 6 h 45"/>
                <a:gd name="T102" fmla="*/ 3 w 4"/>
                <a:gd name="T103" fmla="*/ 5 h 45"/>
                <a:gd name="T104" fmla="*/ 3 w 4"/>
                <a:gd name="T105" fmla="*/ 4 h 45"/>
                <a:gd name="T106" fmla="*/ 3 w 4"/>
                <a:gd name="T107" fmla="*/ 4 h 45"/>
                <a:gd name="T108" fmla="*/ 3 w 4"/>
                <a:gd name="T109" fmla="*/ 3 h 45"/>
                <a:gd name="T110" fmla="*/ 4 w 4"/>
                <a:gd name="T111" fmla="*/ 2 h 45"/>
                <a:gd name="T112" fmla="*/ 4 w 4"/>
                <a:gd name="T113" fmla="*/ 1 h 45"/>
                <a:gd name="T114" fmla="*/ 4 w 4"/>
                <a:gd name="T115" fmla="*/ 0 h 45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  <a:cxn ang="0">
                  <a:pos x="T46" y="T47"/>
                </a:cxn>
                <a:cxn ang="0">
                  <a:pos x="T48" y="T49"/>
                </a:cxn>
                <a:cxn ang="0">
                  <a:pos x="T50" y="T51"/>
                </a:cxn>
                <a:cxn ang="0">
                  <a:pos x="T52" y="T53"/>
                </a:cxn>
                <a:cxn ang="0">
                  <a:pos x="T54" y="T55"/>
                </a:cxn>
                <a:cxn ang="0">
                  <a:pos x="T56" y="T57"/>
                </a:cxn>
                <a:cxn ang="0">
                  <a:pos x="T58" y="T59"/>
                </a:cxn>
                <a:cxn ang="0">
                  <a:pos x="T60" y="T61"/>
                </a:cxn>
                <a:cxn ang="0">
                  <a:pos x="T62" y="T63"/>
                </a:cxn>
                <a:cxn ang="0">
                  <a:pos x="T64" y="T65"/>
                </a:cxn>
                <a:cxn ang="0">
                  <a:pos x="T66" y="T67"/>
                </a:cxn>
                <a:cxn ang="0">
                  <a:pos x="T68" y="T69"/>
                </a:cxn>
                <a:cxn ang="0">
                  <a:pos x="T70" y="T71"/>
                </a:cxn>
                <a:cxn ang="0">
                  <a:pos x="T72" y="T73"/>
                </a:cxn>
                <a:cxn ang="0">
                  <a:pos x="T74" y="T75"/>
                </a:cxn>
                <a:cxn ang="0">
                  <a:pos x="T76" y="T77"/>
                </a:cxn>
                <a:cxn ang="0">
                  <a:pos x="T78" y="T79"/>
                </a:cxn>
                <a:cxn ang="0">
                  <a:pos x="T80" y="T81"/>
                </a:cxn>
                <a:cxn ang="0">
                  <a:pos x="T82" y="T83"/>
                </a:cxn>
                <a:cxn ang="0">
                  <a:pos x="T84" y="T85"/>
                </a:cxn>
                <a:cxn ang="0">
                  <a:pos x="T86" y="T87"/>
                </a:cxn>
                <a:cxn ang="0">
                  <a:pos x="T88" y="T89"/>
                </a:cxn>
                <a:cxn ang="0">
                  <a:pos x="T90" y="T91"/>
                </a:cxn>
                <a:cxn ang="0">
                  <a:pos x="T92" y="T93"/>
                </a:cxn>
                <a:cxn ang="0">
                  <a:pos x="T94" y="T95"/>
                </a:cxn>
                <a:cxn ang="0">
                  <a:pos x="T96" y="T97"/>
                </a:cxn>
                <a:cxn ang="0">
                  <a:pos x="T98" y="T99"/>
                </a:cxn>
                <a:cxn ang="0">
                  <a:pos x="T100" y="T101"/>
                </a:cxn>
                <a:cxn ang="0">
                  <a:pos x="T102" y="T103"/>
                </a:cxn>
                <a:cxn ang="0">
                  <a:pos x="T104" y="T105"/>
                </a:cxn>
                <a:cxn ang="0">
                  <a:pos x="T106" y="T107"/>
                </a:cxn>
                <a:cxn ang="0">
                  <a:pos x="T108" y="T109"/>
                </a:cxn>
                <a:cxn ang="0">
                  <a:pos x="T110" y="T111"/>
                </a:cxn>
                <a:cxn ang="0">
                  <a:pos x="T112" y="T113"/>
                </a:cxn>
                <a:cxn ang="0">
                  <a:pos x="T114" y="T115"/>
                </a:cxn>
              </a:cxnLst>
              <a:rect l="0" t="0" r="r" b="b"/>
              <a:pathLst>
                <a:path w="4" h="45">
                  <a:moveTo>
                    <a:pt x="1" y="45"/>
                  </a:moveTo>
                  <a:cubicBezTo>
                    <a:pt x="1" y="45"/>
                    <a:pt x="1" y="45"/>
                    <a:pt x="1" y="45"/>
                  </a:cubicBezTo>
                  <a:cubicBezTo>
                    <a:pt x="1" y="45"/>
                    <a:pt x="1" y="45"/>
                    <a:pt x="1" y="45"/>
                  </a:cubicBezTo>
                  <a:moveTo>
                    <a:pt x="0" y="43"/>
                  </a:moveTo>
                  <a:cubicBezTo>
                    <a:pt x="0" y="43"/>
                    <a:pt x="0" y="43"/>
                    <a:pt x="0" y="43"/>
                  </a:cubicBezTo>
                  <a:cubicBezTo>
                    <a:pt x="0" y="43"/>
                    <a:pt x="0" y="43"/>
                    <a:pt x="0" y="43"/>
                  </a:cubicBezTo>
                  <a:moveTo>
                    <a:pt x="0" y="43"/>
                  </a:moveTo>
                  <a:cubicBezTo>
                    <a:pt x="0" y="43"/>
                    <a:pt x="0" y="43"/>
                    <a:pt x="0" y="43"/>
                  </a:cubicBezTo>
                  <a:cubicBezTo>
                    <a:pt x="0" y="43"/>
                    <a:pt x="0" y="43"/>
                    <a:pt x="0" y="43"/>
                  </a:cubicBezTo>
                  <a:moveTo>
                    <a:pt x="0" y="42"/>
                  </a:moveTo>
                  <a:cubicBezTo>
                    <a:pt x="0" y="42"/>
                    <a:pt x="0" y="42"/>
                    <a:pt x="0" y="42"/>
                  </a:cubicBezTo>
                  <a:cubicBezTo>
                    <a:pt x="0" y="42"/>
                    <a:pt x="0" y="42"/>
                    <a:pt x="0" y="42"/>
                  </a:cubicBezTo>
                  <a:moveTo>
                    <a:pt x="0" y="42"/>
                  </a:moveTo>
                  <a:cubicBezTo>
                    <a:pt x="0" y="42"/>
                    <a:pt x="0" y="42"/>
                    <a:pt x="0" y="42"/>
                  </a:cubicBezTo>
                  <a:cubicBezTo>
                    <a:pt x="0" y="42"/>
                    <a:pt x="0" y="42"/>
                    <a:pt x="0" y="42"/>
                  </a:cubicBezTo>
                  <a:moveTo>
                    <a:pt x="0" y="42"/>
                  </a:moveTo>
                  <a:cubicBezTo>
                    <a:pt x="0" y="42"/>
                    <a:pt x="0" y="42"/>
                    <a:pt x="0" y="42"/>
                  </a:cubicBezTo>
                  <a:cubicBezTo>
                    <a:pt x="0" y="42"/>
                    <a:pt x="0" y="42"/>
                    <a:pt x="0" y="42"/>
                  </a:cubicBezTo>
                  <a:moveTo>
                    <a:pt x="0" y="41"/>
                  </a:moveTo>
                  <a:cubicBezTo>
                    <a:pt x="0" y="41"/>
                    <a:pt x="0" y="41"/>
                    <a:pt x="0" y="41"/>
                  </a:cubicBezTo>
                  <a:cubicBezTo>
                    <a:pt x="0" y="41"/>
                    <a:pt x="0" y="41"/>
                    <a:pt x="0" y="41"/>
                  </a:cubicBezTo>
                  <a:moveTo>
                    <a:pt x="0" y="41"/>
                  </a:moveTo>
                  <a:cubicBezTo>
                    <a:pt x="0" y="41"/>
                    <a:pt x="0" y="41"/>
                    <a:pt x="0" y="41"/>
                  </a:cubicBezTo>
                  <a:cubicBezTo>
                    <a:pt x="0" y="41"/>
                    <a:pt x="0" y="41"/>
                    <a:pt x="0" y="41"/>
                  </a:cubicBezTo>
                  <a:moveTo>
                    <a:pt x="0" y="40"/>
                  </a:moveTo>
                  <a:cubicBezTo>
                    <a:pt x="0" y="40"/>
                    <a:pt x="0" y="40"/>
                    <a:pt x="0" y="40"/>
                  </a:cubicBezTo>
                  <a:cubicBezTo>
                    <a:pt x="0" y="40"/>
                    <a:pt x="0" y="40"/>
                    <a:pt x="0" y="40"/>
                  </a:cubicBezTo>
                  <a:moveTo>
                    <a:pt x="0" y="40"/>
                  </a:moveTo>
                  <a:cubicBezTo>
                    <a:pt x="0" y="40"/>
                    <a:pt x="0" y="40"/>
                    <a:pt x="0" y="40"/>
                  </a:cubicBezTo>
                  <a:cubicBezTo>
                    <a:pt x="0" y="40"/>
                    <a:pt x="0" y="40"/>
                    <a:pt x="0" y="40"/>
                  </a:cubicBezTo>
                  <a:moveTo>
                    <a:pt x="0" y="40"/>
                  </a:moveTo>
                  <a:cubicBezTo>
                    <a:pt x="0" y="40"/>
                    <a:pt x="0" y="40"/>
                    <a:pt x="0" y="40"/>
                  </a:cubicBezTo>
                  <a:cubicBezTo>
                    <a:pt x="0" y="40"/>
                    <a:pt x="0" y="40"/>
                    <a:pt x="0" y="40"/>
                  </a:cubicBezTo>
                  <a:moveTo>
                    <a:pt x="0" y="40"/>
                  </a:moveTo>
                  <a:cubicBezTo>
                    <a:pt x="0" y="40"/>
                    <a:pt x="0" y="40"/>
                    <a:pt x="0" y="40"/>
                  </a:cubicBezTo>
                  <a:cubicBezTo>
                    <a:pt x="0" y="40"/>
                    <a:pt x="0" y="40"/>
                    <a:pt x="0" y="40"/>
                  </a:cubicBezTo>
                  <a:moveTo>
                    <a:pt x="0" y="39"/>
                  </a:moveTo>
                  <a:cubicBezTo>
                    <a:pt x="0" y="39"/>
                    <a:pt x="0" y="39"/>
                    <a:pt x="0" y="39"/>
                  </a:cubicBezTo>
                  <a:cubicBezTo>
                    <a:pt x="0" y="39"/>
                    <a:pt x="0" y="39"/>
                    <a:pt x="0" y="39"/>
                  </a:cubicBezTo>
                  <a:moveTo>
                    <a:pt x="0" y="39"/>
                  </a:moveTo>
                  <a:cubicBezTo>
                    <a:pt x="0" y="39"/>
                    <a:pt x="0" y="39"/>
                    <a:pt x="0" y="39"/>
                  </a:cubicBezTo>
                  <a:cubicBezTo>
                    <a:pt x="0" y="39"/>
                    <a:pt x="0" y="39"/>
                    <a:pt x="0" y="39"/>
                  </a:cubicBezTo>
                  <a:moveTo>
                    <a:pt x="0" y="39"/>
                  </a:moveTo>
                  <a:cubicBezTo>
                    <a:pt x="0" y="39"/>
                    <a:pt x="0" y="39"/>
                    <a:pt x="0" y="39"/>
                  </a:cubicBezTo>
                  <a:cubicBezTo>
                    <a:pt x="0" y="39"/>
                    <a:pt x="0" y="39"/>
                    <a:pt x="0" y="39"/>
                  </a:cubicBezTo>
                  <a:moveTo>
                    <a:pt x="0" y="38"/>
                  </a:moveTo>
                  <a:cubicBezTo>
                    <a:pt x="0" y="38"/>
                    <a:pt x="0" y="39"/>
                    <a:pt x="0" y="39"/>
                  </a:cubicBezTo>
                  <a:cubicBezTo>
                    <a:pt x="0" y="39"/>
                    <a:pt x="0" y="39"/>
                    <a:pt x="0" y="38"/>
                  </a:cubicBezTo>
                  <a:moveTo>
                    <a:pt x="0" y="38"/>
                  </a:moveTo>
                  <a:cubicBezTo>
                    <a:pt x="0" y="38"/>
                    <a:pt x="0" y="38"/>
                    <a:pt x="0" y="38"/>
                  </a:cubicBezTo>
                  <a:cubicBezTo>
                    <a:pt x="0" y="38"/>
                    <a:pt x="0" y="38"/>
                    <a:pt x="0" y="38"/>
                  </a:cubicBezTo>
                  <a:moveTo>
                    <a:pt x="0" y="38"/>
                  </a:moveTo>
                  <a:cubicBezTo>
                    <a:pt x="0" y="38"/>
                    <a:pt x="0" y="38"/>
                    <a:pt x="0" y="38"/>
                  </a:cubicBezTo>
                  <a:cubicBezTo>
                    <a:pt x="0" y="38"/>
                    <a:pt x="0" y="38"/>
                    <a:pt x="0" y="38"/>
                  </a:cubicBezTo>
                  <a:moveTo>
                    <a:pt x="0" y="37"/>
                  </a:moveTo>
                  <a:cubicBezTo>
                    <a:pt x="0" y="38"/>
                    <a:pt x="0" y="38"/>
                    <a:pt x="0" y="38"/>
                  </a:cubicBezTo>
                  <a:cubicBezTo>
                    <a:pt x="0" y="38"/>
                    <a:pt x="0" y="38"/>
                    <a:pt x="0" y="37"/>
                  </a:cubicBezTo>
                  <a:moveTo>
                    <a:pt x="0" y="37"/>
                  </a:moveTo>
                  <a:cubicBezTo>
                    <a:pt x="0" y="37"/>
                    <a:pt x="0" y="37"/>
                    <a:pt x="0" y="37"/>
                  </a:cubicBezTo>
                  <a:cubicBezTo>
                    <a:pt x="0" y="37"/>
                    <a:pt x="0" y="37"/>
                    <a:pt x="0" y="37"/>
                  </a:cubicBezTo>
                  <a:moveTo>
                    <a:pt x="0" y="37"/>
                  </a:moveTo>
                  <a:cubicBezTo>
                    <a:pt x="0" y="37"/>
                    <a:pt x="0" y="37"/>
                    <a:pt x="0" y="37"/>
                  </a:cubicBezTo>
                  <a:cubicBezTo>
                    <a:pt x="0" y="37"/>
                    <a:pt x="0" y="37"/>
                    <a:pt x="0" y="37"/>
                  </a:cubicBezTo>
                  <a:moveTo>
                    <a:pt x="0" y="37"/>
                  </a:moveTo>
                  <a:cubicBezTo>
                    <a:pt x="0" y="37"/>
                    <a:pt x="0" y="37"/>
                    <a:pt x="0" y="37"/>
                  </a:cubicBezTo>
                  <a:cubicBezTo>
                    <a:pt x="0" y="37"/>
                    <a:pt x="0" y="37"/>
                    <a:pt x="0" y="37"/>
                  </a:cubicBezTo>
                  <a:moveTo>
                    <a:pt x="0" y="36"/>
                  </a:moveTo>
                  <a:cubicBezTo>
                    <a:pt x="0" y="36"/>
                    <a:pt x="0" y="36"/>
                    <a:pt x="0" y="36"/>
                  </a:cubicBezTo>
                  <a:cubicBezTo>
                    <a:pt x="0" y="36"/>
                    <a:pt x="0" y="36"/>
                    <a:pt x="0" y="36"/>
                  </a:cubicBezTo>
                  <a:moveTo>
                    <a:pt x="0" y="36"/>
                  </a:moveTo>
                  <a:cubicBezTo>
                    <a:pt x="0" y="36"/>
                    <a:pt x="0" y="36"/>
                    <a:pt x="0" y="36"/>
                  </a:cubicBezTo>
                  <a:cubicBezTo>
                    <a:pt x="0" y="36"/>
                    <a:pt x="0" y="36"/>
                    <a:pt x="0" y="36"/>
                  </a:cubicBezTo>
                  <a:moveTo>
                    <a:pt x="0" y="36"/>
                  </a:moveTo>
                  <a:cubicBezTo>
                    <a:pt x="0" y="36"/>
                    <a:pt x="0" y="36"/>
                    <a:pt x="0" y="36"/>
                  </a:cubicBezTo>
                  <a:cubicBezTo>
                    <a:pt x="0" y="36"/>
                    <a:pt x="0" y="36"/>
                    <a:pt x="0" y="36"/>
                  </a:cubicBezTo>
                  <a:moveTo>
                    <a:pt x="0" y="35"/>
                  </a:moveTo>
                  <a:cubicBezTo>
                    <a:pt x="0" y="35"/>
                    <a:pt x="0" y="36"/>
                    <a:pt x="0" y="36"/>
                  </a:cubicBezTo>
                  <a:cubicBezTo>
                    <a:pt x="0" y="36"/>
                    <a:pt x="0" y="35"/>
                    <a:pt x="0" y="35"/>
                  </a:cubicBezTo>
                  <a:moveTo>
                    <a:pt x="0" y="35"/>
                  </a:moveTo>
                  <a:cubicBezTo>
                    <a:pt x="0" y="35"/>
                    <a:pt x="0" y="35"/>
                    <a:pt x="0" y="35"/>
                  </a:cubicBezTo>
                  <a:cubicBezTo>
                    <a:pt x="0" y="35"/>
                    <a:pt x="0" y="35"/>
                    <a:pt x="0" y="35"/>
                  </a:cubicBezTo>
                  <a:moveTo>
                    <a:pt x="0" y="35"/>
                  </a:moveTo>
                  <a:cubicBezTo>
                    <a:pt x="0" y="35"/>
                    <a:pt x="0" y="35"/>
                    <a:pt x="0" y="35"/>
                  </a:cubicBezTo>
                  <a:cubicBezTo>
                    <a:pt x="0" y="35"/>
                    <a:pt x="0" y="35"/>
                    <a:pt x="0" y="35"/>
                  </a:cubicBezTo>
                  <a:moveTo>
                    <a:pt x="0" y="35"/>
                  </a:moveTo>
                  <a:cubicBezTo>
                    <a:pt x="0" y="35"/>
                    <a:pt x="0" y="35"/>
                    <a:pt x="0" y="35"/>
                  </a:cubicBezTo>
                  <a:cubicBezTo>
                    <a:pt x="0" y="35"/>
                    <a:pt x="0" y="35"/>
                    <a:pt x="0" y="35"/>
                  </a:cubicBezTo>
                  <a:moveTo>
                    <a:pt x="0" y="34"/>
                  </a:moveTo>
                  <a:cubicBezTo>
                    <a:pt x="0" y="34"/>
                    <a:pt x="0" y="34"/>
                    <a:pt x="0" y="34"/>
                  </a:cubicBezTo>
                  <a:cubicBezTo>
                    <a:pt x="0" y="34"/>
                    <a:pt x="0" y="34"/>
                    <a:pt x="0" y="34"/>
                  </a:cubicBezTo>
                  <a:moveTo>
                    <a:pt x="0" y="34"/>
                  </a:moveTo>
                  <a:cubicBezTo>
                    <a:pt x="0" y="34"/>
                    <a:pt x="0" y="34"/>
                    <a:pt x="0" y="34"/>
                  </a:cubicBezTo>
                  <a:cubicBezTo>
                    <a:pt x="0" y="34"/>
                    <a:pt x="0" y="34"/>
                    <a:pt x="0" y="34"/>
                  </a:cubicBezTo>
                  <a:moveTo>
                    <a:pt x="0" y="34"/>
                  </a:moveTo>
                  <a:cubicBezTo>
                    <a:pt x="0" y="34"/>
                    <a:pt x="0" y="34"/>
                    <a:pt x="0" y="34"/>
                  </a:cubicBezTo>
                  <a:cubicBezTo>
                    <a:pt x="0" y="34"/>
                    <a:pt x="0" y="34"/>
                    <a:pt x="0" y="34"/>
                  </a:cubicBezTo>
                  <a:moveTo>
                    <a:pt x="0" y="33"/>
                  </a:moveTo>
                  <a:cubicBezTo>
                    <a:pt x="0" y="33"/>
                    <a:pt x="0" y="33"/>
                    <a:pt x="0" y="34"/>
                  </a:cubicBezTo>
                  <a:cubicBezTo>
                    <a:pt x="0" y="33"/>
                    <a:pt x="0" y="33"/>
                    <a:pt x="0" y="33"/>
                  </a:cubicBezTo>
                  <a:moveTo>
                    <a:pt x="0" y="33"/>
                  </a:moveTo>
                  <a:cubicBezTo>
                    <a:pt x="0" y="33"/>
                    <a:pt x="0" y="33"/>
                    <a:pt x="0" y="33"/>
                  </a:cubicBezTo>
                  <a:cubicBezTo>
                    <a:pt x="0" y="33"/>
                    <a:pt x="0" y="33"/>
                    <a:pt x="0" y="33"/>
                  </a:cubicBezTo>
                  <a:moveTo>
                    <a:pt x="0" y="33"/>
                  </a:moveTo>
                  <a:cubicBezTo>
                    <a:pt x="0" y="33"/>
                    <a:pt x="0" y="33"/>
                    <a:pt x="0" y="33"/>
                  </a:cubicBezTo>
                  <a:cubicBezTo>
                    <a:pt x="0" y="33"/>
                    <a:pt x="0" y="33"/>
                    <a:pt x="0" y="33"/>
                  </a:cubicBezTo>
                  <a:moveTo>
                    <a:pt x="0" y="32"/>
                  </a:moveTo>
                  <a:cubicBezTo>
                    <a:pt x="0" y="32"/>
                    <a:pt x="0" y="33"/>
                    <a:pt x="0" y="33"/>
                  </a:cubicBezTo>
                  <a:cubicBezTo>
                    <a:pt x="0" y="33"/>
                    <a:pt x="0" y="32"/>
                    <a:pt x="0" y="32"/>
                  </a:cubicBezTo>
                  <a:moveTo>
                    <a:pt x="0" y="32"/>
                  </a:moveTo>
                  <a:cubicBezTo>
                    <a:pt x="0" y="32"/>
                    <a:pt x="0" y="32"/>
                    <a:pt x="0" y="32"/>
                  </a:cubicBezTo>
                  <a:cubicBezTo>
                    <a:pt x="0" y="32"/>
                    <a:pt x="0" y="32"/>
                    <a:pt x="0" y="32"/>
                  </a:cubicBezTo>
                  <a:moveTo>
                    <a:pt x="0" y="32"/>
                  </a:moveTo>
                  <a:cubicBezTo>
                    <a:pt x="0" y="32"/>
                    <a:pt x="0" y="32"/>
                    <a:pt x="0" y="32"/>
                  </a:cubicBezTo>
                  <a:cubicBezTo>
                    <a:pt x="0" y="32"/>
                    <a:pt x="0" y="32"/>
                    <a:pt x="0" y="32"/>
                  </a:cubicBezTo>
                  <a:moveTo>
                    <a:pt x="0" y="32"/>
                  </a:moveTo>
                  <a:cubicBezTo>
                    <a:pt x="0" y="32"/>
                    <a:pt x="0" y="32"/>
                    <a:pt x="0" y="32"/>
                  </a:cubicBezTo>
                  <a:cubicBezTo>
                    <a:pt x="0" y="32"/>
                    <a:pt x="0" y="32"/>
                    <a:pt x="0" y="32"/>
                  </a:cubicBezTo>
                  <a:moveTo>
                    <a:pt x="0" y="31"/>
                  </a:moveTo>
                  <a:cubicBezTo>
                    <a:pt x="0" y="31"/>
                    <a:pt x="0" y="31"/>
                    <a:pt x="0" y="31"/>
                  </a:cubicBezTo>
                  <a:cubicBezTo>
                    <a:pt x="0" y="31"/>
                    <a:pt x="0" y="31"/>
                    <a:pt x="0" y="31"/>
                  </a:cubicBezTo>
                  <a:moveTo>
                    <a:pt x="0" y="31"/>
                  </a:moveTo>
                  <a:cubicBezTo>
                    <a:pt x="0" y="31"/>
                    <a:pt x="0" y="31"/>
                    <a:pt x="0" y="31"/>
                  </a:cubicBezTo>
                  <a:cubicBezTo>
                    <a:pt x="0" y="31"/>
                    <a:pt x="0" y="31"/>
                    <a:pt x="0" y="31"/>
                  </a:cubicBezTo>
                  <a:moveTo>
                    <a:pt x="0" y="31"/>
                  </a:moveTo>
                  <a:cubicBezTo>
                    <a:pt x="0" y="31"/>
                    <a:pt x="0" y="31"/>
                    <a:pt x="0" y="31"/>
                  </a:cubicBezTo>
                  <a:cubicBezTo>
                    <a:pt x="0" y="31"/>
                    <a:pt x="0" y="31"/>
                    <a:pt x="0" y="31"/>
                  </a:cubicBezTo>
                  <a:moveTo>
                    <a:pt x="0" y="30"/>
                  </a:moveTo>
                  <a:cubicBezTo>
                    <a:pt x="0" y="30"/>
                    <a:pt x="0" y="30"/>
                    <a:pt x="0" y="31"/>
                  </a:cubicBezTo>
                  <a:cubicBezTo>
                    <a:pt x="0" y="30"/>
                    <a:pt x="0" y="30"/>
                    <a:pt x="0" y="30"/>
                  </a:cubicBezTo>
                  <a:moveTo>
                    <a:pt x="0" y="30"/>
                  </a:moveTo>
                  <a:cubicBezTo>
                    <a:pt x="0" y="30"/>
                    <a:pt x="0" y="30"/>
                    <a:pt x="0" y="30"/>
                  </a:cubicBezTo>
                  <a:cubicBezTo>
                    <a:pt x="0" y="30"/>
                    <a:pt x="0" y="30"/>
                    <a:pt x="0" y="30"/>
                  </a:cubicBezTo>
                  <a:moveTo>
                    <a:pt x="0" y="30"/>
                  </a:moveTo>
                  <a:cubicBezTo>
                    <a:pt x="0" y="30"/>
                    <a:pt x="0" y="30"/>
                    <a:pt x="0" y="30"/>
                  </a:cubicBezTo>
                  <a:cubicBezTo>
                    <a:pt x="0" y="30"/>
                    <a:pt x="0" y="30"/>
                    <a:pt x="0" y="30"/>
                  </a:cubicBezTo>
                  <a:cubicBezTo>
                    <a:pt x="0" y="30"/>
                    <a:pt x="0" y="30"/>
                    <a:pt x="0" y="30"/>
                  </a:cubicBezTo>
                  <a:moveTo>
                    <a:pt x="0" y="29"/>
                  </a:moveTo>
                  <a:cubicBezTo>
                    <a:pt x="0" y="29"/>
                    <a:pt x="0" y="30"/>
                    <a:pt x="0" y="30"/>
                  </a:cubicBezTo>
                  <a:cubicBezTo>
                    <a:pt x="0" y="30"/>
                    <a:pt x="0" y="29"/>
                    <a:pt x="0" y="29"/>
                  </a:cubicBezTo>
                  <a:moveTo>
                    <a:pt x="0" y="29"/>
                  </a:moveTo>
                  <a:cubicBezTo>
                    <a:pt x="0" y="29"/>
                    <a:pt x="0" y="29"/>
                    <a:pt x="0" y="29"/>
                  </a:cubicBezTo>
                  <a:cubicBezTo>
                    <a:pt x="0" y="29"/>
                    <a:pt x="0" y="29"/>
                    <a:pt x="0" y="29"/>
                  </a:cubicBezTo>
                  <a:moveTo>
                    <a:pt x="0" y="29"/>
                  </a:moveTo>
                  <a:cubicBezTo>
                    <a:pt x="0" y="29"/>
                    <a:pt x="0" y="29"/>
                    <a:pt x="0" y="29"/>
                  </a:cubicBezTo>
                  <a:cubicBezTo>
                    <a:pt x="0" y="29"/>
                    <a:pt x="0" y="29"/>
                    <a:pt x="0" y="29"/>
                  </a:cubicBezTo>
                  <a:moveTo>
                    <a:pt x="0" y="28"/>
                  </a:moveTo>
                  <a:cubicBezTo>
                    <a:pt x="0" y="29"/>
                    <a:pt x="0" y="29"/>
                    <a:pt x="0" y="29"/>
                  </a:cubicBezTo>
                  <a:cubicBezTo>
                    <a:pt x="0" y="29"/>
                    <a:pt x="0" y="29"/>
                    <a:pt x="0" y="28"/>
                  </a:cubicBezTo>
                  <a:moveTo>
                    <a:pt x="0" y="28"/>
                  </a:moveTo>
                  <a:cubicBezTo>
                    <a:pt x="0" y="28"/>
                    <a:pt x="0" y="28"/>
                    <a:pt x="0" y="28"/>
                  </a:cubicBezTo>
                  <a:cubicBezTo>
                    <a:pt x="0" y="28"/>
                    <a:pt x="0" y="28"/>
                    <a:pt x="0" y="28"/>
                  </a:cubicBezTo>
                  <a:moveTo>
                    <a:pt x="0" y="28"/>
                  </a:moveTo>
                  <a:cubicBezTo>
                    <a:pt x="0" y="28"/>
                    <a:pt x="0" y="28"/>
                    <a:pt x="0" y="28"/>
                  </a:cubicBezTo>
                  <a:cubicBezTo>
                    <a:pt x="0" y="28"/>
                    <a:pt x="0" y="28"/>
                    <a:pt x="0" y="28"/>
                  </a:cubicBezTo>
                  <a:moveTo>
                    <a:pt x="0" y="28"/>
                  </a:moveTo>
                  <a:cubicBezTo>
                    <a:pt x="0" y="28"/>
                    <a:pt x="0" y="28"/>
                    <a:pt x="0" y="28"/>
                  </a:cubicBezTo>
                  <a:cubicBezTo>
                    <a:pt x="0" y="28"/>
                    <a:pt x="0" y="28"/>
                    <a:pt x="0" y="28"/>
                  </a:cubicBezTo>
                  <a:moveTo>
                    <a:pt x="0" y="27"/>
                  </a:moveTo>
                  <a:cubicBezTo>
                    <a:pt x="0" y="27"/>
                    <a:pt x="0" y="27"/>
                    <a:pt x="0" y="28"/>
                  </a:cubicBezTo>
                  <a:cubicBezTo>
                    <a:pt x="0" y="27"/>
                    <a:pt x="0" y="27"/>
                    <a:pt x="0" y="27"/>
                  </a:cubicBezTo>
                  <a:moveTo>
                    <a:pt x="0" y="27"/>
                  </a:moveTo>
                  <a:cubicBezTo>
                    <a:pt x="0" y="27"/>
                    <a:pt x="0" y="27"/>
                    <a:pt x="0" y="27"/>
                  </a:cubicBezTo>
                  <a:cubicBezTo>
                    <a:pt x="0" y="27"/>
                    <a:pt x="0" y="27"/>
                    <a:pt x="0" y="27"/>
                  </a:cubicBezTo>
                  <a:moveTo>
                    <a:pt x="0" y="26"/>
                  </a:moveTo>
                  <a:cubicBezTo>
                    <a:pt x="0" y="27"/>
                    <a:pt x="0" y="27"/>
                    <a:pt x="0" y="27"/>
                  </a:cubicBezTo>
                  <a:cubicBezTo>
                    <a:pt x="0" y="27"/>
                    <a:pt x="0" y="27"/>
                    <a:pt x="0" y="26"/>
                  </a:cubicBezTo>
                  <a:moveTo>
                    <a:pt x="0" y="26"/>
                  </a:moveTo>
                  <a:cubicBezTo>
                    <a:pt x="0" y="26"/>
                    <a:pt x="0" y="26"/>
                    <a:pt x="0" y="26"/>
                  </a:cubicBezTo>
                  <a:cubicBezTo>
                    <a:pt x="0" y="26"/>
                    <a:pt x="0" y="26"/>
                    <a:pt x="0" y="26"/>
                  </a:cubicBezTo>
                  <a:moveTo>
                    <a:pt x="0" y="26"/>
                  </a:moveTo>
                  <a:cubicBezTo>
                    <a:pt x="0" y="26"/>
                    <a:pt x="0" y="26"/>
                    <a:pt x="0" y="26"/>
                  </a:cubicBezTo>
                  <a:cubicBezTo>
                    <a:pt x="0" y="26"/>
                    <a:pt x="0" y="26"/>
                    <a:pt x="0" y="26"/>
                  </a:cubicBezTo>
                  <a:moveTo>
                    <a:pt x="0" y="26"/>
                  </a:moveTo>
                  <a:cubicBezTo>
                    <a:pt x="0" y="26"/>
                    <a:pt x="0" y="26"/>
                    <a:pt x="0" y="26"/>
                  </a:cubicBezTo>
                  <a:cubicBezTo>
                    <a:pt x="0" y="26"/>
                    <a:pt x="0" y="26"/>
                    <a:pt x="0" y="26"/>
                  </a:cubicBezTo>
                  <a:moveTo>
                    <a:pt x="0" y="25"/>
                  </a:moveTo>
                  <a:cubicBezTo>
                    <a:pt x="0" y="25"/>
                    <a:pt x="0" y="25"/>
                    <a:pt x="0" y="25"/>
                  </a:cubicBezTo>
                  <a:cubicBezTo>
                    <a:pt x="0" y="25"/>
                    <a:pt x="0" y="25"/>
                    <a:pt x="0" y="25"/>
                  </a:cubicBezTo>
                  <a:moveTo>
                    <a:pt x="0" y="25"/>
                  </a:moveTo>
                  <a:cubicBezTo>
                    <a:pt x="0" y="25"/>
                    <a:pt x="0" y="25"/>
                    <a:pt x="0" y="25"/>
                  </a:cubicBezTo>
                  <a:cubicBezTo>
                    <a:pt x="0" y="25"/>
                    <a:pt x="0" y="25"/>
                    <a:pt x="0" y="25"/>
                  </a:cubicBezTo>
                  <a:moveTo>
                    <a:pt x="0" y="25"/>
                  </a:moveTo>
                  <a:cubicBezTo>
                    <a:pt x="0" y="25"/>
                    <a:pt x="0" y="25"/>
                    <a:pt x="0" y="25"/>
                  </a:cubicBezTo>
                  <a:cubicBezTo>
                    <a:pt x="0" y="25"/>
                    <a:pt x="0" y="25"/>
                    <a:pt x="0" y="25"/>
                  </a:cubicBezTo>
                  <a:moveTo>
                    <a:pt x="0" y="24"/>
                  </a:moveTo>
                  <a:cubicBezTo>
                    <a:pt x="0" y="24"/>
                    <a:pt x="0" y="24"/>
                    <a:pt x="0" y="25"/>
                  </a:cubicBezTo>
                  <a:cubicBezTo>
                    <a:pt x="0" y="24"/>
                    <a:pt x="0" y="24"/>
                    <a:pt x="0" y="24"/>
                  </a:cubicBezTo>
                  <a:moveTo>
                    <a:pt x="0" y="24"/>
                  </a:moveTo>
                  <a:cubicBezTo>
                    <a:pt x="0" y="24"/>
                    <a:pt x="0" y="24"/>
                    <a:pt x="0" y="24"/>
                  </a:cubicBezTo>
                  <a:cubicBezTo>
                    <a:pt x="0" y="24"/>
                    <a:pt x="0" y="24"/>
                    <a:pt x="0" y="24"/>
                  </a:cubicBezTo>
                  <a:moveTo>
                    <a:pt x="0" y="24"/>
                  </a:moveTo>
                  <a:cubicBezTo>
                    <a:pt x="0" y="24"/>
                    <a:pt x="0" y="24"/>
                    <a:pt x="0" y="24"/>
                  </a:cubicBezTo>
                  <a:cubicBezTo>
                    <a:pt x="0" y="24"/>
                    <a:pt x="0" y="24"/>
                    <a:pt x="0" y="24"/>
                  </a:cubicBezTo>
                  <a:moveTo>
                    <a:pt x="0" y="23"/>
                  </a:moveTo>
                  <a:cubicBezTo>
                    <a:pt x="0" y="23"/>
                    <a:pt x="0" y="23"/>
                    <a:pt x="0" y="24"/>
                  </a:cubicBezTo>
                  <a:cubicBezTo>
                    <a:pt x="0" y="23"/>
                    <a:pt x="0" y="23"/>
                    <a:pt x="0" y="23"/>
                  </a:cubicBezTo>
                  <a:moveTo>
                    <a:pt x="0" y="23"/>
                  </a:moveTo>
                  <a:cubicBezTo>
                    <a:pt x="0" y="23"/>
                    <a:pt x="0" y="23"/>
                    <a:pt x="0" y="23"/>
                  </a:cubicBezTo>
                  <a:cubicBezTo>
                    <a:pt x="0" y="23"/>
                    <a:pt x="0" y="23"/>
                    <a:pt x="0" y="23"/>
                  </a:cubicBezTo>
                  <a:moveTo>
                    <a:pt x="0" y="23"/>
                  </a:moveTo>
                  <a:cubicBezTo>
                    <a:pt x="0" y="23"/>
                    <a:pt x="0" y="23"/>
                    <a:pt x="0" y="23"/>
                  </a:cubicBezTo>
                  <a:cubicBezTo>
                    <a:pt x="0" y="23"/>
                    <a:pt x="0" y="23"/>
                    <a:pt x="0" y="23"/>
                  </a:cubicBezTo>
                  <a:moveTo>
                    <a:pt x="0" y="22"/>
                  </a:moveTo>
                  <a:cubicBezTo>
                    <a:pt x="0" y="22"/>
                    <a:pt x="0" y="22"/>
                    <a:pt x="0" y="22"/>
                  </a:cubicBezTo>
                  <a:cubicBezTo>
                    <a:pt x="0" y="22"/>
                    <a:pt x="0" y="22"/>
                    <a:pt x="0" y="22"/>
                  </a:cubicBezTo>
                  <a:moveTo>
                    <a:pt x="0" y="22"/>
                  </a:moveTo>
                  <a:cubicBezTo>
                    <a:pt x="0" y="22"/>
                    <a:pt x="0" y="22"/>
                    <a:pt x="0" y="22"/>
                  </a:cubicBezTo>
                  <a:cubicBezTo>
                    <a:pt x="0" y="22"/>
                    <a:pt x="0" y="22"/>
                    <a:pt x="0" y="22"/>
                  </a:cubicBezTo>
                  <a:moveTo>
                    <a:pt x="0" y="22"/>
                  </a:moveTo>
                  <a:cubicBezTo>
                    <a:pt x="0" y="22"/>
                    <a:pt x="0" y="22"/>
                    <a:pt x="0" y="22"/>
                  </a:cubicBezTo>
                  <a:cubicBezTo>
                    <a:pt x="0" y="22"/>
                    <a:pt x="0" y="22"/>
                    <a:pt x="0" y="22"/>
                  </a:cubicBezTo>
                  <a:moveTo>
                    <a:pt x="0" y="21"/>
                  </a:moveTo>
                  <a:cubicBezTo>
                    <a:pt x="0" y="21"/>
                    <a:pt x="0" y="22"/>
                    <a:pt x="0" y="22"/>
                  </a:cubicBezTo>
                  <a:cubicBezTo>
                    <a:pt x="0" y="22"/>
                    <a:pt x="0" y="21"/>
                    <a:pt x="0" y="21"/>
                  </a:cubicBezTo>
                  <a:moveTo>
                    <a:pt x="0" y="21"/>
                  </a:moveTo>
                  <a:cubicBezTo>
                    <a:pt x="0" y="21"/>
                    <a:pt x="0" y="21"/>
                    <a:pt x="0" y="21"/>
                  </a:cubicBezTo>
                  <a:cubicBezTo>
                    <a:pt x="0" y="21"/>
                    <a:pt x="0" y="21"/>
                    <a:pt x="0" y="21"/>
                  </a:cubicBezTo>
                  <a:moveTo>
                    <a:pt x="0" y="21"/>
                  </a:moveTo>
                  <a:cubicBezTo>
                    <a:pt x="0" y="21"/>
                    <a:pt x="0" y="21"/>
                    <a:pt x="0" y="21"/>
                  </a:cubicBezTo>
                  <a:cubicBezTo>
                    <a:pt x="0" y="21"/>
                    <a:pt x="0" y="21"/>
                    <a:pt x="0" y="21"/>
                  </a:cubicBezTo>
                  <a:moveTo>
                    <a:pt x="0" y="20"/>
                  </a:moveTo>
                  <a:cubicBezTo>
                    <a:pt x="0" y="21"/>
                    <a:pt x="0" y="21"/>
                    <a:pt x="0" y="21"/>
                  </a:cubicBezTo>
                  <a:cubicBezTo>
                    <a:pt x="0" y="21"/>
                    <a:pt x="0" y="21"/>
                    <a:pt x="0" y="20"/>
                  </a:cubicBezTo>
                  <a:moveTo>
                    <a:pt x="0" y="20"/>
                  </a:moveTo>
                  <a:cubicBezTo>
                    <a:pt x="0" y="20"/>
                    <a:pt x="0" y="20"/>
                    <a:pt x="0" y="20"/>
                  </a:cubicBezTo>
                  <a:cubicBezTo>
                    <a:pt x="0" y="20"/>
                    <a:pt x="0" y="20"/>
                    <a:pt x="0" y="20"/>
                  </a:cubicBezTo>
                  <a:moveTo>
                    <a:pt x="0" y="19"/>
                  </a:moveTo>
                  <a:cubicBezTo>
                    <a:pt x="0" y="19"/>
                    <a:pt x="0" y="20"/>
                    <a:pt x="0" y="20"/>
                  </a:cubicBezTo>
                  <a:cubicBezTo>
                    <a:pt x="0" y="20"/>
                    <a:pt x="0" y="19"/>
                    <a:pt x="0" y="19"/>
                  </a:cubicBezTo>
                  <a:moveTo>
                    <a:pt x="0" y="19"/>
                  </a:moveTo>
                  <a:cubicBezTo>
                    <a:pt x="0" y="19"/>
                    <a:pt x="0" y="19"/>
                    <a:pt x="0" y="19"/>
                  </a:cubicBezTo>
                  <a:cubicBezTo>
                    <a:pt x="0" y="19"/>
                    <a:pt x="0" y="19"/>
                    <a:pt x="0" y="19"/>
                  </a:cubicBezTo>
                  <a:moveTo>
                    <a:pt x="0" y="19"/>
                  </a:moveTo>
                  <a:cubicBezTo>
                    <a:pt x="0" y="19"/>
                    <a:pt x="0" y="19"/>
                    <a:pt x="0" y="19"/>
                  </a:cubicBezTo>
                  <a:cubicBezTo>
                    <a:pt x="0" y="19"/>
                    <a:pt x="0" y="19"/>
                    <a:pt x="0" y="19"/>
                  </a:cubicBezTo>
                  <a:moveTo>
                    <a:pt x="0" y="18"/>
                  </a:moveTo>
                  <a:cubicBezTo>
                    <a:pt x="0" y="18"/>
                    <a:pt x="0" y="19"/>
                    <a:pt x="0" y="19"/>
                  </a:cubicBezTo>
                  <a:cubicBezTo>
                    <a:pt x="0" y="19"/>
                    <a:pt x="0" y="18"/>
                    <a:pt x="0" y="18"/>
                  </a:cubicBezTo>
                  <a:moveTo>
                    <a:pt x="0" y="18"/>
                  </a:moveTo>
                  <a:cubicBezTo>
                    <a:pt x="0" y="18"/>
                    <a:pt x="0" y="18"/>
                    <a:pt x="0" y="18"/>
                  </a:cubicBezTo>
                  <a:cubicBezTo>
                    <a:pt x="0" y="18"/>
                    <a:pt x="0" y="18"/>
                    <a:pt x="0" y="18"/>
                  </a:cubicBezTo>
                  <a:moveTo>
                    <a:pt x="0" y="18"/>
                  </a:moveTo>
                  <a:cubicBezTo>
                    <a:pt x="0" y="18"/>
                    <a:pt x="0" y="18"/>
                    <a:pt x="0" y="18"/>
                  </a:cubicBezTo>
                  <a:cubicBezTo>
                    <a:pt x="0" y="18"/>
                    <a:pt x="0" y="18"/>
                    <a:pt x="0" y="18"/>
                  </a:cubicBezTo>
                  <a:moveTo>
                    <a:pt x="0" y="18"/>
                  </a:moveTo>
                  <a:cubicBezTo>
                    <a:pt x="0" y="18"/>
                    <a:pt x="0" y="18"/>
                    <a:pt x="0" y="18"/>
                  </a:cubicBezTo>
                  <a:cubicBezTo>
                    <a:pt x="0" y="18"/>
                    <a:pt x="0" y="18"/>
                    <a:pt x="0" y="18"/>
                  </a:cubicBezTo>
                  <a:moveTo>
                    <a:pt x="0" y="17"/>
                  </a:moveTo>
                  <a:cubicBezTo>
                    <a:pt x="0" y="17"/>
                    <a:pt x="0" y="17"/>
                    <a:pt x="0" y="18"/>
                  </a:cubicBezTo>
                  <a:cubicBezTo>
                    <a:pt x="0" y="17"/>
                    <a:pt x="0" y="17"/>
                    <a:pt x="0" y="17"/>
                  </a:cubicBezTo>
                  <a:moveTo>
                    <a:pt x="0" y="17"/>
                  </a:moveTo>
                  <a:cubicBezTo>
                    <a:pt x="0" y="17"/>
                    <a:pt x="0" y="17"/>
                    <a:pt x="0" y="17"/>
                  </a:cubicBezTo>
                  <a:cubicBezTo>
                    <a:pt x="0" y="17"/>
                    <a:pt x="0" y="17"/>
                    <a:pt x="0" y="17"/>
                  </a:cubicBezTo>
                  <a:moveTo>
                    <a:pt x="1" y="16"/>
                  </a:moveTo>
                  <a:cubicBezTo>
                    <a:pt x="1" y="16"/>
                    <a:pt x="0" y="16"/>
                    <a:pt x="0" y="17"/>
                  </a:cubicBezTo>
                  <a:cubicBezTo>
                    <a:pt x="0" y="16"/>
                    <a:pt x="1" y="16"/>
                    <a:pt x="1" y="16"/>
                  </a:cubicBezTo>
                  <a:moveTo>
                    <a:pt x="1" y="16"/>
                  </a:moveTo>
                  <a:cubicBezTo>
                    <a:pt x="1" y="16"/>
                    <a:pt x="1" y="16"/>
                    <a:pt x="1" y="16"/>
                  </a:cubicBezTo>
                  <a:cubicBezTo>
                    <a:pt x="1" y="16"/>
                    <a:pt x="1" y="16"/>
                    <a:pt x="1" y="16"/>
                  </a:cubicBezTo>
                  <a:moveTo>
                    <a:pt x="1" y="15"/>
                  </a:moveTo>
                  <a:cubicBezTo>
                    <a:pt x="1" y="16"/>
                    <a:pt x="1" y="16"/>
                    <a:pt x="1" y="16"/>
                  </a:cubicBezTo>
                  <a:cubicBezTo>
                    <a:pt x="1" y="16"/>
                    <a:pt x="1" y="16"/>
                    <a:pt x="1" y="15"/>
                  </a:cubicBezTo>
                  <a:moveTo>
                    <a:pt x="1" y="15"/>
                  </a:moveTo>
                  <a:cubicBezTo>
                    <a:pt x="1" y="15"/>
                    <a:pt x="1" y="15"/>
                    <a:pt x="1" y="15"/>
                  </a:cubicBezTo>
                  <a:cubicBezTo>
                    <a:pt x="1" y="15"/>
                    <a:pt x="1" y="15"/>
                    <a:pt x="1" y="15"/>
                  </a:cubicBezTo>
                  <a:moveTo>
                    <a:pt x="1" y="15"/>
                  </a:moveTo>
                  <a:cubicBezTo>
                    <a:pt x="1" y="15"/>
                    <a:pt x="1" y="15"/>
                    <a:pt x="1" y="15"/>
                  </a:cubicBezTo>
                  <a:cubicBezTo>
                    <a:pt x="1" y="15"/>
                    <a:pt x="1" y="15"/>
                    <a:pt x="1" y="15"/>
                  </a:cubicBezTo>
                  <a:moveTo>
                    <a:pt x="1" y="15"/>
                  </a:moveTo>
                  <a:cubicBezTo>
                    <a:pt x="1" y="15"/>
                    <a:pt x="1" y="15"/>
                    <a:pt x="1" y="15"/>
                  </a:cubicBezTo>
                  <a:cubicBezTo>
                    <a:pt x="1" y="15"/>
                    <a:pt x="1" y="15"/>
                    <a:pt x="1" y="15"/>
                  </a:cubicBezTo>
                  <a:moveTo>
                    <a:pt x="1" y="14"/>
                  </a:moveTo>
                  <a:cubicBezTo>
                    <a:pt x="1" y="14"/>
                    <a:pt x="1" y="15"/>
                    <a:pt x="1" y="15"/>
                  </a:cubicBezTo>
                  <a:cubicBezTo>
                    <a:pt x="1" y="15"/>
                    <a:pt x="1" y="14"/>
                    <a:pt x="1" y="14"/>
                  </a:cubicBezTo>
                  <a:moveTo>
                    <a:pt x="1" y="14"/>
                  </a:moveTo>
                  <a:cubicBezTo>
                    <a:pt x="1" y="14"/>
                    <a:pt x="1" y="14"/>
                    <a:pt x="1" y="14"/>
                  </a:cubicBezTo>
                  <a:cubicBezTo>
                    <a:pt x="1" y="14"/>
                    <a:pt x="1" y="14"/>
                    <a:pt x="1" y="14"/>
                  </a:cubicBezTo>
                  <a:moveTo>
                    <a:pt x="1" y="13"/>
                  </a:moveTo>
                  <a:cubicBezTo>
                    <a:pt x="1" y="14"/>
                    <a:pt x="1" y="14"/>
                    <a:pt x="1" y="14"/>
                  </a:cubicBezTo>
                  <a:cubicBezTo>
                    <a:pt x="1" y="14"/>
                    <a:pt x="1" y="14"/>
                    <a:pt x="1" y="13"/>
                  </a:cubicBezTo>
                  <a:moveTo>
                    <a:pt x="1" y="13"/>
                  </a:moveTo>
                  <a:cubicBezTo>
                    <a:pt x="1" y="13"/>
                    <a:pt x="1" y="13"/>
                    <a:pt x="1" y="13"/>
                  </a:cubicBezTo>
                  <a:cubicBezTo>
                    <a:pt x="1" y="13"/>
                    <a:pt x="1" y="13"/>
                    <a:pt x="1" y="13"/>
                  </a:cubicBezTo>
                  <a:moveTo>
                    <a:pt x="1" y="12"/>
                  </a:moveTo>
                  <a:cubicBezTo>
                    <a:pt x="1" y="13"/>
                    <a:pt x="1" y="13"/>
                    <a:pt x="1" y="13"/>
                  </a:cubicBezTo>
                  <a:cubicBezTo>
                    <a:pt x="1" y="13"/>
                    <a:pt x="1" y="13"/>
                    <a:pt x="1" y="12"/>
                  </a:cubicBezTo>
                  <a:moveTo>
                    <a:pt x="1" y="12"/>
                  </a:moveTo>
                  <a:cubicBezTo>
                    <a:pt x="1" y="12"/>
                    <a:pt x="1" y="12"/>
                    <a:pt x="1" y="12"/>
                  </a:cubicBezTo>
                  <a:cubicBezTo>
                    <a:pt x="1" y="12"/>
                    <a:pt x="1" y="12"/>
                    <a:pt x="1" y="12"/>
                  </a:cubicBezTo>
                  <a:moveTo>
                    <a:pt x="1" y="12"/>
                  </a:moveTo>
                  <a:cubicBezTo>
                    <a:pt x="1" y="12"/>
                    <a:pt x="1" y="12"/>
                    <a:pt x="1" y="12"/>
                  </a:cubicBezTo>
                  <a:cubicBezTo>
                    <a:pt x="1" y="12"/>
                    <a:pt x="1" y="12"/>
                    <a:pt x="1" y="12"/>
                  </a:cubicBezTo>
                  <a:moveTo>
                    <a:pt x="1" y="11"/>
                  </a:moveTo>
                  <a:cubicBezTo>
                    <a:pt x="1" y="12"/>
                    <a:pt x="1" y="12"/>
                    <a:pt x="1" y="12"/>
                  </a:cubicBezTo>
                  <a:cubicBezTo>
                    <a:pt x="1" y="12"/>
                    <a:pt x="1" y="12"/>
                    <a:pt x="1" y="11"/>
                  </a:cubicBezTo>
                  <a:moveTo>
                    <a:pt x="1" y="11"/>
                  </a:moveTo>
                  <a:cubicBezTo>
                    <a:pt x="1" y="11"/>
                    <a:pt x="1" y="11"/>
                    <a:pt x="1" y="11"/>
                  </a:cubicBezTo>
                  <a:cubicBezTo>
                    <a:pt x="1" y="11"/>
                    <a:pt x="1" y="11"/>
                    <a:pt x="1" y="11"/>
                  </a:cubicBezTo>
                  <a:moveTo>
                    <a:pt x="1" y="11"/>
                  </a:moveTo>
                  <a:cubicBezTo>
                    <a:pt x="1" y="11"/>
                    <a:pt x="1" y="11"/>
                    <a:pt x="1" y="11"/>
                  </a:cubicBezTo>
                  <a:cubicBezTo>
                    <a:pt x="1" y="11"/>
                    <a:pt x="1" y="11"/>
                    <a:pt x="1" y="11"/>
                  </a:cubicBezTo>
                  <a:moveTo>
                    <a:pt x="2" y="11"/>
                  </a:moveTo>
                  <a:cubicBezTo>
                    <a:pt x="2" y="11"/>
                    <a:pt x="1" y="11"/>
                    <a:pt x="1" y="11"/>
                  </a:cubicBezTo>
                  <a:cubicBezTo>
                    <a:pt x="1" y="11"/>
                    <a:pt x="2" y="11"/>
                    <a:pt x="2" y="11"/>
                  </a:cubicBezTo>
                  <a:moveTo>
                    <a:pt x="2" y="10"/>
                  </a:moveTo>
                  <a:cubicBezTo>
                    <a:pt x="2" y="10"/>
                    <a:pt x="2" y="11"/>
                    <a:pt x="2" y="11"/>
                  </a:cubicBezTo>
                  <a:cubicBezTo>
                    <a:pt x="2" y="11"/>
                    <a:pt x="2" y="10"/>
                    <a:pt x="2" y="10"/>
                  </a:cubicBezTo>
                  <a:moveTo>
                    <a:pt x="2" y="10"/>
                  </a:moveTo>
                  <a:cubicBezTo>
                    <a:pt x="2" y="10"/>
                    <a:pt x="2" y="10"/>
                    <a:pt x="2" y="10"/>
                  </a:cubicBezTo>
                  <a:cubicBezTo>
                    <a:pt x="2" y="10"/>
                    <a:pt x="2" y="10"/>
                    <a:pt x="2" y="10"/>
                  </a:cubicBezTo>
                  <a:moveTo>
                    <a:pt x="2" y="10"/>
                  </a:moveTo>
                  <a:cubicBezTo>
                    <a:pt x="2" y="10"/>
                    <a:pt x="2" y="10"/>
                    <a:pt x="2" y="10"/>
                  </a:cubicBezTo>
                  <a:cubicBezTo>
                    <a:pt x="2" y="10"/>
                    <a:pt x="2" y="10"/>
                    <a:pt x="2" y="10"/>
                  </a:cubicBezTo>
                  <a:moveTo>
                    <a:pt x="2" y="9"/>
                  </a:moveTo>
                  <a:cubicBezTo>
                    <a:pt x="2" y="10"/>
                    <a:pt x="2" y="10"/>
                    <a:pt x="2" y="10"/>
                  </a:cubicBezTo>
                  <a:cubicBezTo>
                    <a:pt x="2" y="10"/>
                    <a:pt x="2" y="10"/>
                    <a:pt x="2" y="9"/>
                  </a:cubicBezTo>
                  <a:moveTo>
                    <a:pt x="2" y="9"/>
                  </a:moveTo>
                  <a:cubicBezTo>
                    <a:pt x="2" y="9"/>
                    <a:pt x="2" y="9"/>
                    <a:pt x="2" y="9"/>
                  </a:cubicBezTo>
                  <a:cubicBezTo>
                    <a:pt x="2" y="9"/>
                    <a:pt x="2" y="9"/>
                    <a:pt x="2" y="9"/>
                  </a:cubicBezTo>
                  <a:moveTo>
                    <a:pt x="2" y="9"/>
                  </a:moveTo>
                  <a:cubicBezTo>
                    <a:pt x="2" y="9"/>
                    <a:pt x="2" y="9"/>
                    <a:pt x="2" y="9"/>
                  </a:cubicBezTo>
                  <a:cubicBezTo>
                    <a:pt x="2" y="9"/>
                    <a:pt x="2" y="9"/>
                    <a:pt x="2" y="9"/>
                  </a:cubicBezTo>
                  <a:moveTo>
                    <a:pt x="2" y="9"/>
                  </a:moveTo>
                  <a:cubicBezTo>
                    <a:pt x="2" y="9"/>
                    <a:pt x="2" y="9"/>
                    <a:pt x="2" y="9"/>
                  </a:cubicBezTo>
                  <a:cubicBezTo>
                    <a:pt x="2" y="9"/>
                    <a:pt x="2" y="9"/>
                    <a:pt x="2" y="9"/>
                  </a:cubicBezTo>
                  <a:moveTo>
                    <a:pt x="2" y="8"/>
                  </a:moveTo>
                  <a:cubicBezTo>
                    <a:pt x="2" y="8"/>
                    <a:pt x="2" y="9"/>
                    <a:pt x="2" y="9"/>
                  </a:cubicBezTo>
                  <a:cubicBezTo>
                    <a:pt x="2" y="9"/>
                    <a:pt x="2" y="8"/>
                    <a:pt x="2" y="8"/>
                  </a:cubicBezTo>
                  <a:moveTo>
                    <a:pt x="2" y="8"/>
                  </a:moveTo>
                  <a:cubicBezTo>
                    <a:pt x="2" y="8"/>
                    <a:pt x="2" y="8"/>
                    <a:pt x="2" y="8"/>
                  </a:cubicBezTo>
                  <a:cubicBezTo>
                    <a:pt x="2" y="8"/>
                    <a:pt x="2" y="8"/>
                    <a:pt x="2" y="8"/>
                  </a:cubicBezTo>
                  <a:moveTo>
                    <a:pt x="2" y="8"/>
                  </a:moveTo>
                  <a:cubicBezTo>
                    <a:pt x="2" y="8"/>
                    <a:pt x="2" y="8"/>
                    <a:pt x="2" y="8"/>
                  </a:cubicBezTo>
                  <a:cubicBezTo>
                    <a:pt x="2" y="8"/>
                    <a:pt x="2" y="8"/>
                    <a:pt x="2" y="8"/>
                  </a:cubicBezTo>
                  <a:moveTo>
                    <a:pt x="2" y="8"/>
                  </a:moveTo>
                  <a:cubicBezTo>
                    <a:pt x="2" y="8"/>
                    <a:pt x="2" y="8"/>
                    <a:pt x="2" y="8"/>
                  </a:cubicBezTo>
                  <a:cubicBezTo>
                    <a:pt x="2" y="8"/>
                    <a:pt x="2" y="8"/>
                    <a:pt x="2" y="8"/>
                  </a:cubicBezTo>
                  <a:moveTo>
                    <a:pt x="2" y="7"/>
                  </a:moveTo>
                  <a:cubicBezTo>
                    <a:pt x="2" y="7"/>
                    <a:pt x="2" y="7"/>
                    <a:pt x="2" y="7"/>
                  </a:cubicBezTo>
                  <a:cubicBezTo>
                    <a:pt x="2" y="7"/>
                    <a:pt x="2" y="7"/>
                    <a:pt x="2" y="7"/>
                  </a:cubicBezTo>
                  <a:moveTo>
                    <a:pt x="2" y="7"/>
                  </a:moveTo>
                  <a:cubicBezTo>
                    <a:pt x="2" y="7"/>
                    <a:pt x="2" y="7"/>
                    <a:pt x="2" y="7"/>
                  </a:cubicBezTo>
                  <a:cubicBezTo>
                    <a:pt x="2" y="7"/>
                    <a:pt x="2" y="7"/>
                    <a:pt x="2" y="7"/>
                  </a:cubicBezTo>
                  <a:moveTo>
                    <a:pt x="2" y="7"/>
                  </a:moveTo>
                  <a:cubicBezTo>
                    <a:pt x="2" y="7"/>
                    <a:pt x="2" y="7"/>
                    <a:pt x="2" y="7"/>
                  </a:cubicBezTo>
                  <a:cubicBezTo>
                    <a:pt x="2" y="7"/>
                    <a:pt x="2" y="7"/>
                    <a:pt x="2" y="7"/>
                  </a:cubicBezTo>
                  <a:moveTo>
                    <a:pt x="3" y="6"/>
                  </a:moveTo>
                  <a:cubicBezTo>
                    <a:pt x="3" y="6"/>
                    <a:pt x="2" y="7"/>
                    <a:pt x="2" y="7"/>
                  </a:cubicBezTo>
                  <a:cubicBezTo>
                    <a:pt x="2" y="7"/>
                    <a:pt x="3" y="6"/>
                    <a:pt x="3" y="6"/>
                  </a:cubicBezTo>
                  <a:moveTo>
                    <a:pt x="3" y="6"/>
                  </a:moveTo>
                  <a:cubicBezTo>
                    <a:pt x="3" y="6"/>
                    <a:pt x="3" y="6"/>
                    <a:pt x="3" y="6"/>
                  </a:cubicBezTo>
                  <a:cubicBezTo>
                    <a:pt x="3" y="6"/>
                    <a:pt x="3" y="6"/>
                    <a:pt x="3" y="6"/>
                  </a:cubicBezTo>
                  <a:moveTo>
                    <a:pt x="3" y="6"/>
                  </a:moveTo>
                  <a:cubicBezTo>
                    <a:pt x="3" y="6"/>
                    <a:pt x="3" y="6"/>
                    <a:pt x="3" y="6"/>
                  </a:cubicBezTo>
                  <a:cubicBezTo>
                    <a:pt x="3" y="6"/>
                    <a:pt x="3" y="6"/>
                    <a:pt x="3" y="6"/>
                  </a:cubicBezTo>
                  <a:moveTo>
                    <a:pt x="3" y="6"/>
                  </a:moveTo>
                  <a:cubicBezTo>
                    <a:pt x="3" y="6"/>
                    <a:pt x="3" y="6"/>
                    <a:pt x="3" y="6"/>
                  </a:cubicBezTo>
                  <a:cubicBezTo>
                    <a:pt x="3" y="6"/>
                    <a:pt x="3" y="6"/>
                    <a:pt x="3" y="6"/>
                  </a:cubicBezTo>
                  <a:moveTo>
                    <a:pt x="3" y="5"/>
                  </a:moveTo>
                  <a:cubicBezTo>
                    <a:pt x="3" y="5"/>
                    <a:pt x="3" y="5"/>
                    <a:pt x="3" y="5"/>
                  </a:cubicBezTo>
                  <a:cubicBezTo>
                    <a:pt x="3" y="5"/>
                    <a:pt x="3" y="5"/>
                    <a:pt x="3" y="5"/>
                  </a:cubicBezTo>
                  <a:moveTo>
                    <a:pt x="3" y="5"/>
                  </a:moveTo>
                  <a:cubicBezTo>
                    <a:pt x="3" y="5"/>
                    <a:pt x="3" y="5"/>
                    <a:pt x="3" y="5"/>
                  </a:cubicBezTo>
                  <a:cubicBezTo>
                    <a:pt x="3" y="5"/>
                    <a:pt x="3" y="5"/>
                    <a:pt x="3" y="5"/>
                  </a:cubicBezTo>
                  <a:moveTo>
                    <a:pt x="3" y="5"/>
                  </a:moveTo>
                  <a:cubicBezTo>
                    <a:pt x="3" y="5"/>
                    <a:pt x="3" y="5"/>
                    <a:pt x="3" y="5"/>
                  </a:cubicBezTo>
                  <a:cubicBezTo>
                    <a:pt x="3" y="5"/>
                    <a:pt x="3" y="5"/>
                    <a:pt x="3" y="5"/>
                  </a:cubicBezTo>
                  <a:moveTo>
                    <a:pt x="3" y="4"/>
                  </a:moveTo>
                  <a:cubicBezTo>
                    <a:pt x="3" y="5"/>
                    <a:pt x="3" y="5"/>
                    <a:pt x="3" y="5"/>
                  </a:cubicBezTo>
                  <a:cubicBezTo>
                    <a:pt x="3" y="5"/>
                    <a:pt x="3" y="5"/>
                    <a:pt x="3" y="4"/>
                  </a:cubicBezTo>
                  <a:moveTo>
                    <a:pt x="3" y="4"/>
                  </a:moveTo>
                  <a:cubicBezTo>
                    <a:pt x="3" y="4"/>
                    <a:pt x="3" y="4"/>
                    <a:pt x="3" y="4"/>
                  </a:cubicBezTo>
                  <a:cubicBezTo>
                    <a:pt x="3" y="4"/>
                    <a:pt x="3" y="4"/>
                    <a:pt x="3" y="4"/>
                  </a:cubicBezTo>
                  <a:moveTo>
                    <a:pt x="3" y="4"/>
                  </a:moveTo>
                  <a:cubicBezTo>
                    <a:pt x="3" y="4"/>
                    <a:pt x="3" y="4"/>
                    <a:pt x="3" y="4"/>
                  </a:cubicBezTo>
                  <a:cubicBezTo>
                    <a:pt x="3" y="4"/>
                    <a:pt x="3" y="4"/>
                    <a:pt x="3" y="4"/>
                  </a:cubicBezTo>
                  <a:moveTo>
                    <a:pt x="3" y="4"/>
                  </a:moveTo>
                  <a:cubicBezTo>
                    <a:pt x="3" y="4"/>
                    <a:pt x="3" y="4"/>
                    <a:pt x="3" y="4"/>
                  </a:cubicBezTo>
                  <a:cubicBezTo>
                    <a:pt x="3" y="4"/>
                    <a:pt x="3" y="4"/>
                    <a:pt x="3" y="4"/>
                  </a:cubicBezTo>
                  <a:moveTo>
                    <a:pt x="3" y="3"/>
                  </a:moveTo>
                  <a:cubicBezTo>
                    <a:pt x="3" y="3"/>
                    <a:pt x="3" y="3"/>
                    <a:pt x="3" y="4"/>
                  </a:cubicBezTo>
                  <a:cubicBezTo>
                    <a:pt x="3" y="3"/>
                    <a:pt x="3" y="3"/>
                    <a:pt x="3" y="3"/>
                  </a:cubicBezTo>
                  <a:moveTo>
                    <a:pt x="3" y="3"/>
                  </a:moveTo>
                  <a:cubicBezTo>
                    <a:pt x="3" y="3"/>
                    <a:pt x="3" y="3"/>
                    <a:pt x="3" y="3"/>
                  </a:cubicBezTo>
                  <a:cubicBezTo>
                    <a:pt x="3" y="3"/>
                    <a:pt x="3" y="3"/>
                    <a:pt x="3" y="3"/>
                  </a:cubicBezTo>
                  <a:moveTo>
                    <a:pt x="4" y="3"/>
                  </a:moveTo>
                  <a:cubicBezTo>
                    <a:pt x="4" y="3"/>
                    <a:pt x="4" y="3"/>
                    <a:pt x="3" y="3"/>
                  </a:cubicBezTo>
                  <a:cubicBezTo>
                    <a:pt x="4" y="3"/>
                    <a:pt x="4" y="3"/>
                    <a:pt x="4" y="3"/>
                  </a:cubicBezTo>
                  <a:moveTo>
                    <a:pt x="4" y="3"/>
                  </a:moveTo>
                  <a:cubicBezTo>
                    <a:pt x="4" y="3"/>
                    <a:pt x="4" y="3"/>
                    <a:pt x="4" y="3"/>
                  </a:cubicBezTo>
                  <a:cubicBezTo>
                    <a:pt x="4" y="3"/>
                    <a:pt x="4" y="3"/>
                    <a:pt x="4" y="3"/>
                  </a:cubicBezTo>
                  <a:moveTo>
                    <a:pt x="4" y="2"/>
                  </a:moveTo>
                  <a:cubicBezTo>
                    <a:pt x="4" y="2"/>
                    <a:pt x="4" y="2"/>
                    <a:pt x="4" y="2"/>
                  </a:cubicBezTo>
                  <a:cubicBezTo>
                    <a:pt x="4" y="2"/>
                    <a:pt x="4" y="2"/>
                    <a:pt x="4" y="2"/>
                  </a:cubicBezTo>
                  <a:moveTo>
                    <a:pt x="4" y="2"/>
                  </a:moveTo>
                  <a:cubicBezTo>
                    <a:pt x="4" y="2"/>
                    <a:pt x="4" y="2"/>
                    <a:pt x="4" y="2"/>
                  </a:cubicBezTo>
                  <a:cubicBezTo>
                    <a:pt x="4" y="2"/>
                    <a:pt x="4" y="2"/>
                    <a:pt x="4" y="2"/>
                  </a:cubicBezTo>
                  <a:moveTo>
                    <a:pt x="4" y="1"/>
                  </a:moveTo>
                  <a:cubicBezTo>
                    <a:pt x="4" y="1"/>
                    <a:pt x="4" y="1"/>
                    <a:pt x="4" y="1"/>
                  </a:cubicBezTo>
                  <a:cubicBezTo>
                    <a:pt x="4" y="1"/>
                    <a:pt x="4" y="1"/>
                    <a:pt x="4" y="1"/>
                  </a:cubicBezTo>
                  <a:moveTo>
                    <a:pt x="4" y="1"/>
                  </a:moveTo>
                  <a:cubicBezTo>
                    <a:pt x="4" y="1"/>
                    <a:pt x="4" y="1"/>
                    <a:pt x="4" y="1"/>
                  </a:cubicBezTo>
                  <a:cubicBezTo>
                    <a:pt x="4" y="1"/>
                    <a:pt x="4" y="1"/>
                    <a:pt x="4" y="1"/>
                  </a:cubicBezTo>
                  <a:moveTo>
                    <a:pt x="4" y="0"/>
                  </a:moveTo>
                  <a:cubicBezTo>
                    <a:pt x="4" y="0"/>
                    <a:pt x="4" y="0"/>
                    <a:pt x="4" y="0"/>
                  </a:cubicBezTo>
                  <a:cubicBezTo>
                    <a:pt x="4" y="0"/>
                    <a:pt x="4" y="0"/>
                    <a:pt x="4" y="0"/>
                  </a:cubicBezTo>
                </a:path>
              </a:pathLst>
            </a:custGeom>
            <a:solidFill>
              <a:srgbClr val="E56A05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</a14:hiddenLine>
              </a:ext>
            </a:extLst>
          </p:spPr>
          <p:txBody>
            <a:bodyPr vert="horz" wrap="square" lIns="121920" tIns="60960" rIns="121920" bIns="60960" numCol="1" anchor="t" anchorCtr="0" compatLnSpc="1"/>
            <a:lstStyle/>
            <a:p>
              <a:endParaRPr lang="en-GB" sz="2400"/>
            </a:p>
          </p:txBody>
        </p:sp>
        <p:sp>
          <p:nvSpPr>
            <p:cNvPr id="40" name="Freeform 35"/>
            <p:cNvSpPr/>
            <p:nvPr/>
          </p:nvSpPr>
          <p:spPr bwMode="auto">
            <a:xfrm>
              <a:off x="2511425" y="2494353"/>
              <a:ext cx="190500" cy="425450"/>
            </a:xfrm>
            <a:custGeom>
              <a:avLst/>
              <a:gdLst>
                <a:gd name="T0" fmla="*/ 4 w 78"/>
                <a:gd name="T1" fmla="*/ 53 h 174"/>
                <a:gd name="T2" fmla="*/ 4 w 78"/>
                <a:gd name="T3" fmla="*/ 54 h 174"/>
                <a:gd name="T4" fmla="*/ 3 w 78"/>
                <a:gd name="T5" fmla="*/ 55 h 174"/>
                <a:gd name="T6" fmla="*/ 3 w 78"/>
                <a:gd name="T7" fmla="*/ 56 h 174"/>
                <a:gd name="T8" fmla="*/ 3 w 78"/>
                <a:gd name="T9" fmla="*/ 56 h 174"/>
                <a:gd name="T10" fmla="*/ 3 w 78"/>
                <a:gd name="T11" fmla="*/ 57 h 174"/>
                <a:gd name="T12" fmla="*/ 3 w 78"/>
                <a:gd name="T13" fmla="*/ 58 h 174"/>
                <a:gd name="T14" fmla="*/ 3 w 78"/>
                <a:gd name="T15" fmla="*/ 58 h 174"/>
                <a:gd name="T16" fmla="*/ 2 w 78"/>
                <a:gd name="T17" fmla="*/ 59 h 174"/>
                <a:gd name="T18" fmla="*/ 2 w 78"/>
                <a:gd name="T19" fmla="*/ 60 h 174"/>
                <a:gd name="T20" fmla="*/ 2 w 78"/>
                <a:gd name="T21" fmla="*/ 61 h 174"/>
                <a:gd name="T22" fmla="*/ 2 w 78"/>
                <a:gd name="T23" fmla="*/ 61 h 174"/>
                <a:gd name="T24" fmla="*/ 2 w 78"/>
                <a:gd name="T25" fmla="*/ 62 h 174"/>
                <a:gd name="T26" fmla="*/ 2 w 78"/>
                <a:gd name="T27" fmla="*/ 63 h 174"/>
                <a:gd name="T28" fmla="*/ 1 w 78"/>
                <a:gd name="T29" fmla="*/ 63 h 174"/>
                <a:gd name="T30" fmla="*/ 1 w 78"/>
                <a:gd name="T31" fmla="*/ 64 h 174"/>
                <a:gd name="T32" fmla="*/ 1 w 78"/>
                <a:gd name="T33" fmla="*/ 65 h 174"/>
                <a:gd name="T34" fmla="*/ 1 w 78"/>
                <a:gd name="T35" fmla="*/ 66 h 174"/>
                <a:gd name="T36" fmla="*/ 1 w 78"/>
                <a:gd name="T37" fmla="*/ 67 h 174"/>
                <a:gd name="T38" fmla="*/ 1 w 78"/>
                <a:gd name="T39" fmla="*/ 68 h 174"/>
                <a:gd name="T40" fmla="*/ 0 w 78"/>
                <a:gd name="T41" fmla="*/ 69 h 174"/>
                <a:gd name="T42" fmla="*/ 0 w 78"/>
                <a:gd name="T43" fmla="*/ 70 h 174"/>
                <a:gd name="T44" fmla="*/ 0 w 78"/>
                <a:gd name="T45" fmla="*/ 71 h 174"/>
                <a:gd name="T46" fmla="*/ 0 w 78"/>
                <a:gd name="T47" fmla="*/ 71 h 174"/>
                <a:gd name="T48" fmla="*/ 0 w 78"/>
                <a:gd name="T49" fmla="*/ 73 h 174"/>
                <a:gd name="T50" fmla="*/ 0 w 78"/>
                <a:gd name="T51" fmla="*/ 73 h 174"/>
                <a:gd name="T52" fmla="*/ 0 w 78"/>
                <a:gd name="T53" fmla="*/ 74 h 174"/>
                <a:gd name="T54" fmla="*/ 0 w 78"/>
                <a:gd name="T55" fmla="*/ 75 h 174"/>
                <a:gd name="T56" fmla="*/ 0 w 78"/>
                <a:gd name="T57" fmla="*/ 76 h 174"/>
                <a:gd name="T58" fmla="*/ 0 w 78"/>
                <a:gd name="T59" fmla="*/ 77 h 174"/>
                <a:gd name="T60" fmla="*/ 0 w 78"/>
                <a:gd name="T61" fmla="*/ 77 h 174"/>
                <a:gd name="T62" fmla="*/ 0 w 78"/>
                <a:gd name="T63" fmla="*/ 78 h 174"/>
                <a:gd name="T64" fmla="*/ 0 w 78"/>
                <a:gd name="T65" fmla="*/ 79 h 174"/>
                <a:gd name="T66" fmla="*/ 0 w 78"/>
                <a:gd name="T67" fmla="*/ 80 h 174"/>
                <a:gd name="T68" fmla="*/ 0 w 78"/>
                <a:gd name="T69" fmla="*/ 81 h 174"/>
                <a:gd name="T70" fmla="*/ 0 w 78"/>
                <a:gd name="T71" fmla="*/ 81 h 174"/>
                <a:gd name="T72" fmla="*/ 0 w 78"/>
                <a:gd name="T73" fmla="*/ 82 h 174"/>
                <a:gd name="T74" fmla="*/ 0 w 78"/>
                <a:gd name="T75" fmla="*/ 83 h 174"/>
                <a:gd name="T76" fmla="*/ 0 w 78"/>
                <a:gd name="T77" fmla="*/ 84 h 174"/>
                <a:gd name="T78" fmla="*/ 0 w 78"/>
                <a:gd name="T79" fmla="*/ 84 h 174"/>
                <a:gd name="T80" fmla="*/ 0 w 78"/>
                <a:gd name="T81" fmla="*/ 85 h 174"/>
                <a:gd name="T82" fmla="*/ 0 w 78"/>
                <a:gd name="T83" fmla="*/ 86 h 174"/>
                <a:gd name="T84" fmla="*/ 0 w 78"/>
                <a:gd name="T85" fmla="*/ 87 h 174"/>
                <a:gd name="T86" fmla="*/ 0 w 78"/>
                <a:gd name="T87" fmla="*/ 87 h 174"/>
                <a:gd name="T88" fmla="*/ 0 w 78"/>
                <a:gd name="T89" fmla="*/ 88 h 174"/>
                <a:gd name="T90" fmla="*/ 0 w 78"/>
                <a:gd name="T91" fmla="*/ 89 h 174"/>
                <a:gd name="T92" fmla="*/ 0 w 78"/>
                <a:gd name="T93" fmla="*/ 90 h 174"/>
                <a:gd name="T94" fmla="*/ 0 w 78"/>
                <a:gd name="T95" fmla="*/ 90 h 174"/>
                <a:gd name="T96" fmla="*/ 0 w 78"/>
                <a:gd name="T97" fmla="*/ 91 h 174"/>
                <a:gd name="T98" fmla="*/ 0 w 78"/>
                <a:gd name="T99" fmla="*/ 92 h 174"/>
                <a:gd name="T100" fmla="*/ 0 w 78"/>
                <a:gd name="T101" fmla="*/ 92 h 174"/>
                <a:gd name="T102" fmla="*/ 0 w 78"/>
                <a:gd name="T103" fmla="*/ 94 h 174"/>
                <a:gd name="T104" fmla="*/ 0 w 78"/>
                <a:gd name="T105" fmla="*/ 94 h 174"/>
                <a:gd name="T106" fmla="*/ 1 w 78"/>
                <a:gd name="T107" fmla="*/ 97 h 174"/>
                <a:gd name="T108" fmla="*/ 15 w 78"/>
                <a:gd name="T109" fmla="*/ 78 h 174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  <a:cxn ang="0">
                  <a:pos x="T46" y="T47"/>
                </a:cxn>
                <a:cxn ang="0">
                  <a:pos x="T48" y="T49"/>
                </a:cxn>
                <a:cxn ang="0">
                  <a:pos x="T50" y="T51"/>
                </a:cxn>
                <a:cxn ang="0">
                  <a:pos x="T52" y="T53"/>
                </a:cxn>
                <a:cxn ang="0">
                  <a:pos x="T54" y="T55"/>
                </a:cxn>
                <a:cxn ang="0">
                  <a:pos x="T56" y="T57"/>
                </a:cxn>
                <a:cxn ang="0">
                  <a:pos x="T58" y="T59"/>
                </a:cxn>
                <a:cxn ang="0">
                  <a:pos x="T60" y="T61"/>
                </a:cxn>
                <a:cxn ang="0">
                  <a:pos x="T62" y="T63"/>
                </a:cxn>
                <a:cxn ang="0">
                  <a:pos x="T64" y="T65"/>
                </a:cxn>
                <a:cxn ang="0">
                  <a:pos x="T66" y="T67"/>
                </a:cxn>
                <a:cxn ang="0">
                  <a:pos x="T68" y="T69"/>
                </a:cxn>
                <a:cxn ang="0">
                  <a:pos x="T70" y="T71"/>
                </a:cxn>
                <a:cxn ang="0">
                  <a:pos x="T72" y="T73"/>
                </a:cxn>
                <a:cxn ang="0">
                  <a:pos x="T74" y="T75"/>
                </a:cxn>
                <a:cxn ang="0">
                  <a:pos x="T76" y="T77"/>
                </a:cxn>
                <a:cxn ang="0">
                  <a:pos x="T78" y="T79"/>
                </a:cxn>
                <a:cxn ang="0">
                  <a:pos x="T80" y="T81"/>
                </a:cxn>
                <a:cxn ang="0">
                  <a:pos x="T82" y="T83"/>
                </a:cxn>
                <a:cxn ang="0">
                  <a:pos x="T84" y="T85"/>
                </a:cxn>
                <a:cxn ang="0">
                  <a:pos x="T86" y="T87"/>
                </a:cxn>
                <a:cxn ang="0">
                  <a:pos x="T88" y="T89"/>
                </a:cxn>
                <a:cxn ang="0">
                  <a:pos x="T90" y="T91"/>
                </a:cxn>
                <a:cxn ang="0">
                  <a:pos x="T92" y="T93"/>
                </a:cxn>
                <a:cxn ang="0">
                  <a:pos x="T94" y="T95"/>
                </a:cxn>
                <a:cxn ang="0">
                  <a:pos x="T96" y="T97"/>
                </a:cxn>
                <a:cxn ang="0">
                  <a:pos x="T98" y="T99"/>
                </a:cxn>
                <a:cxn ang="0">
                  <a:pos x="T100" y="T101"/>
                </a:cxn>
                <a:cxn ang="0">
                  <a:pos x="T102" y="T103"/>
                </a:cxn>
                <a:cxn ang="0">
                  <a:pos x="T104" y="T105"/>
                </a:cxn>
                <a:cxn ang="0">
                  <a:pos x="T106" y="T107"/>
                </a:cxn>
                <a:cxn ang="0">
                  <a:pos x="T108" y="T109"/>
                </a:cxn>
              </a:cxnLst>
              <a:rect l="0" t="0" r="r" b="b"/>
              <a:pathLst>
                <a:path w="78" h="174">
                  <a:moveTo>
                    <a:pt x="48" y="0"/>
                  </a:moveTo>
                  <a:cubicBezTo>
                    <a:pt x="28" y="11"/>
                    <a:pt x="12" y="30"/>
                    <a:pt x="4" y="52"/>
                  </a:cubicBezTo>
                  <a:cubicBezTo>
                    <a:pt x="4" y="52"/>
                    <a:pt x="4" y="52"/>
                    <a:pt x="4" y="52"/>
                  </a:cubicBezTo>
                  <a:cubicBezTo>
                    <a:pt x="4" y="52"/>
                    <a:pt x="4" y="52"/>
                    <a:pt x="4" y="53"/>
                  </a:cubicBezTo>
                  <a:cubicBezTo>
                    <a:pt x="4" y="53"/>
                    <a:pt x="4" y="53"/>
                    <a:pt x="4" y="53"/>
                  </a:cubicBezTo>
                  <a:cubicBezTo>
                    <a:pt x="4" y="53"/>
                    <a:pt x="4" y="53"/>
                    <a:pt x="4" y="53"/>
                  </a:cubicBezTo>
                  <a:cubicBezTo>
                    <a:pt x="4" y="53"/>
                    <a:pt x="4" y="53"/>
                    <a:pt x="4" y="53"/>
                  </a:cubicBezTo>
                  <a:cubicBezTo>
                    <a:pt x="4" y="53"/>
                    <a:pt x="4" y="54"/>
                    <a:pt x="4" y="54"/>
                  </a:cubicBezTo>
                  <a:cubicBezTo>
                    <a:pt x="4" y="54"/>
                    <a:pt x="4" y="54"/>
                    <a:pt x="4" y="54"/>
                  </a:cubicBezTo>
                  <a:cubicBezTo>
                    <a:pt x="4" y="54"/>
                    <a:pt x="4" y="54"/>
                    <a:pt x="4" y="54"/>
                  </a:cubicBezTo>
                  <a:cubicBezTo>
                    <a:pt x="4" y="54"/>
                    <a:pt x="4" y="54"/>
                    <a:pt x="4" y="54"/>
                  </a:cubicBezTo>
                  <a:cubicBezTo>
                    <a:pt x="4" y="54"/>
                    <a:pt x="4" y="54"/>
                    <a:pt x="4" y="55"/>
                  </a:cubicBezTo>
                  <a:cubicBezTo>
                    <a:pt x="4" y="55"/>
                    <a:pt x="4" y="55"/>
                    <a:pt x="4" y="55"/>
                  </a:cubicBezTo>
                  <a:cubicBezTo>
                    <a:pt x="4" y="55"/>
                    <a:pt x="4" y="55"/>
                    <a:pt x="4" y="55"/>
                  </a:cubicBezTo>
                  <a:cubicBezTo>
                    <a:pt x="4" y="55"/>
                    <a:pt x="4" y="55"/>
                    <a:pt x="3" y="55"/>
                  </a:cubicBezTo>
                  <a:cubicBezTo>
                    <a:pt x="3" y="55"/>
                    <a:pt x="3" y="55"/>
                    <a:pt x="3" y="55"/>
                  </a:cubicBezTo>
                  <a:cubicBezTo>
                    <a:pt x="3" y="55"/>
                    <a:pt x="3" y="55"/>
                    <a:pt x="3" y="55"/>
                  </a:cubicBezTo>
                  <a:cubicBezTo>
                    <a:pt x="3" y="55"/>
                    <a:pt x="3" y="55"/>
                    <a:pt x="3" y="55"/>
                  </a:cubicBezTo>
                  <a:cubicBezTo>
                    <a:pt x="3" y="55"/>
                    <a:pt x="3" y="55"/>
                    <a:pt x="3" y="56"/>
                  </a:cubicBezTo>
                  <a:cubicBezTo>
                    <a:pt x="3" y="56"/>
                    <a:pt x="3" y="56"/>
                    <a:pt x="3" y="56"/>
                  </a:cubicBezTo>
                  <a:cubicBezTo>
                    <a:pt x="3" y="56"/>
                    <a:pt x="3" y="56"/>
                    <a:pt x="3" y="56"/>
                  </a:cubicBezTo>
                  <a:cubicBezTo>
                    <a:pt x="3" y="56"/>
                    <a:pt x="3" y="56"/>
                    <a:pt x="3" y="56"/>
                  </a:cubicBezTo>
                  <a:cubicBezTo>
                    <a:pt x="3" y="56"/>
                    <a:pt x="3" y="56"/>
                    <a:pt x="3" y="56"/>
                  </a:cubicBezTo>
                  <a:cubicBezTo>
                    <a:pt x="3" y="56"/>
                    <a:pt x="3" y="56"/>
                    <a:pt x="3" y="56"/>
                  </a:cubicBezTo>
                  <a:cubicBezTo>
                    <a:pt x="3" y="56"/>
                    <a:pt x="3" y="56"/>
                    <a:pt x="3" y="56"/>
                  </a:cubicBezTo>
                  <a:cubicBezTo>
                    <a:pt x="3" y="56"/>
                    <a:pt x="3" y="56"/>
                    <a:pt x="3" y="56"/>
                  </a:cubicBezTo>
                  <a:cubicBezTo>
                    <a:pt x="3" y="57"/>
                    <a:pt x="3" y="57"/>
                    <a:pt x="3" y="57"/>
                  </a:cubicBezTo>
                  <a:cubicBezTo>
                    <a:pt x="3" y="57"/>
                    <a:pt x="3" y="57"/>
                    <a:pt x="3" y="57"/>
                  </a:cubicBezTo>
                  <a:cubicBezTo>
                    <a:pt x="3" y="57"/>
                    <a:pt x="3" y="57"/>
                    <a:pt x="3" y="57"/>
                  </a:cubicBezTo>
                  <a:cubicBezTo>
                    <a:pt x="3" y="57"/>
                    <a:pt x="3" y="57"/>
                    <a:pt x="3" y="57"/>
                  </a:cubicBezTo>
                  <a:cubicBezTo>
                    <a:pt x="3" y="57"/>
                    <a:pt x="3" y="57"/>
                    <a:pt x="3" y="57"/>
                  </a:cubicBezTo>
                  <a:cubicBezTo>
                    <a:pt x="3" y="57"/>
                    <a:pt x="3" y="57"/>
                    <a:pt x="3" y="57"/>
                  </a:cubicBezTo>
                  <a:cubicBezTo>
                    <a:pt x="3" y="57"/>
                    <a:pt x="3" y="57"/>
                    <a:pt x="3" y="57"/>
                  </a:cubicBezTo>
                  <a:cubicBezTo>
                    <a:pt x="3" y="58"/>
                    <a:pt x="3" y="58"/>
                    <a:pt x="3" y="58"/>
                  </a:cubicBezTo>
                  <a:cubicBezTo>
                    <a:pt x="3" y="58"/>
                    <a:pt x="3" y="58"/>
                    <a:pt x="3" y="58"/>
                  </a:cubicBezTo>
                  <a:cubicBezTo>
                    <a:pt x="3" y="58"/>
                    <a:pt x="3" y="58"/>
                    <a:pt x="3" y="58"/>
                  </a:cubicBezTo>
                  <a:cubicBezTo>
                    <a:pt x="3" y="58"/>
                    <a:pt x="3" y="58"/>
                    <a:pt x="3" y="58"/>
                  </a:cubicBezTo>
                  <a:cubicBezTo>
                    <a:pt x="3" y="58"/>
                    <a:pt x="3" y="58"/>
                    <a:pt x="3" y="58"/>
                  </a:cubicBezTo>
                  <a:cubicBezTo>
                    <a:pt x="3" y="58"/>
                    <a:pt x="3" y="58"/>
                    <a:pt x="3" y="58"/>
                  </a:cubicBezTo>
                  <a:cubicBezTo>
                    <a:pt x="3" y="58"/>
                    <a:pt x="3" y="58"/>
                    <a:pt x="3" y="58"/>
                  </a:cubicBezTo>
                  <a:cubicBezTo>
                    <a:pt x="3" y="58"/>
                    <a:pt x="2" y="59"/>
                    <a:pt x="2" y="59"/>
                  </a:cubicBezTo>
                  <a:cubicBezTo>
                    <a:pt x="2" y="59"/>
                    <a:pt x="2" y="59"/>
                    <a:pt x="2" y="59"/>
                  </a:cubicBezTo>
                  <a:cubicBezTo>
                    <a:pt x="2" y="59"/>
                    <a:pt x="2" y="59"/>
                    <a:pt x="2" y="59"/>
                  </a:cubicBezTo>
                  <a:cubicBezTo>
                    <a:pt x="2" y="59"/>
                    <a:pt x="2" y="59"/>
                    <a:pt x="2" y="59"/>
                  </a:cubicBezTo>
                  <a:cubicBezTo>
                    <a:pt x="2" y="59"/>
                    <a:pt x="2" y="59"/>
                    <a:pt x="2" y="59"/>
                  </a:cubicBezTo>
                  <a:cubicBezTo>
                    <a:pt x="2" y="59"/>
                    <a:pt x="2" y="59"/>
                    <a:pt x="2" y="59"/>
                  </a:cubicBezTo>
                  <a:cubicBezTo>
                    <a:pt x="2" y="59"/>
                    <a:pt x="2" y="59"/>
                    <a:pt x="2" y="59"/>
                  </a:cubicBezTo>
                  <a:cubicBezTo>
                    <a:pt x="2" y="59"/>
                    <a:pt x="2" y="59"/>
                    <a:pt x="2" y="60"/>
                  </a:cubicBezTo>
                  <a:cubicBezTo>
                    <a:pt x="2" y="60"/>
                    <a:pt x="2" y="60"/>
                    <a:pt x="2" y="60"/>
                  </a:cubicBezTo>
                  <a:cubicBezTo>
                    <a:pt x="2" y="60"/>
                    <a:pt x="2" y="60"/>
                    <a:pt x="2" y="60"/>
                  </a:cubicBezTo>
                  <a:cubicBezTo>
                    <a:pt x="2" y="60"/>
                    <a:pt x="2" y="60"/>
                    <a:pt x="2" y="60"/>
                  </a:cubicBezTo>
                  <a:cubicBezTo>
                    <a:pt x="2" y="60"/>
                    <a:pt x="2" y="60"/>
                    <a:pt x="2" y="60"/>
                  </a:cubicBezTo>
                  <a:cubicBezTo>
                    <a:pt x="2" y="60"/>
                    <a:pt x="2" y="60"/>
                    <a:pt x="2" y="60"/>
                  </a:cubicBezTo>
                  <a:cubicBezTo>
                    <a:pt x="2" y="60"/>
                    <a:pt x="2" y="60"/>
                    <a:pt x="2" y="60"/>
                  </a:cubicBezTo>
                  <a:cubicBezTo>
                    <a:pt x="2" y="60"/>
                    <a:pt x="2" y="61"/>
                    <a:pt x="2" y="61"/>
                  </a:cubicBezTo>
                  <a:cubicBezTo>
                    <a:pt x="2" y="61"/>
                    <a:pt x="2" y="61"/>
                    <a:pt x="2" y="61"/>
                  </a:cubicBezTo>
                  <a:cubicBezTo>
                    <a:pt x="2" y="61"/>
                    <a:pt x="2" y="61"/>
                    <a:pt x="2" y="61"/>
                  </a:cubicBezTo>
                  <a:cubicBezTo>
                    <a:pt x="2" y="61"/>
                    <a:pt x="2" y="61"/>
                    <a:pt x="2" y="61"/>
                  </a:cubicBezTo>
                  <a:cubicBezTo>
                    <a:pt x="2" y="61"/>
                    <a:pt x="2" y="61"/>
                    <a:pt x="2" y="61"/>
                  </a:cubicBezTo>
                  <a:cubicBezTo>
                    <a:pt x="2" y="61"/>
                    <a:pt x="2" y="61"/>
                    <a:pt x="2" y="61"/>
                  </a:cubicBezTo>
                  <a:cubicBezTo>
                    <a:pt x="2" y="61"/>
                    <a:pt x="2" y="61"/>
                    <a:pt x="2" y="61"/>
                  </a:cubicBezTo>
                  <a:cubicBezTo>
                    <a:pt x="2" y="61"/>
                    <a:pt x="2" y="61"/>
                    <a:pt x="2" y="61"/>
                  </a:cubicBezTo>
                  <a:cubicBezTo>
                    <a:pt x="2" y="62"/>
                    <a:pt x="2" y="62"/>
                    <a:pt x="2" y="62"/>
                  </a:cubicBezTo>
                  <a:cubicBezTo>
                    <a:pt x="2" y="62"/>
                    <a:pt x="2" y="62"/>
                    <a:pt x="2" y="62"/>
                  </a:cubicBezTo>
                  <a:cubicBezTo>
                    <a:pt x="2" y="62"/>
                    <a:pt x="2" y="62"/>
                    <a:pt x="2" y="62"/>
                  </a:cubicBezTo>
                  <a:cubicBezTo>
                    <a:pt x="2" y="62"/>
                    <a:pt x="2" y="62"/>
                    <a:pt x="2" y="62"/>
                  </a:cubicBezTo>
                  <a:cubicBezTo>
                    <a:pt x="2" y="62"/>
                    <a:pt x="2" y="62"/>
                    <a:pt x="2" y="62"/>
                  </a:cubicBezTo>
                  <a:cubicBezTo>
                    <a:pt x="2" y="62"/>
                    <a:pt x="2" y="62"/>
                    <a:pt x="2" y="62"/>
                  </a:cubicBezTo>
                  <a:cubicBezTo>
                    <a:pt x="2" y="62"/>
                    <a:pt x="2" y="63"/>
                    <a:pt x="2" y="63"/>
                  </a:cubicBezTo>
                  <a:cubicBezTo>
                    <a:pt x="2" y="63"/>
                    <a:pt x="2" y="63"/>
                    <a:pt x="2" y="63"/>
                  </a:cubicBezTo>
                  <a:cubicBezTo>
                    <a:pt x="2" y="63"/>
                    <a:pt x="1" y="63"/>
                    <a:pt x="1" y="63"/>
                  </a:cubicBezTo>
                  <a:cubicBezTo>
                    <a:pt x="1" y="63"/>
                    <a:pt x="1" y="63"/>
                    <a:pt x="1" y="63"/>
                  </a:cubicBezTo>
                  <a:cubicBezTo>
                    <a:pt x="1" y="63"/>
                    <a:pt x="1" y="63"/>
                    <a:pt x="1" y="63"/>
                  </a:cubicBezTo>
                  <a:cubicBezTo>
                    <a:pt x="1" y="63"/>
                    <a:pt x="1" y="63"/>
                    <a:pt x="1" y="63"/>
                  </a:cubicBezTo>
                  <a:cubicBezTo>
                    <a:pt x="1" y="63"/>
                    <a:pt x="1" y="63"/>
                    <a:pt x="1" y="63"/>
                  </a:cubicBezTo>
                  <a:cubicBezTo>
                    <a:pt x="1" y="63"/>
                    <a:pt x="1" y="63"/>
                    <a:pt x="1" y="63"/>
                  </a:cubicBezTo>
                  <a:cubicBezTo>
                    <a:pt x="1" y="64"/>
                    <a:pt x="1" y="64"/>
                    <a:pt x="1" y="64"/>
                  </a:cubicBezTo>
                  <a:cubicBezTo>
                    <a:pt x="1" y="64"/>
                    <a:pt x="1" y="64"/>
                    <a:pt x="1" y="64"/>
                  </a:cubicBezTo>
                  <a:cubicBezTo>
                    <a:pt x="1" y="64"/>
                    <a:pt x="1" y="64"/>
                    <a:pt x="1" y="64"/>
                  </a:cubicBezTo>
                  <a:cubicBezTo>
                    <a:pt x="1" y="64"/>
                    <a:pt x="1" y="64"/>
                    <a:pt x="1" y="64"/>
                  </a:cubicBezTo>
                  <a:cubicBezTo>
                    <a:pt x="1" y="64"/>
                    <a:pt x="1" y="64"/>
                    <a:pt x="1" y="64"/>
                  </a:cubicBezTo>
                  <a:cubicBezTo>
                    <a:pt x="1" y="64"/>
                    <a:pt x="1" y="64"/>
                    <a:pt x="1" y="64"/>
                  </a:cubicBezTo>
                  <a:cubicBezTo>
                    <a:pt x="1" y="65"/>
                    <a:pt x="1" y="65"/>
                    <a:pt x="1" y="65"/>
                  </a:cubicBezTo>
                  <a:cubicBezTo>
                    <a:pt x="1" y="65"/>
                    <a:pt x="1" y="65"/>
                    <a:pt x="1" y="65"/>
                  </a:cubicBezTo>
                  <a:cubicBezTo>
                    <a:pt x="1" y="65"/>
                    <a:pt x="1" y="65"/>
                    <a:pt x="1" y="65"/>
                  </a:cubicBezTo>
                  <a:cubicBezTo>
                    <a:pt x="1" y="65"/>
                    <a:pt x="1" y="65"/>
                    <a:pt x="1" y="65"/>
                  </a:cubicBezTo>
                  <a:cubicBezTo>
                    <a:pt x="1" y="66"/>
                    <a:pt x="1" y="66"/>
                    <a:pt x="1" y="66"/>
                  </a:cubicBezTo>
                  <a:cubicBezTo>
                    <a:pt x="1" y="66"/>
                    <a:pt x="1" y="66"/>
                    <a:pt x="1" y="66"/>
                  </a:cubicBezTo>
                  <a:cubicBezTo>
                    <a:pt x="1" y="66"/>
                    <a:pt x="1" y="66"/>
                    <a:pt x="1" y="66"/>
                  </a:cubicBezTo>
                  <a:cubicBezTo>
                    <a:pt x="1" y="66"/>
                    <a:pt x="1" y="66"/>
                    <a:pt x="1" y="66"/>
                  </a:cubicBezTo>
                  <a:cubicBezTo>
                    <a:pt x="1" y="66"/>
                    <a:pt x="1" y="67"/>
                    <a:pt x="1" y="67"/>
                  </a:cubicBezTo>
                  <a:cubicBezTo>
                    <a:pt x="1" y="67"/>
                    <a:pt x="1" y="67"/>
                    <a:pt x="1" y="67"/>
                  </a:cubicBezTo>
                  <a:cubicBezTo>
                    <a:pt x="1" y="67"/>
                    <a:pt x="1" y="67"/>
                    <a:pt x="1" y="67"/>
                  </a:cubicBezTo>
                  <a:cubicBezTo>
                    <a:pt x="1" y="67"/>
                    <a:pt x="1" y="67"/>
                    <a:pt x="1" y="67"/>
                  </a:cubicBezTo>
                  <a:cubicBezTo>
                    <a:pt x="1" y="67"/>
                    <a:pt x="1" y="67"/>
                    <a:pt x="1" y="67"/>
                  </a:cubicBezTo>
                  <a:cubicBezTo>
                    <a:pt x="1" y="67"/>
                    <a:pt x="1" y="67"/>
                    <a:pt x="1" y="67"/>
                  </a:cubicBezTo>
                  <a:cubicBezTo>
                    <a:pt x="1" y="67"/>
                    <a:pt x="1" y="67"/>
                    <a:pt x="1" y="67"/>
                  </a:cubicBezTo>
                  <a:cubicBezTo>
                    <a:pt x="1" y="67"/>
                    <a:pt x="1" y="67"/>
                    <a:pt x="1" y="67"/>
                  </a:cubicBezTo>
                  <a:cubicBezTo>
                    <a:pt x="1" y="68"/>
                    <a:pt x="1" y="68"/>
                    <a:pt x="1" y="68"/>
                  </a:cubicBezTo>
                  <a:cubicBezTo>
                    <a:pt x="1" y="68"/>
                    <a:pt x="1" y="68"/>
                    <a:pt x="1" y="68"/>
                  </a:cubicBezTo>
                  <a:cubicBezTo>
                    <a:pt x="1" y="68"/>
                    <a:pt x="1" y="68"/>
                    <a:pt x="1" y="68"/>
                  </a:cubicBezTo>
                  <a:cubicBezTo>
                    <a:pt x="1" y="68"/>
                    <a:pt x="1" y="68"/>
                    <a:pt x="1" y="68"/>
                  </a:cubicBezTo>
                  <a:cubicBezTo>
                    <a:pt x="1" y="68"/>
                    <a:pt x="0" y="68"/>
                    <a:pt x="0" y="69"/>
                  </a:cubicBezTo>
                  <a:cubicBezTo>
                    <a:pt x="0" y="69"/>
                    <a:pt x="0" y="69"/>
                    <a:pt x="0" y="69"/>
                  </a:cubicBezTo>
                  <a:cubicBezTo>
                    <a:pt x="0" y="69"/>
                    <a:pt x="0" y="69"/>
                    <a:pt x="0" y="69"/>
                  </a:cubicBezTo>
                  <a:cubicBezTo>
                    <a:pt x="0" y="69"/>
                    <a:pt x="0" y="69"/>
                    <a:pt x="0" y="69"/>
                  </a:cubicBezTo>
                  <a:cubicBezTo>
                    <a:pt x="0" y="69"/>
                    <a:pt x="0" y="69"/>
                    <a:pt x="0" y="70"/>
                  </a:cubicBezTo>
                  <a:cubicBezTo>
                    <a:pt x="0" y="70"/>
                    <a:pt x="0" y="70"/>
                    <a:pt x="0" y="70"/>
                  </a:cubicBezTo>
                  <a:cubicBezTo>
                    <a:pt x="0" y="70"/>
                    <a:pt x="0" y="70"/>
                    <a:pt x="0" y="70"/>
                  </a:cubicBezTo>
                  <a:cubicBezTo>
                    <a:pt x="0" y="70"/>
                    <a:pt x="0" y="70"/>
                    <a:pt x="0" y="70"/>
                  </a:cubicBezTo>
                  <a:cubicBezTo>
                    <a:pt x="0" y="70"/>
                    <a:pt x="0" y="70"/>
                    <a:pt x="0" y="70"/>
                  </a:cubicBezTo>
                  <a:cubicBezTo>
                    <a:pt x="0" y="70"/>
                    <a:pt x="0" y="70"/>
                    <a:pt x="0" y="70"/>
                  </a:cubicBezTo>
                  <a:cubicBezTo>
                    <a:pt x="0" y="70"/>
                    <a:pt x="0" y="70"/>
                    <a:pt x="0" y="70"/>
                  </a:cubicBezTo>
                  <a:cubicBezTo>
                    <a:pt x="0" y="70"/>
                    <a:pt x="0" y="70"/>
                    <a:pt x="0" y="70"/>
                  </a:cubicBezTo>
                  <a:cubicBezTo>
                    <a:pt x="0" y="70"/>
                    <a:pt x="0" y="71"/>
                    <a:pt x="0" y="71"/>
                  </a:cubicBezTo>
                  <a:cubicBezTo>
                    <a:pt x="0" y="71"/>
                    <a:pt x="0" y="71"/>
                    <a:pt x="0" y="71"/>
                  </a:cubicBezTo>
                  <a:cubicBezTo>
                    <a:pt x="0" y="71"/>
                    <a:pt x="0" y="71"/>
                    <a:pt x="0" y="71"/>
                  </a:cubicBezTo>
                  <a:cubicBezTo>
                    <a:pt x="0" y="71"/>
                    <a:pt x="0" y="71"/>
                    <a:pt x="0" y="71"/>
                  </a:cubicBezTo>
                  <a:cubicBezTo>
                    <a:pt x="0" y="71"/>
                    <a:pt x="0" y="71"/>
                    <a:pt x="0" y="71"/>
                  </a:cubicBezTo>
                  <a:cubicBezTo>
                    <a:pt x="0" y="71"/>
                    <a:pt x="0" y="71"/>
                    <a:pt x="0" y="71"/>
                  </a:cubicBezTo>
                  <a:cubicBezTo>
                    <a:pt x="0" y="71"/>
                    <a:pt x="0" y="72"/>
                    <a:pt x="0" y="72"/>
                  </a:cubicBezTo>
                  <a:cubicBezTo>
                    <a:pt x="0" y="72"/>
                    <a:pt x="0" y="72"/>
                    <a:pt x="0" y="72"/>
                  </a:cubicBezTo>
                  <a:cubicBezTo>
                    <a:pt x="0" y="72"/>
                    <a:pt x="0" y="72"/>
                    <a:pt x="0" y="72"/>
                  </a:cubicBezTo>
                  <a:cubicBezTo>
                    <a:pt x="0" y="72"/>
                    <a:pt x="0" y="72"/>
                    <a:pt x="0" y="72"/>
                  </a:cubicBezTo>
                  <a:cubicBezTo>
                    <a:pt x="0" y="73"/>
                    <a:pt x="0" y="73"/>
                    <a:pt x="0" y="73"/>
                  </a:cubicBezTo>
                  <a:cubicBezTo>
                    <a:pt x="0" y="73"/>
                    <a:pt x="0" y="73"/>
                    <a:pt x="0" y="73"/>
                  </a:cubicBezTo>
                  <a:cubicBezTo>
                    <a:pt x="0" y="73"/>
                    <a:pt x="0" y="73"/>
                    <a:pt x="0" y="73"/>
                  </a:cubicBezTo>
                  <a:cubicBezTo>
                    <a:pt x="0" y="73"/>
                    <a:pt x="0" y="73"/>
                    <a:pt x="0" y="73"/>
                  </a:cubicBezTo>
                  <a:cubicBezTo>
                    <a:pt x="0" y="73"/>
                    <a:pt x="0" y="73"/>
                    <a:pt x="0" y="73"/>
                  </a:cubicBezTo>
                  <a:cubicBezTo>
                    <a:pt x="0" y="73"/>
                    <a:pt x="0" y="73"/>
                    <a:pt x="0" y="73"/>
                  </a:cubicBezTo>
                  <a:cubicBezTo>
                    <a:pt x="0" y="73"/>
                    <a:pt x="0" y="74"/>
                    <a:pt x="0" y="74"/>
                  </a:cubicBezTo>
                  <a:cubicBezTo>
                    <a:pt x="0" y="74"/>
                    <a:pt x="0" y="74"/>
                    <a:pt x="0" y="74"/>
                  </a:cubicBezTo>
                  <a:cubicBezTo>
                    <a:pt x="0" y="74"/>
                    <a:pt x="0" y="74"/>
                    <a:pt x="0" y="74"/>
                  </a:cubicBezTo>
                  <a:cubicBezTo>
                    <a:pt x="0" y="74"/>
                    <a:pt x="0" y="74"/>
                    <a:pt x="0" y="74"/>
                  </a:cubicBezTo>
                  <a:cubicBezTo>
                    <a:pt x="0" y="74"/>
                    <a:pt x="0" y="74"/>
                    <a:pt x="0" y="74"/>
                  </a:cubicBezTo>
                  <a:cubicBezTo>
                    <a:pt x="0" y="74"/>
                    <a:pt x="0" y="74"/>
                    <a:pt x="0" y="74"/>
                  </a:cubicBezTo>
                  <a:cubicBezTo>
                    <a:pt x="0" y="74"/>
                    <a:pt x="0" y="74"/>
                    <a:pt x="0" y="74"/>
                  </a:cubicBezTo>
                  <a:cubicBezTo>
                    <a:pt x="0" y="74"/>
                    <a:pt x="0" y="75"/>
                    <a:pt x="0" y="75"/>
                  </a:cubicBezTo>
                  <a:cubicBezTo>
                    <a:pt x="0" y="75"/>
                    <a:pt x="0" y="75"/>
                    <a:pt x="0" y="75"/>
                  </a:cubicBezTo>
                  <a:cubicBezTo>
                    <a:pt x="0" y="75"/>
                    <a:pt x="0" y="75"/>
                    <a:pt x="0" y="75"/>
                  </a:cubicBezTo>
                  <a:cubicBezTo>
                    <a:pt x="0" y="75"/>
                    <a:pt x="0" y="75"/>
                    <a:pt x="0" y="75"/>
                  </a:cubicBezTo>
                  <a:cubicBezTo>
                    <a:pt x="0" y="75"/>
                    <a:pt x="0" y="75"/>
                    <a:pt x="0" y="75"/>
                  </a:cubicBezTo>
                  <a:cubicBezTo>
                    <a:pt x="0" y="75"/>
                    <a:pt x="0" y="75"/>
                    <a:pt x="0" y="76"/>
                  </a:cubicBezTo>
                  <a:cubicBezTo>
                    <a:pt x="0" y="76"/>
                    <a:pt x="0" y="76"/>
                    <a:pt x="0" y="76"/>
                  </a:cubicBezTo>
                  <a:cubicBezTo>
                    <a:pt x="0" y="76"/>
                    <a:pt x="0" y="76"/>
                    <a:pt x="0" y="76"/>
                  </a:cubicBezTo>
                  <a:cubicBezTo>
                    <a:pt x="0" y="76"/>
                    <a:pt x="0" y="76"/>
                    <a:pt x="0" y="76"/>
                  </a:cubicBezTo>
                  <a:cubicBezTo>
                    <a:pt x="0" y="76"/>
                    <a:pt x="0" y="76"/>
                    <a:pt x="0" y="76"/>
                  </a:cubicBezTo>
                  <a:cubicBezTo>
                    <a:pt x="0" y="76"/>
                    <a:pt x="0" y="76"/>
                    <a:pt x="0" y="76"/>
                  </a:cubicBezTo>
                  <a:cubicBezTo>
                    <a:pt x="0" y="76"/>
                    <a:pt x="0" y="76"/>
                    <a:pt x="0" y="77"/>
                  </a:cubicBezTo>
                  <a:cubicBezTo>
                    <a:pt x="0" y="77"/>
                    <a:pt x="0" y="77"/>
                    <a:pt x="0" y="77"/>
                  </a:cubicBezTo>
                  <a:cubicBezTo>
                    <a:pt x="0" y="77"/>
                    <a:pt x="0" y="77"/>
                    <a:pt x="0" y="77"/>
                  </a:cubicBezTo>
                  <a:cubicBezTo>
                    <a:pt x="0" y="77"/>
                    <a:pt x="0" y="77"/>
                    <a:pt x="0" y="77"/>
                  </a:cubicBezTo>
                  <a:cubicBezTo>
                    <a:pt x="0" y="77"/>
                    <a:pt x="0" y="77"/>
                    <a:pt x="0" y="77"/>
                  </a:cubicBezTo>
                  <a:cubicBezTo>
                    <a:pt x="0" y="77"/>
                    <a:pt x="0" y="77"/>
                    <a:pt x="0" y="77"/>
                  </a:cubicBezTo>
                  <a:cubicBezTo>
                    <a:pt x="0" y="77"/>
                    <a:pt x="0" y="77"/>
                    <a:pt x="0" y="77"/>
                  </a:cubicBezTo>
                  <a:cubicBezTo>
                    <a:pt x="0" y="77"/>
                    <a:pt x="0" y="77"/>
                    <a:pt x="0" y="78"/>
                  </a:cubicBezTo>
                  <a:cubicBezTo>
                    <a:pt x="0" y="78"/>
                    <a:pt x="0" y="78"/>
                    <a:pt x="0" y="78"/>
                  </a:cubicBezTo>
                  <a:cubicBezTo>
                    <a:pt x="0" y="78"/>
                    <a:pt x="0" y="78"/>
                    <a:pt x="0" y="78"/>
                  </a:cubicBezTo>
                  <a:cubicBezTo>
                    <a:pt x="0" y="78"/>
                    <a:pt x="0" y="78"/>
                    <a:pt x="0" y="78"/>
                  </a:cubicBezTo>
                  <a:cubicBezTo>
                    <a:pt x="0" y="78"/>
                    <a:pt x="0" y="78"/>
                    <a:pt x="0" y="78"/>
                  </a:cubicBezTo>
                  <a:cubicBezTo>
                    <a:pt x="0" y="78"/>
                    <a:pt x="0" y="78"/>
                    <a:pt x="0" y="78"/>
                  </a:cubicBezTo>
                  <a:cubicBezTo>
                    <a:pt x="0" y="78"/>
                    <a:pt x="0" y="78"/>
                    <a:pt x="0" y="78"/>
                  </a:cubicBezTo>
                  <a:cubicBezTo>
                    <a:pt x="0" y="79"/>
                    <a:pt x="0" y="79"/>
                    <a:pt x="0" y="79"/>
                  </a:cubicBezTo>
                  <a:cubicBezTo>
                    <a:pt x="0" y="79"/>
                    <a:pt x="0" y="79"/>
                    <a:pt x="0" y="79"/>
                  </a:cubicBezTo>
                  <a:cubicBezTo>
                    <a:pt x="0" y="79"/>
                    <a:pt x="0" y="79"/>
                    <a:pt x="0" y="79"/>
                  </a:cubicBezTo>
                  <a:cubicBezTo>
                    <a:pt x="0" y="79"/>
                    <a:pt x="0" y="79"/>
                    <a:pt x="0" y="79"/>
                  </a:cubicBezTo>
                  <a:cubicBezTo>
                    <a:pt x="0" y="79"/>
                    <a:pt x="0" y="79"/>
                    <a:pt x="0" y="80"/>
                  </a:cubicBezTo>
                  <a:cubicBezTo>
                    <a:pt x="0" y="80"/>
                    <a:pt x="0" y="80"/>
                    <a:pt x="0" y="80"/>
                  </a:cubicBezTo>
                  <a:cubicBezTo>
                    <a:pt x="0" y="80"/>
                    <a:pt x="0" y="80"/>
                    <a:pt x="0" y="80"/>
                  </a:cubicBezTo>
                  <a:cubicBezTo>
                    <a:pt x="0" y="80"/>
                    <a:pt x="0" y="80"/>
                    <a:pt x="0" y="80"/>
                  </a:cubicBezTo>
                  <a:cubicBezTo>
                    <a:pt x="0" y="80"/>
                    <a:pt x="0" y="80"/>
                    <a:pt x="0" y="80"/>
                  </a:cubicBezTo>
                  <a:cubicBezTo>
                    <a:pt x="0" y="80"/>
                    <a:pt x="0" y="80"/>
                    <a:pt x="0" y="80"/>
                  </a:cubicBezTo>
                  <a:cubicBezTo>
                    <a:pt x="0" y="80"/>
                    <a:pt x="0" y="80"/>
                    <a:pt x="0" y="80"/>
                  </a:cubicBezTo>
                  <a:cubicBezTo>
                    <a:pt x="0" y="80"/>
                    <a:pt x="0" y="80"/>
                    <a:pt x="0" y="80"/>
                  </a:cubicBezTo>
                  <a:cubicBezTo>
                    <a:pt x="0" y="81"/>
                    <a:pt x="0" y="81"/>
                    <a:pt x="0" y="81"/>
                  </a:cubicBezTo>
                  <a:cubicBezTo>
                    <a:pt x="0" y="81"/>
                    <a:pt x="0" y="81"/>
                    <a:pt x="0" y="81"/>
                  </a:cubicBezTo>
                  <a:cubicBezTo>
                    <a:pt x="0" y="81"/>
                    <a:pt x="0" y="81"/>
                    <a:pt x="0" y="81"/>
                  </a:cubicBezTo>
                  <a:cubicBezTo>
                    <a:pt x="0" y="81"/>
                    <a:pt x="0" y="81"/>
                    <a:pt x="0" y="81"/>
                  </a:cubicBezTo>
                  <a:cubicBezTo>
                    <a:pt x="0" y="81"/>
                    <a:pt x="0" y="81"/>
                    <a:pt x="0" y="81"/>
                  </a:cubicBezTo>
                  <a:cubicBezTo>
                    <a:pt x="0" y="81"/>
                    <a:pt x="0" y="81"/>
                    <a:pt x="0" y="81"/>
                  </a:cubicBezTo>
                  <a:cubicBezTo>
                    <a:pt x="0" y="81"/>
                    <a:pt x="0" y="82"/>
                    <a:pt x="0" y="82"/>
                  </a:cubicBezTo>
                  <a:cubicBezTo>
                    <a:pt x="0" y="82"/>
                    <a:pt x="0" y="82"/>
                    <a:pt x="0" y="82"/>
                  </a:cubicBezTo>
                  <a:cubicBezTo>
                    <a:pt x="0" y="82"/>
                    <a:pt x="0" y="82"/>
                    <a:pt x="0" y="82"/>
                  </a:cubicBezTo>
                  <a:cubicBezTo>
                    <a:pt x="0" y="82"/>
                    <a:pt x="0" y="82"/>
                    <a:pt x="0" y="82"/>
                  </a:cubicBezTo>
                  <a:cubicBezTo>
                    <a:pt x="0" y="82"/>
                    <a:pt x="0" y="82"/>
                    <a:pt x="0" y="82"/>
                  </a:cubicBezTo>
                  <a:cubicBezTo>
                    <a:pt x="0" y="82"/>
                    <a:pt x="0" y="82"/>
                    <a:pt x="0" y="82"/>
                  </a:cubicBezTo>
                  <a:cubicBezTo>
                    <a:pt x="0" y="82"/>
                    <a:pt x="0" y="82"/>
                    <a:pt x="0" y="83"/>
                  </a:cubicBezTo>
                  <a:cubicBezTo>
                    <a:pt x="0" y="83"/>
                    <a:pt x="0" y="83"/>
                    <a:pt x="0" y="83"/>
                  </a:cubicBezTo>
                  <a:cubicBezTo>
                    <a:pt x="0" y="83"/>
                    <a:pt x="0" y="83"/>
                    <a:pt x="0" y="83"/>
                  </a:cubicBezTo>
                  <a:cubicBezTo>
                    <a:pt x="0" y="83"/>
                    <a:pt x="0" y="83"/>
                    <a:pt x="0" y="83"/>
                  </a:cubicBezTo>
                  <a:cubicBezTo>
                    <a:pt x="0" y="83"/>
                    <a:pt x="0" y="83"/>
                    <a:pt x="0" y="83"/>
                  </a:cubicBezTo>
                  <a:cubicBezTo>
                    <a:pt x="0" y="83"/>
                    <a:pt x="0" y="83"/>
                    <a:pt x="0" y="83"/>
                  </a:cubicBezTo>
                  <a:cubicBezTo>
                    <a:pt x="0" y="83"/>
                    <a:pt x="0" y="83"/>
                    <a:pt x="0" y="83"/>
                  </a:cubicBezTo>
                  <a:cubicBezTo>
                    <a:pt x="0" y="83"/>
                    <a:pt x="0" y="83"/>
                    <a:pt x="0" y="84"/>
                  </a:cubicBezTo>
                  <a:cubicBezTo>
                    <a:pt x="0" y="84"/>
                    <a:pt x="0" y="84"/>
                    <a:pt x="0" y="84"/>
                  </a:cubicBezTo>
                  <a:cubicBezTo>
                    <a:pt x="0" y="84"/>
                    <a:pt x="0" y="84"/>
                    <a:pt x="0" y="84"/>
                  </a:cubicBezTo>
                  <a:cubicBezTo>
                    <a:pt x="0" y="84"/>
                    <a:pt x="0" y="84"/>
                    <a:pt x="0" y="84"/>
                  </a:cubicBezTo>
                  <a:cubicBezTo>
                    <a:pt x="0" y="84"/>
                    <a:pt x="0" y="84"/>
                    <a:pt x="0" y="84"/>
                  </a:cubicBezTo>
                  <a:cubicBezTo>
                    <a:pt x="0" y="84"/>
                    <a:pt x="0" y="84"/>
                    <a:pt x="0" y="84"/>
                  </a:cubicBezTo>
                  <a:cubicBezTo>
                    <a:pt x="0" y="84"/>
                    <a:pt x="0" y="84"/>
                    <a:pt x="0" y="84"/>
                  </a:cubicBezTo>
                  <a:cubicBezTo>
                    <a:pt x="0" y="84"/>
                    <a:pt x="0" y="85"/>
                    <a:pt x="0" y="85"/>
                  </a:cubicBezTo>
                  <a:cubicBezTo>
                    <a:pt x="0" y="85"/>
                    <a:pt x="0" y="85"/>
                    <a:pt x="0" y="85"/>
                  </a:cubicBezTo>
                  <a:cubicBezTo>
                    <a:pt x="0" y="85"/>
                    <a:pt x="0" y="85"/>
                    <a:pt x="0" y="85"/>
                  </a:cubicBezTo>
                  <a:cubicBezTo>
                    <a:pt x="0" y="85"/>
                    <a:pt x="0" y="85"/>
                    <a:pt x="0" y="85"/>
                  </a:cubicBezTo>
                  <a:cubicBezTo>
                    <a:pt x="0" y="85"/>
                    <a:pt x="0" y="85"/>
                    <a:pt x="0" y="85"/>
                  </a:cubicBezTo>
                  <a:cubicBezTo>
                    <a:pt x="0" y="85"/>
                    <a:pt x="0" y="85"/>
                    <a:pt x="0" y="85"/>
                  </a:cubicBezTo>
                  <a:cubicBezTo>
                    <a:pt x="0" y="85"/>
                    <a:pt x="0" y="85"/>
                    <a:pt x="0" y="86"/>
                  </a:cubicBezTo>
                  <a:cubicBezTo>
                    <a:pt x="0" y="86"/>
                    <a:pt x="0" y="86"/>
                    <a:pt x="0" y="86"/>
                  </a:cubicBezTo>
                  <a:cubicBezTo>
                    <a:pt x="0" y="86"/>
                    <a:pt x="0" y="86"/>
                    <a:pt x="0" y="86"/>
                  </a:cubicBezTo>
                  <a:cubicBezTo>
                    <a:pt x="0" y="86"/>
                    <a:pt x="0" y="86"/>
                    <a:pt x="0" y="86"/>
                  </a:cubicBezTo>
                  <a:cubicBezTo>
                    <a:pt x="0" y="86"/>
                    <a:pt x="0" y="86"/>
                    <a:pt x="0" y="86"/>
                  </a:cubicBezTo>
                  <a:cubicBezTo>
                    <a:pt x="0" y="86"/>
                    <a:pt x="0" y="86"/>
                    <a:pt x="0" y="86"/>
                  </a:cubicBezTo>
                  <a:cubicBezTo>
                    <a:pt x="0" y="86"/>
                    <a:pt x="0" y="86"/>
                    <a:pt x="0" y="86"/>
                  </a:cubicBezTo>
                  <a:cubicBezTo>
                    <a:pt x="0" y="86"/>
                    <a:pt x="0" y="86"/>
                    <a:pt x="0" y="87"/>
                  </a:cubicBezTo>
                  <a:cubicBezTo>
                    <a:pt x="0" y="87"/>
                    <a:pt x="0" y="87"/>
                    <a:pt x="0" y="87"/>
                  </a:cubicBezTo>
                  <a:cubicBezTo>
                    <a:pt x="0" y="87"/>
                    <a:pt x="0" y="87"/>
                    <a:pt x="0" y="87"/>
                  </a:cubicBezTo>
                  <a:cubicBezTo>
                    <a:pt x="0" y="87"/>
                    <a:pt x="0" y="87"/>
                    <a:pt x="0" y="87"/>
                  </a:cubicBezTo>
                  <a:cubicBezTo>
                    <a:pt x="0" y="87"/>
                    <a:pt x="0" y="87"/>
                    <a:pt x="0" y="87"/>
                  </a:cubicBezTo>
                  <a:cubicBezTo>
                    <a:pt x="0" y="87"/>
                    <a:pt x="0" y="87"/>
                    <a:pt x="0" y="87"/>
                  </a:cubicBezTo>
                  <a:cubicBezTo>
                    <a:pt x="0" y="87"/>
                    <a:pt x="0" y="87"/>
                    <a:pt x="0" y="87"/>
                  </a:cubicBezTo>
                  <a:cubicBezTo>
                    <a:pt x="0" y="87"/>
                    <a:pt x="0" y="88"/>
                    <a:pt x="0" y="88"/>
                  </a:cubicBezTo>
                  <a:cubicBezTo>
                    <a:pt x="0" y="88"/>
                    <a:pt x="0" y="88"/>
                    <a:pt x="0" y="88"/>
                  </a:cubicBezTo>
                  <a:cubicBezTo>
                    <a:pt x="0" y="88"/>
                    <a:pt x="0" y="88"/>
                    <a:pt x="0" y="88"/>
                  </a:cubicBezTo>
                  <a:cubicBezTo>
                    <a:pt x="0" y="88"/>
                    <a:pt x="0" y="88"/>
                    <a:pt x="0" y="88"/>
                  </a:cubicBezTo>
                  <a:cubicBezTo>
                    <a:pt x="0" y="88"/>
                    <a:pt x="0" y="88"/>
                    <a:pt x="0" y="88"/>
                  </a:cubicBezTo>
                  <a:cubicBezTo>
                    <a:pt x="0" y="88"/>
                    <a:pt x="0" y="88"/>
                    <a:pt x="0" y="88"/>
                  </a:cubicBezTo>
                  <a:cubicBezTo>
                    <a:pt x="0" y="88"/>
                    <a:pt x="0" y="88"/>
                    <a:pt x="0" y="88"/>
                  </a:cubicBezTo>
                  <a:cubicBezTo>
                    <a:pt x="0" y="89"/>
                    <a:pt x="0" y="89"/>
                    <a:pt x="0" y="89"/>
                  </a:cubicBezTo>
                  <a:cubicBezTo>
                    <a:pt x="0" y="89"/>
                    <a:pt x="0" y="89"/>
                    <a:pt x="0" y="89"/>
                  </a:cubicBezTo>
                  <a:cubicBezTo>
                    <a:pt x="0" y="89"/>
                    <a:pt x="0" y="89"/>
                    <a:pt x="0" y="89"/>
                  </a:cubicBezTo>
                  <a:cubicBezTo>
                    <a:pt x="0" y="89"/>
                    <a:pt x="0" y="89"/>
                    <a:pt x="0" y="89"/>
                  </a:cubicBezTo>
                  <a:cubicBezTo>
                    <a:pt x="0" y="89"/>
                    <a:pt x="0" y="89"/>
                    <a:pt x="0" y="89"/>
                  </a:cubicBezTo>
                  <a:cubicBezTo>
                    <a:pt x="0" y="89"/>
                    <a:pt x="0" y="89"/>
                    <a:pt x="0" y="89"/>
                  </a:cubicBezTo>
                  <a:cubicBezTo>
                    <a:pt x="0" y="89"/>
                    <a:pt x="0" y="89"/>
                    <a:pt x="0" y="89"/>
                  </a:cubicBezTo>
                  <a:cubicBezTo>
                    <a:pt x="0" y="90"/>
                    <a:pt x="0" y="90"/>
                    <a:pt x="0" y="90"/>
                  </a:cubicBezTo>
                  <a:cubicBezTo>
                    <a:pt x="0" y="90"/>
                    <a:pt x="0" y="90"/>
                    <a:pt x="0" y="90"/>
                  </a:cubicBezTo>
                  <a:cubicBezTo>
                    <a:pt x="0" y="90"/>
                    <a:pt x="0" y="90"/>
                    <a:pt x="0" y="90"/>
                  </a:cubicBezTo>
                  <a:cubicBezTo>
                    <a:pt x="0" y="90"/>
                    <a:pt x="0" y="90"/>
                    <a:pt x="0" y="90"/>
                  </a:cubicBezTo>
                  <a:cubicBezTo>
                    <a:pt x="0" y="90"/>
                    <a:pt x="0" y="90"/>
                    <a:pt x="0" y="90"/>
                  </a:cubicBezTo>
                  <a:cubicBezTo>
                    <a:pt x="0" y="90"/>
                    <a:pt x="0" y="90"/>
                    <a:pt x="0" y="90"/>
                  </a:cubicBezTo>
                  <a:cubicBezTo>
                    <a:pt x="0" y="91"/>
                    <a:pt x="0" y="91"/>
                    <a:pt x="0" y="91"/>
                  </a:cubicBezTo>
                  <a:cubicBezTo>
                    <a:pt x="0" y="91"/>
                    <a:pt x="0" y="91"/>
                    <a:pt x="0" y="91"/>
                  </a:cubicBezTo>
                  <a:cubicBezTo>
                    <a:pt x="0" y="91"/>
                    <a:pt x="0" y="91"/>
                    <a:pt x="0" y="91"/>
                  </a:cubicBezTo>
                  <a:cubicBezTo>
                    <a:pt x="0" y="91"/>
                    <a:pt x="0" y="91"/>
                    <a:pt x="0" y="91"/>
                  </a:cubicBezTo>
                  <a:cubicBezTo>
                    <a:pt x="0" y="91"/>
                    <a:pt x="0" y="91"/>
                    <a:pt x="0" y="91"/>
                  </a:cubicBezTo>
                  <a:cubicBezTo>
                    <a:pt x="0" y="91"/>
                    <a:pt x="0" y="91"/>
                    <a:pt x="0" y="91"/>
                  </a:cubicBezTo>
                  <a:cubicBezTo>
                    <a:pt x="0" y="91"/>
                    <a:pt x="0" y="91"/>
                    <a:pt x="0" y="91"/>
                  </a:cubicBezTo>
                  <a:cubicBezTo>
                    <a:pt x="0" y="91"/>
                    <a:pt x="0" y="92"/>
                    <a:pt x="0" y="92"/>
                  </a:cubicBezTo>
                  <a:cubicBezTo>
                    <a:pt x="0" y="92"/>
                    <a:pt x="0" y="92"/>
                    <a:pt x="0" y="92"/>
                  </a:cubicBezTo>
                  <a:cubicBezTo>
                    <a:pt x="0" y="92"/>
                    <a:pt x="0" y="92"/>
                    <a:pt x="0" y="92"/>
                  </a:cubicBezTo>
                  <a:cubicBezTo>
                    <a:pt x="0" y="92"/>
                    <a:pt x="0" y="92"/>
                    <a:pt x="0" y="92"/>
                  </a:cubicBezTo>
                  <a:cubicBezTo>
                    <a:pt x="0" y="92"/>
                    <a:pt x="0" y="92"/>
                    <a:pt x="0" y="92"/>
                  </a:cubicBezTo>
                  <a:cubicBezTo>
                    <a:pt x="0" y="92"/>
                    <a:pt x="0" y="92"/>
                    <a:pt x="0" y="92"/>
                  </a:cubicBezTo>
                  <a:cubicBezTo>
                    <a:pt x="0" y="92"/>
                    <a:pt x="0" y="92"/>
                    <a:pt x="0" y="92"/>
                  </a:cubicBezTo>
                  <a:cubicBezTo>
                    <a:pt x="0" y="92"/>
                    <a:pt x="0" y="92"/>
                    <a:pt x="0" y="92"/>
                  </a:cubicBezTo>
                  <a:cubicBezTo>
                    <a:pt x="0" y="93"/>
                    <a:pt x="0" y="93"/>
                    <a:pt x="0" y="93"/>
                  </a:cubicBezTo>
                  <a:cubicBezTo>
                    <a:pt x="0" y="93"/>
                    <a:pt x="0" y="93"/>
                    <a:pt x="0" y="93"/>
                  </a:cubicBezTo>
                  <a:cubicBezTo>
                    <a:pt x="0" y="93"/>
                    <a:pt x="0" y="93"/>
                    <a:pt x="0" y="93"/>
                  </a:cubicBezTo>
                  <a:cubicBezTo>
                    <a:pt x="0" y="93"/>
                    <a:pt x="0" y="93"/>
                    <a:pt x="0" y="93"/>
                  </a:cubicBezTo>
                  <a:cubicBezTo>
                    <a:pt x="0" y="94"/>
                    <a:pt x="0" y="94"/>
                    <a:pt x="0" y="94"/>
                  </a:cubicBezTo>
                  <a:cubicBezTo>
                    <a:pt x="0" y="94"/>
                    <a:pt x="0" y="94"/>
                    <a:pt x="0" y="94"/>
                  </a:cubicBezTo>
                  <a:cubicBezTo>
                    <a:pt x="0" y="94"/>
                    <a:pt x="0" y="94"/>
                    <a:pt x="0" y="94"/>
                  </a:cubicBezTo>
                  <a:cubicBezTo>
                    <a:pt x="0" y="94"/>
                    <a:pt x="0" y="94"/>
                    <a:pt x="0" y="94"/>
                  </a:cubicBezTo>
                  <a:cubicBezTo>
                    <a:pt x="0" y="94"/>
                    <a:pt x="0" y="94"/>
                    <a:pt x="0" y="94"/>
                  </a:cubicBezTo>
                  <a:cubicBezTo>
                    <a:pt x="0" y="94"/>
                    <a:pt x="0" y="94"/>
                    <a:pt x="0" y="94"/>
                  </a:cubicBezTo>
                  <a:cubicBezTo>
                    <a:pt x="0" y="94"/>
                    <a:pt x="0" y="94"/>
                    <a:pt x="0" y="95"/>
                  </a:cubicBezTo>
                  <a:cubicBezTo>
                    <a:pt x="0" y="95"/>
                    <a:pt x="0" y="95"/>
                    <a:pt x="0" y="95"/>
                  </a:cubicBezTo>
                  <a:cubicBezTo>
                    <a:pt x="0" y="95"/>
                    <a:pt x="0" y="95"/>
                    <a:pt x="0" y="95"/>
                  </a:cubicBezTo>
                  <a:cubicBezTo>
                    <a:pt x="0" y="95"/>
                    <a:pt x="0" y="95"/>
                    <a:pt x="0" y="95"/>
                  </a:cubicBezTo>
                  <a:cubicBezTo>
                    <a:pt x="0" y="96"/>
                    <a:pt x="1" y="96"/>
                    <a:pt x="1" y="97"/>
                  </a:cubicBezTo>
                  <a:cubicBezTo>
                    <a:pt x="1" y="97"/>
                    <a:pt x="1" y="97"/>
                    <a:pt x="1" y="97"/>
                  </a:cubicBezTo>
                  <a:cubicBezTo>
                    <a:pt x="7" y="136"/>
                    <a:pt x="38" y="168"/>
                    <a:pt x="78" y="174"/>
                  </a:cubicBezTo>
                  <a:cubicBezTo>
                    <a:pt x="66" y="169"/>
                    <a:pt x="55" y="162"/>
                    <a:pt x="46" y="152"/>
                  </a:cubicBezTo>
                  <a:cubicBezTo>
                    <a:pt x="33" y="139"/>
                    <a:pt x="24" y="124"/>
                    <a:pt x="19" y="106"/>
                  </a:cubicBezTo>
                  <a:cubicBezTo>
                    <a:pt x="18" y="97"/>
                    <a:pt x="16" y="87"/>
                    <a:pt x="15" y="78"/>
                  </a:cubicBezTo>
                  <a:cubicBezTo>
                    <a:pt x="15" y="77"/>
                    <a:pt x="15" y="77"/>
                    <a:pt x="15" y="77"/>
                  </a:cubicBezTo>
                  <a:cubicBezTo>
                    <a:pt x="15" y="58"/>
                    <a:pt x="20" y="40"/>
                    <a:pt x="30" y="23"/>
                  </a:cubicBezTo>
                  <a:cubicBezTo>
                    <a:pt x="35" y="16"/>
                    <a:pt x="41" y="9"/>
                    <a:pt x="46" y="2"/>
                  </a:cubicBezTo>
                  <a:cubicBezTo>
                    <a:pt x="47" y="1"/>
                    <a:pt x="48" y="1"/>
                    <a:pt x="48" y="0"/>
                  </a:cubicBezTo>
                </a:path>
              </a:pathLst>
            </a:custGeom>
            <a:solidFill>
              <a:srgbClr val="FFB54D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</a14:hiddenLine>
              </a:ext>
            </a:extLst>
          </p:spPr>
          <p:txBody>
            <a:bodyPr vert="horz" wrap="square" lIns="121920" tIns="60960" rIns="121920" bIns="60960" numCol="1" anchor="t" anchorCtr="0" compatLnSpc="1"/>
            <a:lstStyle/>
            <a:p>
              <a:endParaRPr lang="en-GB" sz="2400"/>
            </a:p>
          </p:txBody>
        </p:sp>
        <p:sp>
          <p:nvSpPr>
            <p:cNvPr id="41" name="Rectangle 36"/>
            <p:cNvSpPr>
              <a:spLocks noChangeArrowheads="1"/>
            </p:cNvSpPr>
            <p:nvPr/>
          </p:nvSpPr>
          <p:spPr bwMode="auto">
            <a:xfrm>
              <a:off x="2605088" y="2592778"/>
              <a:ext cx="268288" cy="153988"/>
            </a:xfrm>
            <a:prstGeom prst="rect">
              <a:avLst/>
            </a:prstGeom>
            <a:solidFill>
              <a:srgbClr val="FFD57D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 vert="horz" wrap="square" lIns="121920" tIns="60960" rIns="121920" bIns="60960" numCol="1" anchor="t" anchorCtr="0" compatLnSpc="1"/>
            <a:lstStyle/>
            <a:p>
              <a:endParaRPr lang="en-GB" sz="2400"/>
            </a:p>
          </p:txBody>
        </p:sp>
      </p:grpSp>
      <p:grpSp>
        <p:nvGrpSpPr>
          <p:cNvPr id="42" name="Group 41"/>
          <p:cNvGrpSpPr/>
          <p:nvPr/>
        </p:nvGrpSpPr>
        <p:grpSpPr>
          <a:xfrm>
            <a:off x="1642171" y="1335825"/>
            <a:ext cx="120325" cy="101771"/>
            <a:chOff x="2455863" y="2411803"/>
            <a:chExt cx="566738" cy="566738"/>
          </a:xfrm>
        </p:grpSpPr>
        <p:sp>
          <p:nvSpPr>
            <p:cNvPr id="43" name="Oval 32"/>
            <p:cNvSpPr>
              <a:spLocks noChangeArrowheads="1"/>
            </p:cNvSpPr>
            <p:nvPr/>
          </p:nvSpPr>
          <p:spPr bwMode="auto">
            <a:xfrm>
              <a:off x="2455863" y="2411803"/>
              <a:ext cx="566738" cy="566738"/>
            </a:xfrm>
            <a:prstGeom prst="ellipse">
              <a:avLst/>
            </a:prstGeom>
            <a:solidFill>
              <a:srgbClr val="F2A012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</a14:hiddenLine>
              </a:ext>
            </a:extLst>
          </p:spPr>
          <p:txBody>
            <a:bodyPr vert="horz" wrap="square" lIns="121920" tIns="60960" rIns="121920" bIns="60960" numCol="1" anchor="t" anchorCtr="0" compatLnSpc="1"/>
            <a:lstStyle/>
            <a:p>
              <a:endParaRPr lang="en-GB" sz="2400"/>
            </a:p>
          </p:txBody>
        </p:sp>
        <p:sp>
          <p:nvSpPr>
            <p:cNvPr id="44" name="Oval 33"/>
            <p:cNvSpPr>
              <a:spLocks noChangeArrowheads="1"/>
            </p:cNvSpPr>
            <p:nvPr/>
          </p:nvSpPr>
          <p:spPr bwMode="auto">
            <a:xfrm>
              <a:off x="2511425" y="2465778"/>
              <a:ext cx="455613" cy="457200"/>
            </a:xfrm>
            <a:prstGeom prst="ellipse">
              <a:avLst/>
            </a:prstGeom>
            <a:solidFill>
              <a:srgbClr val="FFD57D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</a14:hiddenLine>
              </a:ext>
            </a:extLst>
          </p:spPr>
          <p:txBody>
            <a:bodyPr vert="horz" wrap="square" lIns="121920" tIns="60960" rIns="121920" bIns="60960" numCol="1" anchor="t" anchorCtr="0" compatLnSpc="1"/>
            <a:lstStyle/>
            <a:p>
              <a:endParaRPr lang="en-GB" sz="2400"/>
            </a:p>
          </p:txBody>
        </p:sp>
        <p:sp>
          <p:nvSpPr>
            <p:cNvPr id="45" name="Freeform 34"/>
            <p:cNvSpPr>
              <a:spLocks noEditPoints="1"/>
            </p:cNvSpPr>
            <p:nvPr/>
          </p:nvSpPr>
          <p:spPr bwMode="auto">
            <a:xfrm>
              <a:off x="2511425" y="2621353"/>
              <a:ext cx="9525" cy="111125"/>
            </a:xfrm>
            <a:custGeom>
              <a:avLst/>
              <a:gdLst>
                <a:gd name="T0" fmla="*/ 0 w 4"/>
                <a:gd name="T1" fmla="*/ 43 h 45"/>
                <a:gd name="T2" fmla="*/ 0 w 4"/>
                <a:gd name="T3" fmla="*/ 42 h 45"/>
                <a:gd name="T4" fmla="*/ 0 w 4"/>
                <a:gd name="T5" fmla="*/ 41 h 45"/>
                <a:gd name="T6" fmla="*/ 0 w 4"/>
                <a:gd name="T7" fmla="*/ 40 h 45"/>
                <a:gd name="T8" fmla="*/ 0 w 4"/>
                <a:gd name="T9" fmla="*/ 40 h 45"/>
                <a:gd name="T10" fmla="*/ 0 w 4"/>
                <a:gd name="T11" fmla="*/ 39 h 45"/>
                <a:gd name="T12" fmla="*/ 0 w 4"/>
                <a:gd name="T13" fmla="*/ 38 h 45"/>
                <a:gd name="T14" fmla="*/ 0 w 4"/>
                <a:gd name="T15" fmla="*/ 38 h 45"/>
                <a:gd name="T16" fmla="*/ 0 w 4"/>
                <a:gd name="T17" fmla="*/ 37 h 45"/>
                <a:gd name="T18" fmla="*/ 0 w 4"/>
                <a:gd name="T19" fmla="*/ 36 h 45"/>
                <a:gd name="T20" fmla="*/ 0 w 4"/>
                <a:gd name="T21" fmla="*/ 36 h 45"/>
                <a:gd name="T22" fmla="*/ 0 w 4"/>
                <a:gd name="T23" fmla="*/ 35 h 45"/>
                <a:gd name="T24" fmla="*/ 0 w 4"/>
                <a:gd name="T25" fmla="*/ 34 h 45"/>
                <a:gd name="T26" fmla="*/ 0 w 4"/>
                <a:gd name="T27" fmla="*/ 34 h 45"/>
                <a:gd name="T28" fmla="*/ 0 w 4"/>
                <a:gd name="T29" fmla="*/ 33 h 45"/>
                <a:gd name="T30" fmla="*/ 0 w 4"/>
                <a:gd name="T31" fmla="*/ 32 h 45"/>
                <a:gd name="T32" fmla="*/ 0 w 4"/>
                <a:gd name="T33" fmla="*/ 31 h 45"/>
                <a:gd name="T34" fmla="*/ 0 w 4"/>
                <a:gd name="T35" fmla="*/ 31 h 45"/>
                <a:gd name="T36" fmla="*/ 0 w 4"/>
                <a:gd name="T37" fmla="*/ 30 h 45"/>
                <a:gd name="T38" fmla="*/ 0 w 4"/>
                <a:gd name="T39" fmla="*/ 29 h 45"/>
                <a:gd name="T40" fmla="*/ 0 w 4"/>
                <a:gd name="T41" fmla="*/ 29 h 45"/>
                <a:gd name="T42" fmla="*/ 0 w 4"/>
                <a:gd name="T43" fmla="*/ 28 h 45"/>
                <a:gd name="T44" fmla="*/ 0 w 4"/>
                <a:gd name="T45" fmla="*/ 27 h 45"/>
                <a:gd name="T46" fmla="*/ 0 w 4"/>
                <a:gd name="T47" fmla="*/ 26 h 45"/>
                <a:gd name="T48" fmla="*/ 0 w 4"/>
                <a:gd name="T49" fmla="*/ 26 h 45"/>
                <a:gd name="T50" fmla="*/ 0 w 4"/>
                <a:gd name="T51" fmla="*/ 25 h 45"/>
                <a:gd name="T52" fmla="*/ 0 w 4"/>
                <a:gd name="T53" fmla="*/ 24 h 45"/>
                <a:gd name="T54" fmla="*/ 0 w 4"/>
                <a:gd name="T55" fmla="*/ 23 h 45"/>
                <a:gd name="T56" fmla="*/ 0 w 4"/>
                <a:gd name="T57" fmla="*/ 22 h 45"/>
                <a:gd name="T58" fmla="*/ 0 w 4"/>
                <a:gd name="T59" fmla="*/ 22 h 45"/>
                <a:gd name="T60" fmla="*/ 0 w 4"/>
                <a:gd name="T61" fmla="*/ 21 h 45"/>
                <a:gd name="T62" fmla="*/ 0 w 4"/>
                <a:gd name="T63" fmla="*/ 20 h 45"/>
                <a:gd name="T64" fmla="*/ 0 w 4"/>
                <a:gd name="T65" fmla="*/ 19 h 45"/>
                <a:gd name="T66" fmla="*/ 0 w 4"/>
                <a:gd name="T67" fmla="*/ 18 h 45"/>
                <a:gd name="T68" fmla="*/ 0 w 4"/>
                <a:gd name="T69" fmla="*/ 18 h 45"/>
                <a:gd name="T70" fmla="*/ 0 w 4"/>
                <a:gd name="T71" fmla="*/ 17 h 45"/>
                <a:gd name="T72" fmla="*/ 1 w 4"/>
                <a:gd name="T73" fmla="*/ 16 h 45"/>
                <a:gd name="T74" fmla="*/ 1 w 4"/>
                <a:gd name="T75" fmla="*/ 15 h 45"/>
                <a:gd name="T76" fmla="*/ 1 w 4"/>
                <a:gd name="T77" fmla="*/ 15 h 45"/>
                <a:gd name="T78" fmla="*/ 1 w 4"/>
                <a:gd name="T79" fmla="*/ 13 h 45"/>
                <a:gd name="T80" fmla="*/ 1 w 4"/>
                <a:gd name="T81" fmla="*/ 12 h 45"/>
                <a:gd name="T82" fmla="*/ 1 w 4"/>
                <a:gd name="T83" fmla="*/ 12 h 45"/>
                <a:gd name="T84" fmla="*/ 1 w 4"/>
                <a:gd name="T85" fmla="*/ 11 h 45"/>
                <a:gd name="T86" fmla="*/ 2 w 4"/>
                <a:gd name="T87" fmla="*/ 10 h 45"/>
                <a:gd name="T88" fmla="*/ 2 w 4"/>
                <a:gd name="T89" fmla="*/ 10 h 45"/>
                <a:gd name="T90" fmla="*/ 2 w 4"/>
                <a:gd name="T91" fmla="*/ 9 h 45"/>
                <a:gd name="T92" fmla="*/ 2 w 4"/>
                <a:gd name="T93" fmla="*/ 8 h 45"/>
                <a:gd name="T94" fmla="*/ 2 w 4"/>
                <a:gd name="T95" fmla="*/ 8 h 45"/>
                <a:gd name="T96" fmla="*/ 2 w 4"/>
                <a:gd name="T97" fmla="*/ 7 h 45"/>
                <a:gd name="T98" fmla="*/ 3 w 4"/>
                <a:gd name="T99" fmla="*/ 6 h 45"/>
                <a:gd name="T100" fmla="*/ 3 w 4"/>
                <a:gd name="T101" fmla="*/ 6 h 45"/>
                <a:gd name="T102" fmla="*/ 3 w 4"/>
                <a:gd name="T103" fmla="*/ 5 h 45"/>
                <a:gd name="T104" fmla="*/ 3 w 4"/>
                <a:gd name="T105" fmla="*/ 4 h 45"/>
                <a:gd name="T106" fmla="*/ 3 w 4"/>
                <a:gd name="T107" fmla="*/ 4 h 45"/>
                <a:gd name="T108" fmla="*/ 3 w 4"/>
                <a:gd name="T109" fmla="*/ 3 h 45"/>
                <a:gd name="T110" fmla="*/ 4 w 4"/>
                <a:gd name="T111" fmla="*/ 2 h 45"/>
                <a:gd name="T112" fmla="*/ 4 w 4"/>
                <a:gd name="T113" fmla="*/ 1 h 45"/>
                <a:gd name="T114" fmla="*/ 4 w 4"/>
                <a:gd name="T115" fmla="*/ 0 h 45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  <a:cxn ang="0">
                  <a:pos x="T46" y="T47"/>
                </a:cxn>
                <a:cxn ang="0">
                  <a:pos x="T48" y="T49"/>
                </a:cxn>
                <a:cxn ang="0">
                  <a:pos x="T50" y="T51"/>
                </a:cxn>
                <a:cxn ang="0">
                  <a:pos x="T52" y="T53"/>
                </a:cxn>
                <a:cxn ang="0">
                  <a:pos x="T54" y="T55"/>
                </a:cxn>
                <a:cxn ang="0">
                  <a:pos x="T56" y="T57"/>
                </a:cxn>
                <a:cxn ang="0">
                  <a:pos x="T58" y="T59"/>
                </a:cxn>
                <a:cxn ang="0">
                  <a:pos x="T60" y="T61"/>
                </a:cxn>
                <a:cxn ang="0">
                  <a:pos x="T62" y="T63"/>
                </a:cxn>
                <a:cxn ang="0">
                  <a:pos x="T64" y="T65"/>
                </a:cxn>
                <a:cxn ang="0">
                  <a:pos x="T66" y="T67"/>
                </a:cxn>
                <a:cxn ang="0">
                  <a:pos x="T68" y="T69"/>
                </a:cxn>
                <a:cxn ang="0">
                  <a:pos x="T70" y="T71"/>
                </a:cxn>
                <a:cxn ang="0">
                  <a:pos x="T72" y="T73"/>
                </a:cxn>
                <a:cxn ang="0">
                  <a:pos x="T74" y="T75"/>
                </a:cxn>
                <a:cxn ang="0">
                  <a:pos x="T76" y="T77"/>
                </a:cxn>
                <a:cxn ang="0">
                  <a:pos x="T78" y="T79"/>
                </a:cxn>
                <a:cxn ang="0">
                  <a:pos x="T80" y="T81"/>
                </a:cxn>
                <a:cxn ang="0">
                  <a:pos x="T82" y="T83"/>
                </a:cxn>
                <a:cxn ang="0">
                  <a:pos x="T84" y="T85"/>
                </a:cxn>
                <a:cxn ang="0">
                  <a:pos x="T86" y="T87"/>
                </a:cxn>
                <a:cxn ang="0">
                  <a:pos x="T88" y="T89"/>
                </a:cxn>
                <a:cxn ang="0">
                  <a:pos x="T90" y="T91"/>
                </a:cxn>
                <a:cxn ang="0">
                  <a:pos x="T92" y="T93"/>
                </a:cxn>
                <a:cxn ang="0">
                  <a:pos x="T94" y="T95"/>
                </a:cxn>
                <a:cxn ang="0">
                  <a:pos x="T96" y="T97"/>
                </a:cxn>
                <a:cxn ang="0">
                  <a:pos x="T98" y="T99"/>
                </a:cxn>
                <a:cxn ang="0">
                  <a:pos x="T100" y="T101"/>
                </a:cxn>
                <a:cxn ang="0">
                  <a:pos x="T102" y="T103"/>
                </a:cxn>
                <a:cxn ang="0">
                  <a:pos x="T104" y="T105"/>
                </a:cxn>
                <a:cxn ang="0">
                  <a:pos x="T106" y="T107"/>
                </a:cxn>
                <a:cxn ang="0">
                  <a:pos x="T108" y="T109"/>
                </a:cxn>
                <a:cxn ang="0">
                  <a:pos x="T110" y="T111"/>
                </a:cxn>
                <a:cxn ang="0">
                  <a:pos x="T112" y="T113"/>
                </a:cxn>
                <a:cxn ang="0">
                  <a:pos x="T114" y="T115"/>
                </a:cxn>
              </a:cxnLst>
              <a:rect l="0" t="0" r="r" b="b"/>
              <a:pathLst>
                <a:path w="4" h="45">
                  <a:moveTo>
                    <a:pt x="1" y="45"/>
                  </a:moveTo>
                  <a:cubicBezTo>
                    <a:pt x="1" y="45"/>
                    <a:pt x="1" y="45"/>
                    <a:pt x="1" y="45"/>
                  </a:cubicBezTo>
                  <a:cubicBezTo>
                    <a:pt x="1" y="45"/>
                    <a:pt x="1" y="45"/>
                    <a:pt x="1" y="45"/>
                  </a:cubicBezTo>
                  <a:moveTo>
                    <a:pt x="0" y="43"/>
                  </a:moveTo>
                  <a:cubicBezTo>
                    <a:pt x="0" y="43"/>
                    <a:pt x="0" y="43"/>
                    <a:pt x="0" y="43"/>
                  </a:cubicBezTo>
                  <a:cubicBezTo>
                    <a:pt x="0" y="43"/>
                    <a:pt x="0" y="43"/>
                    <a:pt x="0" y="43"/>
                  </a:cubicBezTo>
                  <a:moveTo>
                    <a:pt x="0" y="43"/>
                  </a:moveTo>
                  <a:cubicBezTo>
                    <a:pt x="0" y="43"/>
                    <a:pt x="0" y="43"/>
                    <a:pt x="0" y="43"/>
                  </a:cubicBezTo>
                  <a:cubicBezTo>
                    <a:pt x="0" y="43"/>
                    <a:pt x="0" y="43"/>
                    <a:pt x="0" y="43"/>
                  </a:cubicBezTo>
                  <a:moveTo>
                    <a:pt x="0" y="42"/>
                  </a:moveTo>
                  <a:cubicBezTo>
                    <a:pt x="0" y="42"/>
                    <a:pt x="0" y="42"/>
                    <a:pt x="0" y="42"/>
                  </a:cubicBezTo>
                  <a:cubicBezTo>
                    <a:pt x="0" y="42"/>
                    <a:pt x="0" y="42"/>
                    <a:pt x="0" y="42"/>
                  </a:cubicBezTo>
                  <a:moveTo>
                    <a:pt x="0" y="42"/>
                  </a:moveTo>
                  <a:cubicBezTo>
                    <a:pt x="0" y="42"/>
                    <a:pt x="0" y="42"/>
                    <a:pt x="0" y="42"/>
                  </a:cubicBezTo>
                  <a:cubicBezTo>
                    <a:pt x="0" y="42"/>
                    <a:pt x="0" y="42"/>
                    <a:pt x="0" y="42"/>
                  </a:cubicBezTo>
                  <a:moveTo>
                    <a:pt x="0" y="42"/>
                  </a:moveTo>
                  <a:cubicBezTo>
                    <a:pt x="0" y="42"/>
                    <a:pt x="0" y="42"/>
                    <a:pt x="0" y="42"/>
                  </a:cubicBezTo>
                  <a:cubicBezTo>
                    <a:pt x="0" y="42"/>
                    <a:pt x="0" y="42"/>
                    <a:pt x="0" y="42"/>
                  </a:cubicBezTo>
                  <a:moveTo>
                    <a:pt x="0" y="41"/>
                  </a:moveTo>
                  <a:cubicBezTo>
                    <a:pt x="0" y="41"/>
                    <a:pt x="0" y="41"/>
                    <a:pt x="0" y="41"/>
                  </a:cubicBezTo>
                  <a:cubicBezTo>
                    <a:pt x="0" y="41"/>
                    <a:pt x="0" y="41"/>
                    <a:pt x="0" y="41"/>
                  </a:cubicBezTo>
                  <a:moveTo>
                    <a:pt x="0" y="41"/>
                  </a:moveTo>
                  <a:cubicBezTo>
                    <a:pt x="0" y="41"/>
                    <a:pt x="0" y="41"/>
                    <a:pt x="0" y="41"/>
                  </a:cubicBezTo>
                  <a:cubicBezTo>
                    <a:pt x="0" y="41"/>
                    <a:pt x="0" y="41"/>
                    <a:pt x="0" y="41"/>
                  </a:cubicBezTo>
                  <a:moveTo>
                    <a:pt x="0" y="40"/>
                  </a:moveTo>
                  <a:cubicBezTo>
                    <a:pt x="0" y="40"/>
                    <a:pt x="0" y="40"/>
                    <a:pt x="0" y="40"/>
                  </a:cubicBezTo>
                  <a:cubicBezTo>
                    <a:pt x="0" y="40"/>
                    <a:pt x="0" y="40"/>
                    <a:pt x="0" y="40"/>
                  </a:cubicBezTo>
                  <a:moveTo>
                    <a:pt x="0" y="40"/>
                  </a:moveTo>
                  <a:cubicBezTo>
                    <a:pt x="0" y="40"/>
                    <a:pt x="0" y="40"/>
                    <a:pt x="0" y="40"/>
                  </a:cubicBezTo>
                  <a:cubicBezTo>
                    <a:pt x="0" y="40"/>
                    <a:pt x="0" y="40"/>
                    <a:pt x="0" y="40"/>
                  </a:cubicBezTo>
                  <a:moveTo>
                    <a:pt x="0" y="40"/>
                  </a:moveTo>
                  <a:cubicBezTo>
                    <a:pt x="0" y="40"/>
                    <a:pt x="0" y="40"/>
                    <a:pt x="0" y="40"/>
                  </a:cubicBezTo>
                  <a:cubicBezTo>
                    <a:pt x="0" y="40"/>
                    <a:pt x="0" y="40"/>
                    <a:pt x="0" y="40"/>
                  </a:cubicBezTo>
                  <a:moveTo>
                    <a:pt x="0" y="40"/>
                  </a:moveTo>
                  <a:cubicBezTo>
                    <a:pt x="0" y="40"/>
                    <a:pt x="0" y="40"/>
                    <a:pt x="0" y="40"/>
                  </a:cubicBezTo>
                  <a:cubicBezTo>
                    <a:pt x="0" y="40"/>
                    <a:pt x="0" y="40"/>
                    <a:pt x="0" y="40"/>
                  </a:cubicBezTo>
                  <a:moveTo>
                    <a:pt x="0" y="39"/>
                  </a:moveTo>
                  <a:cubicBezTo>
                    <a:pt x="0" y="39"/>
                    <a:pt x="0" y="39"/>
                    <a:pt x="0" y="39"/>
                  </a:cubicBezTo>
                  <a:cubicBezTo>
                    <a:pt x="0" y="39"/>
                    <a:pt x="0" y="39"/>
                    <a:pt x="0" y="39"/>
                  </a:cubicBezTo>
                  <a:moveTo>
                    <a:pt x="0" y="39"/>
                  </a:moveTo>
                  <a:cubicBezTo>
                    <a:pt x="0" y="39"/>
                    <a:pt x="0" y="39"/>
                    <a:pt x="0" y="39"/>
                  </a:cubicBezTo>
                  <a:cubicBezTo>
                    <a:pt x="0" y="39"/>
                    <a:pt x="0" y="39"/>
                    <a:pt x="0" y="39"/>
                  </a:cubicBezTo>
                  <a:moveTo>
                    <a:pt x="0" y="39"/>
                  </a:moveTo>
                  <a:cubicBezTo>
                    <a:pt x="0" y="39"/>
                    <a:pt x="0" y="39"/>
                    <a:pt x="0" y="39"/>
                  </a:cubicBezTo>
                  <a:cubicBezTo>
                    <a:pt x="0" y="39"/>
                    <a:pt x="0" y="39"/>
                    <a:pt x="0" y="39"/>
                  </a:cubicBezTo>
                  <a:moveTo>
                    <a:pt x="0" y="38"/>
                  </a:moveTo>
                  <a:cubicBezTo>
                    <a:pt x="0" y="38"/>
                    <a:pt x="0" y="39"/>
                    <a:pt x="0" y="39"/>
                  </a:cubicBezTo>
                  <a:cubicBezTo>
                    <a:pt x="0" y="39"/>
                    <a:pt x="0" y="39"/>
                    <a:pt x="0" y="38"/>
                  </a:cubicBezTo>
                  <a:moveTo>
                    <a:pt x="0" y="38"/>
                  </a:moveTo>
                  <a:cubicBezTo>
                    <a:pt x="0" y="38"/>
                    <a:pt x="0" y="38"/>
                    <a:pt x="0" y="38"/>
                  </a:cubicBezTo>
                  <a:cubicBezTo>
                    <a:pt x="0" y="38"/>
                    <a:pt x="0" y="38"/>
                    <a:pt x="0" y="38"/>
                  </a:cubicBezTo>
                  <a:moveTo>
                    <a:pt x="0" y="38"/>
                  </a:moveTo>
                  <a:cubicBezTo>
                    <a:pt x="0" y="38"/>
                    <a:pt x="0" y="38"/>
                    <a:pt x="0" y="38"/>
                  </a:cubicBezTo>
                  <a:cubicBezTo>
                    <a:pt x="0" y="38"/>
                    <a:pt x="0" y="38"/>
                    <a:pt x="0" y="38"/>
                  </a:cubicBezTo>
                  <a:moveTo>
                    <a:pt x="0" y="37"/>
                  </a:moveTo>
                  <a:cubicBezTo>
                    <a:pt x="0" y="38"/>
                    <a:pt x="0" y="38"/>
                    <a:pt x="0" y="38"/>
                  </a:cubicBezTo>
                  <a:cubicBezTo>
                    <a:pt x="0" y="38"/>
                    <a:pt x="0" y="38"/>
                    <a:pt x="0" y="37"/>
                  </a:cubicBezTo>
                  <a:moveTo>
                    <a:pt x="0" y="37"/>
                  </a:moveTo>
                  <a:cubicBezTo>
                    <a:pt x="0" y="37"/>
                    <a:pt x="0" y="37"/>
                    <a:pt x="0" y="37"/>
                  </a:cubicBezTo>
                  <a:cubicBezTo>
                    <a:pt x="0" y="37"/>
                    <a:pt x="0" y="37"/>
                    <a:pt x="0" y="37"/>
                  </a:cubicBezTo>
                  <a:moveTo>
                    <a:pt x="0" y="37"/>
                  </a:moveTo>
                  <a:cubicBezTo>
                    <a:pt x="0" y="37"/>
                    <a:pt x="0" y="37"/>
                    <a:pt x="0" y="37"/>
                  </a:cubicBezTo>
                  <a:cubicBezTo>
                    <a:pt x="0" y="37"/>
                    <a:pt x="0" y="37"/>
                    <a:pt x="0" y="37"/>
                  </a:cubicBezTo>
                  <a:moveTo>
                    <a:pt x="0" y="37"/>
                  </a:moveTo>
                  <a:cubicBezTo>
                    <a:pt x="0" y="37"/>
                    <a:pt x="0" y="37"/>
                    <a:pt x="0" y="37"/>
                  </a:cubicBezTo>
                  <a:cubicBezTo>
                    <a:pt x="0" y="37"/>
                    <a:pt x="0" y="37"/>
                    <a:pt x="0" y="37"/>
                  </a:cubicBezTo>
                  <a:moveTo>
                    <a:pt x="0" y="36"/>
                  </a:moveTo>
                  <a:cubicBezTo>
                    <a:pt x="0" y="36"/>
                    <a:pt x="0" y="36"/>
                    <a:pt x="0" y="36"/>
                  </a:cubicBezTo>
                  <a:cubicBezTo>
                    <a:pt x="0" y="36"/>
                    <a:pt x="0" y="36"/>
                    <a:pt x="0" y="36"/>
                  </a:cubicBezTo>
                  <a:moveTo>
                    <a:pt x="0" y="36"/>
                  </a:moveTo>
                  <a:cubicBezTo>
                    <a:pt x="0" y="36"/>
                    <a:pt x="0" y="36"/>
                    <a:pt x="0" y="36"/>
                  </a:cubicBezTo>
                  <a:cubicBezTo>
                    <a:pt x="0" y="36"/>
                    <a:pt x="0" y="36"/>
                    <a:pt x="0" y="36"/>
                  </a:cubicBezTo>
                  <a:moveTo>
                    <a:pt x="0" y="36"/>
                  </a:moveTo>
                  <a:cubicBezTo>
                    <a:pt x="0" y="36"/>
                    <a:pt x="0" y="36"/>
                    <a:pt x="0" y="36"/>
                  </a:cubicBezTo>
                  <a:cubicBezTo>
                    <a:pt x="0" y="36"/>
                    <a:pt x="0" y="36"/>
                    <a:pt x="0" y="36"/>
                  </a:cubicBezTo>
                  <a:moveTo>
                    <a:pt x="0" y="35"/>
                  </a:moveTo>
                  <a:cubicBezTo>
                    <a:pt x="0" y="35"/>
                    <a:pt x="0" y="36"/>
                    <a:pt x="0" y="36"/>
                  </a:cubicBezTo>
                  <a:cubicBezTo>
                    <a:pt x="0" y="36"/>
                    <a:pt x="0" y="35"/>
                    <a:pt x="0" y="35"/>
                  </a:cubicBezTo>
                  <a:moveTo>
                    <a:pt x="0" y="35"/>
                  </a:moveTo>
                  <a:cubicBezTo>
                    <a:pt x="0" y="35"/>
                    <a:pt x="0" y="35"/>
                    <a:pt x="0" y="35"/>
                  </a:cubicBezTo>
                  <a:cubicBezTo>
                    <a:pt x="0" y="35"/>
                    <a:pt x="0" y="35"/>
                    <a:pt x="0" y="35"/>
                  </a:cubicBezTo>
                  <a:moveTo>
                    <a:pt x="0" y="35"/>
                  </a:moveTo>
                  <a:cubicBezTo>
                    <a:pt x="0" y="35"/>
                    <a:pt x="0" y="35"/>
                    <a:pt x="0" y="35"/>
                  </a:cubicBezTo>
                  <a:cubicBezTo>
                    <a:pt x="0" y="35"/>
                    <a:pt x="0" y="35"/>
                    <a:pt x="0" y="35"/>
                  </a:cubicBezTo>
                  <a:moveTo>
                    <a:pt x="0" y="35"/>
                  </a:moveTo>
                  <a:cubicBezTo>
                    <a:pt x="0" y="35"/>
                    <a:pt x="0" y="35"/>
                    <a:pt x="0" y="35"/>
                  </a:cubicBezTo>
                  <a:cubicBezTo>
                    <a:pt x="0" y="35"/>
                    <a:pt x="0" y="35"/>
                    <a:pt x="0" y="35"/>
                  </a:cubicBezTo>
                  <a:moveTo>
                    <a:pt x="0" y="34"/>
                  </a:moveTo>
                  <a:cubicBezTo>
                    <a:pt x="0" y="34"/>
                    <a:pt x="0" y="34"/>
                    <a:pt x="0" y="34"/>
                  </a:cubicBezTo>
                  <a:cubicBezTo>
                    <a:pt x="0" y="34"/>
                    <a:pt x="0" y="34"/>
                    <a:pt x="0" y="34"/>
                  </a:cubicBezTo>
                  <a:moveTo>
                    <a:pt x="0" y="34"/>
                  </a:moveTo>
                  <a:cubicBezTo>
                    <a:pt x="0" y="34"/>
                    <a:pt x="0" y="34"/>
                    <a:pt x="0" y="34"/>
                  </a:cubicBezTo>
                  <a:cubicBezTo>
                    <a:pt x="0" y="34"/>
                    <a:pt x="0" y="34"/>
                    <a:pt x="0" y="34"/>
                  </a:cubicBezTo>
                  <a:moveTo>
                    <a:pt x="0" y="34"/>
                  </a:moveTo>
                  <a:cubicBezTo>
                    <a:pt x="0" y="34"/>
                    <a:pt x="0" y="34"/>
                    <a:pt x="0" y="34"/>
                  </a:cubicBezTo>
                  <a:cubicBezTo>
                    <a:pt x="0" y="34"/>
                    <a:pt x="0" y="34"/>
                    <a:pt x="0" y="34"/>
                  </a:cubicBezTo>
                  <a:moveTo>
                    <a:pt x="0" y="33"/>
                  </a:moveTo>
                  <a:cubicBezTo>
                    <a:pt x="0" y="33"/>
                    <a:pt x="0" y="33"/>
                    <a:pt x="0" y="34"/>
                  </a:cubicBezTo>
                  <a:cubicBezTo>
                    <a:pt x="0" y="33"/>
                    <a:pt x="0" y="33"/>
                    <a:pt x="0" y="33"/>
                  </a:cubicBezTo>
                  <a:moveTo>
                    <a:pt x="0" y="33"/>
                  </a:moveTo>
                  <a:cubicBezTo>
                    <a:pt x="0" y="33"/>
                    <a:pt x="0" y="33"/>
                    <a:pt x="0" y="33"/>
                  </a:cubicBezTo>
                  <a:cubicBezTo>
                    <a:pt x="0" y="33"/>
                    <a:pt x="0" y="33"/>
                    <a:pt x="0" y="33"/>
                  </a:cubicBezTo>
                  <a:moveTo>
                    <a:pt x="0" y="33"/>
                  </a:moveTo>
                  <a:cubicBezTo>
                    <a:pt x="0" y="33"/>
                    <a:pt x="0" y="33"/>
                    <a:pt x="0" y="33"/>
                  </a:cubicBezTo>
                  <a:cubicBezTo>
                    <a:pt x="0" y="33"/>
                    <a:pt x="0" y="33"/>
                    <a:pt x="0" y="33"/>
                  </a:cubicBezTo>
                  <a:moveTo>
                    <a:pt x="0" y="32"/>
                  </a:moveTo>
                  <a:cubicBezTo>
                    <a:pt x="0" y="32"/>
                    <a:pt x="0" y="33"/>
                    <a:pt x="0" y="33"/>
                  </a:cubicBezTo>
                  <a:cubicBezTo>
                    <a:pt x="0" y="33"/>
                    <a:pt x="0" y="32"/>
                    <a:pt x="0" y="32"/>
                  </a:cubicBezTo>
                  <a:moveTo>
                    <a:pt x="0" y="32"/>
                  </a:moveTo>
                  <a:cubicBezTo>
                    <a:pt x="0" y="32"/>
                    <a:pt x="0" y="32"/>
                    <a:pt x="0" y="32"/>
                  </a:cubicBezTo>
                  <a:cubicBezTo>
                    <a:pt x="0" y="32"/>
                    <a:pt x="0" y="32"/>
                    <a:pt x="0" y="32"/>
                  </a:cubicBezTo>
                  <a:moveTo>
                    <a:pt x="0" y="32"/>
                  </a:moveTo>
                  <a:cubicBezTo>
                    <a:pt x="0" y="32"/>
                    <a:pt x="0" y="32"/>
                    <a:pt x="0" y="32"/>
                  </a:cubicBezTo>
                  <a:cubicBezTo>
                    <a:pt x="0" y="32"/>
                    <a:pt x="0" y="32"/>
                    <a:pt x="0" y="32"/>
                  </a:cubicBezTo>
                  <a:moveTo>
                    <a:pt x="0" y="32"/>
                  </a:moveTo>
                  <a:cubicBezTo>
                    <a:pt x="0" y="32"/>
                    <a:pt x="0" y="32"/>
                    <a:pt x="0" y="32"/>
                  </a:cubicBezTo>
                  <a:cubicBezTo>
                    <a:pt x="0" y="32"/>
                    <a:pt x="0" y="32"/>
                    <a:pt x="0" y="32"/>
                  </a:cubicBezTo>
                  <a:moveTo>
                    <a:pt x="0" y="31"/>
                  </a:moveTo>
                  <a:cubicBezTo>
                    <a:pt x="0" y="31"/>
                    <a:pt x="0" y="31"/>
                    <a:pt x="0" y="31"/>
                  </a:cubicBezTo>
                  <a:cubicBezTo>
                    <a:pt x="0" y="31"/>
                    <a:pt x="0" y="31"/>
                    <a:pt x="0" y="31"/>
                  </a:cubicBezTo>
                  <a:moveTo>
                    <a:pt x="0" y="31"/>
                  </a:moveTo>
                  <a:cubicBezTo>
                    <a:pt x="0" y="31"/>
                    <a:pt x="0" y="31"/>
                    <a:pt x="0" y="31"/>
                  </a:cubicBezTo>
                  <a:cubicBezTo>
                    <a:pt x="0" y="31"/>
                    <a:pt x="0" y="31"/>
                    <a:pt x="0" y="31"/>
                  </a:cubicBezTo>
                  <a:moveTo>
                    <a:pt x="0" y="31"/>
                  </a:moveTo>
                  <a:cubicBezTo>
                    <a:pt x="0" y="31"/>
                    <a:pt x="0" y="31"/>
                    <a:pt x="0" y="31"/>
                  </a:cubicBezTo>
                  <a:cubicBezTo>
                    <a:pt x="0" y="31"/>
                    <a:pt x="0" y="31"/>
                    <a:pt x="0" y="31"/>
                  </a:cubicBezTo>
                  <a:moveTo>
                    <a:pt x="0" y="30"/>
                  </a:moveTo>
                  <a:cubicBezTo>
                    <a:pt x="0" y="30"/>
                    <a:pt x="0" y="30"/>
                    <a:pt x="0" y="31"/>
                  </a:cubicBezTo>
                  <a:cubicBezTo>
                    <a:pt x="0" y="30"/>
                    <a:pt x="0" y="30"/>
                    <a:pt x="0" y="30"/>
                  </a:cubicBezTo>
                  <a:moveTo>
                    <a:pt x="0" y="30"/>
                  </a:moveTo>
                  <a:cubicBezTo>
                    <a:pt x="0" y="30"/>
                    <a:pt x="0" y="30"/>
                    <a:pt x="0" y="30"/>
                  </a:cubicBezTo>
                  <a:cubicBezTo>
                    <a:pt x="0" y="30"/>
                    <a:pt x="0" y="30"/>
                    <a:pt x="0" y="30"/>
                  </a:cubicBezTo>
                  <a:moveTo>
                    <a:pt x="0" y="30"/>
                  </a:moveTo>
                  <a:cubicBezTo>
                    <a:pt x="0" y="30"/>
                    <a:pt x="0" y="30"/>
                    <a:pt x="0" y="30"/>
                  </a:cubicBezTo>
                  <a:cubicBezTo>
                    <a:pt x="0" y="30"/>
                    <a:pt x="0" y="30"/>
                    <a:pt x="0" y="30"/>
                  </a:cubicBezTo>
                  <a:cubicBezTo>
                    <a:pt x="0" y="30"/>
                    <a:pt x="0" y="30"/>
                    <a:pt x="0" y="30"/>
                  </a:cubicBezTo>
                  <a:moveTo>
                    <a:pt x="0" y="29"/>
                  </a:moveTo>
                  <a:cubicBezTo>
                    <a:pt x="0" y="29"/>
                    <a:pt x="0" y="30"/>
                    <a:pt x="0" y="30"/>
                  </a:cubicBezTo>
                  <a:cubicBezTo>
                    <a:pt x="0" y="30"/>
                    <a:pt x="0" y="29"/>
                    <a:pt x="0" y="29"/>
                  </a:cubicBezTo>
                  <a:moveTo>
                    <a:pt x="0" y="29"/>
                  </a:moveTo>
                  <a:cubicBezTo>
                    <a:pt x="0" y="29"/>
                    <a:pt x="0" y="29"/>
                    <a:pt x="0" y="29"/>
                  </a:cubicBezTo>
                  <a:cubicBezTo>
                    <a:pt x="0" y="29"/>
                    <a:pt x="0" y="29"/>
                    <a:pt x="0" y="29"/>
                  </a:cubicBezTo>
                  <a:moveTo>
                    <a:pt x="0" y="29"/>
                  </a:moveTo>
                  <a:cubicBezTo>
                    <a:pt x="0" y="29"/>
                    <a:pt x="0" y="29"/>
                    <a:pt x="0" y="29"/>
                  </a:cubicBezTo>
                  <a:cubicBezTo>
                    <a:pt x="0" y="29"/>
                    <a:pt x="0" y="29"/>
                    <a:pt x="0" y="29"/>
                  </a:cubicBezTo>
                  <a:moveTo>
                    <a:pt x="0" y="28"/>
                  </a:moveTo>
                  <a:cubicBezTo>
                    <a:pt x="0" y="29"/>
                    <a:pt x="0" y="29"/>
                    <a:pt x="0" y="29"/>
                  </a:cubicBezTo>
                  <a:cubicBezTo>
                    <a:pt x="0" y="29"/>
                    <a:pt x="0" y="29"/>
                    <a:pt x="0" y="28"/>
                  </a:cubicBezTo>
                  <a:moveTo>
                    <a:pt x="0" y="28"/>
                  </a:moveTo>
                  <a:cubicBezTo>
                    <a:pt x="0" y="28"/>
                    <a:pt x="0" y="28"/>
                    <a:pt x="0" y="28"/>
                  </a:cubicBezTo>
                  <a:cubicBezTo>
                    <a:pt x="0" y="28"/>
                    <a:pt x="0" y="28"/>
                    <a:pt x="0" y="28"/>
                  </a:cubicBezTo>
                  <a:moveTo>
                    <a:pt x="0" y="28"/>
                  </a:moveTo>
                  <a:cubicBezTo>
                    <a:pt x="0" y="28"/>
                    <a:pt x="0" y="28"/>
                    <a:pt x="0" y="28"/>
                  </a:cubicBezTo>
                  <a:cubicBezTo>
                    <a:pt x="0" y="28"/>
                    <a:pt x="0" y="28"/>
                    <a:pt x="0" y="28"/>
                  </a:cubicBezTo>
                  <a:moveTo>
                    <a:pt x="0" y="28"/>
                  </a:moveTo>
                  <a:cubicBezTo>
                    <a:pt x="0" y="28"/>
                    <a:pt x="0" y="28"/>
                    <a:pt x="0" y="28"/>
                  </a:cubicBezTo>
                  <a:cubicBezTo>
                    <a:pt x="0" y="28"/>
                    <a:pt x="0" y="28"/>
                    <a:pt x="0" y="28"/>
                  </a:cubicBezTo>
                  <a:moveTo>
                    <a:pt x="0" y="27"/>
                  </a:moveTo>
                  <a:cubicBezTo>
                    <a:pt x="0" y="27"/>
                    <a:pt x="0" y="27"/>
                    <a:pt x="0" y="28"/>
                  </a:cubicBezTo>
                  <a:cubicBezTo>
                    <a:pt x="0" y="27"/>
                    <a:pt x="0" y="27"/>
                    <a:pt x="0" y="27"/>
                  </a:cubicBezTo>
                  <a:moveTo>
                    <a:pt x="0" y="27"/>
                  </a:moveTo>
                  <a:cubicBezTo>
                    <a:pt x="0" y="27"/>
                    <a:pt x="0" y="27"/>
                    <a:pt x="0" y="27"/>
                  </a:cubicBezTo>
                  <a:cubicBezTo>
                    <a:pt x="0" y="27"/>
                    <a:pt x="0" y="27"/>
                    <a:pt x="0" y="27"/>
                  </a:cubicBezTo>
                  <a:moveTo>
                    <a:pt x="0" y="26"/>
                  </a:moveTo>
                  <a:cubicBezTo>
                    <a:pt x="0" y="27"/>
                    <a:pt x="0" y="27"/>
                    <a:pt x="0" y="27"/>
                  </a:cubicBezTo>
                  <a:cubicBezTo>
                    <a:pt x="0" y="27"/>
                    <a:pt x="0" y="27"/>
                    <a:pt x="0" y="26"/>
                  </a:cubicBezTo>
                  <a:moveTo>
                    <a:pt x="0" y="26"/>
                  </a:moveTo>
                  <a:cubicBezTo>
                    <a:pt x="0" y="26"/>
                    <a:pt x="0" y="26"/>
                    <a:pt x="0" y="26"/>
                  </a:cubicBezTo>
                  <a:cubicBezTo>
                    <a:pt x="0" y="26"/>
                    <a:pt x="0" y="26"/>
                    <a:pt x="0" y="26"/>
                  </a:cubicBezTo>
                  <a:moveTo>
                    <a:pt x="0" y="26"/>
                  </a:moveTo>
                  <a:cubicBezTo>
                    <a:pt x="0" y="26"/>
                    <a:pt x="0" y="26"/>
                    <a:pt x="0" y="26"/>
                  </a:cubicBezTo>
                  <a:cubicBezTo>
                    <a:pt x="0" y="26"/>
                    <a:pt x="0" y="26"/>
                    <a:pt x="0" y="26"/>
                  </a:cubicBezTo>
                  <a:moveTo>
                    <a:pt x="0" y="26"/>
                  </a:moveTo>
                  <a:cubicBezTo>
                    <a:pt x="0" y="26"/>
                    <a:pt x="0" y="26"/>
                    <a:pt x="0" y="26"/>
                  </a:cubicBezTo>
                  <a:cubicBezTo>
                    <a:pt x="0" y="26"/>
                    <a:pt x="0" y="26"/>
                    <a:pt x="0" y="26"/>
                  </a:cubicBezTo>
                  <a:moveTo>
                    <a:pt x="0" y="25"/>
                  </a:moveTo>
                  <a:cubicBezTo>
                    <a:pt x="0" y="25"/>
                    <a:pt x="0" y="25"/>
                    <a:pt x="0" y="25"/>
                  </a:cubicBezTo>
                  <a:cubicBezTo>
                    <a:pt x="0" y="25"/>
                    <a:pt x="0" y="25"/>
                    <a:pt x="0" y="25"/>
                  </a:cubicBezTo>
                  <a:moveTo>
                    <a:pt x="0" y="25"/>
                  </a:moveTo>
                  <a:cubicBezTo>
                    <a:pt x="0" y="25"/>
                    <a:pt x="0" y="25"/>
                    <a:pt x="0" y="25"/>
                  </a:cubicBezTo>
                  <a:cubicBezTo>
                    <a:pt x="0" y="25"/>
                    <a:pt x="0" y="25"/>
                    <a:pt x="0" y="25"/>
                  </a:cubicBezTo>
                  <a:moveTo>
                    <a:pt x="0" y="25"/>
                  </a:moveTo>
                  <a:cubicBezTo>
                    <a:pt x="0" y="25"/>
                    <a:pt x="0" y="25"/>
                    <a:pt x="0" y="25"/>
                  </a:cubicBezTo>
                  <a:cubicBezTo>
                    <a:pt x="0" y="25"/>
                    <a:pt x="0" y="25"/>
                    <a:pt x="0" y="25"/>
                  </a:cubicBezTo>
                  <a:moveTo>
                    <a:pt x="0" y="24"/>
                  </a:moveTo>
                  <a:cubicBezTo>
                    <a:pt x="0" y="24"/>
                    <a:pt x="0" y="24"/>
                    <a:pt x="0" y="25"/>
                  </a:cubicBezTo>
                  <a:cubicBezTo>
                    <a:pt x="0" y="24"/>
                    <a:pt x="0" y="24"/>
                    <a:pt x="0" y="24"/>
                  </a:cubicBezTo>
                  <a:moveTo>
                    <a:pt x="0" y="24"/>
                  </a:moveTo>
                  <a:cubicBezTo>
                    <a:pt x="0" y="24"/>
                    <a:pt x="0" y="24"/>
                    <a:pt x="0" y="24"/>
                  </a:cubicBezTo>
                  <a:cubicBezTo>
                    <a:pt x="0" y="24"/>
                    <a:pt x="0" y="24"/>
                    <a:pt x="0" y="24"/>
                  </a:cubicBezTo>
                  <a:moveTo>
                    <a:pt x="0" y="24"/>
                  </a:moveTo>
                  <a:cubicBezTo>
                    <a:pt x="0" y="24"/>
                    <a:pt x="0" y="24"/>
                    <a:pt x="0" y="24"/>
                  </a:cubicBezTo>
                  <a:cubicBezTo>
                    <a:pt x="0" y="24"/>
                    <a:pt x="0" y="24"/>
                    <a:pt x="0" y="24"/>
                  </a:cubicBezTo>
                  <a:moveTo>
                    <a:pt x="0" y="23"/>
                  </a:moveTo>
                  <a:cubicBezTo>
                    <a:pt x="0" y="23"/>
                    <a:pt x="0" y="23"/>
                    <a:pt x="0" y="24"/>
                  </a:cubicBezTo>
                  <a:cubicBezTo>
                    <a:pt x="0" y="23"/>
                    <a:pt x="0" y="23"/>
                    <a:pt x="0" y="23"/>
                  </a:cubicBezTo>
                  <a:moveTo>
                    <a:pt x="0" y="23"/>
                  </a:moveTo>
                  <a:cubicBezTo>
                    <a:pt x="0" y="23"/>
                    <a:pt x="0" y="23"/>
                    <a:pt x="0" y="23"/>
                  </a:cubicBezTo>
                  <a:cubicBezTo>
                    <a:pt x="0" y="23"/>
                    <a:pt x="0" y="23"/>
                    <a:pt x="0" y="23"/>
                  </a:cubicBezTo>
                  <a:moveTo>
                    <a:pt x="0" y="23"/>
                  </a:moveTo>
                  <a:cubicBezTo>
                    <a:pt x="0" y="23"/>
                    <a:pt x="0" y="23"/>
                    <a:pt x="0" y="23"/>
                  </a:cubicBezTo>
                  <a:cubicBezTo>
                    <a:pt x="0" y="23"/>
                    <a:pt x="0" y="23"/>
                    <a:pt x="0" y="23"/>
                  </a:cubicBezTo>
                  <a:moveTo>
                    <a:pt x="0" y="22"/>
                  </a:moveTo>
                  <a:cubicBezTo>
                    <a:pt x="0" y="22"/>
                    <a:pt x="0" y="22"/>
                    <a:pt x="0" y="22"/>
                  </a:cubicBezTo>
                  <a:cubicBezTo>
                    <a:pt x="0" y="22"/>
                    <a:pt x="0" y="22"/>
                    <a:pt x="0" y="22"/>
                  </a:cubicBezTo>
                  <a:moveTo>
                    <a:pt x="0" y="22"/>
                  </a:moveTo>
                  <a:cubicBezTo>
                    <a:pt x="0" y="22"/>
                    <a:pt x="0" y="22"/>
                    <a:pt x="0" y="22"/>
                  </a:cubicBezTo>
                  <a:cubicBezTo>
                    <a:pt x="0" y="22"/>
                    <a:pt x="0" y="22"/>
                    <a:pt x="0" y="22"/>
                  </a:cubicBezTo>
                  <a:moveTo>
                    <a:pt x="0" y="22"/>
                  </a:moveTo>
                  <a:cubicBezTo>
                    <a:pt x="0" y="22"/>
                    <a:pt x="0" y="22"/>
                    <a:pt x="0" y="22"/>
                  </a:cubicBezTo>
                  <a:cubicBezTo>
                    <a:pt x="0" y="22"/>
                    <a:pt x="0" y="22"/>
                    <a:pt x="0" y="22"/>
                  </a:cubicBezTo>
                  <a:moveTo>
                    <a:pt x="0" y="21"/>
                  </a:moveTo>
                  <a:cubicBezTo>
                    <a:pt x="0" y="21"/>
                    <a:pt x="0" y="22"/>
                    <a:pt x="0" y="22"/>
                  </a:cubicBezTo>
                  <a:cubicBezTo>
                    <a:pt x="0" y="22"/>
                    <a:pt x="0" y="21"/>
                    <a:pt x="0" y="21"/>
                  </a:cubicBezTo>
                  <a:moveTo>
                    <a:pt x="0" y="21"/>
                  </a:moveTo>
                  <a:cubicBezTo>
                    <a:pt x="0" y="21"/>
                    <a:pt x="0" y="21"/>
                    <a:pt x="0" y="21"/>
                  </a:cubicBezTo>
                  <a:cubicBezTo>
                    <a:pt x="0" y="21"/>
                    <a:pt x="0" y="21"/>
                    <a:pt x="0" y="21"/>
                  </a:cubicBezTo>
                  <a:moveTo>
                    <a:pt x="0" y="21"/>
                  </a:moveTo>
                  <a:cubicBezTo>
                    <a:pt x="0" y="21"/>
                    <a:pt x="0" y="21"/>
                    <a:pt x="0" y="21"/>
                  </a:cubicBezTo>
                  <a:cubicBezTo>
                    <a:pt x="0" y="21"/>
                    <a:pt x="0" y="21"/>
                    <a:pt x="0" y="21"/>
                  </a:cubicBezTo>
                  <a:moveTo>
                    <a:pt x="0" y="20"/>
                  </a:moveTo>
                  <a:cubicBezTo>
                    <a:pt x="0" y="21"/>
                    <a:pt x="0" y="21"/>
                    <a:pt x="0" y="21"/>
                  </a:cubicBezTo>
                  <a:cubicBezTo>
                    <a:pt x="0" y="21"/>
                    <a:pt x="0" y="21"/>
                    <a:pt x="0" y="20"/>
                  </a:cubicBezTo>
                  <a:moveTo>
                    <a:pt x="0" y="20"/>
                  </a:moveTo>
                  <a:cubicBezTo>
                    <a:pt x="0" y="20"/>
                    <a:pt x="0" y="20"/>
                    <a:pt x="0" y="20"/>
                  </a:cubicBezTo>
                  <a:cubicBezTo>
                    <a:pt x="0" y="20"/>
                    <a:pt x="0" y="20"/>
                    <a:pt x="0" y="20"/>
                  </a:cubicBezTo>
                  <a:moveTo>
                    <a:pt x="0" y="19"/>
                  </a:moveTo>
                  <a:cubicBezTo>
                    <a:pt x="0" y="19"/>
                    <a:pt x="0" y="20"/>
                    <a:pt x="0" y="20"/>
                  </a:cubicBezTo>
                  <a:cubicBezTo>
                    <a:pt x="0" y="20"/>
                    <a:pt x="0" y="19"/>
                    <a:pt x="0" y="19"/>
                  </a:cubicBezTo>
                  <a:moveTo>
                    <a:pt x="0" y="19"/>
                  </a:moveTo>
                  <a:cubicBezTo>
                    <a:pt x="0" y="19"/>
                    <a:pt x="0" y="19"/>
                    <a:pt x="0" y="19"/>
                  </a:cubicBezTo>
                  <a:cubicBezTo>
                    <a:pt x="0" y="19"/>
                    <a:pt x="0" y="19"/>
                    <a:pt x="0" y="19"/>
                  </a:cubicBezTo>
                  <a:moveTo>
                    <a:pt x="0" y="19"/>
                  </a:moveTo>
                  <a:cubicBezTo>
                    <a:pt x="0" y="19"/>
                    <a:pt x="0" y="19"/>
                    <a:pt x="0" y="19"/>
                  </a:cubicBezTo>
                  <a:cubicBezTo>
                    <a:pt x="0" y="19"/>
                    <a:pt x="0" y="19"/>
                    <a:pt x="0" y="19"/>
                  </a:cubicBezTo>
                  <a:moveTo>
                    <a:pt x="0" y="18"/>
                  </a:moveTo>
                  <a:cubicBezTo>
                    <a:pt x="0" y="18"/>
                    <a:pt x="0" y="19"/>
                    <a:pt x="0" y="19"/>
                  </a:cubicBezTo>
                  <a:cubicBezTo>
                    <a:pt x="0" y="19"/>
                    <a:pt x="0" y="18"/>
                    <a:pt x="0" y="18"/>
                  </a:cubicBezTo>
                  <a:moveTo>
                    <a:pt x="0" y="18"/>
                  </a:moveTo>
                  <a:cubicBezTo>
                    <a:pt x="0" y="18"/>
                    <a:pt x="0" y="18"/>
                    <a:pt x="0" y="18"/>
                  </a:cubicBezTo>
                  <a:cubicBezTo>
                    <a:pt x="0" y="18"/>
                    <a:pt x="0" y="18"/>
                    <a:pt x="0" y="18"/>
                  </a:cubicBezTo>
                  <a:moveTo>
                    <a:pt x="0" y="18"/>
                  </a:moveTo>
                  <a:cubicBezTo>
                    <a:pt x="0" y="18"/>
                    <a:pt x="0" y="18"/>
                    <a:pt x="0" y="18"/>
                  </a:cubicBezTo>
                  <a:cubicBezTo>
                    <a:pt x="0" y="18"/>
                    <a:pt x="0" y="18"/>
                    <a:pt x="0" y="18"/>
                  </a:cubicBezTo>
                  <a:moveTo>
                    <a:pt x="0" y="18"/>
                  </a:moveTo>
                  <a:cubicBezTo>
                    <a:pt x="0" y="18"/>
                    <a:pt x="0" y="18"/>
                    <a:pt x="0" y="18"/>
                  </a:cubicBezTo>
                  <a:cubicBezTo>
                    <a:pt x="0" y="18"/>
                    <a:pt x="0" y="18"/>
                    <a:pt x="0" y="18"/>
                  </a:cubicBezTo>
                  <a:moveTo>
                    <a:pt x="0" y="17"/>
                  </a:moveTo>
                  <a:cubicBezTo>
                    <a:pt x="0" y="17"/>
                    <a:pt x="0" y="17"/>
                    <a:pt x="0" y="18"/>
                  </a:cubicBezTo>
                  <a:cubicBezTo>
                    <a:pt x="0" y="17"/>
                    <a:pt x="0" y="17"/>
                    <a:pt x="0" y="17"/>
                  </a:cubicBezTo>
                  <a:moveTo>
                    <a:pt x="0" y="17"/>
                  </a:moveTo>
                  <a:cubicBezTo>
                    <a:pt x="0" y="17"/>
                    <a:pt x="0" y="17"/>
                    <a:pt x="0" y="17"/>
                  </a:cubicBezTo>
                  <a:cubicBezTo>
                    <a:pt x="0" y="17"/>
                    <a:pt x="0" y="17"/>
                    <a:pt x="0" y="17"/>
                  </a:cubicBezTo>
                  <a:moveTo>
                    <a:pt x="1" y="16"/>
                  </a:moveTo>
                  <a:cubicBezTo>
                    <a:pt x="1" y="16"/>
                    <a:pt x="0" y="16"/>
                    <a:pt x="0" y="17"/>
                  </a:cubicBezTo>
                  <a:cubicBezTo>
                    <a:pt x="0" y="16"/>
                    <a:pt x="1" y="16"/>
                    <a:pt x="1" y="16"/>
                  </a:cubicBezTo>
                  <a:moveTo>
                    <a:pt x="1" y="16"/>
                  </a:moveTo>
                  <a:cubicBezTo>
                    <a:pt x="1" y="16"/>
                    <a:pt x="1" y="16"/>
                    <a:pt x="1" y="16"/>
                  </a:cubicBezTo>
                  <a:cubicBezTo>
                    <a:pt x="1" y="16"/>
                    <a:pt x="1" y="16"/>
                    <a:pt x="1" y="16"/>
                  </a:cubicBezTo>
                  <a:moveTo>
                    <a:pt x="1" y="15"/>
                  </a:moveTo>
                  <a:cubicBezTo>
                    <a:pt x="1" y="16"/>
                    <a:pt x="1" y="16"/>
                    <a:pt x="1" y="16"/>
                  </a:cubicBezTo>
                  <a:cubicBezTo>
                    <a:pt x="1" y="16"/>
                    <a:pt x="1" y="16"/>
                    <a:pt x="1" y="15"/>
                  </a:cubicBezTo>
                  <a:moveTo>
                    <a:pt x="1" y="15"/>
                  </a:moveTo>
                  <a:cubicBezTo>
                    <a:pt x="1" y="15"/>
                    <a:pt x="1" y="15"/>
                    <a:pt x="1" y="15"/>
                  </a:cubicBezTo>
                  <a:cubicBezTo>
                    <a:pt x="1" y="15"/>
                    <a:pt x="1" y="15"/>
                    <a:pt x="1" y="15"/>
                  </a:cubicBezTo>
                  <a:moveTo>
                    <a:pt x="1" y="15"/>
                  </a:moveTo>
                  <a:cubicBezTo>
                    <a:pt x="1" y="15"/>
                    <a:pt x="1" y="15"/>
                    <a:pt x="1" y="15"/>
                  </a:cubicBezTo>
                  <a:cubicBezTo>
                    <a:pt x="1" y="15"/>
                    <a:pt x="1" y="15"/>
                    <a:pt x="1" y="15"/>
                  </a:cubicBezTo>
                  <a:moveTo>
                    <a:pt x="1" y="15"/>
                  </a:moveTo>
                  <a:cubicBezTo>
                    <a:pt x="1" y="15"/>
                    <a:pt x="1" y="15"/>
                    <a:pt x="1" y="15"/>
                  </a:cubicBezTo>
                  <a:cubicBezTo>
                    <a:pt x="1" y="15"/>
                    <a:pt x="1" y="15"/>
                    <a:pt x="1" y="15"/>
                  </a:cubicBezTo>
                  <a:moveTo>
                    <a:pt x="1" y="14"/>
                  </a:moveTo>
                  <a:cubicBezTo>
                    <a:pt x="1" y="14"/>
                    <a:pt x="1" y="15"/>
                    <a:pt x="1" y="15"/>
                  </a:cubicBezTo>
                  <a:cubicBezTo>
                    <a:pt x="1" y="15"/>
                    <a:pt x="1" y="14"/>
                    <a:pt x="1" y="14"/>
                  </a:cubicBezTo>
                  <a:moveTo>
                    <a:pt x="1" y="14"/>
                  </a:moveTo>
                  <a:cubicBezTo>
                    <a:pt x="1" y="14"/>
                    <a:pt x="1" y="14"/>
                    <a:pt x="1" y="14"/>
                  </a:cubicBezTo>
                  <a:cubicBezTo>
                    <a:pt x="1" y="14"/>
                    <a:pt x="1" y="14"/>
                    <a:pt x="1" y="14"/>
                  </a:cubicBezTo>
                  <a:moveTo>
                    <a:pt x="1" y="13"/>
                  </a:moveTo>
                  <a:cubicBezTo>
                    <a:pt x="1" y="14"/>
                    <a:pt x="1" y="14"/>
                    <a:pt x="1" y="14"/>
                  </a:cubicBezTo>
                  <a:cubicBezTo>
                    <a:pt x="1" y="14"/>
                    <a:pt x="1" y="14"/>
                    <a:pt x="1" y="13"/>
                  </a:cubicBezTo>
                  <a:moveTo>
                    <a:pt x="1" y="13"/>
                  </a:moveTo>
                  <a:cubicBezTo>
                    <a:pt x="1" y="13"/>
                    <a:pt x="1" y="13"/>
                    <a:pt x="1" y="13"/>
                  </a:cubicBezTo>
                  <a:cubicBezTo>
                    <a:pt x="1" y="13"/>
                    <a:pt x="1" y="13"/>
                    <a:pt x="1" y="13"/>
                  </a:cubicBezTo>
                  <a:moveTo>
                    <a:pt x="1" y="12"/>
                  </a:moveTo>
                  <a:cubicBezTo>
                    <a:pt x="1" y="13"/>
                    <a:pt x="1" y="13"/>
                    <a:pt x="1" y="13"/>
                  </a:cubicBezTo>
                  <a:cubicBezTo>
                    <a:pt x="1" y="13"/>
                    <a:pt x="1" y="13"/>
                    <a:pt x="1" y="12"/>
                  </a:cubicBezTo>
                  <a:moveTo>
                    <a:pt x="1" y="12"/>
                  </a:moveTo>
                  <a:cubicBezTo>
                    <a:pt x="1" y="12"/>
                    <a:pt x="1" y="12"/>
                    <a:pt x="1" y="12"/>
                  </a:cubicBezTo>
                  <a:cubicBezTo>
                    <a:pt x="1" y="12"/>
                    <a:pt x="1" y="12"/>
                    <a:pt x="1" y="12"/>
                  </a:cubicBezTo>
                  <a:moveTo>
                    <a:pt x="1" y="12"/>
                  </a:moveTo>
                  <a:cubicBezTo>
                    <a:pt x="1" y="12"/>
                    <a:pt x="1" y="12"/>
                    <a:pt x="1" y="12"/>
                  </a:cubicBezTo>
                  <a:cubicBezTo>
                    <a:pt x="1" y="12"/>
                    <a:pt x="1" y="12"/>
                    <a:pt x="1" y="12"/>
                  </a:cubicBezTo>
                  <a:moveTo>
                    <a:pt x="1" y="11"/>
                  </a:moveTo>
                  <a:cubicBezTo>
                    <a:pt x="1" y="12"/>
                    <a:pt x="1" y="12"/>
                    <a:pt x="1" y="12"/>
                  </a:cubicBezTo>
                  <a:cubicBezTo>
                    <a:pt x="1" y="12"/>
                    <a:pt x="1" y="12"/>
                    <a:pt x="1" y="11"/>
                  </a:cubicBezTo>
                  <a:moveTo>
                    <a:pt x="1" y="11"/>
                  </a:moveTo>
                  <a:cubicBezTo>
                    <a:pt x="1" y="11"/>
                    <a:pt x="1" y="11"/>
                    <a:pt x="1" y="11"/>
                  </a:cubicBezTo>
                  <a:cubicBezTo>
                    <a:pt x="1" y="11"/>
                    <a:pt x="1" y="11"/>
                    <a:pt x="1" y="11"/>
                  </a:cubicBezTo>
                  <a:moveTo>
                    <a:pt x="1" y="11"/>
                  </a:moveTo>
                  <a:cubicBezTo>
                    <a:pt x="1" y="11"/>
                    <a:pt x="1" y="11"/>
                    <a:pt x="1" y="11"/>
                  </a:cubicBezTo>
                  <a:cubicBezTo>
                    <a:pt x="1" y="11"/>
                    <a:pt x="1" y="11"/>
                    <a:pt x="1" y="11"/>
                  </a:cubicBezTo>
                  <a:moveTo>
                    <a:pt x="2" y="11"/>
                  </a:moveTo>
                  <a:cubicBezTo>
                    <a:pt x="2" y="11"/>
                    <a:pt x="1" y="11"/>
                    <a:pt x="1" y="11"/>
                  </a:cubicBezTo>
                  <a:cubicBezTo>
                    <a:pt x="1" y="11"/>
                    <a:pt x="2" y="11"/>
                    <a:pt x="2" y="11"/>
                  </a:cubicBezTo>
                  <a:moveTo>
                    <a:pt x="2" y="10"/>
                  </a:moveTo>
                  <a:cubicBezTo>
                    <a:pt x="2" y="10"/>
                    <a:pt x="2" y="11"/>
                    <a:pt x="2" y="11"/>
                  </a:cubicBezTo>
                  <a:cubicBezTo>
                    <a:pt x="2" y="11"/>
                    <a:pt x="2" y="10"/>
                    <a:pt x="2" y="10"/>
                  </a:cubicBezTo>
                  <a:moveTo>
                    <a:pt x="2" y="10"/>
                  </a:moveTo>
                  <a:cubicBezTo>
                    <a:pt x="2" y="10"/>
                    <a:pt x="2" y="10"/>
                    <a:pt x="2" y="10"/>
                  </a:cubicBezTo>
                  <a:cubicBezTo>
                    <a:pt x="2" y="10"/>
                    <a:pt x="2" y="10"/>
                    <a:pt x="2" y="10"/>
                  </a:cubicBezTo>
                  <a:moveTo>
                    <a:pt x="2" y="10"/>
                  </a:moveTo>
                  <a:cubicBezTo>
                    <a:pt x="2" y="10"/>
                    <a:pt x="2" y="10"/>
                    <a:pt x="2" y="10"/>
                  </a:cubicBezTo>
                  <a:cubicBezTo>
                    <a:pt x="2" y="10"/>
                    <a:pt x="2" y="10"/>
                    <a:pt x="2" y="10"/>
                  </a:cubicBezTo>
                  <a:moveTo>
                    <a:pt x="2" y="9"/>
                  </a:moveTo>
                  <a:cubicBezTo>
                    <a:pt x="2" y="10"/>
                    <a:pt x="2" y="10"/>
                    <a:pt x="2" y="10"/>
                  </a:cubicBezTo>
                  <a:cubicBezTo>
                    <a:pt x="2" y="10"/>
                    <a:pt x="2" y="10"/>
                    <a:pt x="2" y="9"/>
                  </a:cubicBezTo>
                  <a:moveTo>
                    <a:pt x="2" y="9"/>
                  </a:moveTo>
                  <a:cubicBezTo>
                    <a:pt x="2" y="9"/>
                    <a:pt x="2" y="9"/>
                    <a:pt x="2" y="9"/>
                  </a:cubicBezTo>
                  <a:cubicBezTo>
                    <a:pt x="2" y="9"/>
                    <a:pt x="2" y="9"/>
                    <a:pt x="2" y="9"/>
                  </a:cubicBezTo>
                  <a:moveTo>
                    <a:pt x="2" y="9"/>
                  </a:moveTo>
                  <a:cubicBezTo>
                    <a:pt x="2" y="9"/>
                    <a:pt x="2" y="9"/>
                    <a:pt x="2" y="9"/>
                  </a:cubicBezTo>
                  <a:cubicBezTo>
                    <a:pt x="2" y="9"/>
                    <a:pt x="2" y="9"/>
                    <a:pt x="2" y="9"/>
                  </a:cubicBezTo>
                  <a:moveTo>
                    <a:pt x="2" y="9"/>
                  </a:moveTo>
                  <a:cubicBezTo>
                    <a:pt x="2" y="9"/>
                    <a:pt x="2" y="9"/>
                    <a:pt x="2" y="9"/>
                  </a:cubicBezTo>
                  <a:cubicBezTo>
                    <a:pt x="2" y="9"/>
                    <a:pt x="2" y="9"/>
                    <a:pt x="2" y="9"/>
                  </a:cubicBezTo>
                  <a:moveTo>
                    <a:pt x="2" y="8"/>
                  </a:moveTo>
                  <a:cubicBezTo>
                    <a:pt x="2" y="8"/>
                    <a:pt x="2" y="9"/>
                    <a:pt x="2" y="9"/>
                  </a:cubicBezTo>
                  <a:cubicBezTo>
                    <a:pt x="2" y="9"/>
                    <a:pt x="2" y="8"/>
                    <a:pt x="2" y="8"/>
                  </a:cubicBezTo>
                  <a:moveTo>
                    <a:pt x="2" y="8"/>
                  </a:moveTo>
                  <a:cubicBezTo>
                    <a:pt x="2" y="8"/>
                    <a:pt x="2" y="8"/>
                    <a:pt x="2" y="8"/>
                  </a:cubicBezTo>
                  <a:cubicBezTo>
                    <a:pt x="2" y="8"/>
                    <a:pt x="2" y="8"/>
                    <a:pt x="2" y="8"/>
                  </a:cubicBezTo>
                  <a:moveTo>
                    <a:pt x="2" y="8"/>
                  </a:moveTo>
                  <a:cubicBezTo>
                    <a:pt x="2" y="8"/>
                    <a:pt x="2" y="8"/>
                    <a:pt x="2" y="8"/>
                  </a:cubicBezTo>
                  <a:cubicBezTo>
                    <a:pt x="2" y="8"/>
                    <a:pt x="2" y="8"/>
                    <a:pt x="2" y="8"/>
                  </a:cubicBezTo>
                  <a:moveTo>
                    <a:pt x="2" y="8"/>
                  </a:moveTo>
                  <a:cubicBezTo>
                    <a:pt x="2" y="8"/>
                    <a:pt x="2" y="8"/>
                    <a:pt x="2" y="8"/>
                  </a:cubicBezTo>
                  <a:cubicBezTo>
                    <a:pt x="2" y="8"/>
                    <a:pt x="2" y="8"/>
                    <a:pt x="2" y="8"/>
                  </a:cubicBezTo>
                  <a:moveTo>
                    <a:pt x="2" y="7"/>
                  </a:moveTo>
                  <a:cubicBezTo>
                    <a:pt x="2" y="7"/>
                    <a:pt x="2" y="7"/>
                    <a:pt x="2" y="7"/>
                  </a:cubicBezTo>
                  <a:cubicBezTo>
                    <a:pt x="2" y="7"/>
                    <a:pt x="2" y="7"/>
                    <a:pt x="2" y="7"/>
                  </a:cubicBezTo>
                  <a:moveTo>
                    <a:pt x="2" y="7"/>
                  </a:moveTo>
                  <a:cubicBezTo>
                    <a:pt x="2" y="7"/>
                    <a:pt x="2" y="7"/>
                    <a:pt x="2" y="7"/>
                  </a:cubicBezTo>
                  <a:cubicBezTo>
                    <a:pt x="2" y="7"/>
                    <a:pt x="2" y="7"/>
                    <a:pt x="2" y="7"/>
                  </a:cubicBezTo>
                  <a:moveTo>
                    <a:pt x="2" y="7"/>
                  </a:moveTo>
                  <a:cubicBezTo>
                    <a:pt x="2" y="7"/>
                    <a:pt x="2" y="7"/>
                    <a:pt x="2" y="7"/>
                  </a:cubicBezTo>
                  <a:cubicBezTo>
                    <a:pt x="2" y="7"/>
                    <a:pt x="2" y="7"/>
                    <a:pt x="2" y="7"/>
                  </a:cubicBezTo>
                  <a:moveTo>
                    <a:pt x="3" y="6"/>
                  </a:moveTo>
                  <a:cubicBezTo>
                    <a:pt x="3" y="6"/>
                    <a:pt x="2" y="7"/>
                    <a:pt x="2" y="7"/>
                  </a:cubicBezTo>
                  <a:cubicBezTo>
                    <a:pt x="2" y="7"/>
                    <a:pt x="3" y="6"/>
                    <a:pt x="3" y="6"/>
                  </a:cubicBezTo>
                  <a:moveTo>
                    <a:pt x="3" y="6"/>
                  </a:moveTo>
                  <a:cubicBezTo>
                    <a:pt x="3" y="6"/>
                    <a:pt x="3" y="6"/>
                    <a:pt x="3" y="6"/>
                  </a:cubicBezTo>
                  <a:cubicBezTo>
                    <a:pt x="3" y="6"/>
                    <a:pt x="3" y="6"/>
                    <a:pt x="3" y="6"/>
                  </a:cubicBezTo>
                  <a:moveTo>
                    <a:pt x="3" y="6"/>
                  </a:moveTo>
                  <a:cubicBezTo>
                    <a:pt x="3" y="6"/>
                    <a:pt x="3" y="6"/>
                    <a:pt x="3" y="6"/>
                  </a:cubicBezTo>
                  <a:cubicBezTo>
                    <a:pt x="3" y="6"/>
                    <a:pt x="3" y="6"/>
                    <a:pt x="3" y="6"/>
                  </a:cubicBezTo>
                  <a:moveTo>
                    <a:pt x="3" y="6"/>
                  </a:moveTo>
                  <a:cubicBezTo>
                    <a:pt x="3" y="6"/>
                    <a:pt x="3" y="6"/>
                    <a:pt x="3" y="6"/>
                  </a:cubicBezTo>
                  <a:cubicBezTo>
                    <a:pt x="3" y="6"/>
                    <a:pt x="3" y="6"/>
                    <a:pt x="3" y="6"/>
                  </a:cubicBezTo>
                  <a:moveTo>
                    <a:pt x="3" y="5"/>
                  </a:moveTo>
                  <a:cubicBezTo>
                    <a:pt x="3" y="5"/>
                    <a:pt x="3" y="5"/>
                    <a:pt x="3" y="5"/>
                  </a:cubicBezTo>
                  <a:cubicBezTo>
                    <a:pt x="3" y="5"/>
                    <a:pt x="3" y="5"/>
                    <a:pt x="3" y="5"/>
                  </a:cubicBezTo>
                  <a:moveTo>
                    <a:pt x="3" y="5"/>
                  </a:moveTo>
                  <a:cubicBezTo>
                    <a:pt x="3" y="5"/>
                    <a:pt x="3" y="5"/>
                    <a:pt x="3" y="5"/>
                  </a:cubicBezTo>
                  <a:cubicBezTo>
                    <a:pt x="3" y="5"/>
                    <a:pt x="3" y="5"/>
                    <a:pt x="3" y="5"/>
                  </a:cubicBezTo>
                  <a:moveTo>
                    <a:pt x="3" y="5"/>
                  </a:moveTo>
                  <a:cubicBezTo>
                    <a:pt x="3" y="5"/>
                    <a:pt x="3" y="5"/>
                    <a:pt x="3" y="5"/>
                  </a:cubicBezTo>
                  <a:cubicBezTo>
                    <a:pt x="3" y="5"/>
                    <a:pt x="3" y="5"/>
                    <a:pt x="3" y="5"/>
                  </a:cubicBezTo>
                  <a:moveTo>
                    <a:pt x="3" y="4"/>
                  </a:moveTo>
                  <a:cubicBezTo>
                    <a:pt x="3" y="5"/>
                    <a:pt x="3" y="5"/>
                    <a:pt x="3" y="5"/>
                  </a:cubicBezTo>
                  <a:cubicBezTo>
                    <a:pt x="3" y="5"/>
                    <a:pt x="3" y="5"/>
                    <a:pt x="3" y="4"/>
                  </a:cubicBezTo>
                  <a:moveTo>
                    <a:pt x="3" y="4"/>
                  </a:moveTo>
                  <a:cubicBezTo>
                    <a:pt x="3" y="4"/>
                    <a:pt x="3" y="4"/>
                    <a:pt x="3" y="4"/>
                  </a:cubicBezTo>
                  <a:cubicBezTo>
                    <a:pt x="3" y="4"/>
                    <a:pt x="3" y="4"/>
                    <a:pt x="3" y="4"/>
                  </a:cubicBezTo>
                  <a:moveTo>
                    <a:pt x="3" y="4"/>
                  </a:moveTo>
                  <a:cubicBezTo>
                    <a:pt x="3" y="4"/>
                    <a:pt x="3" y="4"/>
                    <a:pt x="3" y="4"/>
                  </a:cubicBezTo>
                  <a:cubicBezTo>
                    <a:pt x="3" y="4"/>
                    <a:pt x="3" y="4"/>
                    <a:pt x="3" y="4"/>
                  </a:cubicBezTo>
                  <a:moveTo>
                    <a:pt x="3" y="4"/>
                  </a:moveTo>
                  <a:cubicBezTo>
                    <a:pt x="3" y="4"/>
                    <a:pt x="3" y="4"/>
                    <a:pt x="3" y="4"/>
                  </a:cubicBezTo>
                  <a:cubicBezTo>
                    <a:pt x="3" y="4"/>
                    <a:pt x="3" y="4"/>
                    <a:pt x="3" y="4"/>
                  </a:cubicBezTo>
                  <a:moveTo>
                    <a:pt x="3" y="3"/>
                  </a:moveTo>
                  <a:cubicBezTo>
                    <a:pt x="3" y="3"/>
                    <a:pt x="3" y="3"/>
                    <a:pt x="3" y="4"/>
                  </a:cubicBezTo>
                  <a:cubicBezTo>
                    <a:pt x="3" y="3"/>
                    <a:pt x="3" y="3"/>
                    <a:pt x="3" y="3"/>
                  </a:cubicBezTo>
                  <a:moveTo>
                    <a:pt x="3" y="3"/>
                  </a:moveTo>
                  <a:cubicBezTo>
                    <a:pt x="3" y="3"/>
                    <a:pt x="3" y="3"/>
                    <a:pt x="3" y="3"/>
                  </a:cubicBezTo>
                  <a:cubicBezTo>
                    <a:pt x="3" y="3"/>
                    <a:pt x="3" y="3"/>
                    <a:pt x="3" y="3"/>
                  </a:cubicBezTo>
                  <a:moveTo>
                    <a:pt x="4" y="3"/>
                  </a:moveTo>
                  <a:cubicBezTo>
                    <a:pt x="4" y="3"/>
                    <a:pt x="4" y="3"/>
                    <a:pt x="3" y="3"/>
                  </a:cubicBezTo>
                  <a:cubicBezTo>
                    <a:pt x="4" y="3"/>
                    <a:pt x="4" y="3"/>
                    <a:pt x="4" y="3"/>
                  </a:cubicBezTo>
                  <a:moveTo>
                    <a:pt x="4" y="3"/>
                  </a:moveTo>
                  <a:cubicBezTo>
                    <a:pt x="4" y="3"/>
                    <a:pt x="4" y="3"/>
                    <a:pt x="4" y="3"/>
                  </a:cubicBezTo>
                  <a:cubicBezTo>
                    <a:pt x="4" y="3"/>
                    <a:pt x="4" y="3"/>
                    <a:pt x="4" y="3"/>
                  </a:cubicBezTo>
                  <a:moveTo>
                    <a:pt x="4" y="2"/>
                  </a:moveTo>
                  <a:cubicBezTo>
                    <a:pt x="4" y="2"/>
                    <a:pt x="4" y="2"/>
                    <a:pt x="4" y="2"/>
                  </a:cubicBezTo>
                  <a:cubicBezTo>
                    <a:pt x="4" y="2"/>
                    <a:pt x="4" y="2"/>
                    <a:pt x="4" y="2"/>
                  </a:cubicBezTo>
                  <a:moveTo>
                    <a:pt x="4" y="2"/>
                  </a:moveTo>
                  <a:cubicBezTo>
                    <a:pt x="4" y="2"/>
                    <a:pt x="4" y="2"/>
                    <a:pt x="4" y="2"/>
                  </a:cubicBezTo>
                  <a:cubicBezTo>
                    <a:pt x="4" y="2"/>
                    <a:pt x="4" y="2"/>
                    <a:pt x="4" y="2"/>
                  </a:cubicBezTo>
                  <a:moveTo>
                    <a:pt x="4" y="1"/>
                  </a:moveTo>
                  <a:cubicBezTo>
                    <a:pt x="4" y="1"/>
                    <a:pt x="4" y="1"/>
                    <a:pt x="4" y="1"/>
                  </a:cubicBezTo>
                  <a:cubicBezTo>
                    <a:pt x="4" y="1"/>
                    <a:pt x="4" y="1"/>
                    <a:pt x="4" y="1"/>
                  </a:cubicBezTo>
                  <a:moveTo>
                    <a:pt x="4" y="1"/>
                  </a:moveTo>
                  <a:cubicBezTo>
                    <a:pt x="4" y="1"/>
                    <a:pt x="4" y="1"/>
                    <a:pt x="4" y="1"/>
                  </a:cubicBezTo>
                  <a:cubicBezTo>
                    <a:pt x="4" y="1"/>
                    <a:pt x="4" y="1"/>
                    <a:pt x="4" y="1"/>
                  </a:cubicBezTo>
                  <a:moveTo>
                    <a:pt x="4" y="0"/>
                  </a:moveTo>
                  <a:cubicBezTo>
                    <a:pt x="4" y="0"/>
                    <a:pt x="4" y="0"/>
                    <a:pt x="4" y="0"/>
                  </a:cubicBezTo>
                  <a:cubicBezTo>
                    <a:pt x="4" y="0"/>
                    <a:pt x="4" y="0"/>
                    <a:pt x="4" y="0"/>
                  </a:cubicBezTo>
                </a:path>
              </a:pathLst>
            </a:custGeom>
            <a:solidFill>
              <a:srgbClr val="E56A05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</a14:hiddenLine>
              </a:ext>
            </a:extLst>
          </p:spPr>
          <p:txBody>
            <a:bodyPr vert="horz" wrap="square" lIns="121920" tIns="60960" rIns="121920" bIns="60960" numCol="1" anchor="t" anchorCtr="0" compatLnSpc="1"/>
            <a:lstStyle/>
            <a:p>
              <a:endParaRPr lang="en-GB" sz="2400"/>
            </a:p>
          </p:txBody>
        </p:sp>
        <p:sp>
          <p:nvSpPr>
            <p:cNvPr id="46" name="Freeform 35"/>
            <p:cNvSpPr/>
            <p:nvPr/>
          </p:nvSpPr>
          <p:spPr bwMode="auto">
            <a:xfrm>
              <a:off x="2511425" y="2494353"/>
              <a:ext cx="190500" cy="425450"/>
            </a:xfrm>
            <a:custGeom>
              <a:avLst/>
              <a:gdLst>
                <a:gd name="T0" fmla="*/ 4 w 78"/>
                <a:gd name="T1" fmla="*/ 53 h 174"/>
                <a:gd name="T2" fmla="*/ 4 w 78"/>
                <a:gd name="T3" fmla="*/ 54 h 174"/>
                <a:gd name="T4" fmla="*/ 3 w 78"/>
                <a:gd name="T5" fmla="*/ 55 h 174"/>
                <a:gd name="T6" fmla="*/ 3 w 78"/>
                <a:gd name="T7" fmla="*/ 56 h 174"/>
                <a:gd name="T8" fmla="*/ 3 w 78"/>
                <a:gd name="T9" fmla="*/ 56 h 174"/>
                <a:gd name="T10" fmla="*/ 3 w 78"/>
                <a:gd name="T11" fmla="*/ 57 h 174"/>
                <a:gd name="T12" fmla="*/ 3 w 78"/>
                <a:gd name="T13" fmla="*/ 58 h 174"/>
                <a:gd name="T14" fmla="*/ 3 w 78"/>
                <a:gd name="T15" fmla="*/ 58 h 174"/>
                <a:gd name="T16" fmla="*/ 2 w 78"/>
                <a:gd name="T17" fmla="*/ 59 h 174"/>
                <a:gd name="T18" fmla="*/ 2 w 78"/>
                <a:gd name="T19" fmla="*/ 60 h 174"/>
                <a:gd name="T20" fmla="*/ 2 w 78"/>
                <a:gd name="T21" fmla="*/ 61 h 174"/>
                <a:gd name="T22" fmla="*/ 2 w 78"/>
                <a:gd name="T23" fmla="*/ 61 h 174"/>
                <a:gd name="T24" fmla="*/ 2 w 78"/>
                <a:gd name="T25" fmla="*/ 62 h 174"/>
                <a:gd name="T26" fmla="*/ 2 w 78"/>
                <a:gd name="T27" fmla="*/ 63 h 174"/>
                <a:gd name="T28" fmla="*/ 1 w 78"/>
                <a:gd name="T29" fmla="*/ 63 h 174"/>
                <a:gd name="T30" fmla="*/ 1 w 78"/>
                <a:gd name="T31" fmla="*/ 64 h 174"/>
                <a:gd name="T32" fmla="*/ 1 w 78"/>
                <a:gd name="T33" fmla="*/ 65 h 174"/>
                <a:gd name="T34" fmla="*/ 1 w 78"/>
                <a:gd name="T35" fmla="*/ 66 h 174"/>
                <a:gd name="T36" fmla="*/ 1 w 78"/>
                <a:gd name="T37" fmla="*/ 67 h 174"/>
                <a:gd name="T38" fmla="*/ 1 w 78"/>
                <a:gd name="T39" fmla="*/ 68 h 174"/>
                <a:gd name="T40" fmla="*/ 0 w 78"/>
                <a:gd name="T41" fmla="*/ 69 h 174"/>
                <a:gd name="T42" fmla="*/ 0 w 78"/>
                <a:gd name="T43" fmla="*/ 70 h 174"/>
                <a:gd name="T44" fmla="*/ 0 w 78"/>
                <a:gd name="T45" fmla="*/ 71 h 174"/>
                <a:gd name="T46" fmla="*/ 0 w 78"/>
                <a:gd name="T47" fmla="*/ 71 h 174"/>
                <a:gd name="T48" fmla="*/ 0 w 78"/>
                <a:gd name="T49" fmla="*/ 73 h 174"/>
                <a:gd name="T50" fmla="*/ 0 w 78"/>
                <a:gd name="T51" fmla="*/ 73 h 174"/>
                <a:gd name="T52" fmla="*/ 0 w 78"/>
                <a:gd name="T53" fmla="*/ 74 h 174"/>
                <a:gd name="T54" fmla="*/ 0 w 78"/>
                <a:gd name="T55" fmla="*/ 75 h 174"/>
                <a:gd name="T56" fmla="*/ 0 w 78"/>
                <a:gd name="T57" fmla="*/ 76 h 174"/>
                <a:gd name="T58" fmla="*/ 0 w 78"/>
                <a:gd name="T59" fmla="*/ 77 h 174"/>
                <a:gd name="T60" fmla="*/ 0 w 78"/>
                <a:gd name="T61" fmla="*/ 77 h 174"/>
                <a:gd name="T62" fmla="*/ 0 w 78"/>
                <a:gd name="T63" fmla="*/ 78 h 174"/>
                <a:gd name="T64" fmla="*/ 0 w 78"/>
                <a:gd name="T65" fmla="*/ 79 h 174"/>
                <a:gd name="T66" fmla="*/ 0 w 78"/>
                <a:gd name="T67" fmla="*/ 80 h 174"/>
                <a:gd name="T68" fmla="*/ 0 w 78"/>
                <a:gd name="T69" fmla="*/ 81 h 174"/>
                <a:gd name="T70" fmla="*/ 0 w 78"/>
                <a:gd name="T71" fmla="*/ 81 h 174"/>
                <a:gd name="T72" fmla="*/ 0 w 78"/>
                <a:gd name="T73" fmla="*/ 82 h 174"/>
                <a:gd name="T74" fmla="*/ 0 w 78"/>
                <a:gd name="T75" fmla="*/ 83 h 174"/>
                <a:gd name="T76" fmla="*/ 0 w 78"/>
                <a:gd name="T77" fmla="*/ 84 h 174"/>
                <a:gd name="T78" fmla="*/ 0 w 78"/>
                <a:gd name="T79" fmla="*/ 84 h 174"/>
                <a:gd name="T80" fmla="*/ 0 w 78"/>
                <a:gd name="T81" fmla="*/ 85 h 174"/>
                <a:gd name="T82" fmla="*/ 0 w 78"/>
                <a:gd name="T83" fmla="*/ 86 h 174"/>
                <a:gd name="T84" fmla="*/ 0 w 78"/>
                <a:gd name="T85" fmla="*/ 87 h 174"/>
                <a:gd name="T86" fmla="*/ 0 w 78"/>
                <a:gd name="T87" fmla="*/ 87 h 174"/>
                <a:gd name="T88" fmla="*/ 0 w 78"/>
                <a:gd name="T89" fmla="*/ 88 h 174"/>
                <a:gd name="T90" fmla="*/ 0 w 78"/>
                <a:gd name="T91" fmla="*/ 89 h 174"/>
                <a:gd name="T92" fmla="*/ 0 w 78"/>
                <a:gd name="T93" fmla="*/ 90 h 174"/>
                <a:gd name="T94" fmla="*/ 0 w 78"/>
                <a:gd name="T95" fmla="*/ 90 h 174"/>
                <a:gd name="T96" fmla="*/ 0 w 78"/>
                <a:gd name="T97" fmla="*/ 91 h 174"/>
                <a:gd name="T98" fmla="*/ 0 w 78"/>
                <a:gd name="T99" fmla="*/ 92 h 174"/>
                <a:gd name="T100" fmla="*/ 0 w 78"/>
                <a:gd name="T101" fmla="*/ 92 h 174"/>
                <a:gd name="T102" fmla="*/ 0 w 78"/>
                <a:gd name="T103" fmla="*/ 94 h 174"/>
                <a:gd name="T104" fmla="*/ 0 w 78"/>
                <a:gd name="T105" fmla="*/ 94 h 174"/>
                <a:gd name="T106" fmla="*/ 1 w 78"/>
                <a:gd name="T107" fmla="*/ 97 h 174"/>
                <a:gd name="T108" fmla="*/ 15 w 78"/>
                <a:gd name="T109" fmla="*/ 78 h 174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  <a:cxn ang="0">
                  <a:pos x="T46" y="T47"/>
                </a:cxn>
                <a:cxn ang="0">
                  <a:pos x="T48" y="T49"/>
                </a:cxn>
                <a:cxn ang="0">
                  <a:pos x="T50" y="T51"/>
                </a:cxn>
                <a:cxn ang="0">
                  <a:pos x="T52" y="T53"/>
                </a:cxn>
                <a:cxn ang="0">
                  <a:pos x="T54" y="T55"/>
                </a:cxn>
                <a:cxn ang="0">
                  <a:pos x="T56" y="T57"/>
                </a:cxn>
                <a:cxn ang="0">
                  <a:pos x="T58" y="T59"/>
                </a:cxn>
                <a:cxn ang="0">
                  <a:pos x="T60" y="T61"/>
                </a:cxn>
                <a:cxn ang="0">
                  <a:pos x="T62" y="T63"/>
                </a:cxn>
                <a:cxn ang="0">
                  <a:pos x="T64" y="T65"/>
                </a:cxn>
                <a:cxn ang="0">
                  <a:pos x="T66" y="T67"/>
                </a:cxn>
                <a:cxn ang="0">
                  <a:pos x="T68" y="T69"/>
                </a:cxn>
                <a:cxn ang="0">
                  <a:pos x="T70" y="T71"/>
                </a:cxn>
                <a:cxn ang="0">
                  <a:pos x="T72" y="T73"/>
                </a:cxn>
                <a:cxn ang="0">
                  <a:pos x="T74" y="T75"/>
                </a:cxn>
                <a:cxn ang="0">
                  <a:pos x="T76" y="T77"/>
                </a:cxn>
                <a:cxn ang="0">
                  <a:pos x="T78" y="T79"/>
                </a:cxn>
                <a:cxn ang="0">
                  <a:pos x="T80" y="T81"/>
                </a:cxn>
                <a:cxn ang="0">
                  <a:pos x="T82" y="T83"/>
                </a:cxn>
                <a:cxn ang="0">
                  <a:pos x="T84" y="T85"/>
                </a:cxn>
                <a:cxn ang="0">
                  <a:pos x="T86" y="T87"/>
                </a:cxn>
                <a:cxn ang="0">
                  <a:pos x="T88" y="T89"/>
                </a:cxn>
                <a:cxn ang="0">
                  <a:pos x="T90" y="T91"/>
                </a:cxn>
                <a:cxn ang="0">
                  <a:pos x="T92" y="T93"/>
                </a:cxn>
                <a:cxn ang="0">
                  <a:pos x="T94" y="T95"/>
                </a:cxn>
                <a:cxn ang="0">
                  <a:pos x="T96" y="T97"/>
                </a:cxn>
                <a:cxn ang="0">
                  <a:pos x="T98" y="T99"/>
                </a:cxn>
                <a:cxn ang="0">
                  <a:pos x="T100" y="T101"/>
                </a:cxn>
                <a:cxn ang="0">
                  <a:pos x="T102" y="T103"/>
                </a:cxn>
                <a:cxn ang="0">
                  <a:pos x="T104" y="T105"/>
                </a:cxn>
                <a:cxn ang="0">
                  <a:pos x="T106" y="T107"/>
                </a:cxn>
                <a:cxn ang="0">
                  <a:pos x="T108" y="T109"/>
                </a:cxn>
              </a:cxnLst>
              <a:rect l="0" t="0" r="r" b="b"/>
              <a:pathLst>
                <a:path w="78" h="174">
                  <a:moveTo>
                    <a:pt x="48" y="0"/>
                  </a:moveTo>
                  <a:cubicBezTo>
                    <a:pt x="28" y="11"/>
                    <a:pt x="12" y="30"/>
                    <a:pt x="4" y="52"/>
                  </a:cubicBezTo>
                  <a:cubicBezTo>
                    <a:pt x="4" y="52"/>
                    <a:pt x="4" y="52"/>
                    <a:pt x="4" y="52"/>
                  </a:cubicBezTo>
                  <a:cubicBezTo>
                    <a:pt x="4" y="52"/>
                    <a:pt x="4" y="52"/>
                    <a:pt x="4" y="53"/>
                  </a:cubicBezTo>
                  <a:cubicBezTo>
                    <a:pt x="4" y="53"/>
                    <a:pt x="4" y="53"/>
                    <a:pt x="4" y="53"/>
                  </a:cubicBezTo>
                  <a:cubicBezTo>
                    <a:pt x="4" y="53"/>
                    <a:pt x="4" y="53"/>
                    <a:pt x="4" y="53"/>
                  </a:cubicBezTo>
                  <a:cubicBezTo>
                    <a:pt x="4" y="53"/>
                    <a:pt x="4" y="53"/>
                    <a:pt x="4" y="53"/>
                  </a:cubicBezTo>
                  <a:cubicBezTo>
                    <a:pt x="4" y="53"/>
                    <a:pt x="4" y="54"/>
                    <a:pt x="4" y="54"/>
                  </a:cubicBezTo>
                  <a:cubicBezTo>
                    <a:pt x="4" y="54"/>
                    <a:pt x="4" y="54"/>
                    <a:pt x="4" y="54"/>
                  </a:cubicBezTo>
                  <a:cubicBezTo>
                    <a:pt x="4" y="54"/>
                    <a:pt x="4" y="54"/>
                    <a:pt x="4" y="54"/>
                  </a:cubicBezTo>
                  <a:cubicBezTo>
                    <a:pt x="4" y="54"/>
                    <a:pt x="4" y="54"/>
                    <a:pt x="4" y="54"/>
                  </a:cubicBezTo>
                  <a:cubicBezTo>
                    <a:pt x="4" y="54"/>
                    <a:pt x="4" y="54"/>
                    <a:pt x="4" y="55"/>
                  </a:cubicBezTo>
                  <a:cubicBezTo>
                    <a:pt x="4" y="55"/>
                    <a:pt x="4" y="55"/>
                    <a:pt x="4" y="55"/>
                  </a:cubicBezTo>
                  <a:cubicBezTo>
                    <a:pt x="4" y="55"/>
                    <a:pt x="4" y="55"/>
                    <a:pt x="4" y="55"/>
                  </a:cubicBezTo>
                  <a:cubicBezTo>
                    <a:pt x="4" y="55"/>
                    <a:pt x="4" y="55"/>
                    <a:pt x="3" y="55"/>
                  </a:cubicBezTo>
                  <a:cubicBezTo>
                    <a:pt x="3" y="55"/>
                    <a:pt x="3" y="55"/>
                    <a:pt x="3" y="55"/>
                  </a:cubicBezTo>
                  <a:cubicBezTo>
                    <a:pt x="3" y="55"/>
                    <a:pt x="3" y="55"/>
                    <a:pt x="3" y="55"/>
                  </a:cubicBezTo>
                  <a:cubicBezTo>
                    <a:pt x="3" y="55"/>
                    <a:pt x="3" y="55"/>
                    <a:pt x="3" y="55"/>
                  </a:cubicBezTo>
                  <a:cubicBezTo>
                    <a:pt x="3" y="55"/>
                    <a:pt x="3" y="55"/>
                    <a:pt x="3" y="56"/>
                  </a:cubicBezTo>
                  <a:cubicBezTo>
                    <a:pt x="3" y="56"/>
                    <a:pt x="3" y="56"/>
                    <a:pt x="3" y="56"/>
                  </a:cubicBezTo>
                  <a:cubicBezTo>
                    <a:pt x="3" y="56"/>
                    <a:pt x="3" y="56"/>
                    <a:pt x="3" y="56"/>
                  </a:cubicBezTo>
                  <a:cubicBezTo>
                    <a:pt x="3" y="56"/>
                    <a:pt x="3" y="56"/>
                    <a:pt x="3" y="56"/>
                  </a:cubicBezTo>
                  <a:cubicBezTo>
                    <a:pt x="3" y="56"/>
                    <a:pt x="3" y="56"/>
                    <a:pt x="3" y="56"/>
                  </a:cubicBezTo>
                  <a:cubicBezTo>
                    <a:pt x="3" y="56"/>
                    <a:pt x="3" y="56"/>
                    <a:pt x="3" y="56"/>
                  </a:cubicBezTo>
                  <a:cubicBezTo>
                    <a:pt x="3" y="56"/>
                    <a:pt x="3" y="56"/>
                    <a:pt x="3" y="56"/>
                  </a:cubicBezTo>
                  <a:cubicBezTo>
                    <a:pt x="3" y="56"/>
                    <a:pt x="3" y="56"/>
                    <a:pt x="3" y="56"/>
                  </a:cubicBezTo>
                  <a:cubicBezTo>
                    <a:pt x="3" y="57"/>
                    <a:pt x="3" y="57"/>
                    <a:pt x="3" y="57"/>
                  </a:cubicBezTo>
                  <a:cubicBezTo>
                    <a:pt x="3" y="57"/>
                    <a:pt x="3" y="57"/>
                    <a:pt x="3" y="57"/>
                  </a:cubicBezTo>
                  <a:cubicBezTo>
                    <a:pt x="3" y="57"/>
                    <a:pt x="3" y="57"/>
                    <a:pt x="3" y="57"/>
                  </a:cubicBezTo>
                  <a:cubicBezTo>
                    <a:pt x="3" y="57"/>
                    <a:pt x="3" y="57"/>
                    <a:pt x="3" y="57"/>
                  </a:cubicBezTo>
                  <a:cubicBezTo>
                    <a:pt x="3" y="57"/>
                    <a:pt x="3" y="57"/>
                    <a:pt x="3" y="57"/>
                  </a:cubicBezTo>
                  <a:cubicBezTo>
                    <a:pt x="3" y="57"/>
                    <a:pt x="3" y="57"/>
                    <a:pt x="3" y="57"/>
                  </a:cubicBezTo>
                  <a:cubicBezTo>
                    <a:pt x="3" y="57"/>
                    <a:pt x="3" y="57"/>
                    <a:pt x="3" y="57"/>
                  </a:cubicBezTo>
                  <a:cubicBezTo>
                    <a:pt x="3" y="58"/>
                    <a:pt x="3" y="58"/>
                    <a:pt x="3" y="58"/>
                  </a:cubicBezTo>
                  <a:cubicBezTo>
                    <a:pt x="3" y="58"/>
                    <a:pt x="3" y="58"/>
                    <a:pt x="3" y="58"/>
                  </a:cubicBezTo>
                  <a:cubicBezTo>
                    <a:pt x="3" y="58"/>
                    <a:pt x="3" y="58"/>
                    <a:pt x="3" y="58"/>
                  </a:cubicBezTo>
                  <a:cubicBezTo>
                    <a:pt x="3" y="58"/>
                    <a:pt x="3" y="58"/>
                    <a:pt x="3" y="58"/>
                  </a:cubicBezTo>
                  <a:cubicBezTo>
                    <a:pt x="3" y="58"/>
                    <a:pt x="3" y="58"/>
                    <a:pt x="3" y="58"/>
                  </a:cubicBezTo>
                  <a:cubicBezTo>
                    <a:pt x="3" y="58"/>
                    <a:pt x="3" y="58"/>
                    <a:pt x="3" y="58"/>
                  </a:cubicBezTo>
                  <a:cubicBezTo>
                    <a:pt x="3" y="58"/>
                    <a:pt x="3" y="58"/>
                    <a:pt x="3" y="58"/>
                  </a:cubicBezTo>
                  <a:cubicBezTo>
                    <a:pt x="3" y="58"/>
                    <a:pt x="2" y="59"/>
                    <a:pt x="2" y="59"/>
                  </a:cubicBezTo>
                  <a:cubicBezTo>
                    <a:pt x="2" y="59"/>
                    <a:pt x="2" y="59"/>
                    <a:pt x="2" y="59"/>
                  </a:cubicBezTo>
                  <a:cubicBezTo>
                    <a:pt x="2" y="59"/>
                    <a:pt x="2" y="59"/>
                    <a:pt x="2" y="59"/>
                  </a:cubicBezTo>
                  <a:cubicBezTo>
                    <a:pt x="2" y="59"/>
                    <a:pt x="2" y="59"/>
                    <a:pt x="2" y="59"/>
                  </a:cubicBezTo>
                  <a:cubicBezTo>
                    <a:pt x="2" y="59"/>
                    <a:pt x="2" y="59"/>
                    <a:pt x="2" y="59"/>
                  </a:cubicBezTo>
                  <a:cubicBezTo>
                    <a:pt x="2" y="59"/>
                    <a:pt x="2" y="59"/>
                    <a:pt x="2" y="59"/>
                  </a:cubicBezTo>
                  <a:cubicBezTo>
                    <a:pt x="2" y="59"/>
                    <a:pt x="2" y="59"/>
                    <a:pt x="2" y="59"/>
                  </a:cubicBezTo>
                  <a:cubicBezTo>
                    <a:pt x="2" y="59"/>
                    <a:pt x="2" y="59"/>
                    <a:pt x="2" y="60"/>
                  </a:cubicBezTo>
                  <a:cubicBezTo>
                    <a:pt x="2" y="60"/>
                    <a:pt x="2" y="60"/>
                    <a:pt x="2" y="60"/>
                  </a:cubicBezTo>
                  <a:cubicBezTo>
                    <a:pt x="2" y="60"/>
                    <a:pt x="2" y="60"/>
                    <a:pt x="2" y="60"/>
                  </a:cubicBezTo>
                  <a:cubicBezTo>
                    <a:pt x="2" y="60"/>
                    <a:pt x="2" y="60"/>
                    <a:pt x="2" y="60"/>
                  </a:cubicBezTo>
                  <a:cubicBezTo>
                    <a:pt x="2" y="60"/>
                    <a:pt x="2" y="60"/>
                    <a:pt x="2" y="60"/>
                  </a:cubicBezTo>
                  <a:cubicBezTo>
                    <a:pt x="2" y="60"/>
                    <a:pt x="2" y="60"/>
                    <a:pt x="2" y="60"/>
                  </a:cubicBezTo>
                  <a:cubicBezTo>
                    <a:pt x="2" y="60"/>
                    <a:pt x="2" y="60"/>
                    <a:pt x="2" y="60"/>
                  </a:cubicBezTo>
                  <a:cubicBezTo>
                    <a:pt x="2" y="60"/>
                    <a:pt x="2" y="61"/>
                    <a:pt x="2" y="61"/>
                  </a:cubicBezTo>
                  <a:cubicBezTo>
                    <a:pt x="2" y="61"/>
                    <a:pt x="2" y="61"/>
                    <a:pt x="2" y="61"/>
                  </a:cubicBezTo>
                  <a:cubicBezTo>
                    <a:pt x="2" y="61"/>
                    <a:pt x="2" y="61"/>
                    <a:pt x="2" y="61"/>
                  </a:cubicBezTo>
                  <a:cubicBezTo>
                    <a:pt x="2" y="61"/>
                    <a:pt x="2" y="61"/>
                    <a:pt x="2" y="61"/>
                  </a:cubicBezTo>
                  <a:cubicBezTo>
                    <a:pt x="2" y="61"/>
                    <a:pt x="2" y="61"/>
                    <a:pt x="2" y="61"/>
                  </a:cubicBezTo>
                  <a:cubicBezTo>
                    <a:pt x="2" y="61"/>
                    <a:pt x="2" y="61"/>
                    <a:pt x="2" y="61"/>
                  </a:cubicBezTo>
                  <a:cubicBezTo>
                    <a:pt x="2" y="61"/>
                    <a:pt x="2" y="61"/>
                    <a:pt x="2" y="61"/>
                  </a:cubicBezTo>
                  <a:cubicBezTo>
                    <a:pt x="2" y="61"/>
                    <a:pt x="2" y="61"/>
                    <a:pt x="2" y="61"/>
                  </a:cubicBezTo>
                  <a:cubicBezTo>
                    <a:pt x="2" y="62"/>
                    <a:pt x="2" y="62"/>
                    <a:pt x="2" y="62"/>
                  </a:cubicBezTo>
                  <a:cubicBezTo>
                    <a:pt x="2" y="62"/>
                    <a:pt x="2" y="62"/>
                    <a:pt x="2" y="62"/>
                  </a:cubicBezTo>
                  <a:cubicBezTo>
                    <a:pt x="2" y="62"/>
                    <a:pt x="2" y="62"/>
                    <a:pt x="2" y="62"/>
                  </a:cubicBezTo>
                  <a:cubicBezTo>
                    <a:pt x="2" y="62"/>
                    <a:pt x="2" y="62"/>
                    <a:pt x="2" y="62"/>
                  </a:cubicBezTo>
                  <a:cubicBezTo>
                    <a:pt x="2" y="62"/>
                    <a:pt x="2" y="62"/>
                    <a:pt x="2" y="62"/>
                  </a:cubicBezTo>
                  <a:cubicBezTo>
                    <a:pt x="2" y="62"/>
                    <a:pt x="2" y="62"/>
                    <a:pt x="2" y="62"/>
                  </a:cubicBezTo>
                  <a:cubicBezTo>
                    <a:pt x="2" y="62"/>
                    <a:pt x="2" y="63"/>
                    <a:pt x="2" y="63"/>
                  </a:cubicBezTo>
                  <a:cubicBezTo>
                    <a:pt x="2" y="63"/>
                    <a:pt x="2" y="63"/>
                    <a:pt x="2" y="63"/>
                  </a:cubicBezTo>
                  <a:cubicBezTo>
                    <a:pt x="2" y="63"/>
                    <a:pt x="1" y="63"/>
                    <a:pt x="1" y="63"/>
                  </a:cubicBezTo>
                  <a:cubicBezTo>
                    <a:pt x="1" y="63"/>
                    <a:pt x="1" y="63"/>
                    <a:pt x="1" y="63"/>
                  </a:cubicBezTo>
                  <a:cubicBezTo>
                    <a:pt x="1" y="63"/>
                    <a:pt x="1" y="63"/>
                    <a:pt x="1" y="63"/>
                  </a:cubicBezTo>
                  <a:cubicBezTo>
                    <a:pt x="1" y="63"/>
                    <a:pt x="1" y="63"/>
                    <a:pt x="1" y="63"/>
                  </a:cubicBezTo>
                  <a:cubicBezTo>
                    <a:pt x="1" y="63"/>
                    <a:pt x="1" y="63"/>
                    <a:pt x="1" y="63"/>
                  </a:cubicBezTo>
                  <a:cubicBezTo>
                    <a:pt x="1" y="63"/>
                    <a:pt x="1" y="63"/>
                    <a:pt x="1" y="63"/>
                  </a:cubicBezTo>
                  <a:cubicBezTo>
                    <a:pt x="1" y="64"/>
                    <a:pt x="1" y="64"/>
                    <a:pt x="1" y="64"/>
                  </a:cubicBezTo>
                  <a:cubicBezTo>
                    <a:pt x="1" y="64"/>
                    <a:pt x="1" y="64"/>
                    <a:pt x="1" y="64"/>
                  </a:cubicBezTo>
                  <a:cubicBezTo>
                    <a:pt x="1" y="64"/>
                    <a:pt x="1" y="64"/>
                    <a:pt x="1" y="64"/>
                  </a:cubicBezTo>
                  <a:cubicBezTo>
                    <a:pt x="1" y="64"/>
                    <a:pt x="1" y="64"/>
                    <a:pt x="1" y="64"/>
                  </a:cubicBezTo>
                  <a:cubicBezTo>
                    <a:pt x="1" y="64"/>
                    <a:pt x="1" y="64"/>
                    <a:pt x="1" y="64"/>
                  </a:cubicBezTo>
                  <a:cubicBezTo>
                    <a:pt x="1" y="64"/>
                    <a:pt x="1" y="64"/>
                    <a:pt x="1" y="64"/>
                  </a:cubicBezTo>
                  <a:cubicBezTo>
                    <a:pt x="1" y="65"/>
                    <a:pt x="1" y="65"/>
                    <a:pt x="1" y="65"/>
                  </a:cubicBezTo>
                  <a:cubicBezTo>
                    <a:pt x="1" y="65"/>
                    <a:pt x="1" y="65"/>
                    <a:pt x="1" y="65"/>
                  </a:cubicBezTo>
                  <a:cubicBezTo>
                    <a:pt x="1" y="65"/>
                    <a:pt x="1" y="65"/>
                    <a:pt x="1" y="65"/>
                  </a:cubicBezTo>
                  <a:cubicBezTo>
                    <a:pt x="1" y="65"/>
                    <a:pt x="1" y="65"/>
                    <a:pt x="1" y="65"/>
                  </a:cubicBezTo>
                  <a:cubicBezTo>
                    <a:pt x="1" y="66"/>
                    <a:pt x="1" y="66"/>
                    <a:pt x="1" y="66"/>
                  </a:cubicBezTo>
                  <a:cubicBezTo>
                    <a:pt x="1" y="66"/>
                    <a:pt x="1" y="66"/>
                    <a:pt x="1" y="66"/>
                  </a:cubicBezTo>
                  <a:cubicBezTo>
                    <a:pt x="1" y="66"/>
                    <a:pt x="1" y="66"/>
                    <a:pt x="1" y="66"/>
                  </a:cubicBezTo>
                  <a:cubicBezTo>
                    <a:pt x="1" y="66"/>
                    <a:pt x="1" y="66"/>
                    <a:pt x="1" y="66"/>
                  </a:cubicBezTo>
                  <a:cubicBezTo>
                    <a:pt x="1" y="66"/>
                    <a:pt x="1" y="67"/>
                    <a:pt x="1" y="67"/>
                  </a:cubicBezTo>
                  <a:cubicBezTo>
                    <a:pt x="1" y="67"/>
                    <a:pt x="1" y="67"/>
                    <a:pt x="1" y="67"/>
                  </a:cubicBezTo>
                  <a:cubicBezTo>
                    <a:pt x="1" y="67"/>
                    <a:pt x="1" y="67"/>
                    <a:pt x="1" y="67"/>
                  </a:cubicBezTo>
                  <a:cubicBezTo>
                    <a:pt x="1" y="67"/>
                    <a:pt x="1" y="67"/>
                    <a:pt x="1" y="67"/>
                  </a:cubicBezTo>
                  <a:cubicBezTo>
                    <a:pt x="1" y="67"/>
                    <a:pt x="1" y="67"/>
                    <a:pt x="1" y="67"/>
                  </a:cubicBezTo>
                  <a:cubicBezTo>
                    <a:pt x="1" y="67"/>
                    <a:pt x="1" y="67"/>
                    <a:pt x="1" y="67"/>
                  </a:cubicBezTo>
                  <a:cubicBezTo>
                    <a:pt x="1" y="67"/>
                    <a:pt x="1" y="67"/>
                    <a:pt x="1" y="67"/>
                  </a:cubicBezTo>
                  <a:cubicBezTo>
                    <a:pt x="1" y="67"/>
                    <a:pt x="1" y="67"/>
                    <a:pt x="1" y="67"/>
                  </a:cubicBezTo>
                  <a:cubicBezTo>
                    <a:pt x="1" y="68"/>
                    <a:pt x="1" y="68"/>
                    <a:pt x="1" y="68"/>
                  </a:cubicBezTo>
                  <a:cubicBezTo>
                    <a:pt x="1" y="68"/>
                    <a:pt x="1" y="68"/>
                    <a:pt x="1" y="68"/>
                  </a:cubicBezTo>
                  <a:cubicBezTo>
                    <a:pt x="1" y="68"/>
                    <a:pt x="1" y="68"/>
                    <a:pt x="1" y="68"/>
                  </a:cubicBezTo>
                  <a:cubicBezTo>
                    <a:pt x="1" y="68"/>
                    <a:pt x="1" y="68"/>
                    <a:pt x="1" y="68"/>
                  </a:cubicBezTo>
                  <a:cubicBezTo>
                    <a:pt x="1" y="68"/>
                    <a:pt x="0" y="68"/>
                    <a:pt x="0" y="69"/>
                  </a:cubicBezTo>
                  <a:cubicBezTo>
                    <a:pt x="0" y="69"/>
                    <a:pt x="0" y="69"/>
                    <a:pt x="0" y="69"/>
                  </a:cubicBezTo>
                  <a:cubicBezTo>
                    <a:pt x="0" y="69"/>
                    <a:pt x="0" y="69"/>
                    <a:pt x="0" y="69"/>
                  </a:cubicBezTo>
                  <a:cubicBezTo>
                    <a:pt x="0" y="69"/>
                    <a:pt x="0" y="69"/>
                    <a:pt x="0" y="69"/>
                  </a:cubicBezTo>
                  <a:cubicBezTo>
                    <a:pt x="0" y="69"/>
                    <a:pt x="0" y="69"/>
                    <a:pt x="0" y="70"/>
                  </a:cubicBezTo>
                  <a:cubicBezTo>
                    <a:pt x="0" y="70"/>
                    <a:pt x="0" y="70"/>
                    <a:pt x="0" y="70"/>
                  </a:cubicBezTo>
                  <a:cubicBezTo>
                    <a:pt x="0" y="70"/>
                    <a:pt x="0" y="70"/>
                    <a:pt x="0" y="70"/>
                  </a:cubicBezTo>
                  <a:cubicBezTo>
                    <a:pt x="0" y="70"/>
                    <a:pt x="0" y="70"/>
                    <a:pt x="0" y="70"/>
                  </a:cubicBezTo>
                  <a:cubicBezTo>
                    <a:pt x="0" y="70"/>
                    <a:pt x="0" y="70"/>
                    <a:pt x="0" y="70"/>
                  </a:cubicBezTo>
                  <a:cubicBezTo>
                    <a:pt x="0" y="70"/>
                    <a:pt x="0" y="70"/>
                    <a:pt x="0" y="70"/>
                  </a:cubicBezTo>
                  <a:cubicBezTo>
                    <a:pt x="0" y="70"/>
                    <a:pt x="0" y="70"/>
                    <a:pt x="0" y="70"/>
                  </a:cubicBezTo>
                  <a:cubicBezTo>
                    <a:pt x="0" y="70"/>
                    <a:pt x="0" y="70"/>
                    <a:pt x="0" y="70"/>
                  </a:cubicBezTo>
                  <a:cubicBezTo>
                    <a:pt x="0" y="70"/>
                    <a:pt x="0" y="71"/>
                    <a:pt x="0" y="71"/>
                  </a:cubicBezTo>
                  <a:cubicBezTo>
                    <a:pt x="0" y="71"/>
                    <a:pt x="0" y="71"/>
                    <a:pt x="0" y="71"/>
                  </a:cubicBezTo>
                  <a:cubicBezTo>
                    <a:pt x="0" y="71"/>
                    <a:pt x="0" y="71"/>
                    <a:pt x="0" y="71"/>
                  </a:cubicBezTo>
                  <a:cubicBezTo>
                    <a:pt x="0" y="71"/>
                    <a:pt x="0" y="71"/>
                    <a:pt x="0" y="71"/>
                  </a:cubicBezTo>
                  <a:cubicBezTo>
                    <a:pt x="0" y="71"/>
                    <a:pt x="0" y="71"/>
                    <a:pt x="0" y="71"/>
                  </a:cubicBezTo>
                  <a:cubicBezTo>
                    <a:pt x="0" y="71"/>
                    <a:pt x="0" y="71"/>
                    <a:pt x="0" y="71"/>
                  </a:cubicBezTo>
                  <a:cubicBezTo>
                    <a:pt x="0" y="71"/>
                    <a:pt x="0" y="72"/>
                    <a:pt x="0" y="72"/>
                  </a:cubicBezTo>
                  <a:cubicBezTo>
                    <a:pt x="0" y="72"/>
                    <a:pt x="0" y="72"/>
                    <a:pt x="0" y="72"/>
                  </a:cubicBezTo>
                  <a:cubicBezTo>
                    <a:pt x="0" y="72"/>
                    <a:pt x="0" y="72"/>
                    <a:pt x="0" y="72"/>
                  </a:cubicBezTo>
                  <a:cubicBezTo>
                    <a:pt x="0" y="72"/>
                    <a:pt x="0" y="72"/>
                    <a:pt x="0" y="72"/>
                  </a:cubicBezTo>
                  <a:cubicBezTo>
                    <a:pt x="0" y="73"/>
                    <a:pt x="0" y="73"/>
                    <a:pt x="0" y="73"/>
                  </a:cubicBezTo>
                  <a:cubicBezTo>
                    <a:pt x="0" y="73"/>
                    <a:pt x="0" y="73"/>
                    <a:pt x="0" y="73"/>
                  </a:cubicBezTo>
                  <a:cubicBezTo>
                    <a:pt x="0" y="73"/>
                    <a:pt x="0" y="73"/>
                    <a:pt x="0" y="73"/>
                  </a:cubicBezTo>
                  <a:cubicBezTo>
                    <a:pt x="0" y="73"/>
                    <a:pt x="0" y="73"/>
                    <a:pt x="0" y="73"/>
                  </a:cubicBezTo>
                  <a:cubicBezTo>
                    <a:pt x="0" y="73"/>
                    <a:pt x="0" y="73"/>
                    <a:pt x="0" y="73"/>
                  </a:cubicBezTo>
                  <a:cubicBezTo>
                    <a:pt x="0" y="73"/>
                    <a:pt x="0" y="73"/>
                    <a:pt x="0" y="73"/>
                  </a:cubicBezTo>
                  <a:cubicBezTo>
                    <a:pt x="0" y="73"/>
                    <a:pt x="0" y="74"/>
                    <a:pt x="0" y="74"/>
                  </a:cubicBezTo>
                  <a:cubicBezTo>
                    <a:pt x="0" y="74"/>
                    <a:pt x="0" y="74"/>
                    <a:pt x="0" y="74"/>
                  </a:cubicBezTo>
                  <a:cubicBezTo>
                    <a:pt x="0" y="74"/>
                    <a:pt x="0" y="74"/>
                    <a:pt x="0" y="74"/>
                  </a:cubicBezTo>
                  <a:cubicBezTo>
                    <a:pt x="0" y="74"/>
                    <a:pt x="0" y="74"/>
                    <a:pt x="0" y="74"/>
                  </a:cubicBezTo>
                  <a:cubicBezTo>
                    <a:pt x="0" y="74"/>
                    <a:pt x="0" y="74"/>
                    <a:pt x="0" y="74"/>
                  </a:cubicBezTo>
                  <a:cubicBezTo>
                    <a:pt x="0" y="74"/>
                    <a:pt x="0" y="74"/>
                    <a:pt x="0" y="74"/>
                  </a:cubicBezTo>
                  <a:cubicBezTo>
                    <a:pt x="0" y="74"/>
                    <a:pt x="0" y="74"/>
                    <a:pt x="0" y="74"/>
                  </a:cubicBezTo>
                  <a:cubicBezTo>
                    <a:pt x="0" y="74"/>
                    <a:pt x="0" y="75"/>
                    <a:pt x="0" y="75"/>
                  </a:cubicBezTo>
                  <a:cubicBezTo>
                    <a:pt x="0" y="75"/>
                    <a:pt x="0" y="75"/>
                    <a:pt x="0" y="75"/>
                  </a:cubicBezTo>
                  <a:cubicBezTo>
                    <a:pt x="0" y="75"/>
                    <a:pt x="0" y="75"/>
                    <a:pt x="0" y="75"/>
                  </a:cubicBezTo>
                  <a:cubicBezTo>
                    <a:pt x="0" y="75"/>
                    <a:pt x="0" y="75"/>
                    <a:pt x="0" y="75"/>
                  </a:cubicBezTo>
                  <a:cubicBezTo>
                    <a:pt x="0" y="75"/>
                    <a:pt x="0" y="75"/>
                    <a:pt x="0" y="75"/>
                  </a:cubicBezTo>
                  <a:cubicBezTo>
                    <a:pt x="0" y="75"/>
                    <a:pt x="0" y="75"/>
                    <a:pt x="0" y="76"/>
                  </a:cubicBezTo>
                  <a:cubicBezTo>
                    <a:pt x="0" y="76"/>
                    <a:pt x="0" y="76"/>
                    <a:pt x="0" y="76"/>
                  </a:cubicBezTo>
                  <a:cubicBezTo>
                    <a:pt x="0" y="76"/>
                    <a:pt x="0" y="76"/>
                    <a:pt x="0" y="76"/>
                  </a:cubicBezTo>
                  <a:cubicBezTo>
                    <a:pt x="0" y="76"/>
                    <a:pt x="0" y="76"/>
                    <a:pt x="0" y="76"/>
                  </a:cubicBezTo>
                  <a:cubicBezTo>
                    <a:pt x="0" y="76"/>
                    <a:pt x="0" y="76"/>
                    <a:pt x="0" y="76"/>
                  </a:cubicBezTo>
                  <a:cubicBezTo>
                    <a:pt x="0" y="76"/>
                    <a:pt x="0" y="76"/>
                    <a:pt x="0" y="76"/>
                  </a:cubicBezTo>
                  <a:cubicBezTo>
                    <a:pt x="0" y="76"/>
                    <a:pt x="0" y="76"/>
                    <a:pt x="0" y="77"/>
                  </a:cubicBezTo>
                  <a:cubicBezTo>
                    <a:pt x="0" y="77"/>
                    <a:pt x="0" y="77"/>
                    <a:pt x="0" y="77"/>
                  </a:cubicBezTo>
                  <a:cubicBezTo>
                    <a:pt x="0" y="77"/>
                    <a:pt x="0" y="77"/>
                    <a:pt x="0" y="77"/>
                  </a:cubicBezTo>
                  <a:cubicBezTo>
                    <a:pt x="0" y="77"/>
                    <a:pt x="0" y="77"/>
                    <a:pt x="0" y="77"/>
                  </a:cubicBezTo>
                  <a:cubicBezTo>
                    <a:pt x="0" y="77"/>
                    <a:pt x="0" y="77"/>
                    <a:pt x="0" y="77"/>
                  </a:cubicBezTo>
                  <a:cubicBezTo>
                    <a:pt x="0" y="77"/>
                    <a:pt x="0" y="77"/>
                    <a:pt x="0" y="77"/>
                  </a:cubicBezTo>
                  <a:cubicBezTo>
                    <a:pt x="0" y="77"/>
                    <a:pt x="0" y="77"/>
                    <a:pt x="0" y="77"/>
                  </a:cubicBezTo>
                  <a:cubicBezTo>
                    <a:pt x="0" y="77"/>
                    <a:pt x="0" y="77"/>
                    <a:pt x="0" y="78"/>
                  </a:cubicBezTo>
                  <a:cubicBezTo>
                    <a:pt x="0" y="78"/>
                    <a:pt x="0" y="78"/>
                    <a:pt x="0" y="78"/>
                  </a:cubicBezTo>
                  <a:cubicBezTo>
                    <a:pt x="0" y="78"/>
                    <a:pt x="0" y="78"/>
                    <a:pt x="0" y="78"/>
                  </a:cubicBezTo>
                  <a:cubicBezTo>
                    <a:pt x="0" y="78"/>
                    <a:pt x="0" y="78"/>
                    <a:pt x="0" y="78"/>
                  </a:cubicBezTo>
                  <a:cubicBezTo>
                    <a:pt x="0" y="78"/>
                    <a:pt x="0" y="78"/>
                    <a:pt x="0" y="78"/>
                  </a:cubicBezTo>
                  <a:cubicBezTo>
                    <a:pt x="0" y="78"/>
                    <a:pt x="0" y="78"/>
                    <a:pt x="0" y="78"/>
                  </a:cubicBezTo>
                  <a:cubicBezTo>
                    <a:pt x="0" y="78"/>
                    <a:pt x="0" y="78"/>
                    <a:pt x="0" y="78"/>
                  </a:cubicBezTo>
                  <a:cubicBezTo>
                    <a:pt x="0" y="79"/>
                    <a:pt x="0" y="79"/>
                    <a:pt x="0" y="79"/>
                  </a:cubicBezTo>
                  <a:cubicBezTo>
                    <a:pt x="0" y="79"/>
                    <a:pt x="0" y="79"/>
                    <a:pt x="0" y="79"/>
                  </a:cubicBezTo>
                  <a:cubicBezTo>
                    <a:pt x="0" y="79"/>
                    <a:pt x="0" y="79"/>
                    <a:pt x="0" y="79"/>
                  </a:cubicBezTo>
                  <a:cubicBezTo>
                    <a:pt x="0" y="79"/>
                    <a:pt x="0" y="79"/>
                    <a:pt x="0" y="79"/>
                  </a:cubicBezTo>
                  <a:cubicBezTo>
                    <a:pt x="0" y="79"/>
                    <a:pt x="0" y="79"/>
                    <a:pt x="0" y="80"/>
                  </a:cubicBezTo>
                  <a:cubicBezTo>
                    <a:pt x="0" y="80"/>
                    <a:pt x="0" y="80"/>
                    <a:pt x="0" y="80"/>
                  </a:cubicBezTo>
                  <a:cubicBezTo>
                    <a:pt x="0" y="80"/>
                    <a:pt x="0" y="80"/>
                    <a:pt x="0" y="80"/>
                  </a:cubicBezTo>
                  <a:cubicBezTo>
                    <a:pt x="0" y="80"/>
                    <a:pt x="0" y="80"/>
                    <a:pt x="0" y="80"/>
                  </a:cubicBezTo>
                  <a:cubicBezTo>
                    <a:pt x="0" y="80"/>
                    <a:pt x="0" y="80"/>
                    <a:pt x="0" y="80"/>
                  </a:cubicBezTo>
                  <a:cubicBezTo>
                    <a:pt x="0" y="80"/>
                    <a:pt x="0" y="80"/>
                    <a:pt x="0" y="80"/>
                  </a:cubicBezTo>
                  <a:cubicBezTo>
                    <a:pt x="0" y="80"/>
                    <a:pt x="0" y="80"/>
                    <a:pt x="0" y="80"/>
                  </a:cubicBezTo>
                  <a:cubicBezTo>
                    <a:pt x="0" y="80"/>
                    <a:pt x="0" y="80"/>
                    <a:pt x="0" y="80"/>
                  </a:cubicBezTo>
                  <a:cubicBezTo>
                    <a:pt x="0" y="81"/>
                    <a:pt x="0" y="81"/>
                    <a:pt x="0" y="81"/>
                  </a:cubicBezTo>
                  <a:cubicBezTo>
                    <a:pt x="0" y="81"/>
                    <a:pt x="0" y="81"/>
                    <a:pt x="0" y="81"/>
                  </a:cubicBezTo>
                  <a:cubicBezTo>
                    <a:pt x="0" y="81"/>
                    <a:pt x="0" y="81"/>
                    <a:pt x="0" y="81"/>
                  </a:cubicBezTo>
                  <a:cubicBezTo>
                    <a:pt x="0" y="81"/>
                    <a:pt x="0" y="81"/>
                    <a:pt x="0" y="81"/>
                  </a:cubicBezTo>
                  <a:cubicBezTo>
                    <a:pt x="0" y="81"/>
                    <a:pt x="0" y="81"/>
                    <a:pt x="0" y="81"/>
                  </a:cubicBezTo>
                  <a:cubicBezTo>
                    <a:pt x="0" y="81"/>
                    <a:pt x="0" y="81"/>
                    <a:pt x="0" y="81"/>
                  </a:cubicBezTo>
                  <a:cubicBezTo>
                    <a:pt x="0" y="81"/>
                    <a:pt x="0" y="82"/>
                    <a:pt x="0" y="82"/>
                  </a:cubicBezTo>
                  <a:cubicBezTo>
                    <a:pt x="0" y="82"/>
                    <a:pt x="0" y="82"/>
                    <a:pt x="0" y="82"/>
                  </a:cubicBezTo>
                  <a:cubicBezTo>
                    <a:pt x="0" y="82"/>
                    <a:pt x="0" y="82"/>
                    <a:pt x="0" y="82"/>
                  </a:cubicBezTo>
                  <a:cubicBezTo>
                    <a:pt x="0" y="82"/>
                    <a:pt x="0" y="82"/>
                    <a:pt x="0" y="82"/>
                  </a:cubicBezTo>
                  <a:cubicBezTo>
                    <a:pt x="0" y="82"/>
                    <a:pt x="0" y="82"/>
                    <a:pt x="0" y="82"/>
                  </a:cubicBezTo>
                  <a:cubicBezTo>
                    <a:pt x="0" y="82"/>
                    <a:pt x="0" y="82"/>
                    <a:pt x="0" y="82"/>
                  </a:cubicBezTo>
                  <a:cubicBezTo>
                    <a:pt x="0" y="82"/>
                    <a:pt x="0" y="82"/>
                    <a:pt x="0" y="83"/>
                  </a:cubicBezTo>
                  <a:cubicBezTo>
                    <a:pt x="0" y="83"/>
                    <a:pt x="0" y="83"/>
                    <a:pt x="0" y="83"/>
                  </a:cubicBezTo>
                  <a:cubicBezTo>
                    <a:pt x="0" y="83"/>
                    <a:pt x="0" y="83"/>
                    <a:pt x="0" y="83"/>
                  </a:cubicBezTo>
                  <a:cubicBezTo>
                    <a:pt x="0" y="83"/>
                    <a:pt x="0" y="83"/>
                    <a:pt x="0" y="83"/>
                  </a:cubicBezTo>
                  <a:cubicBezTo>
                    <a:pt x="0" y="83"/>
                    <a:pt x="0" y="83"/>
                    <a:pt x="0" y="83"/>
                  </a:cubicBezTo>
                  <a:cubicBezTo>
                    <a:pt x="0" y="83"/>
                    <a:pt x="0" y="83"/>
                    <a:pt x="0" y="83"/>
                  </a:cubicBezTo>
                  <a:cubicBezTo>
                    <a:pt x="0" y="83"/>
                    <a:pt x="0" y="83"/>
                    <a:pt x="0" y="83"/>
                  </a:cubicBezTo>
                  <a:cubicBezTo>
                    <a:pt x="0" y="83"/>
                    <a:pt x="0" y="83"/>
                    <a:pt x="0" y="84"/>
                  </a:cubicBezTo>
                  <a:cubicBezTo>
                    <a:pt x="0" y="84"/>
                    <a:pt x="0" y="84"/>
                    <a:pt x="0" y="84"/>
                  </a:cubicBezTo>
                  <a:cubicBezTo>
                    <a:pt x="0" y="84"/>
                    <a:pt x="0" y="84"/>
                    <a:pt x="0" y="84"/>
                  </a:cubicBezTo>
                  <a:cubicBezTo>
                    <a:pt x="0" y="84"/>
                    <a:pt x="0" y="84"/>
                    <a:pt x="0" y="84"/>
                  </a:cubicBezTo>
                  <a:cubicBezTo>
                    <a:pt x="0" y="84"/>
                    <a:pt x="0" y="84"/>
                    <a:pt x="0" y="84"/>
                  </a:cubicBezTo>
                  <a:cubicBezTo>
                    <a:pt x="0" y="84"/>
                    <a:pt x="0" y="84"/>
                    <a:pt x="0" y="84"/>
                  </a:cubicBezTo>
                  <a:cubicBezTo>
                    <a:pt x="0" y="84"/>
                    <a:pt x="0" y="84"/>
                    <a:pt x="0" y="84"/>
                  </a:cubicBezTo>
                  <a:cubicBezTo>
                    <a:pt x="0" y="84"/>
                    <a:pt x="0" y="85"/>
                    <a:pt x="0" y="85"/>
                  </a:cubicBezTo>
                  <a:cubicBezTo>
                    <a:pt x="0" y="85"/>
                    <a:pt x="0" y="85"/>
                    <a:pt x="0" y="85"/>
                  </a:cubicBezTo>
                  <a:cubicBezTo>
                    <a:pt x="0" y="85"/>
                    <a:pt x="0" y="85"/>
                    <a:pt x="0" y="85"/>
                  </a:cubicBezTo>
                  <a:cubicBezTo>
                    <a:pt x="0" y="85"/>
                    <a:pt x="0" y="85"/>
                    <a:pt x="0" y="85"/>
                  </a:cubicBezTo>
                  <a:cubicBezTo>
                    <a:pt x="0" y="85"/>
                    <a:pt x="0" y="85"/>
                    <a:pt x="0" y="85"/>
                  </a:cubicBezTo>
                  <a:cubicBezTo>
                    <a:pt x="0" y="85"/>
                    <a:pt x="0" y="85"/>
                    <a:pt x="0" y="85"/>
                  </a:cubicBezTo>
                  <a:cubicBezTo>
                    <a:pt x="0" y="85"/>
                    <a:pt x="0" y="85"/>
                    <a:pt x="0" y="86"/>
                  </a:cubicBezTo>
                  <a:cubicBezTo>
                    <a:pt x="0" y="86"/>
                    <a:pt x="0" y="86"/>
                    <a:pt x="0" y="86"/>
                  </a:cubicBezTo>
                  <a:cubicBezTo>
                    <a:pt x="0" y="86"/>
                    <a:pt x="0" y="86"/>
                    <a:pt x="0" y="86"/>
                  </a:cubicBezTo>
                  <a:cubicBezTo>
                    <a:pt x="0" y="86"/>
                    <a:pt x="0" y="86"/>
                    <a:pt x="0" y="86"/>
                  </a:cubicBezTo>
                  <a:cubicBezTo>
                    <a:pt x="0" y="86"/>
                    <a:pt x="0" y="86"/>
                    <a:pt x="0" y="86"/>
                  </a:cubicBezTo>
                  <a:cubicBezTo>
                    <a:pt x="0" y="86"/>
                    <a:pt x="0" y="86"/>
                    <a:pt x="0" y="86"/>
                  </a:cubicBezTo>
                  <a:cubicBezTo>
                    <a:pt x="0" y="86"/>
                    <a:pt x="0" y="86"/>
                    <a:pt x="0" y="86"/>
                  </a:cubicBezTo>
                  <a:cubicBezTo>
                    <a:pt x="0" y="86"/>
                    <a:pt x="0" y="86"/>
                    <a:pt x="0" y="87"/>
                  </a:cubicBezTo>
                  <a:cubicBezTo>
                    <a:pt x="0" y="87"/>
                    <a:pt x="0" y="87"/>
                    <a:pt x="0" y="87"/>
                  </a:cubicBezTo>
                  <a:cubicBezTo>
                    <a:pt x="0" y="87"/>
                    <a:pt x="0" y="87"/>
                    <a:pt x="0" y="87"/>
                  </a:cubicBezTo>
                  <a:cubicBezTo>
                    <a:pt x="0" y="87"/>
                    <a:pt x="0" y="87"/>
                    <a:pt x="0" y="87"/>
                  </a:cubicBezTo>
                  <a:cubicBezTo>
                    <a:pt x="0" y="87"/>
                    <a:pt x="0" y="87"/>
                    <a:pt x="0" y="87"/>
                  </a:cubicBezTo>
                  <a:cubicBezTo>
                    <a:pt x="0" y="87"/>
                    <a:pt x="0" y="87"/>
                    <a:pt x="0" y="87"/>
                  </a:cubicBezTo>
                  <a:cubicBezTo>
                    <a:pt x="0" y="87"/>
                    <a:pt x="0" y="87"/>
                    <a:pt x="0" y="87"/>
                  </a:cubicBezTo>
                  <a:cubicBezTo>
                    <a:pt x="0" y="87"/>
                    <a:pt x="0" y="88"/>
                    <a:pt x="0" y="88"/>
                  </a:cubicBezTo>
                  <a:cubicBezTo>
                    <a:pt x="0" y="88"/>
                    <a:pt x="0" y="88"/>
                    <a:pt x="0" y="88"/>
                  </a:cubicBezTo>
                  <a:cubicBezTo>
                    <a:pt x="0" y="88"/>
                    <a:pt x="0" y="88"/>
                    <a:pt x="0" y="88"/>
                  </a:cubicBezTo>
                  <a:cubicBezTo>
                    <a:pt x="0" y="88"/>
                    <a:pt x="0" y="88"/>
                    <a:pt x="0" y="88"/>
                  </a:cubicBezTo>
                  <a:cubicBezTo>
                    <a:pt x="0" y="88"/>
                    <a:pt x="0" y="88"/>
                    <a:pt x="0" y="88"/>
                  </a:cubicBezTo>
                  <a:cubicBezTo>
                    <a:pt x="0" y="88"/>
                    <a:pt x="0" y="88"/>
                    <a:pt x="0" y="88"/>
                  </a:cubicBezTo>
                  <a:cubicBezTo>
                    <a:pt x="0" y="88"/>
                    <a:pt x="0" y="88"/>
                    <a:pt x="0" y="88"/>
                  </a:cubicBezTo>
                  <a:cubicBezTo>
                    <a:pt x="0" y="89"/>
                    <a:pt x="0" y="89"/>
                    <a:pt x="0" y="89"/>
                  </a:cubicBezTo>
                  <a:cubicBezTo>
                    <a:pt x="0" y="89"/>
                    <a:pt x="0" y="89"/>
                    <a:pt x="0" y="89"/>
                  </a:cubicBezTo>
                  <a:cubicBezTo>
                    <a:pt x="0" y="89"/>
                    <a:pt x="0" y="89"/>
                    <a:pt x="0" y="89"/>
                  </a:cubicBezTo>
                  <a:cubicBezTo>
                    <a:pt x="0" y="89"/>
                    <a:pt x="0" y="89"/>
                    <a:pt x="0" y="89"/>
                  </a:cubicBezTo>
                  <a:cubicBezTo>
                    <a:pt x="0" y="89"/>
                    <a:pt x="0" y="89"/>
                    <a:pt x="0" y="89"/>
                  </a:cubicBezTo>
                  <a:cubicBezTo>
                    <a:pt x="0" y="89"/>
                    <a:pt x="0" y="89"/>
                    <a:pt x="0" y="89"/>
                  </a:cubicBezTo>
                  <a:cubicBezTo>
                    <a:pt x="0" y="89"/>
                    <a:pt x="0" y="89"/>
                    <a:pt x="0" y="89"/>
                  </a:cubicBezTo>
                  <a:cubicBezTo>
                    <a:pt x="0" y="90"/>
                    <a:pt x="0" y="90"/>
                    <a:pt x="0" y="90"/>
                  </a:cubicBezTo>
                  <a:cubicBezTo>
                    <a:pt x="0" y="90"/>
                    <a:pt x="0" y="90"/>
                    <a:pt x="0" y="90"/>
                  </a:cubicBezTo>
                  <a:cubicBezTo>
                    <a:pt x="0" y="90"/>
                    <a:pt x="0" y="90"/>
                    <a:pt x="0" y="90"/>
                  </a:cubicBezTo>
                  <a:cubicBezTo>
                    <a:pt x="0" y="90"/>
                    <a:pt x="0" y="90"/>
                    <a:pt x="0" y="90"/>
                  </a:cubicBezTo>
                  <a:cubicBezTo>
                    <a:pt x="0" y="90"/>
                    <a:pt x="0" y="90"/>
                    <a:pt x="0" y="90"/>
                  </a:cubicBezTo>
                  <a:cubicBezTo>
                    <a:pt x="0" y="90"/>
                    <a:pt x="0" y="90"/>
                    <a:pt x="0" y="90"/>
                  </a:cubicBezTo>
                  <a:cubicBezTo>
                    <a:pt x="0" y="91"/>
                    <a:pt x="0" y="91"/>
                    <a:pt x="0" y="91"/>
                  </a:cubicBezTo>
                  <a:cubicBezTo>
                    <a:pt x="0" y="91"/>
                    <a:pt x="0" y="91"/>
                    <a:pt x="0" y="91"/>
                  </a:cubicBezTo>
                  <a:cubicBezTo>
                    <a:pt x="0" y="91"/>
                    <a:pt x="0" y="91"/>
                    <a:pt x="0" y="91"/>
                  </a:cubicBezTo>
                  <a:cubicBezTo>
                    <a:pt x="0" y="91"/>
                    <a:pt x="0" y="91"/>
                    <a:pt x="0" y="91"/>
                  </a:cubicBezTo>
                  <a:cubicBezTo>
                    <a:pt x="0" y="91"/>
                    <a:pt x="0" y="91"/>
                    <a:pt x="0" y="91"/>
                  </a:cubicBezTo>
                  <a:cubicBezTo>
                    <a:pt x="0" y="91"/>
                    <a:pt x="0" y="91"/>
                    <a:pt x="0" y="91"/>
                  </a:cubicBezTo>
                  <a:cubicBezTo>
                    <a:pt x="0" y="91"/>
                    <a:pt x="0" y="91"/>
                    <a:pt x="0" y="91"/>
                  </a:cubicBezTo>
                  <a:cubicBezTo>
                    <a:pt x="0" y="91"/>
                    <a:pt x="0" y="92"/>
                    <a:pt x="0" y="92"/>
                  </a:cubicBezTo>
                  <a:cubicBezTo>
                    <a:pt x="0" y="92"/>
                    <a:pt x="0" y="92"/>
                    <a:pt x="0" y="92"/>
                  </a:cubicBezTo>
                  <a:cubicBezTo>
                    <a:pt x="0" y="92"/>
                    <a:pt x="0" y="92"/>
                    <a:pt x="0" y="92"/>
                  </a:cubicBezTo>
                  <a:cubicBezTo>
                    <a:pt x="0" y="92"/>
                    <a:pt x="0" y="92"/>
                    <a:pt x="0" y="92"/>
                  </a:cubicBezTo>
                  <a:cubicBezTo>
                    <a:pt x="0" y="92"/>
                    <a:pt x="0" y="92"/>
                    <a:pt x="0" y="92"/>
                  </a:cubicBezTo>
                  <a:cubicBezTo>
                    <a:pt x="0" y="92"/>
                    <a:pt x="0" y="92"/>
                    <a:pt x="0" y="92"/>
                  </a:cubicBezTo>
                  <a:cubicBezTo>
                    <a:pt x="0" y="92"/>
                    <a:pt x="0" y="92"/>
                    <a:pt x="0" y="92"/>
                  </a:cubicBezTo>
                  <a:cubicBezTo>
                    <a:pt x="0" y="92"/>
                    <a:pt x="0" y="92"/>
                    <a:pt x="0" y="92"/>
                  </a:cubicBezTo>
                  <a:cubicBezTo>
                    <a:pt x="0" y="93"/>
                    <a:pt x="0" y="93"/>
                    <a:pt x="0" y="93"/>
                  </a:cubicBezTo>
                  <a:cubicBezTo>
                    <a:pt x="0" y="93"/>
                    <a:pt x="0" y="93"/>
                    <a:pt x="0" y="93"/>
                  </a:cubicBezTo>
                  <a:cubicBezTo>
                    <a:pt x="0" y="93"/>
                    <a:pt x="0" y="93"/>
                    <a:pt x="0" y="93"/>
                  </a:cubicBezTo>
                  <a:cubicBezTo>
                    <a:pt x="0" y="93"/>
                    <a:pt x="0" y="93"/>
                    <a:pt x="0" y="93"/>
                  </a:cubicBezTo>
                  <a:cubicBezTo>
                    <a:pt x="0" y="94"/>
                    <a:pt x="0" y="94"/>
                    <a:pt x="0" y="94"/>
                  </a:cubicBezTo>
                  <a:cubicBezTo>
                    <a:pt x="0" y="94"/>
                    <a:pt x="0" y="94"/>
                    <a:pt x="0" y="94"/>
                  </a:cubicBezTo>
                  <a:cubicBezTo>
                    <a:pt x="0" y="94"/>
                    <a:pt x="0" y="94"/>
                    <a:pt x="0" y="94"/>
                  </a:cubicBezTo>
                  <a:cubicBezTo>
                    <a:pt x="0" y="94"/>
                    <a:pt x="0" y="94"/>
                    <a:pt x="0" y="94"/>
                  </a:cubicBezTo>
                  <a:cubicBezTo>
                    <a:pt x="0" y="94"/>
                    <a:pt x="0" y="94"/>
                    <a:pt x="0" y="94"/>
                  </a:cubicBezTo>
                  <a:cubicBezTo>
                    <a:pt x="0" y="94"/>
                    <a:pt x="0" y="94"/>
                    <a:pt x="0" y="94"/>
                  </a:cubicBezTo>
                  <a:cubicBezTo>
                    <a:pt x="0" y="94"/>
                    <a:pt x="0" y="94"/>
                    <a:pt x="0" y="95"/>
                  </a:cubicBezTo>
                  <a:cubicBezTo>
                    <a:pt x="0" y="95"/>
                    <a:pt x="0" y="95"/>
                    <a:pt x="0" y="95"/>
                  </a:cubicBezTo>
                  <a:cubicBezTo>
                    <a:pt x="0" y="95"/>
                    <a:pt x="0" y="95"/>
                    <a:pt x="0" y="95"/>
                  </a:cubicBezTo>
                  <a:cubicBezTo>
                    <a:pt x="0" y="95"/>
                    <a:pt x="0" y="95"/>
                    <a:pt x="0" y="95"/>
                  </a:cubicBezTo>
                  <a:cubicBezTo>
                    <a:pt x="0" y="96"/>
                    <a:pt x="1" y="96"/>
                    <a:pt x="1" y="97"/>
                  </a:cubicBezTo>
                  <a:cubicBezTo>
                    <a:pt x="1" y="97"/>
                    <a:pt x="1" y="97"/>
                    <a:pt x="1" y="97"/>
                  </a:cubicBezTo>
                  <a:cubicBezTo>
                    <a:pt x="7" y="136"/>
                    <a:pt x="38" y="168"/>
                    <a:pt x="78" y="174"/>
                  </a:cubicBezTo>
                  <a:cubicBezTo>
                    <a:pt x="66" y="169"/>
                    <a:pt x="55" y="162"/>
                    <a:pt x="46" y="152"/>
                  </a:cubicBezTo>
                  <a:cubicBezTo>
                    <a:pt x="33" y="139"/>
                    <a:pt x="24" y="124"/>
                    <a:pt x="19" y="106"/>
                  </a:cubicBezTo>
                  <a:cubicBezTo>
                    <a:pt x="18" y="97"/>
                    <a:pt x="16" y="87"/>
                    <a:pt x="15" y="78"/>
                  </a:cubicBezTo>
                  <a:cubicBezTo>
                    <a:pt x="15" y="77"/>
                    <a:pt x="15" y="77"/>
                    <a:pt x="15" y="77"/>
                  </a:cubicBezTo>
                  <a:cubicBezTo>
                    <a:pt x="15" y="58"/>
                    <a:pt x="20" y="40"/>
                    <a:pt x="30" y="23"/>
                  </a:cubicBezTo>
                  <a:cubicBezTo>
                    <a:pt x="35" y="16"/>
                    <a:pt x="41" y="9"/>
                    <a:pt x="46" y="2"/>
                  </a:cubicBezTo>
                  <a:cubicBezTo>
                    <a:pt x="47" y="1"/>
                    <a:pt x="48" y="1"/>
                    <a:pt x="48" y="0"/>
                  </a:cubicBezTo>
                </a:path>
              </a:pathLst>
            </a:custGeom>
            <a:solidFill>
              <a:srgbClr val="FFB54D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</a14:hiddenLine>
              </a:ext>
            </a:extLst>
          </p:spPr>
          <p:txBody>
            <a:bodyPr vert="horz" wrap="square" lIns="121920" tIns="60960" rIns="121920" bIns="60960" numCol="1" anchor="t" anchorCtr="0" compatLnSpc="1"/>
            <a:lstStyle/>
            <a:p>
              <a:endParaRPr lang="en-GB" sz="2400"/>
            </a:p>
          </p:txBody>
        </p:sp>
        <p:sp>
          <p:nvSpPr>
            <p:cNvPr id="47" name="Rectangle 36"/>
            <p:cNvSpPr>
              <a:spLocks noChangeArrowheads="1"/>
            </p:cNvSpPr>
            <p:nvPr/>
          </p:nvSpPr>
          <p:spPr bwMode="auto">
            <a:xfrm>
              <a:off x="2605088" y="2592778"/>
              <a:ext cx="268288" cy="153988"/>
            </a:xfrm>
            <a:prstGeom prst="rect">
              <a:avLst/>
            </a:prstGeom>
            <a:solidFill>
              <a:srgbClr val="FFD57D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 vert="horz" wrap="square" lIns="121920" tIns="60960" rIns="121920" bIns="60960" numCol="1" anchor="t" anchorCtr="0" compatLnSpc="1"/>
            <a:lstStyle/>
            <a:p>
              <a:endParaRPr lang="en-GB" sz="2400"/>
            </a:p>
          </p:txBody>
        </p:sp>
      </p:grpSp>
      <p:grpSp>
        <p:nvGrpSpPr>
          <p:cNvPr id="48" name="Group 47"/>
          <p:cNvGrpSpPr/>
          <p:nvPr/>
        </p:nvGrpSpPr>
        <p:grpSpPr>
          <a:xfrm>
            <a:off x="882525" y="1369076"/>
            <a:ext cx="120325" cy="101771"/>
            <a:chOff x="2455863" y="2411803"/>
            <a:chExt cx="566738" cy="566738"/>
          </a:xfrm>
        </p:grpSpPr>
        <p:sp>
          <p:nvSpPr>
            <p:cNvPr id="49" name="Oval 32"/>
            <p:cNvSpPr>
              <a:spLocks noChangeArrowheads="1"/>
            </p:cNvSpPr>
            <p:nvPr/>
          </p:nvSpPr>
          <p:spPr bwMode="auto">
            <a:xfrm>
              <a:off x="2455863" y="2411803"/>
              <a:ext cx="566738" cy="566738"/>
            </a:xfrm>
            <a:prstGeom prst="ellipse">
              <a:avLst/>
            </a:prstGeom>
            <a:solidFill>
              <a:srgbClr val="F2A012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</a14:hiddenLine>
              </a:ext>
            </a:extLst>
          </p:spPr>
          <p:txBody>
            <a:bodyPr vert="horz" wrap="square" lIns="121920" tIns="60960" rIns="121920" bIns="60960" numCol="1" anchor="t" anchorCtr="0" compatLnSpc="1"/>
            <a:lstStyle/>
            <a:p>
              <a:endParaRPr lang="en-GB" sz="2400"/>
            </a:p>
          </p:txBody>
        </p:sp>
        <p:sp>
          <p:nvSpPr>
            <p:cNvPr id="50" name="Oval 33"/>
            <p:cNvSpPr>
              <a:spLocks noChangeArrowheads="1"/>
            </p:cNvSpPr>
            <p:nvPr/>
          </p:nvSpPr>
          <p:spPr bwMode="auto">
            <a:xfrm>
              <a:off x="2511425" y="2465778"/>
              <a:ext cx="455613" cy="457200"/>
            </a:xfrm>
            <a:prstGeom prst="ellipse">
              <a:avLst/>
            </a:prstGeom>
            <a:solidFill>
              <a:srgbClr val="FFD57D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</a14:hiddenLine>
              </a:ext>
            </a:extLst>
          </p:spPr>
          <p:txBody>
            <a:bodyPr vert="horz" wrap="square" lIns="121920" tIns="60960" rIns="121920" bIns="60960" numCol="1" anchor="t" anchorCtr="0" compatLnSpc="1"/>
            <a:lstStyle/>
            <a:p>
              <a:endParaRPr lang="en-GB" sz="2400"/>
            </a:p>
          </p:txBody>
        </p:sp>
        <p:sp>
          <p:nvSpPr>
            <p:cNvPr id="51" name="Freeform 34"/>
            <p:cNvSpPr>
              <a:spLocks noEditPoints="1"/>
            </p:cNvSpPr>
            <p:nvPr/>
          </p:nvSpPr>
          <p:spPr bwMode="auto">
            <a:xfrm>
              <a:off x="2511425" y="2621353"/>
              <a:ext cx="9525" cy="111125"/>
            </a:xfrm>
            <a:custGeom>
              <a:avLst/>
              <a:gdLst>
                <a:gd name="T0" fmla="*/ 0 w 4"/>
                <a:gd name="T1" fmla="*/ 43 h 45"/>
                <a:gd name="T2" fmla="*/ 0 w 4"/>
                <a:gd name="T3" fmla="*/ 42 h 45"/>
                <a:gd name="T4" fmla="*/ 0 w 4"/>
                <a:gd name="T5" fmla="*/ 41 h 45"/>
                <a:gd name="T6" fmla="*/ 0 w 4"/>
                <a:gd name="T7" fmla="*/ 40 h 45"/>
                <a:gd name="T8" fmla="*/ 0 w 4"/>
                <a:gd name="T9" fmla="*/ 40 h 45"/>
                <a:gd name="T10" fmla="*/ 0 w 4"/>
                <a:gd name="T11" fmla="*/ 39 h 45"/>
                <a:gd name="T12" fmla="*/ 0 w 4"/>
                <a:gd name="T13" fmla="*/ 38 h 45"/>
                <a:gd name="T14" fmla="*/ 0 w 4"/>
                <a:gd name="T15" fmla="*/ 38 h 45"/>
                <a:gd name="T16" fmla="*/ 0 w 4"/>
                <a:gd name="T17" fmla="*/ 37 h 45"/>
                <a:gd name="T18" fmla="*/ 0 w 4"/>
                <a:gd name="T19" fmla="*/ 36 h 45"/>
                <a:gd name="T20" fmla="*/ 0 w 4"/>
                <a:gd name="T21" fmla="*/ 36 h 45"/>
                <a:gd name="T22" fmla="*/ 0 w 4"/>
                <a:gd name="T23" fmla="*/ 35 h 45"/>
                <a:gd name="T24" fmla="*/ 0 w 4"/>
                <a:gd name="T25" fmla="*/ 34 h 45"/>
                <a:gd name="T26" fmla="*/ 0 w 4"/>
                <a:gd name="T27" fmla="*/ 34 h 45"/>
                <a:gd name="T28" fmla="*/ 0 w 4"/>
                <a:gd name="T29" fmla="*/ 33 h 45"/>
                <a:gd name="T30" fmla="*/ 0 w 4"/>
                <a:gd name="T31" fmla="*/ 32 h 45"/>
                <a:gd name="T32" fmla="*/ 0 w 4"/>
                <a:gd name="T33" fmla="*/ 31 h 45"/>
                <a:gd name="T34" fmla="*/ 0 w 4"/>
                <a:gd name="T35" fmla="*/ 31 h 45"/>
                <a:gd name="T36" fmla="*/ 0 w 4"/>
                <a:gd name="T37" fmla="*/ 30 h 45"/>
                <a:gd name="T38" fmla="*/ 0 w 4"/>
                <a:gd name="T39" fmla="*/ 29 h 45"/>
                <a:gd name="T40" fmla="*/ 0 w 4"/>
                <a:gd name="T41" fmla="*/ 29 h 45"/>
                <a:gd name="T42" fmla="*/ 0 w 4"/>
                <a:gd name="T43" fmla="*/ 28 h 45"/>
                <a:gd name="T44" fmla="*/ 0 w 4"/>
                <a:gd name="T45" fmla="*/ 27 h 45"/>
                <a:gd name="T46" fmla="*/ 0 w 4"/>
                <a:gd name="T47" fmla="*/ 26 h 45"/>
                <a:gd name="T48" fmla="*/ 0 w 4"/>
                <a:gd name="T49" fmla="*/ 26 h 45"/>
                <a:gd name="T50" fmla="*/ 0 w 4"/>
                <a:gd name="T51" fmla="*/ 25 h 45"/>
                <a:gd name="T52" fmla="*/ 0 w 4"/>
                <a:gd name="T53" fmla="*/ 24 h 45"/>
                <a:gd name="T54" fmla="*/ 0 w 4"/>
                <a:gd name="T55" fmla="*/ 23 h 45"/>
                <a:gd name="T56" fmla="*/ 0 w 4"/>
                <a:gd name="T57" fmla="*/ 22 h 45"/>
                <a:gd name="T58" fmla="*/ 0 w 4"/>
                <a:gd name="T59" fmla="*/ 22 h 45"/>
                <a:gd name="T60" fmla="*/ 0 w 4"/>
                <a:gd name="T61" fmla="*/ 21 h 45"/>
                <a:gd name="T62" fmla="*/ 0 w 4"/>
                <a:gd name="T63" fmla="*/ 20 h 45"/>
                <a:gd name="T64" fmla="*/ 0 w 4"/>
                <a:gd name="T65" fmla="*/ 19 h 45"/>
                <a:gd name="T66" fmla="*/ 0 w 4"/>
                <a:gd name="T67" fmla="*/ 18 h 45"/>
                <a:gd name="T68" fmla="*/ 0 w 4"/>
                <a:gd name="T69" fmla="*/ 18 h 45"/>
                <a:gd name="T70" fmla="*/ 0 w 4"/>
                <a:gd name="T71" fmla="*/ 17 h 45"/>
                <a:gd name="T72" fmla="*/ 1 w 4"/>
                <a:gd name="T73" fmla="*/ 16 h 45"/>
                <a:gd name="T74" fmla="*/ 1 w 4"/>
                <a:gd name="T75" fmla="*/ 15 h 45"/>
                <a:gd name="T76" fmla="*/ 1 w 4"/>
                <a:gd name="T77" fmla="*/ 15 h 45"/>
                <a:gd name="T78" fmla="*/ 1 w 4"/>
                <a:gd name="T79" fmla="*/ 13 h 45"/>
                <a:gd name="T80" fmla="*/ 1 w 4"/>
                <a:gd name="T81" fmla="*/ 12 h 45"/>
                <a:gd name="T82" fmla="*/ 1 w 4"/>
                <a:gd name="T83" fmla="*/ 12 h 45"/>
                <a:gd name="T84" fmla="*/ 1 w 4"/>
                <a:gd name="T85" fmla="*/ 11 h 45"/>
                <a:gd name="T86" fmla="*/ 2 w 4"/>
                <a:gd name="T87" fmla="*/ 10 h 45"/>
                <a:gd name="T88" fmla="*/ 2 w 4"/>
                <a:gd name="T89" fmla="*/ 10 h 45"/>
                <a:gd name="T90" fmla="*/ 2 w 4"/>
                <a:gd name="T91" fmla="*/ 9 h 45"/>
                <a:gd name="T92" fmla="*/ 2 w 4"/>
                <a:gd name="T93" fmla="*/ 8 h 45"/>
                <a:gd name="T94" fmla="*/ 2 w 4"/>
                <a:gd name="T95" fmla="*/ 8 h 45"/>
                <a:gd name="T96" fmla="*/ 2 w 4"/>
                <a:gd name="T97" fmla="*/ 7 h 45"/>
                <a:gd name="T98" fmla="*/ 3 w 4"/>
                <a:gd name="T99" fmla="*/ 6 h 45"/>
                <a:gd name="T100" fmla="*/ 3 w 4"/>
                <a:gd name="T101" fmla="*/ 6 h 45"/>
                <a:gd name="T102" fmla="*/ 3 w 4"/>
                <a:gd name="T103" fmla="*/ 5 h 45"/>
                <a:gd name="T104" fmla="*/ 3 w 4"/>
                <a:gd name="T105" fmla="*/ 4 h 45"/>
                <a:gd name="T106" fmla="*/ 3 w 4"/>
                <a:gd name="T107" fmla="*/ 4 h 45"/>
                <a:gd name="T108" fmla="*/ 3 w 4"/>
                <a:gd name="T109" fmla="*/ 3 h 45"/>
                <a:gd name="T110" fmla="*/ 4 w 4"/>
                <a:gd name="T111" fmla="*/ 2 h 45"/>
                <a:gd name="T112" fmla="*/ 4 w 4"/>
                <a:gd name="T113" fmla="*/ 1 h 45"/>
                <a:gd name="T114" fmla="*/ 4 w 4"/>
                <a:gd name="T115" fmla="*/ 0 h 45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  <a:cxn ang="0">
                  <a:pos x="T46" y="T47"/>
                </a:cxn>
                <a:cxn ang="0">
                  <a:pos x="T48" y="T49"/>
                </a:cxn>
                <a:cxn ang="0">
                  <a:pos x="T50" y="T51"/>
                </a:cxn>
                <a:cxn ang="0">
                  <a:pos x="T52" y="T53"/>
                </a:cxn>
                <a:cxn ang="0">
                  <a:pos x="T54" y="T55"/>
                </a:cxn>
                <a:cxn ang="0">
                  <a:pos x="T56" y="T57"/>
                </a:cxn>
                <a:cxn ang="0">
                  <a:pos x="T58" y="T59"/>
                </a:cxn>
                <a:cxn ang="0">
                  <a:pos x="T60" y="T61"/>
                </a:cxn>
                <a:cxn ang="0">
                  <a:pos x="T62" y="T63"/>
                </a:cxn>
                <a:cxn ang="0">
                  <a:pos x="T64" y="T65"/>
                </a:cxn>
                <a:cxn ang="0">
                  <a:pos x="T66" y="T67"/>
                </a:cxn>
                <a:cxn ang="0">
                  <a:pos x="T68" y="T69"/>
                </a:cxn>
                <a:cxn ang="0">
                  <a:pos x="T70" y="T71"/>
                </a:cxn>
                <a:cxn ang="0">
                  <a:pos x="T72" y="T73"/>
                </a:cxn>
                <a:cxn ang="0">
                  <a:pos x="T74" y="T75"/>
                </a:cxn>
                <a:cxn ang="0">
                  <a:pos x="T76" y="T77"/>
                </a:cxn>
                <a:cxn ang="0">
                  <a:pos x="T78" y="T79"/>
                </a:cxn>
                <a:cxn ang="0">
                  <a:pos x="T80" y="T81"/>
                </a:cxn>
                <a:cxn ang="0">
                  <a:pos x="T82" y="T83"/>
                </a:cxn>
                <a:cxn ang="0">
                  <a:pos x="T84" y="T85"/>
                </a:cxn>
                <a:cxn ang="0">
                  <a:pos x="T86" y="T87"/>
                </a:cxn>
                <a:cxn ang="0">
                  <a:pos x="T88" y="T89"/>
                </a:cxn>
                <a:cxn ang="0">
                  <a:pos x="T90" y="T91"/>
                </a:cxn>
                <a:cxn ang="0">
                  <a:pos x="T92" y="T93"/>
                </a:cxn>
                <a:cxn ang="0">
                  <a:pos x="T94" y="T95"/>
                </a:cxn>
                <a:cxn ang="0">
                  <a:pos x="T96" y="T97"/>
                </a:cxn>
                <a:cxn ang="0">
                  <a:pos x="T98" y="T99"/>
                </a:cxn>
                <a:cxn ang="0">
                  <a:pos x="T100" y="T101"/>
                </a:cxn>
                <a:cxn ang="0">
                  <a:pos x="T102" y="T103"/>
                </a:cxn>
                <a:cxn ang="0">
                  <a:pos x="T104" y="T105"/>
                </a:cxn>
                <a:cxn ang="0">
                  <a:pos x="T106" y="T107"/>
                </a:cxn>
                <a:cxn ang="0">
                  <a:pos x="T108" y="T109"/>
                </a:cxn>
                <a:cxn ang="0">
                  <a:pos x="T110" y="T111"/>
                </a:cxn>
                <a:cxn ang="0">
                  <a:pos x="T112" y="T113"/>
                </a:cxn>
                <a:cxn ang="0">
                  <a:pos x="T114" y="T115"/>
                </a:cxn>
              </a:cxnLst>
              <a:rect l="0" t="0" r="r" b="b"/>
              <a:pathLst>
                <a:path w="4" h="45">
                  <a:moveTo>
                    <a:pt x="1" y="45"/>
                  </a:moveTo>
                  <a:cubicBezTo>
                    <a:pt x="1" y="45"/>
                    <a:pt x="1" y="45"/>
                    <a:pt x="1" y="45"/>
                  </a:cubicBezTo>
                  <a:cubicBezTo>
                    <a:pt x="1" y="45"/>
                    <a:pt x="1" y="45"/>
                    <a:pt x="1" y="45"/>
                  </a:cubicBezTo>
                  <a:moveTo>
                    <a:pt x="0" y="43"/>
                  </a:moveTo>
                  <a:cubicBezTo>
                    <a:pt x="0" y="43"/>
                    <a:pt x="0" y="43"/>
                    <a:pt x="0" y="43"/>
                  </a:cubicBezTo>
                  <a:cubicBezTo>
                    <a:pt x="0" y="43"/>
                    <a:pt x="0" y="43"/>
                    <a:pt x="0" y="43"/>
                  </a:cubicBezTo>
                  <a:moveTo>
                    <a:pt x="0" y="43"/>
                  </a:moveTo>
                  <a:cubicBezTo>
                    <a:pt x="0" y="43"/>
                    <a:pt x="0" y="43"/>
                    <a:pt x="0" y="43"/>
                  </a:cubicBezTo>
                  <a:cubicBezTo>
                    <a:pt x="0" y="43"/>
                    <a:pt x="0" y="43"/>
                    <a:pt x="0" y="43"/>
                  </a:cubicBezTo>
                  <a:moveTo>
                    <a:pt x="0" y="42"/>
                  </a:moveTo>
                  <a:cubicBezTo>
                    <a:pt x="0" y="42"/>
                    <a:pt x="0" y="42"/>
                    <a:pt x="0" y="42"/>
                  </a:cubicBezTo>
                  <a:cubicBezTo>
                    <a:pt x="0" y="42"/>
                    <a:pt x="0" y="42"/>
                    <a:pt x="0" y="42"/>
                  </a:cubicBezTo>
                  <a:moveTo>
                    <a:pt x="0" y="42"/>
                  </a:moveTo>
                  <a:cubicBezTo>
                    <a:pt x="0" y="42"/>
                    <a:pt x="0" y="42"/>
                    <a:pt x="0" y="42"/>
                  </a:cubicBezTo>
                  <a:cubicBezTo>
                    <a:pt x="0" y="42"/>
                    <a:pt x="0" y="42"/>
                    <a:pt x="0" y="42"/>
                  </a:cubicBezTo>
                  <a:moveTo>
                    <a:pt x="0" y="42"/>
                  </a:moveTo>
                  <a:cubicBezTo>
                    <a:pt x="0" y="42"/>
                    <a:pt x="0" y="42"/>
                    <a:pt x="0" y="42"/>
                  </a:cubicBezTo>
                  <a:cubicBezTo>
                    <a:pt x="0" y="42"/>
                    <a:pt x="0" y="42"/>
                    <a:pt x="0" y="42"/>
                  </a:cubicBezTo>
                  <a:moveTo>
                    <a:pt x="0" y="41"/>
                  </a:moveTo>
                  <a:cubicBezTo>
                    <a:pt x="0" y="41"/>
                    <a:pt x="0" y="41"/>
                    <a:pt x="0" y="41"/>
                  </a:cubicBezTo>
                  <a:cubicBezTo>
                    <a:pt x="0" y="41"/>
                    <a:pt x="0" y="41"/>
                    <a:pt x="0" y="41"/>
                  </a:cubicBezTo>
                  <a:moveTo>
                    <a:pt x="0" y="41"/>
                  </a:moveTo>
                  <a:cubicBezTo>
                    <a:pt x="0" y="41"/>
                    <a:pt x="0" y="41"/>
                    <a:pt x="0" y="41"/>
                  </a:cubicBezTo>
                  <a:cubicBezTo>
                    <a:pt x="0" y="41"/>
                    <a:pt x="0" y="41"/>
                    <a:pt x="0" y="41"/>
                  </a:cubicBezTo>
                  <a:moveTo>
                    <a:pt x="0" y="40"/>
                  </a:moveTo>
                  <a:cubicBezTo>
                    <a:pt x="0" y="40"/>
                    <a:pt x="0" y="40"/>
                    <a:pt x="0" y="40"/>
                  </a:cubicBezTo>
                  <a:cubicBezTo>
                    <a:pt x="0" y="40"/>
                    <a:pt x="0" y="40"/>
                    <a:pt x="0" y="40"/>
                  </a:cubicBezTo>
                  <a:moveTo>
                    <a:pt x="0" y="40"/>
                  </a:moveTo>
                  <a:cubicBezTo>
                    <a:pt x="0" y="40"/>
                    <a:pt x="0" y="40"/>
                    <a:pt x="0" y="40"/>
                  </a:cubicBezTo>
                  <a:cubicBezTo>
                    <a:pt x="0" y="40"/>
                    <a:pt x="0" y="40"/>
                    <a:pt x="0" y="40"/>
                  </a:cubicBezTo>
                  <a:moveTo>
                    <a:pt x="0" y="40"/>
                  </a:moveTo>
                  <a:cubicBezTo>
                    <a:pt x="0" y="40"/>
                    <a:pt x="0" y="40"/>
                    <a:pt x="0" y="40"/>
                  </a:cubicBezTo>
                  <a:cubicBezTo>
                    <a:pt x="0" y="40"/>
                    <a:pt x="0" y="40"/>
                    <a:pt x="0" y="40"/>
                  </a:cubicBezTo>
                  <a:moveTo>
                    <a:pt x="0" y="40"/>
                  </a:moveTo>
                  <a:cubicBezTo>
                    <a:pt x="0" y="40"/>
                    <a:pt x="0" y="40"/>
                    <a:pt x="0" y="40"/>
                  </a:cubicBezTo>
                  <a:cubicBezTo>
                    <a:pt x="0" y="40"/>
                    <a:pt x="0" y="40"/>
                    <a:pt x="0" y="40"/>
                  </a:cubicBezTo>
                  <a:moveTo>
                    <a:pt x="0" y="39"/>
                  </a:moveTo>
                  <a:cubicBezTo>
                    <a:pt x="0" y="39"/>
                    <a:pt x="0" y="39"/>
                    <a:pt x="0" y="39"/>
                  </a:cubicBezTo>
                  <a:cubicBezTo>
                    <a:pt x="0" y="39"/>
                    <a:pt x="0" y="39"/>
                    <a:pt x="0" y="39"/>
                  </a:cubicBezTo>
                  <a:moveTo>
                    <a:pt x="0" y="39"/>
                  </a:moveTo>
                  <a:cubicBezTo>
                    <a:pt x="0" y="39"/>
                    <a:pt x="0" y="39"/>
                    <a:pt x="0" y="39"/>
                  </a:cubicBezTo>
                  <a:cubicBezTo>
                    <a:pt x="0" y="39"/>
                    <a:pt x="0" y="39"/>
                    <a:pt x="0" y="39"/>
                  </a:cubicBezTo>
                  <a:moveTo>
                    <a:pt x="0" y="39"/>
                  </a:moveTo>
                  <a:cubicBezTo>
                    <a:pt x="0" y="39"/>
                    <a:pt x="0" y="39"/>
                    <a:pt x="0" y="39"/>
                  </a:cubicBezTo>
                  <a:cubicBezTo>
                    <a:pt x="0" y="39"/>
                    <a:pt x="0" y="39"/>
                    <a:pt x="0" y="39"/>
                  </a:cubicBezTo>
                  <a:moveTo>
                    <a:pt x="0" y="38"/>
                  </a:moveTo>
                  <a:cubicBezTo>
                    <a:pt x="0" y="38"/>
                    <a:pt x="0" y="39"/>
                    <a:pt x="0" y="39"/>
                  </a:cubicBezTo>
                  <a:cubicBezTo>
                    <a:pt x="0" y="39"/>
                    <a:pt x="0" y="39"/>
                    <a:pt x="0" y="38"/>
                  </a:cubicBezTo>
                  <a:moveTo>
                    <a:pt x="0" y="38"/>
                  </a:moveTo>
                  <a:cubicBezTo>
                    <a:pt x="0" y="38"/>
                    <a:pt x="0" y="38"/>
                    <a:pt x="0" y="38"/>
                  </a:cubicBezTo>
                  <a:cubicBezTo>
                    <a:pt x="0" y="38"/>
                    <a:pt x="0" y="38"/>
                    <a:pt x="0" y="38"/>
                  </a:cubicBezTo>
                  <a:moveTo>
                    <a:pt x="0" y="38"/>
                  </a:moveTo>
                  <a:cubicBezTo>
                    <a:pt x="0" y="38"/>
                    <a:pt x="0" y="38"/>
                    <a:pt x="0" y="38"/>
                  </a:cubicBezTo>
                  <a:cubicBezTo>
                    <a:pt x="0" y="38"/>
                    <a:pt x="0" y="38"/>
                    <a:pt x="0" y="38"/>
                  </a:cubicBezTo>
                  <a:moveTo>
                    <a:pt x="0" y="37"/>
                  </a:moveTo>
                  <a:cubicBezTo>
                    <a:pt x="0" y="38"/>
                    <a:pt x="0" y="38"/>
                    <a:pt x="0" y="38"/>
                  </a:cubicBezTo>
                  <a:cubicBezTo>
                    <a:pt x="0" y="38"/>
                    <a:pt x="0" y="38"/>
                    <a:pt x="0" y="37"/>
                  </a:cubicBezTo>
                  <a:moveTo>
                    <a:pt x="0" y="37"/>
                  </a:moveTo>
                  <a:cubicBezTo>
                    <a:pt x="0" y="37"/>
                    <a:pt x="0" y="37"/>
                    <a:pt x="0" y="37"/>
                  </a:cubicBezTo>
                  <a:cubicBezTo>
                    <a:pt x="0" y="37"/>
                    <a:pt x="0" y="37"/>
                    <a:pt x="0" y="37"/>
                  </a:cubicBezTo>
                  <a:moveTo>
                    <a:pt x="0" y="37"/>
                  </a:moveTo>
                  <a:cubicBezTo>
                    <a:pt x="0" y="37"/>
                    <a:pt x="0" y="37"/>
                    <a:pt x="0" y="37"/>
                  </a:cubicBezTo>
                  <a:cubicBezTo>
                    <a:pt x="0" y="37"/>
                    <a:pt x="0" y="37"/>
                    <a:pt x="0" y="37"/>
                  </a:cubicBezTo>
                  <a:moveTo>
                    <a:pt x="0" y="37"/>
                  </a:moveTo>
                  <a:cubicBezTo>
                    <a:pt x="0" y="37"/>
                    <a:pt x="0" y="37"/>
                    <a:pt x="0" y="37"/>
                  </a:cubicBezTo>
                  <a:cubicBezTo>
                    <a:pt x="0" y="37"/>
                    <a:pt x="0" y="37"/>
                    <a:pt x="0" y="37"/>
                  </a:cubicBezTo>
                  <a:moveTo>
                    <a:pt x="0" y="36"/>
                  </a:moveTo>
                  <a:cubicBezTo>
                    <a:pt x="0" y="36"/>
                    <a:pt x="0" y="36"/>
                    <a:pt x="0" y="36"/>
                  </a:cubicBezTo>
                  <a:cubicBezTo>
                    <a:pt x="0" y="36"/>
                    <a:pt x="0" y="36"/>
                    <a:pt x="0" y="36"/>
                  </a:cubicBezTo>
                  <a:moveTo>
                    <a:pt x="0" y="36"/>
                  </a:moveTo>
                  <a:cubicBezTo>
                    <a:pt x="0" y="36"/>
                    <a:pt x="0" y="36"/>
                    <a:pt x="0" y="36"/>
                  </a:cubicBezTo>
                  <a:cubicBezTo>
                    <a:pt x="0" y="36"/>
                    <a:pt x="0" y="36"/>
                    <a:pt x="0" y="36"/>
                  </a:cubicBezTo>
                  <a:moveTo>
                    <a:pt x="0" y="36"/>
                  </a:moveTo>
                  <a:cubicBezTo>
                    <a:pt x="0" y="36"/>
                    <a:pt x="0" y="36"/>
                    <a:pt x="0" y="36"/>
                  </a:cubicBezTo>
                  <a:cubicBezTo>
                    <a:pt x="0" y="36"/>
                    <a:pt x="0" y="36"/>
                    <a:pt x="0" y="36"/>
                  </a:cubicBezTo>
                  <a:moveTo>
                    <a:pt x="0" y="35"/>
                  </a:moveTo>
                  <a:cubicBezTo>
                    <a:pt x="0" y="35"/>
                    <a:pt x="0" y="36"/>
                    <a:pt x="0" y="36"/>
                  </a:cubicBezTo>
                  <a:cubicBezTo>
                    <a:pt x="0" y="36"/>
                    <a:pt x="0" y="35"/>
                    <a:pt x="0" y="35"/>
                  </a:cubicBezTo>
                  <a:moveTo>
                    <a:pt x="0" y="35"/>
                  </a:moveTo>
                  <a:cubicBezTo>
                    <a:pt x="0" y="35"/>
                    <a:pt x="0" y="35"/>
                    <a:pt x="0" y="35"/>
                  </a:cubicBezTo>
                  <a:cubicBezTo>
                    <a:pt x="0" y="35"/>
                    <a:pt x="0" y="35"/>
                    <a:pt x="0" y="35"/>
                  </a:cubicBezTo>
                  <a:moveTo>
                    <a:pt x="0" y="35"/>
                  </a:moveTo>
                  <a:cubicBezTo>
                    <a:pt x="0" y="35"/>
                    <a:pt x="0" y="35"/>
                    <a:pt x="0" y="35"/>
                  </a:cubicBezTo>
                  <a:cubicBezTo>
                    <a:pt x="0" y="35"/>
                    <a:pt x="0" y="35"/>
                    <a:pt x="0" y="35"/>
                  </a:cubicBezTo>
                  <a:moveTo>
                    <a:pt x="0" y="35"/>
                  </a:moveTo>
                  <a:cubicBezTo>
                    <a:pt x="0" y="35"/>
                    <a:pt x="0" y="35"/>
                    <a:pt x="0" y="35"/>
                  </a:cubicBezTo>
                  <a:cubicBezTo>
                    <a:pt x="0" y="35"/>
                    <a:pt x="0" y="35"/>
                    <a:pt x="0" y="35"/>
                  </a:cubicBezTo>
                  <a:moveTo>
                    <a:pt x="0" y="34"/>
                  </a:moveTo>
                  <a:cubicBezTo>
                    <a:pt x="0" y="34"/>
                    <a:pt x="0" y="34"/>
                    <a:pt x="0" y="34"/>
                  </a:cubicBezTo>
                  <a:cubicBezTo>
                    <a:pt x="0" y="34"/>
                    <a:pt x="0" y="34"/>
                    <a:pt x="0" y="34"/>
                  </a:cubicBezTo>
                  <a:moveTo>
                    <a:pt x="0" y="34"/>
                  </a:moveTo>
                  <a:cubicBezTo>
                    <a:pt x="0" y="34"/>
                    <a:pt x="0" y="34"/>
                    <a:pt x="0" y="34"/>
                  </a:cubicBezTo>
                  <a:cubicBezTo>
                    <a:pt x="0" y="34"/>
                    <a:pt x="0" y="34"/>
                    <a:pt x="0" y="34"/>
                  </a:cubicBezTo>
                  <a:moveTo>
                    <a:pt x="0" y="34"/>
                  </a:moveTo>
                  <a:cubicBezTo>
                    <a:pt x="0" y="34"/>
                    <a:pt x="0" y="34"/>
                    <a:pt x="0" y="34"/>
                  </a:cubicBezTo>
                  <a:cubicBezTo>
                    <a:pt x="0" y="34"/>
                    <a:pt x="0" y="34"/>
                    <a:pt x="0" y="34"/>
                  </a:cubicBezTo>
                  <a:moveTo>
                    <a:pt x="0" y="33"/>
                  </a:moveTo>
                  <a:cubicBezTo>
                    <a:pt x="0" y="33"/>
                    <a:pt x="0" y="33"/>
                    <a:pt x="0" y="34"/>
                  </a:cubicBezTo>
                  <a:cubicBezTo>
                    <a:pt x="0" y="33"/>
                    <a:pt x="0" y="33"/>
                    <a:pt x="0" y="33"/>
                  </a:cubicBezTo>
                  <a:moveTo>
                    <a:pt x="0" y="33"/>
                  </a:moveTo>
                  <a:cubicBezTo>
                    <a:pt x="0" y="33"/>
                    <a:pt x="0" y="33"/>
                    <a:pt x="0" y="33"/>
                  </a:cubicBezTo>
                  <a:cubicBezTo>
                    <a:pt x="0" y="33"/>
                    <a:pt x="0" y="33"/>
                    <a:pt x="0" y="33"/>
                  </a:cubicBezTo>
                  <a:moveTo>
                    <a:pt x="0" y="33"/>
                  </a:moveTo>
                  <a:cubicBezTo>
                    <a:pt x="0" y="33"/>
                    <a:pt x="0" y="33"/>
                    <a:pt x="0" y="33"/>
                  </a:cubicBezTo>
                  <a:cubicBezTo>
                    <a:pt x="0" y="33"/>
                    <a:pt x="0" y="33"/>
                    <a:pt x="0" y="33"/>
                  </a:cubicBezTo>
                  <a:moveTo>
                    <a:pt x="0" y="32"/>
                  </a:moveTo>
                  <a:cubicBezTo>
                    <a:pt x="0" y="32"/>
                    <a:pt x="0" y="33"/>
                    <a:pt x="0" y="33"/>
                  </a:cubicBezTo>
                  <a:cubicBezTo>
                    <a:pt x="0" y="33"/>
                    <a:pt x="0" y="32"/>
                    <a:pt x="0" y="32"/>
                  </a:cubicBezTo>
                  <a:moveTo>
                    <a:pt x="0" y="32"/>
                  </a:moveTo>
                  <a:cubicBezTo>
                    <a:pt x="0" y="32"/>
                    <a:pt x="0" y="32"/>
                    <a:pt x="0" y="32"/>
                  </a:cubicBezTo>
                  <a:cubicBezTo>
                    <a:pt x="0" y="32"/>
                    <a:pt x="0" y="32"/>
                    <a:pt x="0" y="32"/>
                  </a:cubicBezTo>
                  <a:moveTo>
                    <a:pt x="0" y="32"/>
                  </a:moveTo>
                  <a:cubicBezTo>
                    <a:pt x="0" y="32"/>
                    <a:pt x="0" y="32"/>
                    <a:pt x="0" y="32"/>
                  </a:cubicBezTo>
                  <a:cubicBezTo>
                    <a:pt x="0" y="32"/>
                    <a:pt x="0" y="32"/>
                    <a:pt x="0" y="32"/>
                  </a:cubicBezTo>
                  <a:moveTo>
                    <a:pt x="0" y="32"/>
                  </a:moveTo>
                  <a:cubicBezTo>
                    <a:pt x="0" y="32"/>
                    <a:pt x="0" y="32"/>
                    <a:pt x="0" y="32"/>
                  </a:cubicBezTo>
                  <a:cubicBezTo>
                    <a:pt x="0" y="32"/>
                    <a:pt x="0" y="32"/>
                    <a:pt x="0" y="32"/>
                  </a:cubicBezTo>
                  <a:moveTo>
                    <a:pt x="0" y="31"/>
                  </a:moveTo>
                  <a:cubicBezTo>
                    <a:pt x="0" y="31"/>
                    <a:pt x="0" y="31"/>
                    <a:pt x="0" y="31"/>
                  </a:cubicBezTo>
                  <a:cubicBezTo>
                    <a:pt x="0" y="31"/>
                    <a:pt x="0" y="31"/>
                    <a:pt x="0" y="31"/>
                  </a:cubicBezTo>
                  <a:moveTo>
                    <a:pt x="0" y="31"/>
                  </a:moveTo>
                  <a:cubicBezTo>
                    <a:pt x="0" y="31"/>
                    <a:pt x="0" y="31"/>
                    <a:pt x="0" y="31"/>
                  </a:cubicBezTo>
                  <a:cubicBezTo>
                    <a:pt x="0" y="31"/>
                    <a:pt x="0" y="31"/>
                    <a:pt x="0" y="31"/>
                  </a:cubicBezTo>
                  <a:moveTo>
                    <a:pt x="0" y="31"/>
                  </a:moveTo>
                  <a:cubicBezTo>
                    <a:pt x="0" y="31"/>
                    <a:pt x="0" y="31"/>
                    <a:pt x="0" y="31"/>
                  </a:cubicBezTo>
                  <a:cubicBezTo>
                    <a:pt x="0" y="31"/>
                    <a:pt x="0" y="31"/>
                    <a:pt x="0" y="31"/>
                  </a:cubicBezTo>
                  <a:moveTo>
                    <a:pt x="0" y="30"/>
                  </a:moveTo>
                  <a:cubicBezTo>
                    <a:pt x="0" y="30"/>
                    <a:pt x="0" y="30"/>
                    <a:pt x="0" y="31"/>
                  </a:cubicBezTo>
                  <a:cubicBezTo>
                    <a:pt x="0" y="30"/>
                    <a:pt x="0" y="30"/>
                    <a:pt x="0" y="30"/>
                  </a:cubicBezTo>
                  <a:moveTo>
                    <a:pt x="0" y="30"/>
                  </a:moveTo>
                  <a:cubicBezTo>
                    <a:pt x="0" y="30"/>
                    <a:pt x="0" y="30"/>
                    <a:pt x="0" y="30"/>
                  </a:cubicBezTo>
                  <a:cubicBezTo>
                    <a:pt x="0" y="30"/>
                    <a:pt x="0" y="30"/>
                    <a:pt x="0" y="30"/>
                  </a:cubicBezTo>
                  <a:moveTo>
                    <a:pt x="0" y="30"/>
                  </a:moveTo>
                  <a:cubicBezTo>
                    <a:pt x="0" y="30"/>
                    <a:pt x="0" y="30"/>
                    <a:pt x="0" y="30"/>
                  </a:cubicBezTo>
                  <a:cubicBezTo>
                    <a:pt x="0" y="30"/>
                    <a:pt x="0" y="30"/>
                    <a:pt x="0" y="30"/>
                  </a:cubicBezTo>
                  <a:cubicBezTo>
                    <a:pt x="0" y="30"/>
                    <a:pt x="0" y="30"/>
                    <a:pt x="0" y="30"/>
                  </a:cubicBezTo>
                  <a:moveTo>
                    <a:pt x="0" y="29"/>
                  </a:moveTo>
                  <a:cubicBezTo>
                    <a:pt x="0" y="29"/>
                    <a:pt x="0" y="30"/>
                    <a:pt x="0" y="30"/>
                  </a:cubicBezTo>
                  <a:cubicBezTo>
                    <a:pt x="0" y="30"/>
                    <a:pt x="0" y="29"/>
                    <a:pt x="0" y="29"/>
                  </a:cubicBezTo>
                  <a:moveTo>
                    <a:pt x="0" y="29"/>
                  </a:moveTo>
                  <a:cubicBezTo>
                    <a:pt x="0" y="29"/>
                    <a:pt x="0" y="29"/>
                    <a:pt x="0" y="29"/>
                  </a:cubicBezTo>
                  <a:cubicBezTo>
                    <a:pt x="0" y="29"/>
                    <a:pt x="0" y="29"/>
                    <a:pt x="0" y="29"/>
                  </a:cubicBezTo>
                  <a:moveTo>
                    <a:pt x="0" y="29"/>
                  </a:moveTo>
                  <a:cubicBezTo>
                    <a:pt x="0" y="29"/>
                    <a:pt x="0" y="29"/>
                    <a:pt x="0" y="29"/>
                  </a:cubicBezTo>
                  <a:cubicBezTo>
                    <a:pt x="0" y="29"/>
                    <a:pt x="0" y="29"/>
                    <a:pt x="0" y="29"/>
                  </a:cubicBezTo>
                  <a:moveTo>
                    <a:pt x="0" y="28"/>
                  </a:moveTo>
                  <a:cubicBezTo>
                    <a:pt x="0" y="29"/>
                    <a:pt x="0" y="29"/>
                    <a:pt x="0" y="29"/>
                  </a:cubicBezTo>
                  <a:cubicBezTo>
                    <a:pt x="0" y="29"/>
                    <a:pt x="0" y="29"/>
                    <a:pt x="0" y="28"/>
                  </a:cubicBezTo>
                  <a:moveTo>
                    <a:pt x="0" y="28"/>
                  </a:moveTo>
                  <a:cubicBezTo>
                    <a:pt x="0" y="28"/>
                    <a:pt x="0" y="28"/>
                    <a:pt x="0" y="28"/>
                  </a:cubicBezTo>
                  <a:cubicBezTo>
                    <a:pt x="0" y="28"/>
                    <a:pt x="0" y="28"/>
                    <a:pt x="0" y="28"/>
                  </a:cubicBezTo>
                  <a:moveTo>
                    <a:pt x="0" y="28"/>
                  </a:moveTo>
                  <a:cubicBezTo>
                    <a:pt x="0" y="28"/>
                    <a:pt x="0" y="28"/>
                    <a:pt x="0" y="28"/>
                  </a:cubicBezTo>
                  <a:cubicBezTo>
                    <a:pt x="0" y="28"/>
                    <a:pt x="0" y="28"/>
                    <a:pt x="0" y="28"/>
                  </a:cubicBezTo>
                  <a:moveTo>
                    <a:pt x="0" y="28"/>
                  </a:moveTo>
                  <a:cubicBezTo>
                    <a:pt x="0" y="28"/>
                    <a:pt x="0" y="28"/>
                    <a:pt x="0" y="28"/>
                  </a:cubicBezTo>
                  <a:cubicBezTo>
                    <a:pt x="0" y="28"/>
                    <a:pt x="0" y="28"/>
                    <a:pt x="0" y="28"/>
                  </a:cubicBezTo>
                  <a:moveTo>
                    <a:pt x="0" y="27"/>
                  </a:moveTo>
                  <a:cubicBezTo>
                    <a:pt x="0" y="27"/>
                    <a:pt x="0" y="27"/>
                    <a:pt x="0" y="28"/>
                  </a:cubicBezTo>
                  <a:cubicBezTo>
                    <a:pt x="0" y="27"/>
                    <a:pt x="0" y="27"/>
                    <a:pt x="0" y="27"/>
                  </a:cubicBezTo>
                  <a:moveTo>
                    <a:pt x="0" y="27"/>
                  </a:moveTo>
                  <a:cubicBezTo>
                    <a:pt x="0" y="27"/>
                    <a:pt x="0" y="27"/>
                    <a:pt x="0" y="27"/>
                  </a:cubicBezTo>
                  <a:cubicBezTo>
                    <a:pt x="0" y="27"/>
                    <a:pt x="0" y="27"/>
                    <a:pt x="0" y="27"/>
                  </a:cubicBezTo>
                  <a:moveTo>
                    <a:pt x="0" y="26"/>
                  </a:moveTo>
                  <a:cubicBezTo>
                    <a:pt x="0" y="27"/>
                    <a:pt x="0" y="27"/>
                    <a:pt x="0" y="27"/>
                  </a:cubicBezTo>
                  <a:cubicBezTo>
                    <a:pt x="0" y="27"/>
                    <a:pt x="0" y="27"/>
                    <a:pt x="0" y="26"/>
                  </a:cubicBezTo>
                  <a:moveTo>
                    <a:pt x="0" y="26"/>
                  </a:moveTo>
                  <a:cubicBezTo>
                    <a:pt x="0" y="26"/>
                    <a:pt x="0" y="26"/>
                    <a:pt x="0" y="26"/>
                  </a:cubicBezTo>
                  <a:cubicBezTo>
                    <a:pt x="0" y="26"/>
                    <a:pt x="0" y="26"/>
                    <a:pt x="0" y="26"/>
                  </a:cubicBezTo>
                  <a:moveTo>
                    <a:pt x="0" y="26"/>
                  </a:moveTo>
                  <a:cubicBezTo>
                    <a:pt x="0" y="26"/>
                    <a:pt x="0" y="26"/>
                    <a:pt x="0" y="26"/>
                  </a:cubicBezTo>
                  <a:cubicBezTo>
                    <a:pt x="0" y="26"/>
                    <a:pt x="0" y="26"/>
                    <a:pt x="0" y="26"/>
                  </a:cubicBezTo>
                  <a:moveTo>
                    <a:pt x="0" y="26"/>
                  </a:moveTo>
                  <a:cubicBezTo>
                    <a:pt x="0" y="26"/>
                    <a:pt x="0" y="26"/>
                    <a:pt x="0" y="26"/>
                  </a:cubicBezTo>
                  <a:cubicBezTo>
                    <a:pt x="0" y="26"/>
                    <a:pt x="0" y="26"/>
                    <a:pt x="0" y="26"/>
                  </a:cubicBezTo>
                  <a:moveTo>
                    <a:pt x="0" y="25"/>
                  </a:moveTo>
                  <a:cubicBezTo>
                    <a:pt x="0" y="25"/>
                    <a:pt x="0" y="25"/>
                    <a:pt x="0" y="25"/>
                  </a:cubicBezTo>
                  <a:cubicBezTo>
                    <a:pt x="0" y="25"/>
                    <a:pt x="0" y="25"/>
                    <a:pt x="0" y="25"/>
                  </a:cubicBezTo>
                  <a:moveTo>
                    <a:pt x="0" y="25"/>
                  </a:moveTo>
                  <a:cubicBezTo>
                    <a:pt x="0" y="25"/>
                    <a:pt x="0" y="25"/>
                    <a:pt x="0" y="25"/>
                  </a:cubicBezTo>
                  <a:cubicBezTo>
                    <a:pt x="0" y="25"/>
                    <a:pt x="0" y="25"/>
                    <a:pt x="0" y="25"/>
                  </a:cubicBezTo>
                  <a:moveTo>
                    <a:pt x="0" y="25"/>
                  </a:moveTo>
                  <a:cubicBezTo>
                    <a:pt x="0" y="25"/>
                    <a:pt x="0" y="25"/>
                    <a:pt x="0" y="25"/>
                  </a:cubicBezTo>
                  <a:cubicBezTo>
                    <a:pt x="0" y="25"/>
                    <a:pt x="0" y="25"/>
                    <a:pt x="0" y="25"/>
                  </a:cubicBezTo>
                  <a:moveTo>
                    <a:pt x="0" y="24"/>
                  </a:moveTo>
                  <a:cubicBezTo>
                    <a:pt x="0" y="24"/>
                    <a:pt x="0" y="24"/>
                    <a:pt x="0" y="25"/>
                  </a:cubicBezTo>
                  <a:cubicBezTo>
                    <a:pt x="0" y="24"/>
                    <a:pt x="0" y="24"/>
                    <a:pt x="0" y="24"/>
                  </a:cubicBezTo>
                  <a:moveTo>
                    <a:pt x="0" y="24"/>
                  </a:moveTo>
                  <a:cubicBezTo>
                    <a:pt x="0" y="24"/>
                    <a:pt x="0" y="24"/>
                    <a:pt x="0" y="24"/>
                  </a:cubicBezTo>
                  <a:cubicBezTo>
                    <a:pt x="0" y="24"/>
                    <a:pt x="0" y="24"/>
                    <a:pt x="0" y="24"/>
                  </a:cubicBezTo>
                  <a:moveTo>
                    <a:pt x="0" y="24"/>
                  </a:moveTo>
                  <a:cubicBezTo>
                    <a:pt x="0" y="24"/>
                    <a:pt x="0" y="24"/>
                    <a:pt x="0" y="24"/>
                  </a:cubicBezTo>
                  <a:cubicBezTo>
                    <a:pt x="0" y="24"/>
                    <a:pt x="0" y="24"/>
                    <a:pt x="0" y="24"/>
                  </a:cubicBezTo>
                  <a:moveTo>
                    <a:pt x="0" y="23"/>
                  </a:moveTo>
                  <a:cubicBezTo>
                    <a:pt x="0" y="23"/>
                    <a:pt x="0" y="23"/>
                    <a:pt x="0" y="24"/>
                  </a:cubicBezTo>
                  <a:cubicBezTo>
                    <a:pt x="0" y="23"/>
                    <a:pt x="0" y="23"/>
                    <a:pt x="0" y="23"/>
                  </a:cubicBezTo>
                  <a:moveTo>
                    <a:pt x="0" y="23"/>
                  </a:moveTo>
                  <a:cubicBezTo>
                    <a:pt x="0" y="23"/>
                    <a:pt x="0" y="23"/>
                    <a:pt x="0" y="23"/>
                  </a:cubicBezTo>
                  <a:cubicBezTo>
                    <a:pt x="0" y="23"/>
                    <a:pt x="0" y="23"/>
                    <a:pt x="0" y="23"/>
                  </a:cubicBezTo>
                  <a:moveTo>
                    <a:pt x="0" y="23"/>
                  </a:moveTo>
                  <a:cubicBezTo>
                    <a:pt x="0" y="23"/>
                    <a:pt x="0" y="23"/>
                    <a:pt x="0" y="23"/>
                  </a:cubicBezTo>
                  <a:cubicBezTo>
                    <a:pt x="0" y="23"/>
                    <a:pt x="0" y="23"/>
                    <a:pt x="0" y="23"/>
                  </a:cubicBezTo>
                  <a:moveTo>
                    <a:pt x="0" y="22"/>
                  </a:moveTo>
                  <a:cubicBezTo>
                    <a:pt x="0" y="22"/>
                    <a:pt x="0" y="22"/>
                    <a:pt x="0" y="22"/>
                  </a:cubicBezTo>
                  <a:cubicBezTo>
                    <a:pt x="0" y="22"/>
                    <a:pt x="0" y="22"/>
                    <a:pt x="0" y="22"/>
                  </a:cubicBezTo>
                  <a:moveTo>
                    <a:pt x="0" y="22"/>
                  </a:moveTo>
                  <a:cubicBezTo>
                    <a:pt x="0" y="22"/>
                    <a:pt x="0" y="22"/>
                    <a:pt x="0" y="22"/>
                  </a:cubicBezTo>
                  <a:cubicBezTo>
                    <a:pt x="0" y="22"/>
                    <a:pt x="0" y="22"/>
                    <a:pt x="0" y="22"/>
                  </a:cubicBezTo>
                  <a:moveTo>
                    <a:pt x="0" y="22"/>
                  </a:moveTo>
                  <a:cubicBezTo>
                    <a:pt x="0" y="22"/>
                    <a:pt x="0" y="22"/>
                    <a:pt x="0" y="22"/>
                  </a:cubicBezTo>
                  <a:cubicBezTo>
                    <a:pt x="0" y="22"/>
                    <a:pt x="0" y="22"/>
                    <a:pt x="0" y="22"/>
                  </a:cubicBezTo>
                  <a:moveTo>
                    <a:pt x="0" y="21"/>
                  </a:moveTo>
                  <a:cubicBezTo>
                    <a:pt x="0" y="21"/>
                    <a:pt x="0" y="22"/>
                    <a:pt x="0" y="22"/>
                  </a:cubicBezTo>
                  <a:cubicBezTo>
                    <a:pt x="0" y="22"/>
                    <a:pt x="0" y="21"/>
                    <a:pt x="0" y="21"/>
                  </a:cubicBezTo>
                  <a:moveTo>
                    <a:pt x="0" y="21"/>
                  </a:moveTo>
                  <a:cubicBezTo>
                    <a:pt x="0" y="21"/>
                    <a:pt x="0" y="21"/>
                    <a:pt x="0" y="21"/>
                  </a:cubicBezTo>
                  <a:cubicBezTo>
                    <a:pt x="0" y="21"/>
                    <a:pt x="0" y="21"/>
                    <a:pt x="0" y="21"/>
                  </a:cubicBezTo>
                  <a:moveTo>
                    <a:pt x="0" y="21"/>
                  </a:moveTo>
                  <a:cubicBezTo>
                    <a:pt x="0" y="21"/>
                    <a:pt x="0" y="21"/>
                    <a:pt x="0" y="21"/>
                  </a:cubicBezTo>
                  <a:cubicBezTo>
                    <a:pt x="0" y="21"/>
                    <a:pt x="0" y="21"/>
                    <a:pt x="0" y="21"/>
                  </a:cubicBezTo>
                  <a:moveTo>
                    <a:pt x="0" y="20"/>
                  </a:moveTo>
                  <a:cubicBezTo>
                    <a:pt x="0" y="21"/>
                    <a:pt x="0" y="21"/>
                    <a:pt x="0" y="21"/>
                  </a:cubicBezTo>
                  <a:cubicBezTo>
                    <a:pt x="0" y="21"/>
                    <a:pt x="0" y="21"/>
                    <a:pt x="0" y="20"/>
                  </a:cubicBezTo>
                  <a:moveTo>
                    <a:pt x="0" y="20"/>
                  </a:moveTo>
                  <a:cubicBezTo>
                    <a:pt x="0" y="20"/>
                    <a:pt x="0" y="20"/>
                    <a:pt x="0" y="20"/>
                  </a:cubicBezTo>
                  <a:cubicBezTo>
                    <a:pt x="0" y="20"/>
                    <a:pt x="0" y="20"/>
                    <a:pt x="0" y="20"/>
                  </a:cubicBezTo>
                  <a:moveTo>
                    <a:pt x="0" y="19"/>
                  </a:moveTo>
                  <a:cubicBezTo>
                    <a:pt x="0" y="19"/>
                    <a:pt x="0" y="20"/>
                    <a:pt x="0" y="20"/>
                  </a:cubicBezTo>
                  <a:cubicBezTo>
                    <a:pt x="0" y="20"/>
                    <a:pt x="0" y="19"/>
                    <a:pt x="0" y="19"/>
                  </a:cubicBezTo>
                  <a:moveTo>
                    <a:pt x="0" y="19"/>
                  </a:moveTo>
                  <a:cubicBezTo>
                    <a:pt x="0" y="19"/>
                    <a:pt x="0" y="19"/>
                    <a:pt x="0" y="19"/>
                  </a:cubicBezTo>
                  <a:cubicBezTo>
                    <a:pt x="0" y="19"/>
                    <a:pt x="0" y="19"/>
                    <a:pt x="0" y="19"/>
                  </a:cubicBezTo>
                  <a:moveTo>
                    <a:pt x="0" y="19"/>
                  </a:moveTo>
                  <a:cubicBezTo>
                    <a:pt x="0" y="19"/>
                    <a:pt x="0" y="19"/>
                    <a:pt x="0" y="19"/>
                  </a:cubicBezTo>
                  <a:cubicBezTo>
                    <a:pt x="0" y="19"/>
                    <a:pt x="0" y="19"/>
                    <a:pt x="0" y="19"/>
                  </a:cubicBezTo>
                  <a:moveTo>
                    <a:pt x="0" y="18"/>
                  </a:moveTo>
                  <a:cubicBezTo>
                    <a:pt x="0" y="18"/>
                    <a:pt x="0" y="19"/>
                    <a:pt x="0" y="19"/>
                  </a:cubicBezTo>
                  <a:cubicBezTo>
                    <a:pt x="0" y="19"/>
                    <a:pt x="0" y="18"/>
                    <a:pt x="0" y="18"/>
                  </a:cubicBezTo>
                  <a:moveTo>
                    <a:pt x="0" y="18"/>
                  </a:moveTo>
                  <a:cubicBezTo>
                    <a:pt x="0" y="18"/>
                    <a:pt x="0" y="18"/>
                    <a:pt x="0" y="18"/>
                  </a:cubicBezTo>
                  <a:cubicBezTo>
                    <a:pt x="0" y="18"/>
                    <a:pt x="0" y="18"/>
                    <a:pt x="0" y="18"/>
                  </a:cubicBezTo>
                  <a:moveTo>
                    <a:pt x="0" y="18"/>
                  </a:moveTo>
                  <a:cubicBezTo>
                    <a:pt x="0" y="18"/>
                    <a:pt x="0" y="18"/>
                    <a:pt x="0" y="18"/>
                  </a:cubicBezTo>
                  <a:cubicBezTo>
                    <a:pt x="0" y="18"/>
                    <a:pt x="0" y="18"/>
                    <a:pt x="0" y="18"/>
                  </a:cubicBezTo>
                  <a:moveTo>
                    <a:pt x="0" y="18"/>
                  </a:moveTo>
                  <a:cubicBezTo>
                    <a:pt x="0" y="18"/>
                    <a:pt x="0" y="18"/>
                    <a:pt x="0" y="18"/>
                  </a:cubicBezTo>
                  <a:cubicBezTo>
                    <a:pt x="0" y="18"/>
                    <a:pt x="0" y="18"/>
                    <a:pt x="0" y="18"/>
                  </a:cubicBezTo>
                  <a:moveTo>
                    <a:pt x="0" y="17"/>
                  </a:moveTo>
                  <a:cubicBezTo>
                    <a:pt x="0" y="17"/>
                    <a:pt x="0" y="17"/>
                    <a:pt x="0" y="18"/>
                  </a:cubicBezTo>
                  <a:cubicBezTo>
                    <a:pt x="0" y="17"/>
                    <a:pt x="0" y="17"/>
                    <a:pt x="0" y="17"/>
                  </a:cubicBezTo>
                  <a:moveTo>
                    <a:pt x="0" y="17"/>
                  </a:moveTo>
                  <a:cubicBezTo>
                    <a:pt x="0" y="17"/>
                    <a:pt x="0" y="17"/>
                    <a:pt x="0" y="17"/>
                  </a:cubicBezTo>
                  <a:cubicBezTo>
                    <a:pt x="0" y="17"/>
                    <a:pt x="0" y="17"/>
                    <a:pt x="0" y="17"/>
                  </a:cubicBezTo>
                  <a:moveTo>
                    <a:pt x="1" y="16"/>
                  </a:moveTo>
                  <a:cubicBezTo>
                    <a:pt x="1" y="16"/>
                    <a:pt x="0" y="16"/>
                    <a:pt x="0" y="17"/>
                  </a:cubicBezTo>
                  <a:cubicBezTo>
                    <a:pt x="0" y="16"/>
                    <a:pt x="1" y="16"/>
                    <a:pt x="1" y="16"/>
                  </a:cubicBezTo>
                  <a:moveTo>
                    <a:pt x="1" y="16"/>
                  </a:moveTo>
                  <a:cubicBezTo>
                    <a:pt x="1" y="16"/>
                    <a:pt x="1" y="16"/>
                    <a:pt x="1" y="16"/>
                  </a:cubicBezTo>
                  <a:cubicBezTo>
                    <a:pt x="1" y="16"/>
                    <a:pt x="1" y="16"/>
                    <a:pt x="1" y="16"/>
                  </a:cubicBezTo>
                  <a:moveTo>
                    <a:pt x="1" y="15"/>
                  </a:moveTo>
                  <a:cubicBezTo>
                    <a:pt x="1" y="16"/>
                    <a:pt x="1" y="16"/>
                    <a:pt x="1" y="16"/>
                  </a:cubicBezTo>
                  <a:cubicBezTo>
                    <a:pt x="1" y="16"/>
                    <a:pt x="1" y="16"/>
                    <a:pt x="1" y="15"/>
                  </a:cubicBezTo>
                  <a:moveTo>
                    <a:pt x="1" y="15"/>
                  </a:moveTo>
                  <a:cubicBezTo>
                    <a:pt x="1" y="15"/>
                    <a:pt x="1" y="15"/>
                    <a:pt x="1" y="15"/>
                  </a:cubicBezTo>
                  <a:cubicBezTo>
                    <a:pt x="1" y="15"/>
                    <a:pt x="1" y="15"/>
                    <a:pt x="1" y="15"/>
                  </a:cubicBezTo>
                  <a:moveTo>
                    <a:pt x="1" y="15"/>
                  </a:moveTo>
                  <a:cubicBezTo>
                    <a:pt x="1" y="15"/>
                    <a:pt x="1" y="15"/>
                    <a:pt x="1" y="15"/>
                  </a:cubicBezTo>
                  <a:cubicBezTo>
                    <a:pt x="1" y="15"/>
                    <a:pt x="1" y="15"/>
                    <a:pt x="1" y="15"/>
                  </a:cubicBezTo>
                  <a:moveTo>
                    <a:pt x="1" y="15"/>
                  </a:moveTo>
                  <a:cubicBezTo>
                    <a:pt x="1" y="15"/>
                    <a:pt x="1" y="15"/>
                    <a:pt x="1" y="15"/>
                  </a:cubicBezTo>
                  <a:cubicBezTo>
                    <a:pt x="1" y="15"/>
                    <a:pt x="1" y="15"/>
                    <a:pt x="1" y="15"/>
                  </a:cubicBezTo>
                  <a:moveTo>
                    <a:pt x="1" y="14"/>
                  </a:moveTo>
                  <a:cubicBezTo>
                    <a:pt x="1" y="14"/>
                    <a:pt x="1" y="15"/>
                    <a:pt x="1" y="15"/>
                  </a:cubicBezTo>
                  <a:cubicBezTo>
                    <a:pt x="1" y="15"/>
                    <a:pt x="1" y="14"/>
                    <a:pt x="1" y="14"/>
                  </a:cubicBezTo>
                  <a:moveTo>
                    <a:pt x="1" y="14"/>
                  </a:moveTo>
                  <a:cubicBezTo>
                    <a:pt x="1" y="14"/>
                    <a:pt x="1" y="14"/>
                    <a:pt x="1" y="14"/>
                  </a:cubicBezTo>
                  <a:cubicBezTo>
                    <a:pt x="1" y="14"/>
                    <a:pt x="1" y="14"/>
                    <a:pt x="1" y="14"/>
                  </a:cubicBezTo>
                  <a:moveTo>
                    <a:pt x="1" y="13"/>
                  </a:moveTo>
                  <a:cubicBezTo>
                    <a:pt x="1" y="14"/>
                    <a:pt x="1" y="14"/>
                    <a:pt x="1" y="14"/>
                  </a:cubicBezTo>
                  <a:cubicBezTo>
                    <a:pt x="1" y="14"/>
                    <a:pt x="1" y="14"/>
                    <a:pt x="1" y="13"/>
                  </a:cubicBezTo>
                  <a:moveTo>
                    <a:pt x="1" y="13"/>
                  </a:moveTo>
                  <a:cubicBezTo>
                    <a:pt x="1" y="13"/>
                    <a:pt x="1" y="13"/>
                    <a:pt x="1" y="13"/>
                  </a:cubicBezTo>
                  <a:cubicBezTo>
                    <a:pt x="1" y="13"/>
                    <a:pt x="1" y="13"/>
                    <a:pt x="1" y="13"/>
                  </a:cubicBezTo>
                  <a:moveTo>
                    <a:pt x="1" y="12"/>
                  </a:moveTo>
                  <a:cubicBezTo>
                    <a:pt x="1" y="13"/>
                    <a:pt x="1" y="13"/>
                    <a:pt x="1" y="13"/>
                  </a:cubicBezTo>
                  <a:cubicBezTo>
                    <a:pt x="1" y="13"/>
                    <a:pt x="1" y="13"/>
                    <a:pt x="1" y="12"/>
                  </a:cubicBezTo>
                  <a:moveTo>
                    <a:pt x="1" y="12"/>
                  </a:moveTo>
                  <a:cubicBezTo>
                    <a:pt x="1" y="12"/>
                    <a:pt x="1" y="12"/>
                    <a:pt x="1" y="12"/>
                  </a:cubicBezTo>
                  <a:cubicBezTo>
                    <a:pt x="1" y="12"/>
                    <a:pt x="1" y="12"/>
                    <a:pt x="1" y="12"/>
                  </a:cubicBezTo>
                  <a:moveTo>
                    <a:pt x="1" y="12"/>
                  </a:moveTo>
                  <a:cubicBezTo>
                    <a:pt x="1" y="12"/>
                    <a:pt x="1" y="12"/>
                    <a:pt x="1" y="12"/>
                  </a:cubicBezTo>
                  <a:cubicBezTo>
                    <a:pt x="1" y="12"/>
                    <a:pt x="1" y="12"/>
                    <a:pt x="1" y="12"/>
                  </a:cubicBezTo>
                  <a:moveTo>
                    <a:pt x="1" y="11"/>
                  </a:moveTo>
                  <a:cubicBezTo>
                    <a:pt x="1" y="12"/>
                    <a:pt x="1" y="12"/>
                    <a:pt x="1" y="12"/>
                  </a:cubicBezTo>
                  <a:cubicBezTo>
                    <a:pt x="1" y="12"/>
                    <a:pt x="1" y="12"/>
                    <a:pt x="1" y="11"/>
                  </a:cubicBezTo>
                  <a:moveTo>
                    <a:pt x="1" y="11"/>
                  </a:moveTo>
                  <a:cubicBezTo>
                    <a:pt x="1" y="11"/>
                    <a:pt x="1" y="11"/>
                    <a:pt x="1" y="11"/>
                  </a:cubicBezTo>
                  <a:cubicBezTo>
                    <a:pt x="1" y="11"/>
                    <a:pt x="1" y="11"/>
                    <a:pt x="1" y="11"/>
                  </a:cubicBezTo>
                  <a:moveTo>
                    <a:pt x="1" y="11"/>
                  </a:moveTo>
                  <a:cubicBezTo>
                    <a:pt x="1" y="11"/>
                    <a:pt x="1" y="11"/>
                    <a:pt x="1" y="11"/>
                  </a:cubicBezTo>
                  <a:cubicBezTo>
                    <a:pt x="1" y="11"/>
                    <a:pt x="1" y="11"/>
                    <a:pt x="1" y="11"/>
                  </a:cubicBezTo>
                  <a:moveTo>
                    <a:pt x="2" y="11"/>
                  </a:moveTo>
                  <a:cubicBezTo>
                    <a:pt x="2" y="11"/>
                    <a:pt x="1" y="11"/>
                    <a:pt x="1" y="11"/>
                  </a:cubicBezTo>
                  <a:cubicBezTo>
                    <a:pt x="1" y="11"/>
                    <a:pt x="2" y="11"/>
                    <a:pt x="2" y="11"/>
                  </a:cubicBezTo>
                  <a:moveTo>
                    <a:pt x="2" y="10"/>
                  </a:moveTo>
                  <a:cubicBezTo>
                    <a:pt x="2" y="10"/>
                    <a:pt x="2" y="11"/>
                    <a:pt x="2" y="11"/>
                  </a:cubicBezTo>
                  <a:cubicBezTo>
                    <a:pt x="2" y="11"/>
                    <a:pt x="2" y="10"/>
                    <a:pt x="2" y="10"/>
                  </a:cubicBezTo>
                  <a:moveTo>
                    <a:pt x="2" y="10"/>
                  </a:moveTo>
                  <a:cubicBezTo>
                    <a:pt x="2" y="10"/>
                    <a:pt x="2" y="10"/>
                    <a:pt x="2" y="10"/>
                  </a:cubicBezTo>
                  <a:cubicBezTo>
                    <a:pt x="2" y="10"/>
                    <a:pt x="2" y="10"/>
                    <a:pt x="2" y="10"/>
                  </a:cubicBezTo>
                  <a:moveTo>
                    <a:pt x="2" y="10"/>
                  </a:moveTo>
                  <a:cubicBezTo>
                    <a:pt x="2" y="10"/>
                    <a:pt x="2" y="10"/>
                    <a:pt x="2" y="10"/>
                  </a:cubicBezTo>
                  <a:cubicBezTo>
                    <a:pt x="2" y="10"/>
                    <a:pt x="2" y="10"/>
                    <a:pt x="2" y="10"/>
                  </a:cubicBezTo>
                  <a:moveTo>
                    <a:pt x="2" y="9"/>
                  </a:moveTo>
                  <a:cubicBezTo>
                    <a:pt x="2" y="10"/>
                    <a:pt x="2" y="10"/>
                    <a:pt x="2" y="10"/>
                  </a:cubicBezTo>
                  <a:cubicBezTo>
                    <a:pt x="2" y="10"/>
                    <a:pt x="2" y="10"/>
                    <a:pt x="2" y="9"/>
                  </a:cubicBezTo>
                  <a:moveTo>
                    <a:pt x="2" y="9"/>
                  </a:moveTo>
                  <a:cubicBezTo>
                    <a:pt x="2" y="9"/>
                    <a:pt x="2" y="9"/>
                    <a:pt x="2" y="9"/>
                  </a:cubicBezTo>
                  <a:cubicBezTo>
                    <a:pt x="2" y="9"/>
                    <a:pt x="2" y="9"/>
                    <a:pt x="2" y="9"/>
                  </a:cubicBezTo>
                  <a:moveTo>
                    <a:pt x="2" y="9"/>
                  </a:moveTo>
                  <a:cubicBezTo>
                    <a:pt x="2" y="9"/>
                    <a:pt x="2" y="9"/>
                    <a:pt x="2" y="9"/>
                  </a:cubicBezTo>
                  <a:cubicBezTo>
                    <a:pt x="2" y="9"/>
                    <a:pt x="2" y="9"/>
                    <a:pt x="2" y="9"/>
                  </a:cubicBezTo>
                  <a:moveTo>
                    <a:pt x="2" y="9"/>
                  </a:moveTo>
                  <a:cubicBezTo>
                    <a:pt x="2" y="9"/>
                    <a:pt x="2" y="9"/>
                    <a:pt x="2" y="9"/>
                  </a:cubicBezTo>
                  <a:cubicBezTo>
                    <a:pt x="2" y="9"/>
                    <a:pt x="2" y="9"/>
                    <a:pt x="2" y="9"/>
                  </a:cubicBezTo>
                  <a:moveTo>
                    <a:pt x="2" y="8"/>
                  </a:moveTo>
                  <a:cubicBezTo>
                    <a:pt x="2" y="8"/>
                    <a:pt x="2" y="9"/>
                    <a:pt x="2" y="9"/>
                  </a:cubicBezTo>
                  <a:cubicBezTo>
                    <a:pt x="2" y="9"/>
                    <a:pt x="2" y="8"/>
                    <a:pt x="2" y="8"/>
                  </a:cubicBezTo>
                  <a:moveTo>
                    <a:pt x="2" y="8"/>
                  </a:moveTo>
                  <a:cubicBezTo>
                    <a:pt x="2" y="8"/>
                    <a:pt x="2" y="8"/>
                    <a:pt x="2" y="8"/>
                  </a:cubicBezTo>
                  <a:cubicBezTo>
                    <a:pt x="2" y="8"/>
                    <a:pt x="2" y="8"/>
                    <a:pt x="2" y="8"/>
                  </a:cubicBezTo>
                  <a:moveTo>
                    <a:pt x="2" y="8"/>
                  </a:moveTo>
                  <a:cubicBezTo>
                    <a:pt x="2" y="8"/>
                    <a:pt x="2" y="8"/>
                    <a:pt x="2" y="8"/>
                  </a:cubicBezTo>
                  <a:cubicBezTo>
                    <a:pt x="2" y="8"/>
                    <a:pt x="2" y="8"/>
                    <a:pt x="2" y="8"/>
                  </a:cubicBezTo>
                  <a:moveTo>
                    <a:pt x="2" y="8"/>
                  </a:moveTo>
                  <a:cubicBezTo>
                    <a:pt x="2" y="8"/>
                    <a:pt x="2" y="8"/>
                    <a:pt x="2" y="8"/>
                  </a:cubicBezTo>
                  <a:cubicBezTo>
                    <a:pt x="2" y="8"/>
                    <a:pt x="2" y="8"/>
                    <a:pt x="2" y="8"/>
                  </a:cubicBezTo>
                  <a:moveTo>
                    <a:pt x="2" y="7"/>
                  </a:moveTo>
                  <a:cubicBezTo>
                    <a:pt x="2" y="7"/>
                    <a:pt x="2" y="7"/>
                    <a:pt x="2" y="7"/>
                  </a:cubicBezTo>
                  <a:cubicBezTo>
                    <a:pt x="2" y="7"/>
                    <a:pt x="2" y="7"/>
                    <a:pt x="2" y="7"/>
                  </a:cubicBezTo>
                  <a:moveTo>
                    <a:pt x="2" y="7"/>
                  </a:moveTo>
                  <a:cubicBezTo>
                    <a:pt x="2" y="7"/>
                    <a:pt x="2" y="7"/>
                    <a:pt x="2" y="7"/>
                  </a:cubicBezTo>
                  <a:cubicBezTo>
                    <a:pt x="2" y="7"/>
                    <a:pt x="2" y="7"/>
                    <a:pt x="2" y="7"/>
                  </a:cubicBezTo>
                  <a:moveTo>
                    <a:pt x="2" y="7"/>
                  </a:moveTo>
                  <a:cubicBezTo>
                    <a:pt x="2" y="7"/>
                    <a:pt x="2" y="7"/>
                    <a:pt x="2" y="7"/>
                  </a:cubicBezTo>
                  <a:cubicBezTo>
                    <a:pt x="2" y="7"/>
                    <a:pt x="2" y="7"/>
                    <a:pt x="2" y="7"/>
                  </a:cubicBezTo>
                  <a:moveTo>
                    <a:pt x="3" y="6"/>
                  </a:moveTo>
                  <a:cubicBezTo>
                    <a:pt x="3" y="6"/>
                    <a:pt x="2" y="7"/>
                    <a:pt x="2" y="7"/>
                  </a:cubicBezTo>
                  <a:cubicBezTo>
                    <a:pt x="2" y="7"/>
                    <a:pt x="3" y="6"/>
                    <a:pt x="3" y="6"/>
                  </a:cubicBezTo>
                  <a:moveTo>
                    <a:pt x="3" y="6"/>
                  </a:moveTo>
                  <a:cubicBezTo>
                    <a:pt x="3" y="6"/>
                    <a:pt x="3" y="6"/>
                    <a:pt x="3" y="6"/>
                  </a:cubicBezTo>
                  <a:cubicBezTo>
                    <a:pt x="3" y="6"/>
                    <a:pt x="3" y="6"/>
                    <a:pt x="3" y="6"/>
                  </a:cubicBezTo>
                  <a:moveTo>
                    <a:pt x="3" y="6"/>
                  </a:moveTo>
                  <a:cubicBezTo>
                    <a:pt x="3" y="6"/>
                    <a:pt x="3" y="6"/>
                    <a:pt x="3" y="6"/>
                  </a:cubicBezTo>
                  <a:cubicBezTo>
                    <a:pt x="3" y="6"/>
                    <a:pt x="3" y="6"/>
                    <a:pt x="3" y="6"/>
                  </a:cubicBezTo>
                  <a:moveTo>
                    <a:pt x="3" y="6"/>
                  </a:moveTo>
                  <a:cubicBezTo>
                    <a:pt x="3" y="6"/>
                    <a:pt x="3" y="6"/>
                    <a:pt x="3" y="6"/>
                  </a:cubicBezTo>
                  <a:cubicBezTo>
                    <a:pt x="3" y="6"/>
                    <a:pt x="3" y="6"/>
                    <a:pt x="3" y="6"/>
                  </a:cubicBezTo>
                  <a:moveTo>
                    <a:pt x="3" y="5"/>
                  </a:moveTo>
                  <a:cubicBezTo>
                    <a:pt x="3" y="5"/>
                    <a:pt x="3" y="5"/>
                    <a:pt x="3" y="5"/>
                  </a:cubicBezTo>
                  <a:cubicBezTo>
                    <a:pt x="3" y="5"/>
                    <a:pt x="3" y="5"/>
                    <a:pt x="3" y="5"/>
                  </a:cubicBezTo>
                  <a:moveTo>
                    <a:pt x="3" y="5"/>
                  </a:moveTo>
                  <a:cubicBezTo>
                    <a:pt x="3" y="5"/>
                    <a:pt x="3" y="5"/>
                    <a:pt x="3" y="5"/>
                  </a:cubicBezTo>
                  <a:cubicBezTo>
                    <a:pt x="3" y="5"/>
                    <a:pt x="3" y="5"/>
                    <a:pt x="3" y="5"/>
                  </a:cubicBezTo>
                  <a:moveTo>
                    <a:pt x="3" y="5"/>
                  </a:moveTo>
                  <a:cubicBezTo>
                    <a:pt x="3" y="5"/>
                    <a:pt x="3" y="5"/>
                    <a:pt x="3" y="5"/>
                  </a:cubicBezTo>
                  <a:cubicBezTo>
                    <a:pt x="3" y="5"/>
                    <a:pt x="3" y="5"/>
                    <a:pt x="3" y="5"/>
                  </a:cubicBezTo>
                  <a:moveTo>
                    <a:pt x="3" y="4"/>
                  </a:moveTo>
                  <a:cubicBezTo>
                    <a:pt x="3" y="5"/>
                    <a:pt x="3" y="5"/>
                    <a:pt x="3" y="5"/>
                  </a:cubicBezTo>
                  <a:cubicBezTo>
                    <a:pt x="3" y="5"/>
                    <a:pt x="3" y="5"/>
                    <a:pt x="3" y="4"/>
                  </a:cubicBezTo>
                  <a:moveTo>
                    <a:pt x="3" y="4"/>
                  </a:moveTo>
                  <a:cubicBezTo>
                    <a:pt x="3" y="4"/>
                    <a:pt x="3" y="4"/>
                    <a:pt x="3" y="4"/>
                  </a:cubicBezTo>
                  <a:cubicBezTo>
                    <a:pt x="3" y="4"/>
                    <a:pt x="3" y="4"/>
                    <a:pt x="3" y="4"/>
                  </a:cubicBezTo>
                  <a:moveTo>
                    <a:pt x="3" y="4"/>
                  </a:moveTo>
                  <a:cubicBezTo>
                    <a:pt x="3" y="4"/>
                    <a:pt x="3" y="4"/>
                    <a:pt x="3" y="4"/>
                  </a:cubicBezTo>
                  <a:cubicBezTo>
                    <a:pt x="3" y="4"/>
                    <a:pt x="3" y="4"/>
                    <a:pt x="3" y="4"/>
                  </a:cubicBezTo>
                  <a:moveTo>
                    <a:pt x="3" y="4"/>
                  </a:moveTo>
                  <a:cubicBezTo>
                    <a:pt x="3" y="4"/>
                    <a:pt x="3" y="4"/>
                    <a:pt x="3" y="4"/>
                  </a:cubicBezTo>
                  <a:cubicBezTo>
                    <a:pt x="3" y="4"/>
                    <a:pt x="3" y="4"/>
                    <a:pt x="3" y="4"/>
                  </a:cubicBezTo>
                  <a:moveTo>
                    <a:pt x="3" y="3"/>
                  </a:moveTo>
                  <a:cubicBezTo>
                    <a:pt x="3" y="3"/>
                    <a:pt x="3" y="3"/>
                    <a:pt x="3" y="4"/>
                  </a:cubicBezTo>
                  <a:cubicBezTo>
                    <a:pt x="3" y="3"/>
                    <a:pt x="3" y="3"/>
                    <a:pt x="3" y="3"/>
                  </a:cubicBezTo>
                  <a:moveTo>
                    <a:pt x="3" y="3"/>
                  </a:moveTo>
                  <a:cubicBezTo>
                    <a:pt x="3" y="3"/>
                    <a:pt x="3" y="3"/>
                    <a:pt x="3" y="3"/>
                  </a:cubicBezTo>
                  <a:cubicBezTo>
                    <a:pt x="3" y="3"/>
                    <a:pt x="3" y="3"/>
                    <a:pt x="3" y="3"/>
                  </a:cubicBezTo>
                  <a:moveTo>
                    <a:pt x="4" y="3"/>
                  </a:moveTo>
                  <a:cubicBezTo>
                    <a:pt x="4" y="3"/>
                    <a:pt x="4" y="3"/>
                    <a:pt x="3" y="3"/>
                  </a:cubicBezTo>
                  <a:cubicBezTo>
                    <a:pt x="4" y="3"/>
                    <a:pt x="4" y="3"/>
                    <a:pt x="4" y="3"/>
                  </a:cubicBezTo>
                  <a:moveTo>
                    <a:pt x="4" y="3"/>
                  </a:moveTo>
                  <a:cubicBezTo>
                    <a:pt x="4" y="3"/>
                    <a:pt x="4" y="3"/>
                    <a:pt x="4" y="3"/>
                  </a:cubicBezTo>
                  <a:cubicBezTo>
                    <a:pt x="4" y="3"/>
                    <a:pt x="4" y="3"/>
                    <a:pt x="4" y="3"/>
                  </a:cubicBezTo>
                  <a:moveTo>
                    <a:pt x="4" y="2"/>
                  </a:moveTo>
                  <a:cubicBezTo>
                    <a:pt x="4" y="2"/>
                    <a:pt x="4" y="2"/>
                    <a:pt x="4" y="2"/>
                  </a:cubicBezTo>
                  <a:cubicBezTo>
                    <a:pt x="4" y="2"/>
                    <a:pt x="4" y="2"/>
                    <a:pt x="4" y="2"/>
                  </a:cubicBezTo>
                  <a:moveTo>
                    <a:pt x="4" y="2"/>
                  </a:moveTo>
                  <a:cubicBezTo>
                    <a:pt x="4" y="2"/>
                    <a:pt x="4" y="2"/>
                    <a:pt x="4" y="2"/>
                  </a:cubicBezTo>
                  <a:cubicBezTo>
                    <a:pt x="4" y="2"/>
                    <a:pt x="4" y="2"/>
                    <a:pt x="4" y="2"/>
                  </a:cubicBezTo>
                  <a:moveTo>
                    <a:pt x="4" y="1"/>
                  </a:moveTo>
                  <a:cubicBezTo>
                    <a:pt x="4" y="1"/>
                    <a:pt x="4" y="1"/>
                    <a:pt x="4" y="1"/>
                  </a:cubicBezTo>
                  <a:cubicBezTo>
                    <a:pt x="4" y="1"/>
                    <a:pt x="4" y="1"/>
                    <a:pt x="4" y="1"/>
                  </a:cubicBezTo>
                  <a:moveTo>
                    <a:pt x="4" y="1"/>
                  </a:moveTo>
                  <a:cubicBezTo>
                    <a:pt x="4" y="1"/>
                    <a:pt x="4" y="1"/>
                    <a:pt x="4" y="1"/>
                  </a:cubicBezTo>
                  <a:cubicBezTo>
                    <a:pt x="4" y="1"/>
                    <a:pt x="4" y="1"/>
                    <a:pt x="4" y="1"/>
                  </a:cubicBezTo>
                  <a:moveTo>
                    <a:pt x="4" y="0"/>
                  </a:moveTo>
                  <a:cubicBezTo>
                    <a:pt x="4" y="0"/>
                    <a:pt x="4" y="0"/>
                    <a:pt x="4" y="0"/>
                  </a:cubicBezTo>
                  <a:cubicBezTo>
                    <a:pt x="4" y="0"/>
                    <a:pt x="4" y="0"/>
                    <a:pt x="4" y="0"/>
                  </a:cubicBezTo>
                </a:path>
              </a:pathLst>
            </a:custGeom>
            <a:solidFill>
              <a:srgbClr val="E56A05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</a14:hiddenLine>
              </a:ext>
            </a:extLst>
          </p:spPr>
          <p:txBody>
            <a:bodyPr vert="horz" wrap="square" lIns="121920" tIns="60960" rIns="121920" bIns="60960" numCol="1" anchor="t" anchorCtr="0" compatLnSpc="1"/>
            <a:lstStyle/>
            <a:p>
              <a:endParaRPr lang="en-GB" sz="2400"/>
            </a:p>
          </p:txBody>
        </p:sp>
        <p:sp>
          <p:nvSpPr>
            <p:cNvPr id="52" name="Freeform 35"/>
            <p:cNvSpPr/>
            <p:nvPr/>
          </p:nvSpPr>
          <p:spPr bwMode="auto">
            <a:xfrm>
              <a:off x="2511425" y="2494353"/>
              <a:ext cx="190500" cy="425450"/>
            </a:xfrm>
            <a:custGeom>
              <a:avLst/>
              <a:gdLst>
                <a:gd name="T0" fmla="*/ 4 w 78"/>
                <a:gd name="T1" fmla="*/ 53 h 174"/>
                <a:gd name="T2" fmla="*/ 4 w 78"/>
                <a:gd name="T3" fmla="*/ 54 h 174"/>
                <a:gd name="T4" fmla="*/ 3 w 78"/>
                <a:gd name="T5" fmla="*/ 55 h 174"/>
                <a:gd name="T6" fmla="*/ 3 w 78"/>
                <a:gd name="T7" fmla="*/ 56 h 174"/>
                <a:gd name="T8" fmla="*/ 3 w 78"/>
                <a:gd name="T9" fmla="*/ 56 h 174"/>
                <a:gd name="T10" fmla="*/ 3 w 78"/>
                <a:gd name="T11" fmla="*/ 57 h 174"/>
                <a:gd name="T12" fmla="*/ 3 w 78"/>
                <a:gd name="T13" fmla="*/ 58 h 174"/>
                <a:gd name="T14" fmla="*/ 3 w 78"/>
                <a:gd name="T15" fmla="*/ 58 h 174"/>
                <a:gd name="T16" fmla="*/ 2 w 78"/>
                <a:gd name="T17" fmla="*/ 59 h 174"/>
                <a:gd name="T18" fmla="*/ 2 w 78"/>
                <a:gd name="T19" fmla="*/ 60 h 174"/>
                <a:gd name="T20" fmla="*/ 2 w 78"/>
                <a:gd name="T21" fmla="*/ 61 h 174"/>
                <a:gd name="T22" fmla="*/ 2 w 78"/>
                <a:gd name="T23" fmla="*/ 61 h 174"/>
                <a:gd name="T24" fmla="*/ 2 w 78"/>
                <a:gd name="T25" fmla="*/ 62 h 174"/>
                <a:gd name="T26" fmla="*/ 2 w 78"/>
                <a:gd name="T27" fmla="*/ 63 h 174"/>
                <a:gd name="T28" fmla="*/ 1 w 78"/>
                <a:gd name="T29" fmla="*/ 63 h 174"/>
                <a:gd name="T30" fmla="*/ 1 w 78"/>
                <a:gd name="T31" fmla="*/ 64 h 174"/>
                <a:gd name="T32" fmla="*/ 1 w 78"/>
                <a:gd name="T33" fmla="*/ 65 h 174"/>
                <a:gd name="T34" fmla="*/ 1 w 78"/>
                <a:gd name="T35" fmla="*/ 66 h 174"/>
                <a:gd name="T36" fmla="*/ 1 w 78"/>
                <a:gd name="T37" fmla="*/ 67 h 174"/>
                <a:gd name="T38" fmla="*/ 1 w 78"/>
                <a:gd name="T39" fmla="*/ 68 h 174"/>
                <a:gd name="T40" fmla="*/ 0 w 78"/>
                <a:gd name="T41" fmla="*/ 69 h 174"/>
                <a:gd name="T42" fmla="*/ 0 w 78"/>
                <a:gd name="T43" fmla="*/ 70 h 174"/>
                <a:gd name="T44" fmla="*/ 0 w 78"/>
                <a:gd name="T45" fmla="*/ 71 h 174"/>
                <a:gd name="T46" fmla="*/ 0 w 78"/>
                <a:gd name="T47" fmla="*/ 71 h 174"/>
                <a:gd name="T48" fmla="*/ 0 w 78"/>
                <a:gd name="T49" fmla="*/ 73 h 174"/>
                <a:gd name="T50" fmla="*/ 0 w 78"/>
                <a:gd name="T51" fmla="*/ 73 h 174"/>
                <a:gd name="T52" fmla="*/ 0 w 78"/>
                <a:gd name="T53" fmla="*/ 74 h 174"/>
                <a:gd name="T54" fmla="*/ 0 w 78"/>
                <a:gd name="T55" fmla="*/ 75 h 174"/>
                <a:gd name="T56" fmla="*/ 0 w 78"/>
                <a:gd name="T57" fmla="*/ 76 h 174"/>
                <a:gd name="T58" fmla="*/ 0 w 78"/>
                <a:gd name="T59" fmla="*/ 77 h 174"/>
                <a:gd name="T60" fmla="*/ 0 w 78"/>
                <a:gd name="T61" fmla="*/ 77 h 174"/>
                <a:gd name="T62" fmla="*/ 0 w 78"/>
                <a:gd name="T63" fmla="*/ 78 h 174"/>
                <a:gd name="T64" fmla="*/ 0 w 78"/>
                <a:gd name="T65" fmla="*/ 79 h 174"/>
                <a:gd name="T66" fmla="*/ 0 w 78"/>
                <a:gd name="T67" fmla="*/ 80 h 174"/>
                <a:gd name="T68" fmla="*/ 0 w 78"/>
                <a:gd name="T69" fmla="*/ 81 h 174"/>
                <a:gd name="T70" fmla="*/ 0 w 78"/>
                <a:gd name="T71" fmla="*/ 81 h 174"/>
                <a:gd name="T72" fmla="*/ 0 w 78"/>
                <a:gd name="T73" fmla="*/ 82 h 174"/>
                <a:gd name="T74" fmla="*/ 0 w 78"/>
                <a:gd name="T75" fmla="*/ 83 h 174"/>
                <a:gd name="T76" fmla="*/ 0 w 78"/>
                <a:gd name="T77" fmla="*/ 84 h 174"/>
                <a:gd name="T78" fmla="*/ 0 w 78"/>
                <a:gd name="T79" fmla="*/ 84 h 174"/>
                <a:gd name="T80" fmla="*/ 0 w 78"/>
                <a:gd name="T81" fmla="*/ 85 h 174"/>
                <a:gd name="T82" fmla="*/ 0 w 78"/>
                <a:gd name="T83" fmla="*/ 86 h 174"/>
                <a:gd name="T84" fmla="*/ 0 w 78"/>
                <a:gd name="T85" fmla="*/ 87 h 174"/>
                <a:gd name="T86" fmla="*/ 0 w 78"/>
                <a:gd name="T87" fmla="*/ 87 h 174"/>
                <a:gd name="T88" fmla="*/ 0 w 78"/>
                <a:gd name="T89" fmla="*/ 88 h 174"/>
                <a:gd name="T90" fmla="*/ 0 w 78"/>
                <a:gd name="T91" fmla="*/ 89 h 174"/>
                <a:gd name="T92" fmla="*/ 0 w 78"/>
                <a:gd name="T93" fmla="*/ 90 h 174"/>
                <a:gd name="T94" fmla="*/ 0 w 78"/>
                <a:gd name="T95" fmla="*/ 90 h 174"/>
                <a:gd name="T96" fmla="*/ 0 w 78"/>
                <a:gd name="T97" fmla="*/ 91 h 174"/>
                <a:gd name="T98" fmla="*/ 0 w 78"/>
                <a:gd name="T99" fmla="*/ 92 h 174"/>
                <a:gd name="T100" fmla="*/ 0 w 78"/>
                <a:gd name="T101" fmla="*/ 92 h 174"/>
                <a:gd name="T102" fmla="*/ 0 w 78"/>
                <a:gd name="T103" fmla="*/ 94 h 174"/>
                <a:gd name="T104" fmla="*/ 0 w 78"/>
                <a:gd name="T105" fmla="*/ 94 h 174"/>
                <a:gd name="T106" fmla="*/ 1 w 78"/>
                <a:gd name="T107" fmla="*/ 97 h 174"/>
                <a:gd name="T108" fmla="*/ 15 w 78"/>
                <a:gd name="T109" fmla="*/ 78 h 174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  <a:cxn ang="0">
                  <a:pos x="T46" y="T47"/>
                </a:cxn>
                <a:cxn ang="0">
                  <a:pos x="T48" y="T49"/>
                </a:cxn>
                <a:cxn ang="0">
                  <a:pos x="T50" y="T51"/>
                </a:cxn>
                <a:cxn ang="0">
                  <a:pos x="T52" y="T53"/>
                </a:cxn>
                <a:cxn ang="0">
                  <a:pos x="T54" y="T55"/>
                </a:cxn>
                <a:cxn ang="0">
                  <a:pos x="T56" y="T57"/>
                </a:cxn>
                <a:cxn ang="0">
                  <a:pos x="T58" y="T59"/>
                </a:cxn>
                <a:cxn ang="0">
                  <a:pos x="T60" y="T61"/>
                </a:cxn>
                <a:cxn ang="0">
                  <a:pos x="T62" y="T63"/>
                </a:cxn>
                <a:cxn ang="0">
                  <a:pos x="T64" y="T65"/>
                </a:cxn>
                <a:cxn ang="0">
                  <a:pos x="T66" y="T67"/>
                </a:cxn>
                <a:cxn ang="0">
                  <a:pos x="T68" y="T69"/>
                </a:cxn>
                <a:cxn ang="0">
                  <a:pos x="T70" y="T71"/>
                </a:cxn>
                <a:cxn ang="0">
                  <a:pos x="T72" y="T73"/>
                </a:cxn>
                <a:cxn ang="0">
                  <a:pos x="T74" y="T75"/>
                </a:cxn>
                <a:cxn ang="0">
                  <a:pos x="T76" y="T77"/>
                </a:cxn>
                <a:cxn ang="0">
                  <a:pos x="T78" y="T79"/>
                </a:cxn>
                <a:cxn ang="0">
                  <a:pos x="T80" y="T81"/>
                </a:cxn>
                <a:cxn ang="0">
                  <a:pos x="T82" y="T83"/>
                </a:cxn>
                <a:cxn ang="0">
                  <a:pos x="T84" y="T85"/>
                </a:cxn>
                <a:cxn ang="0">
                  <a:pos x="T86" y="T87"/>
                </a:cxn>
                <a:cxn ang="0">
                  <a:pos x="T88" y="T89"/>
                </a:cxn>
                <a:cxn ang="0">
                  <a:pos x="T90" y="T91"/>
                </a:cxn>
                <a:cxn ang="0">
                  <a:pos x="T92" y="T93"/>
                </a:cxn>
                <a:cxn ang="0">
                  <a:pos x="T94" y="T95"/>
                </a:cxn>
                <a:cxn ang="0">
                  <a:pos x="T96" y="T97"/>
                </a:cxn>
                <a:cxn ang="0">
                  <a:pos x="T98" y="T99"/>
                </a:cxn>
                <a:cxn ang="0">
                  <a:pos x="T100" y="T101"/>
                </a:cxn>
                <a:cxn ang="0">
                  <a:pos x="T102" y="T103"/>
                </a:cxn>
                <a:cxn ang="0">
                  <a:pos x="T104" y="T105"/>
                </a:cxn>
                <a:cxn ang="0">
                  <a:pos x="T106" y="T107"/>
                </a:cxn>
                <a:cxn ang="0">
                  <a:pos x="T108" y="T109"/>
                </a:cxn>
              </a:cxnLst>
              <a:rect l="0" t="0" r="r" b="b"/>
              <a:pathLst>
                <a:path w="78" h="174">
                  <a:moveTo>
                    <a:pt x="48" y="0"/>
                  </a:moveTo>
                  <a:cubicBezTo>
                    <a:pt x="28" y="11"/>
                    <a:pt x="12" y="30"/>
                    <a:pt x="4" y="52"/>
                  </a:cubicBezTo>
                  <a:cubicBezTo>
                    <a:pt x="4" y="52"/>
                    <a:pt x="4" y="52"/>
                    <a:pt x="4" y="52"/>
                  </a:cubicBezTo>
                  <a:cubicBezTo>
                    <a:pt x="4" y="52"/>
                    <a:pt x="4" y="52"/>
                    <a:pt x="4" y="53"/>
                  </a:cubicBezTo>
                  <a:cubicBezTo>
                    <a:pt x="4" y="53"/>
                    <a:pt x="4" y="53"/>
                    <a:pt x="4" y="53"/>
                  </a:cubicBezTo>
                  <a:cubicBezTo>
                    <a:pt x="4" y="53"/>
                    <a:pt x="4" y="53"/>
                    <a:pt x="4" y="53"/>
                  </a:cubicBezTo>
                  <a:cubicBezTo>
                    <a:pt x="4" y="53"/>
                    <a:pt x="4" y="53"/>
                    <a:pt x="4" y="53"/>
                  </a:cubicBezTo>
                  <a:cubicBezTo>
                    <a:pt x="4" y="53"/>
                    <a:pt x="4" y="54"/>
                    <a:pt x="4" y="54"/>
                  </a:cubicBezTo>
                  <a:cubicBezTo>
                    <a:pt x="4" y="54"/>
                    <a:pt x="4" y="54"/>
                    <a:pt x="4" y="54"/>
                  </a:cubicBezTo>
                  <a:cubicBezTo>
                    <a:pt x="4" y="54"/>
                    <a:pt x="4" y="54"/>
                    <a:pt x="4" y="54"/>
                  </a:cubicBezTo>
                  <a:cubicBezTo>
                    <a:pt x="4" y="54"/>
                    <a:pt x="4" y="54"/>
                    <a:pt x="4" y="54"/>
                  </a:cubicBezTo>
                  <a:cubicBezTo>
                    <a:pt x="4" y="54"/>
                    <a:pt x="4" y="54"/>
                    <a:pt x="4" y="55"/>
                  </a:cubicBezTo>
                  <a:cubicBezTo>
                    <a:pt x="4" y="55"/>
                    <a:pt x="4" y="55"/>
                    <a:pt x="4" y="55"/>
                  </a:cubicBezTo>
                  <a:cubicBezTo>
                    <a:pt x="4" y="55"/>
                    <a:pt x="4" y="55"/>
                    <a:pt x="4" y="55"/>
                  </a:cubicBezTo>
                  <a:cubicBezTo>
                    <a:pt x="4" y="55"/>
                    <a:pt x="4" y="55"/>
                    <a:pt x="3" y="55"/>
                  </a:cubicBezTo>
                  <a:cubicBezTo>
                    <a:pt x="3" y="55"/>
                    <a:pt x="3" y="55"/>
                    <a:pt x="3" y="55"/>
                  </a:cubicBezTo>
                  <a:cubicBezTo>
                    <a:pt x="3" y="55"/>
                    <a:pt x="3" y="55"/>
                    <a:pt x="3" y="55"/>
                  </a:cubicBezTo>
                  <a:cubicBezTo>
                    <a:pt x="3" y="55"/>
                    <a:pt x="3" y="55"/>
                    <a:pt x="3" y="55"/>
                  </a:cubicBezTo>
                  <a:cubicBezTo>
                    <a:pt x="3" y="55"/>
                    <a:pt x="3" y="55"/>
                    <a:pt x="3" y="56"/>
                  </a:cubicBezTo>
                  <a:cubicBezTo>
                    <a:pt x="3" y="56"/>
                    <a:pt x="3" y="56"/>
                    <a:pt x="3" y="56"/>
                  </a:cubicBezTo>
                  <a:cubicBezTo>
                    <a:pt x="3" y="56"/>
                    <a:pt x="3" y="56"/>
                    <a:pt x="3" y="56"/>
                  </a:cubicBezTo>
                  <a:cubicBezTo>
                    <a:pt x="3" y="56"/>
                    <a:pt x="3" y="56"/>
                    <a:pt x="3" y="56"/>
                  </a:cubicBezTo>
                  <a:cubicBezTo>
                    <a:pt x="3" y="56"/>
                    <a:pt x="3" y="56"/>
                    <a:pt x="3" y="56"/>
                  </a:cubicBezTo>
                  <a:cubicBezTo>
                    <a:pt x="3" y="56"/>
                    <a:pt x="3" y="56"/>
                    <a:pt x="3" y="56"/>
                  </a:cubicBezTo>
                  <a:cubicBezTo>
                    <a:pt x="3" y="56"/>
                    <a:pt x="3" y="56"/>
                    <a:pt x="3" y="56"/>
                  </a:cubicBezTo>
                  <a:cubicBezTo>
                    <a:pt x="3" y="56"/>
                    <a:pt x="3" y="56"/>
                    <a:pt x="3" y="56"/>
                  </a:cubicBezTo>
                  <a:cubicBezTo>
                    <a:pt x="3" y="57"/>
                    <a:pt x="3" y="57"/>
                    <a:pt x="3" y="57"/>
                  </a:cubicBezTo>
                  <a:cubicBezTo>
                    <a:pt x="3" y="57"/>
                    <a:pt x="3" y="57"/>
                    <a:pt x="3" y="57"/>
                  </a:cubicBezTo>
                  <a:cubicBezTo>
                    <a:pt x="3" y="57"/>
                    <a:pt x="3" y="57"/>
                    <a:pt x="3" y="57"/>
                  </a:cubicBezTo>
                  <a:cubicBezTo>
                    <a:pt x="3" y="57"/>
                    <a:pt x="3" y="57"/>
                    <a:pt x="3" y="57"/>
                  </a:cubicBezTo>
                  <a:cubicBezTo>
                    <a:pt x="3" y="57"/>
                    <a:pt x="3" y="57"/>
                    <a:pt x="3" y="57"/>
                  </a:cubicBezTo>
                  <a:cubicBezTo>
                    <a:pt x="3" y="57"/>
                    <a:pt x="3" y="57"/>
                    <a:pt x="3" y="57"/>
                  </a:cubicBezTo>
                  <a:cubicBezTo>
                    <a:pt x="3" y="57"/>
                    <a:pt x="3" y="57"/>
                    <a:pt x="3" y="57"/>
                  </a:cubicBezTo>
                  <a:cubicBezTo>
                    <a:pt x="3" y="58"/>
                    <a:pt x="3" y="58"/>
                    <a:pt x="3" y="58"/>
                  </a:cubicBezTo>
                  <a:cubicBezTo>
                    <a:pt x="3" y="58"/>
                    <a:pt x="3" y="58"/>
                    <a:pt x="3" y="58"/>
                  </a:cubicBezTo>
                  <a:cubicBezTo>
                    <a:pt x="3" y="58"/>
                    <a:pt x="3" y="58"/>
                    <a:pt x="3" y="58"/>
                  </a:cubicBezTo>
                  <a:cubicBezTo>
                    <a:pt x="3" y="58"/>
                    <a:pt x="3" y="58"/>
                    <a:pt x="3" y="58"/>
                  </a:cubicBezTo>
                  <a:cubicBezTo>
                    <a:pt x="3" y="58"/>
                    <a:pt x="3" y="58"/>
                    <a:pt x="3" y="58"/>
                  </a:cubicBezTo>
                  <a:cubicBezTo>
                    <a:pt x="3" y="58"/>
                    <a:pt x="3" y="58"/>
                    <a:pt x="3" y="58"/>
                  </a:cubicBezTo>
                  <a:cubicBezTo>
                    <a:pt x="3" y="58"/>
                    <a:pt x="3" y="58"/>
                    <a:pt x="3" y="58"/>
                  </a:cubicBezTo>
                  <a:cubicBezTo>
                    <a:pt x="3" y="58"/>
                    <a:pt x="2" y="59"/>
                    <a:pt x="2" y="59"/>
                  </a:cubicBezTo>
                  <a:cubicBezTo>
                    <a:pt x="2" y="59"/>
                    <a:pt x="2" y="59"/>
                    <a:pt x="2" y="59"/>
                  </a:cubicBezTo>
                  <a:cubicBezTo>
                    <a:pt x="2" y="59"/>
                    <a:pt x="2" y="59"/>
                    <a:pt x="2" y="59"/>
                  </a:cubicBezTo>
                  <a:cubicBezTo>
                    <a:pt x="2" y="59"/>
                    <a:pt x="2" y="59"/>
                    <a:pt x="2" y="59"/>
                  </a:cubicBezTo>
                  <a:cubicBezTo>
                    <a:pt x="2" y="59"/>
                    <a:pt x="2" y="59"/>
                    <a:pt x="2" y="59"/>
                  </a:cubicBezTo>
                  <a:cubicBezTo>
                    <a:pt x="2" y="59"/>
                    <a:pt x="2" y="59"/>
                    <a:pt x="2" y="59"/>
                  </a:cubicBezTo>
                  <a:cubicBezTo>
                    <a:pt x="2" y="59"/>
                    <a:pt x="2" y="59"/>
                    <a:pt x="2" y="59"/>
                  </a:cubicBezTo>
                  <a:cubicBezTo>
                    <a:pt x="2" y="59"/>
                    <a:pt x="2" y="59"/>
                    <a:pt x="2" y="60"/>
                  </a:cubicBezTo>
                  <a:cubicBezTo>
                    <a:pt x="2" y="60"/>
                    <a:pt x="2" y="60"/>
                    <a:pt x="2" y="60"/>
                  </a:cubicBezTo>
                  <a:cubicBezTo>
                    <a:pt x="2" y="60"/>
                    <a:pt x="2" y="60"/>
                    <a:pt x="2" y="60"/>
                  </a:cubicBezTo>
                  <a:cubicBezTo>
                    <a:pt x="2" y="60"/>
                    <a:pt x="2" y="60"/>
                    <a:pt x="2" y="60"/>
                  </a:cubicBezTo>
                  <a:cubicBezTo>
                    <a:pt x="2" y="60"/>
                    <a:pt x="2" y="60"/>
                    <a:pt x="2" y="60"/>
                  </a:cubicBezTo>
                  <a:cubicBezTo>
                    <a:pt x="2" y="60"/>
                    <a:pt x="2" y="60"/>
                    <a:pt x="2" y="60"/>
                  </a:cubicBezTo>
                  <a:cubicBezTo>
                    <a:pt x="2" y="60"/>
                    <a:pt x="2" y="60"/>
                    <a:pt x="2" y="60"/>
                  </a:cubicBezTo>
                  <a:cubicBezTo>
                    <a:pt x="2" y="60"/>
                    <a:pt x="2" y="61"/>
                    <a:pt x="2" y="61"/>
                  </a:cubicBezTo>
                  <a:cubicBezTo>
                    <a:pt x="2" y="61"/>
                    <a:pt x="2" y="61"/>
                    <a:pt x="2" y="61"/>
                  </a:cubicBezTo>
                  <a:cubicBezTo>
                    <a:pt x="2" y="61"/>
                    <a:pt x="2" y="61"/>
                    <a:pt x="2" y="61"/>
                  </a:cubicBezTo>
                  <a:cubicBezTo>
                    <a:pt x="2" y="61"/>
                    <a:pt x="2" y="61"/>
                    <a:pt x="2" y="61"/>
                  </a:cubicBezTo>
                  <a:cubicBezTo>
                    <a:pt x="2" y="61"/>
                    <a:pt x="2" y="61"/>
                    <a:pt x="2" y="61"/>
                  </a:cubicBezTo>
                  <a:cubicBezTo>
                    <a:pt x="2" y="61"/>
                    <a:pt x="2" y="61"/>
                    <a:pt x="2" y="61"/>
                  </a:cubicBezTo>
                  <a:cubicBezTo>
                    <a:pt x="2" y="61"/>
                    <a:pt x="2" y="61"/>
                    <a:pt x="2" y="61"/>
                  </a:cubicBezTo>
                  <a:cubicBezTo>
                    <a:pt x="2" y="61"/>
                    <a:pt x="2" y="61"/>
                    <a:pt x="2" y="61"/>
                  </a:cubicBezTo>
                  <a:cubicBezTo>
                    <a:pt x="2" y="62"/>
                    <a:pt x="2" y="62"/>
                    <a:pt x="2" y="62"/>
                  </a:cubicBezTo>
                  <a:cubicBezTo>
                    <a:pt x="2" y="62"/>
                    <a:pt x="2" y="62"/>
                    <a:pt x="2" y="62"/>
                  </a:cubicBezTo>
                  <a:cubicBezTo>
                    <a:pt x="2" y="62"/>
                    <a:pt x="2" y="62"/>
                    <a:pt x="2" y="62"/>
                  </a:cubicBezTo>
                  <a:cubicBezTo>
                    <a:pt x="2" y="62"/>
                    <a:pt x="2" y="62"/>
                    <a:pt x="2" y="62"/>
                  </a:cubicBezTo>
                  <a:cubicBezTo>
                    <a:pt x="2" y="62"/>
                    <a:pt x="2" y="62"/>
                    <a:pt x="2" y="62"/>
                  </a:cubicBezTo>
                  <a:cubicBezTo>
                    <a:pt x="2" y="62"/>
                    <a:pt x="2" y="62"/>
                    <a:pt x="2" y="62"/>
                  </a:cubicBezTo>
                  <a:cubicBezTo>
                    <a:pt x="2" y="62"/>
                    <a:pt x="2" y="63"/>
                    <a:pt x="2" y="63"/>
                  </a:cubicBezTo>
                  <a:cubicBezTo>
                    <a:pt x="2" y="63"/>
                    <a:pt x="2" y="63"/>
                    <a:pt x="2" y="63"/>
                  </a:cubicBezTo>
                  <a:cubicBezTo>
                    <a:pt x="2" y="63"/>
                    <a:pt x="1" y="63"/>
                    <a:pt x="1" y="63"/>
                  </a:cubicBezTo>
                  <a:cubicBezTo>
                    <a:pt x="1" y="63"/>
                    <a:pt x="1" y="63"/>
                    <a:pt x="1" y="63"/>
                  </a:cubicBezTo>
                  <a:cubicBezTo>
                    <a:pt x="1" y="63"/>
                    <a:pt x="1" y="63"/>
                    <a:pt x="1" y="63"/>
                  </a:cubicBezTo>
                  <a:cubicBezTo>
                    <a:pt x="1" y="63"/>
                    <a:pt x="1" y="63"/>
                    <a:pt x="1" y="63"/>
                  </a:cubicBezTo>
                  <a:cubicBezTo>
                    <a:pt x="1" y="63"/>
                    <a:pt x="1" y="63"/>
                    <a:pt x="1" y="63"/>
                  </a:cubicBezTo>
                  <a:cubicBezTo>
                    <a:pt x="1" y="63"/>
                    <a:pt x="1" y="63"/>
                    <a:pt x="1" y="63"/>
                  </a:cubicBezTo>
                  <a:cubicBezTo>
                    <a:pt x="1" y="64"/>
                    <a:pt x="1" y="64"/>
                    <a:pt x="1" y="64"/>
                  </a:cubicBezTo>
                  <a:cubicBezTo>
                    <a:pt x="1" y="64"/>
                    <a:pt x="1" y="64"/>
                    <a:pt x="1" y="64"/>
                  </a:cubicBezTo>
                  <a:cubicBezTo>
                    <a:pt x="1" y="64"/>
                    <a:pt x="1" y="64"/>
                    <a:pt x="1" y="64"/>
                  </a:cubicBezTo>
                  <a:cubicBezTo>
                    <a:pt x="1" y="64"/>
                    <a:pt x="1" y="64"/>
                    <a:pt x="1" y="64"/>
                  </a:cubicBezTo>
                  <a:cubicBezTo>
                    <a:pt x="1" y="64"/>
                    <a:pt x="1" y="64"/>
                    <a:pt x="1" y="64"/>
                  </a:cubicBezTo>
                  <a:cubicBezTo>
                    <a:pt x="1" y="64"/>
                    <a:pt x="1" y="64"/>
                    <a:pt x="1" y="64"/>
                  </a:cubicBezTo>
                  <a:cubicBezTo>
                    <a:pt x="1" y="65"/>
                    <a:pt x="1" y="65"/>
                    <a:pt x="1" y="65"/>
                  </a:cubicBezTo>
                  <a:cubicBezTo>
                    <a:pt x="1" y="65"/>
                    <a:pt x="1" y="65"/>
                    <a:pt x="1" y="65"/>
                  </a:cubicBezTo>
                  <a:cubicBezTo>
                    <a:pt x="1" y="65"/>
                    <a:pt x="1" y="65"/>
                    <a:pt x="1" y="65"/>
                  </a:cubicBezTo>
                  <a:cubicBezTo>
                    <a:pt x="1" y="65"/>
                    <a:pt x="1" y="65"/>
                    <a:pt x="1" y="65"/>
                  </a:cubicBezTo>
                  <a:cubicBezTo>
                    <a:pt x="1" y="66"/>
                    <a:pt x="1" y="66"/>
                    <a:pt x="1" y="66"/>
                  </a:cubicBezTo>
                  <a:cubicBezTo>
                    <a:pt x="1" y="66"/>
                    <a:pt x="1" y="66"/>
                    <a:pt x="1" y="66"/>
                  </a:cubicBezTo>
                  <a:cubicBezTo>
                    <a:pt x="1" y="66"/>
                    <a:pt x="1" y="66"/>
                    <a:pt x="1" y="66"/>
                  </a:cubicBezTo>
                  <a:cubicBezTo>
                    <a:pt x="1" y="66"/>
                    <a:pt x="1" y="66"/>
                    <a:pt x="1" y="66"/>
                  </a:cubicBezTo>
                  <a:cubicBezTo>
                    <a:pt x="1" y="66"/>
                    <a:pt x="1" y="67"/>
                    <a:pt x="1" y="67"/>
                  </a:cubicBezTo>
                  <a:cubicBezTo>
                    <a:pt x="1" y="67"/>
                    <a:pt x="1" y="67"/>
                    <a:pt x="1" y="67"/>
                  </a:cubicBezTo>
                  <a:cubicBezTo>
                    <a:pt x="1" y="67"/>
                    <a:pt x="1" y="67"/>
                    <a:pt x="1" y="67"/>
                  </a:cubicBezTo>
                  <a:cubicBezTo>
                    <a:pt x="1" y="67"/>
                    <a:pt x="1" y="67"/>
                    <a:pt x="1" y="67"/>
                  </a:cubicBezTo>
                  <a:cubicBezTo>
                    <a:pt x="1" y="67"/>
                    <a:pt x="1" y="67"/>
                    <a:pt x="1" y="67"/>
                  </a:cubicBezTo>
                  <a:cubicBezTo>
                    <a:pt x="1" y="67"/>
                    <a:pt x="1" y="67"/>
                    <a:pt x="1" y="67"/>
                  </a:cubicBezTo>
                  <a:cubicBezTo>
                    <a:pt x="1" y="67"/>
                    <a:pt x="1" y="67"/>
                    <a:pt x="1" y="67"/>
                  </a:cubicBezTo>
                  <a:cubicBezTo>
                    <a:pt x="1" y="67"/>
                    <a:pt x="1" y="67"/>
                    <a:pt x="1" y="67"/>
                  </a:cubicBezTo>
                  <a:cubicBezTo>
                    <a:pt x="1" y="68"/>
                    <a:pt x="1" y="68"/>
                    <a:pt x="1" y="68"/>
                  </a:cubicBezTo>
                  <a:cubicBezTo>
                    <a:pt x="1" y="68"/>
                    <a:pt x="1" y="68"/>
                    <a:pt x="1" y="68"/>
                  </a:cubicBezTo>
                  <a:cubicBezTo>
                    <a:pt x="1" y="68"/>
                    <a:pt x="1" y="68"/>
                    <a:pt x="1" y="68"/>
                  </a:cubicBezTo>
                  <a:cubicBezTo>
                    <a:pt x="1" y="68"/>
                    <a:pt x="1" y="68"/>
                    <a:pt x="1" y="68"/>
                  </a:cubicBezTo>
                  <a:cubicBezTo>
                    <a:pt x="1" y="68"/>
                    <a:pt x="0" y="68"/>
                    <a:pt x="0" y="69"/>
                  </a:cubicBezTo>
                  <a:cubicBezTo>
                    <a:pt x="0" y="69"/>
                    <a:pt x="0" y="69"/>
                    <a:pt x="0" y="69"/>
                  </a:cubicBezTo>
                  <a:cubicBezTo>
                    <a:pt x="0" y="69"/>
                    <a:pt x="0" y="69"/>
                    <a:pt x="0" y="69"/>
                  </a:cubicBezTo>
                  <a:cubicBezTo>
                    <a:pt x="0" y="69"/>
                    <a:pt x="0" y="69"/>
                    <a:pt x="0" y="69"/>
                  </a:cubicBezTo>
                  <a:cubicBezTo>
                    <a:pt x="0" y="69"/>
                    <a:pt x="0" y="69"/>
                    <a:pt x="0" y="70"/>
                  </a:cubicBezTo>
                  <a:cubicBezTo>
                    <a:pt x="0" y="70"/>
                    <a:pt x="0" y="70"/>
                    <a:pt x="0" y="70"/>
                  </a:cubicBezTo>
                  <a:cubicBezTo>
                    <a:pt x="0" y="70"/>
                    <a:pt x="0" y="70"/>
                    <a:pt x="0" y="70"/>
                  </a:cubicBezTo>
                  <a:cubicBezTo>
                    <a:pt x="0" y="70"/>
                    <a:pt x="0" y="70"/>
                    <a:pt x="0" y="70"/>
                  </a:cubicBezTo>
                  <a:cubicBezTo>
                    <a:pt x="0" y="70"/>
                    <a:pt x="0" y="70"/>
                    <a:pt x="0" y="70"/>
                  </a:cubicBezTo>
                  <a:cubicBezTo>
                    <a:pt x="0" y="70"/>
                    <a:pt x="0" y="70"/>
                    <a:pt x="0" y="70"/>
                  </a:cubicBezTo>
                  <a:cubicBezTo>
                    <a:pt x="0" y="70"/>
                    <a:pt x="0" y="70"/>
                    <a:pt x="0" y="70"/>
                  </a:cubicBezTo>
                  <a:cubicBezTo>
                    <a:pt x="0" y="70"/>
                    <a:pt x="0" y="70"/>
                    <a:pt x="0" y="70"/>
                  </a:cubicBezTo>
                  <a:cubicBezTo>
                    <a:pt x="0" y="70"/>
                    <a:pt x="0" y="71"/>
                    <a:pt x="0" y="71"/>
                  </a:cubicBezTo>
                  <a:cubicBezTo>
                    <a:pt x="0" y="71"/>
                    <a:pt x="0" y="71"/>
                    <a:pt x="0" y="71"/>
                  </a:cubicBezTo>
                  <a:cubicBezTo>
                    <a:pt x="0" y="71"/>
                    <a:pt x="0" y="71"/>
                    <a:pt x="0" y="71"/>
                  </a:cubicBezTo>
                  <a:cubicBezTo>
                    <a:pt x="0" y="71"/>
                    <a:pt x="0" y="71"/>
                    <a:pt x="0" y="71"/>
                  </a:cubicBezTo>
                  <a:cubicBezTo>
                    <a:pt x="0" y="71"/>
                    <a:pt x="0" y="71"/>
                    <a:pt x="0" y="71"/>
                  </a:cubicBezTo>
                  <a:cubicBezTo>
                    <a:pt x="0" y="71"/>
                    <a:pt x="0" y="71"/>
                    <a:pt x="0" y="71"/>
                  </a:cubicBezTo>
                  <a:cubicBezTo>
                    <a:pt x="0" y="71"/>
                    <a:pt x="0" y="72"/>
                    <a:pt x="0" y="72"/>
                  </a:cubicBezTo>
                  <a:cubicBezTo>
                    <a:pt x="0" y="72"/>
                    <a:pt x="0" y="72"/>
                    <a:pt x="0" y="72"/>
                  </a:cubicBezTo>
                  <a:cubicBezTo>
                    <a:pt x="0" y="72"/>
                    <a:pt x="0" y="72"/>
                    <a:pt x="0" y="72"/>
                  </a:cubicBezTo>
                  <a:cubicBezTo>
                    <a:pt x="0" y="72"/>
                    <a:pt x="0" y="72"/>
                    <a:pt x="0" y="72"/>
                  </a:cubicBezTo>
                  <a:cubicBezTo>
                    <a:pt x="0" y="73"/>
                    <a:pt x="0" y="73"/>
                    <a:pt x="0" y="73"/>
                  </a:cubicBezTo>
                  <a:cubicBezTo>
                    <a:pt x="0" y="73"/>
                    <a:pt x="0" y="73"/>
                    <a:pt x="0" y="73"/>
                  </a:cubicBezTo>
                  <a:cubicBezTo>
                    <a:pt x="0" y="73"/>
                    <a:pt x="0" y="73"/>
                    <a:pt x="0" y="73"/>
                  </a:cubicBezTo>
                  <a:cubicBezTo>
                    <a:pt x="0" y="73"/>
                    <a:pt x="0" y="73"/>
                    <a:pt x="0" y="73"/>
                  </a:cubicBezTo>
                  <a:cubicBezTo>
                    <a:pt x="0" y="73"/>
                    <a:pt x="0" y="73"/>
                    <a:pt x="0" y="73"/>
                  </a:cubicBezTo>
                  <a:cubicBezTo>
                    <a:pt x="0" y="73"/>
                    <a:pt x="0" y="73"/>
                    <a:pt x="0" y="73"/>
                  </a:cubicBezTo>
                  <a:cubicBezTo>
                    <a:pt x="0" y="73"/>
                    <a:pt x="0" y="74"/>
                    <a:pt x="0" y="74"/>
                  </a:cubicBezTo>
                  <a:cubicBezTo>
                    <a:pt x="0" y="74"/>
                    <a:pt x="0" y="74"/>
                    <a:pt x="0" y="74"/>
                  </a:cubicBezTo>
                  <a:cubicBezTo>
                    <a:pt x="0" y="74"/>
                    <a:pt x="0" y="74"/>
                    <a:pt x="0" y="74"/>
                  </a:cubicBezTo>
                  <a:cubicBezTo>
                    <a:pt x="0" y="74"/>
                    <a:pt x="0" y="74"/>
                    <a:pt x="0" y="74"/>
                  </a:cubicBezTo>
                  <a:cubicBezTo>
                    <a:pt x="0" y="74"/>
                    <a:pt x="0" y="74"/>
                    <a:pt x="0" y="74"/>
                  </a:cubicBezTo>
                  <a:cubicBezTo>
                    <a:pt x="0" y="74"/>
                    <a:pt x="0" y="74"/>
                    <a:pt x="0" y="74"/>
                  </a:cubicBezTo>
                  <a:cubicBezTo>
                    <a:pt x="0" y="74"/>
                    <a:pt x="0" y="74"/>
                    <a:pt x="0" y="74"/>
                  </a:cubicBezTo>
                  <a:cubicBezTo>
                    <a:pt x="0" y="74"/>
                    <a:pt x="0" y="75"/>
                    <a:pt x="0" y="75"/>
                  </a:cubicBezTo>
                  <a:cubicBezTo>
                    <a:pt x="0" y="75"/>
                    <a:pt x="0" y="75"/>
                    <a:pt x="0" y="75"/>
                  </a:cubicBezTo>
                  <a:cubicBezTo>
                    <a:pt x="0" y="75"/>
                    <a:pt x="0" y="75"/>
                    <a:pt x="0" y="75"/>
                  </a:cubicBezTo>
                  <a:cubicBezTo>
                    <a:pt x="0" y="75"/>
                    <a:pt x="0" y="75"/>
                    <a:pt x="0" y="75"/>
                  </a:cubicBezTo>
                  <a:cubicBezTo>
                    <a:pt x="0" y="75"/>
                    <a:pt x="0" y="75"/>
                    <a:pt x="0" y="75"/>
                  </a:cubicBezTo>
                  <a:cubicBezTo>
                    <a:pt x="0" y="75"/>
                    <a:pt x="0" y="75"/>
                    <a:pt x="0" y="76"/>
                  </a:cubicBezTo>
                  <a:cubicBezTo>
                    <a:pt x="0" y="76"/>
                    <a:pt x="0" y="76"/>
                    <a:pt x="0" y="76"/>
                  </a:cubicBezTo>
                  <a:cubicBezTo>
                    <a:pt x="0" y="76"/>
                    <a:pt x="0" y="76"/>
                    <a:pt x="0" y="76"/>
                  </a:cubicBezTo>
                  <a:cubicBezTo>
                    <a:pt x="0" y="76"/>
                    <a:pt x="0" y="76"/>
                    <a:pt x="0" y="76"/>
                  </a:cubicBezTo>
                  <a:cubicBezTo>
                    <a:pt x="0" y="76"/>
                    <a:pt x="0" y="76"/>
                    <a:pt x="0" y="76"/>
                  </a:cubicBezTo>
                  <a:cubicBezTo>
                    <a:pt x="0" y="76"/>
                    <a:pt x="0" y="76"/>
                    <a:pt x="0" y="76"/>
                  </a:cubicBezTo>
                  <a:cubicBezTo>
                    <a:pt x="0" y="76"/>
                    <a:pt x="0" y="76"/>
                    <a:pt x="0" y="77"/>
                  </a:cubicBezTo>
                  <a:cubicBezTo>
                    <a:pt x="0" y="77"/>
                    <a:pt x="0" y="77"/>
                    <a:pt x="0" y="77"/>
                  </a:cubicBezTo>
                  <a:cubicBezTo>
                    <a:pt x="0" y="77"/>
                    <a:pt x="0" y="77"/>
                    <a:pt x="0" y="77"/>
                  </a:cubicBezTo>
                  <a:cubicBezTo>
                    <a:pt x="0" y="77"/>
                    <a:pt x="0" y="77"/>
                    <a:pt x="0" y="77"/>
                  </a:cubicBezTo>
                  <a:cubicBezTo>
                    <a:pt x="0" y="77"/>
                    <a:pt x="0" y="77"/>
                    <a:pt x="0" y="77"/>
                  </a:cubicBezTo>
                  <a:cubicBezTo>
                    <a:pt x="0" y="77"/>
                    <a:pt x="0" y="77"/>
                    <a:pt x="0" y="77"/>
                  </a:cubicBezTo>
                  <a:cubicBezTo>
                    <a:pt x="0" y="77"/>
                    <a:pt x="0" y="77"/>
                    <a:pt x="0" y="77"/>
                  </a:cubicBezTo>
                  <a:cubicBezTo>
                    <a:pt x="0" y="77"/>
                    <a:pt x="0" y="77"/>
                    <a:pt x="0" y="78"/>
                  </a:cubicBezTo>
                  <a:cubicBezTo>
                    <a:pt x="0" y="78"/>
                    <a:pt x="0" y="78"/>
                    <a:pt x="0" y="78"/>
                  </a:cubicBezTo>
                  <a:cubicBezTo>
                    <a:pt x="0" y="78"/>
                    <a:pt x="0" y="78"/>
                    <a:pt x="0" y="78"/>
                  </a:cubicBezTo>
                  <a:cubicBezTo>
                    <a:pt x="0" y="78"/>
                    <a:pt x="0" y="78"/>
                    <a:pt x="0" y="78"/>
                  </a:cubicBezTo>
                  <a:cubicBezTo>
                    <a:pt x="0" y="78"/>
                    <a:pt x="0" y="78"/>
                    <a:pt x="0" y="78"/>
                  </a:cubicBezTo>
                  <a:cubicBezTo>
                    <a:pt x="0" y="78"/>
                    <a:pt x="0" y="78"/>
                    <a:pt x="0" y="78"/>
                  </a:cubicBezTo>
                  <a:cubicBezTo>
                    <a:pt x="0" y="78"/>
                    <a:pt x="0" y="78"/>
                    <a:pt x="0" y="78"/>
                  </a:cubicBezTo>
                  <a:cubicBezTo>
                    <a:pt x="0" y="79"/>
                    <a:pt x="0" y="79"/>
                    <a:pt x="0" y="79"/>
                  </a:cubicBezTo>
                  <a:cubicBezTo>
                    <a:pt x="0" y="79"/>
                    <a:pt x="0" y="79"/>
                    <a:pt x="0" y="79"/>
                  </a:cubicBezTo>
                  <a:cubicBezTo>
                    <a:pt x="0" y="79"/>
                    <a:pt x="0" y="79"/>
                    <a:pt x="0" y="79"/>
                  </a:cubicBezTo>
                  <a:cubicBezTo>
                    <a:pt x="0" y="79"/>
                    <a:pt x="0" y="79"/>
                    <a:pt x="0" y="79"/>
                  </a:cubicBezTo>
                  <a:cubicBezTo>
                    <a:pt x="0" y="79"/>
                    <a:pt x="0" y="79"/>
                    <a:pt x="0" y="80"/>
                  </a:cubicBezTo>
                  <a:cubicBezTo>
                    <a:pt x="0" y="80"/>
                    <a:pt x="0" y="80"/>
                    <a:pt x="0" y="80"/>
                  </a:cubicBezTo>
                  <a:cubicBezTo>
                    <a:pt x="0" y="80"/>
                    <a:pt x="0" y="80"/>
                    <a:pt x="0" y="80"/>
                  </a:cubicBezTo>
                  <a:cubicBezTo>
                    <a:pt x="0" y="80"/>
                    <a:pt x="0" y="80"/>
                    <a:pt x="0" y="80"/>
                  </a:cubicBezTo>
                  <a:cubicBezTo>
                    <a:pt x="0" y="80"/>
                    <a:pt x="0" y="80"/>
                    <a:pt x="0" y="80"/>
                  </a:cubicBezTo>
                  <a:cubicBezTo>
                    <a:pt x="0" y="80"/>
                    <a:pt x="0" y="80"/>
                    <a:pt x="0" y="80"/>
                  </a:cubicBezTo>
                  <a:cubicBezTo>
                    <a:pt x="0" y="80"/>
                    <a:pt x="0" y="80"/>
                    <a:pt x="0" y="80"/>
                  </a:cubicBezTo>
                  <a:cubicBezTo>
                    <a:pt x="0" y="80"/>
                    <a:pt x="0" y="80"/>
                    <a:pt x="0" y="80"/>
                  </a:cubicBezTo>
                  <a:cubicBezTo>
                    <a:pt x="0" y="81"/>
                    <a:pt x="0" y="81"/>
                    <a:pt x="0" y="81"/>
                  </a:cubicBezTo>
                  <a:cubicBezTo>
                    <a:pt x="0" y="81"/>
                    <a:pt x="0" y="81"/>
                    <a:pt x="0" y="81"/>
                  </a:cubicBezTo>
                  <a:cubicBezTo>
                    <a:pt x="0" y="81"/>
                    <a:pt x="0" y="81"/>
                    <a:pt x="0" y="81"/>
                  </a:cubicBezTo>
                  <a:cubicBezTo>
                    <a:pt x="0" y="81"/>
                    <a:pt x="0" y="81"/>
                    <a:pt x="0" y="81"/>
                  </a:cubicBezTo>
                  <a:cubicBezTo>
                    <a:pt x="0" y="81"/>
                    <a:pt x="0" y="81"/>
                    <a:pt x="0" y="81"/>
                  </a:cubicBezTo>
                  <a:cubicBezTo>
                    <a:pt x="0" y="81"/>
                    <a:pt x="0" y="81"/>
                    <a:pt x="0" y="81"/>
                  </a:cubicBezTo>
                  <a:cubicBezTo>
                    <a:pt x="0" y="81"/>
                    <a:pt x="0" y="82"/>
                    <a:pt x="0" y="82"/>
                  </a:cubicBezTo>
                  <a:cubicBezTo>
                    <a:pt x="0" y="82"/>
                    <a:pt x="0" y="82"/>
                    <a:pt x="0" y="82"/>
                  </a:cubicBezTo>
                  <a:cubicBezTo>
                    <a:pt x="0" y="82"/>
                    <a:pt x="0" y="82"/>
                    <a:pt x="0" y="82"/>
                  </a:cubicBezTo>
                  <a:cubicBezTo>
                    <a:pt x="0" y="82"/>
                    <a:pt x="0" y="82"/>
                    <a:pt x="0" y="82"/>
                  </a:cubicBezTo>
                  <a:cubicBezTo>
                    <a:pt x="0" y="82"/>
                    <a:pt x="0" y="82"/>
                    <a:pt x="0" y="82"/>
                  </a:cubicBezTo>
                  <a:cubicBezTo>
                    <a:pt x="0" y="82"/>
                    <a:pt x="0" y="82"/>
                    <a:pt x="0" y="82"/>
                  </a:cubicBezTo>
                  <a:cubicBezTo>
                    <a:pt x="0" y="82"/>
                    <a:pt x="0" y="82"/>
                    <a:pt x="0" y="83"/>
                  </a:cubicBezTo>
                  <a:cubicBezTo>
                    <a:pt x="0" y="83"/>
                    <a:pt x="0" y="83"/>
                    <a:pt x="0" y="83"/>
                  </a:cubicBezTo>
                  <a:cubicBezTo>
                    <a:pt x="0" y="83"/>
                    <a:pt x="0" y="83"/>
                    <a:pt x="0" y="83"/>
                  </a:cubicBezTo>
                  <a:cubicBezTo>
                    <a:pt x="0" y="83"/>
                    <a:pt x="0" y="83"/>
                    <a:pt x="0" y="83"/>
                  </a:cubicBezTo>
                  <a:cubicBezTo>
                    <a:pt x="0" y="83"/>
                    <a:pt x="0" y="83"/>
                    <a:pt x="0" y="83"/>
                  </a:cubicBezTo>
                  <a:cubicBezTo>
                    <a:pt x="0" y="83"/>
                    <a:pt x="0" y="83"/>
                    <a:pt x="0" y="83"/>
                  </a:cubicBezTo>
                  <a:cubicBezTo>
                    <a:pt x="0" y="83"/>
                    <a:pt x="0" y="83"/>
                    <a:pt x="0" y="83"/>
                  </a:cubicBezTo>
                  <a:cubicBezTo>
                    <a:pt x="0" y="83"/>
                    <a:pt x="0" y="83"/>
                    <a:pt x="0" y="84"/>
                  </a:cubicBezTo>
                  <a:cubicBezTo>
                    <a:pt x="0" y="84"/>
                    <a:pt x="0" y="84"/>
                    <a:pt x="0" y="84"/>
                  </a:cubicBezTo>
                  <a:cubicBezTo>
                    <a:pt x="0" y="84"/>
                    <a:pt x="0" y="84"/>
                    <a:pt x="0" y="84"/>
                  </a:cubicBezTo>
                  <a:cubicBezTo>
                    <a:pt x="0" y="84"/>
                    <a:pt x="0" y="84"/>
                    <a:pt x="0" y="84"/>
                  </a:cubicBezTo>
                  <a:cubicBezTo>
                    <a:pt x="0" y="84"/>
                    <a:pt x="0" y="84"/>
                    <a:pt x="0" y="84"/>
                  </a:cubicBezTo>
                  <a:cubicBezTo>
                    <a:pt x="0" y="84"/>
                    <a:pt x="0" y="84"/>
                    <a:pt x="0" y="84"/>
                  </a:cubicBezTo>
                  <a:cubicBezTo>
                    <a:pt x="0" y="84"/>
                    <a:pt x="0" y="84"/>
                    <a:pt x="0" y="84"/>
                  </a:cubicBezTo>
                  <a:cubicBezTo>
                    <a:pt x="0" y="84"/>
                    <a:pt x="0" y="85"/>
                    <a:pt x="0" y="85"/>
                  </a:cubicBezTo>
                  <a:cubicBezTo>
                    <a:pt x="0" y="85"/>
                    <a:pt x="0" y="85"/>
                    <a:pt x="0" y="85"/>
                  </a:cubicBezTo>
                  <a:cubicBezTo>
                    <a:pt x="0" y="85"/>
                    <a:pt x="0" y="85"/>
                    <a:pt x="0" y="85"/>
                  </a:cubicBezTo>
                  <a:cubicBezTo>
                    <a:pt x="0" y="85"/>
                    <a:pt x="0" y="85"/>
                    <a:pt x="0" y="85"/>
                  </a:cubicBezTo>
                  <a:cubicBezTo>
                    <a:pt x="0" y="85"/>
                    <a:pt x="0" y="85"/>
                    <a:pt x="0" y="85"/>
                  </a:cubicBezTo>
                  <a:cubicBezTo>
                    <a:pt x="0" y="85"/>
                    <a:pt x="0" y="85"/>
                    <a:pt x="0" y="85"/>
                  </a:cubicBezTo>
                  <a:cubicBezTo>
                    <a:pt x="0" y="85"/>
                    <a:pt x="0" y="85"/>
                    <a:pt x="0" y="86"/>
                  </a:cubicBezTo>
                  <a:cubicBezTo>
                    <a:pt x="0" y="86"/>
                    <a:pt x="0" y="86"/>
                    <a:pt x="0" y="86"/>
                  </a:cubicBezTo>
                  <a:cubicBezTo>
                    <a:pt x="0" y="86"/>
                    <a:pt x="0" y="86"/>
                    <a:pt x="0" y="86"/>
                  </a:cubicBezTo>
                  <a:cubicBezTo>
                    <a:pt x="0" y="86"/>
                    <a:pt x="0" y="86"/>
                    <a:pt x="0" y="86"/>
                  </a:cubicBezTo>
                  <a:cubicBezTo>
                    <a:pt x="0" y="86"/>
                    <a:pt x="0" y="86"/>
                    <a:pt x="0" y="86"/>
                  </a:cubicBezTo>
                  <a:cubicBezTo>
                    <a:pt x="0" y="86"/>
                    <a:pt x="0" y="86"/>
                    <a:pt x="0" y="86"/>
                  </a:cubicBezTo>
                  <a:cubicBezTo>
                    <a:pt x="0" y="86"/>
                    <a:pt x="0" y="86"/>
                    <a:pt x="0" y="86"/>
                  </a:cubicBezTo>
                  <a:cubicBezTo>
                    <a:pt x="0" y="86"/>
                    <a:pt x="0" y="86"/>
                    <a:pt x="0" y="87"/>
                  </a:cubicBezTo>
                  <a:cubicBezTo>
                    <a:pt x="0" y="87"/>
                    <a:pt x="0" y="87"/>
                    <a:pt x="0" y="87"/>
                  </a:cubicBezTo>
                  <a:cubicBezTo>
                    <a:pt x="0" y="87"/>
                    <a:pt x="0" y="87"/>
                    <a:pt x="0" y="87"/>
                  </a:cubicBezTo>
                  <a:cubicBezTo>
                    <a:pt x="0" y="87"/>
                    <a:pt x="0" y="87"/>
                    <a:pt x="0" y="87"/>
                  </a:cubicBezTo>
                  <a:cubicBezTo>
                    <a:pt x="0" y="87"/>
                    <a:pt x="0" y="87"/>
                    <a:pt x="0" y="87"/>
                  </a:cubicBezTo>
                  <a:cubicBezTo>
                    <a:pt x="0" y="87"/>
                    <a:pt x="0" y="87"/>
                    <a:pt x="0" y="87"/>
                  </a:cubicBezTo>
                  <a:cubicBezTo>
                    <a:pt x="0" y="87"/>
                    <a:pt x="0" y="87"/>
                    <a:pt x="0" y="87"/>
                  </a:cubicBezTo>
                  <a:cubicBezTo>
                    <a:pt x="0" y="87"/>
                    <a:pt x="0" y="88"/>
                    <a:pt x="0" y="88"/>
                  </a:cubicBezTo>
                  <a:cubicBezTo>
                    <a:pt x="0" y="88"/>
                    <a:pt x="0" y="88"/>
                    <a:pt x="0" y="88"/>
                  </a:cubicBezTo>
                  <a:cubicBezTo>
                    <a:pt x="0" y="88"/>
                    <a:pt x="0" y="88"/>
                    <a:pt x="0" y="88"/>
                  </a:cubicBezTo>
                  <a:cubicBezTo>
                    <a:pt x="0" y="88"/>
                    <a:pt x="0" y="88"/>
                    <a:pt x="0" y="88"/>
                  </a:cubicBezTo>
                  <a:cubicBezTo>
                    <a:pt x="0" y="88"/>
                    <a:pt x="0" y="88"/>
                    <a:pt x="0" y="88"/>
                  </a:cubicBezTo>
                  <a:cubicBezTo>
                    <a:pt x="0" y="88"/>
                    <a:pt x="0" y="88"/>
                    <a:pt x="0" y="88"/>
                  </a:cubicBezTo>
                  <a:cubicBezTo>
                    <a:pt x="0" y="88"/>
                    <a:pt x="0" y="88"/>
                    <a:pt x="0" y="88"/>
                  </a:cubicBezTo>
                  <a:cubicBezTo>
                    <a:pt x="0" y="89"/>
                    <a:pt x="0" y="89"/>
                    <a:pt x="0" y="89"/>
                  </a:cubicBezTo>
                  <a:cubicBezTo>
                    <a:pt x="0" y="89"/>
                    <a:pt x="0" y="89"/>
                    <a:pt x="0" y="89"/>
                  </a:cubicBezTo>
                  <a:cubicBezTo>
                    <a:pt x="0" y="89"/>
                    <a:pt x="0" y="89"/>
                    <a:pt x="0" y="89"/>
                  </a:cubicBezTo>
                  <a:cubicBezTo>
                    <a:pt x="0" y="89"/>
                    <a:pt x="0" y="89"/>
                    <a:pt x="0" y="89"/>
                  </a:cubicBezTo>
                  <a:cubicBezTo>
                    <a:pt x="0" y="89"/>
                    <a:pt x="0" y="89"/>
                    <a:pt x="0" y="89"/>
                  </a:cubicBezTo>
                  <a:cubicBezTo>
                    <a:pt x="0" y="89"/>
                    <a:pt x="0" y="89"/>
                    <a:pt x="0" y="89"/>
                  </a:cubicBezTo>
                  <a:cubicBezTo>
                    <a:pt x="0" y="89"/>
                    <a:pt x="0" y="89"/>
                    <a:pt x="0" y="89"/>
                  </a:cubicBezTo>
                  <a:cubicBezTo>
                    <a:pt x="0" y="90"/>
                    <a:pt x="0" y="90"/>
                    <a:pt x="0" y="90"/>
                  </a:cubicBezTo>
                  <a:cubicBezTo>
                    <a:pt x="0" y="90"/>
                    <a:pt x="0" y="90"/>
                    <a:pt x="0" y="90"/>
                  </a:cubicBezTo>
                  <a:cubicBezTo>
                    <a:pt x="0" y="90"/>
                    <a:pt x="0" y="90"/>
                    <a:pt x="0" y="90"/>
                  </a:cubicBezTo>
                  <a:cubicBezTo>
                    <a:pt x="0" y="90"/>
                    <a:pt x="0" y="90"/>
                    <a:pt x="0" y="90"/>
                  </a:cubicBezTo>
                  <a:cubicBezTo>
                    <a:pt x="0" y="90"/>
                    <a:pt x="0" y="90"/>
                    <a:pt x="0" y="90"/>
                  </a:cubicBezTo>
                  <a:cubicBezTo>
                    <a:pt x="0" y="90"/>
                    <a:pt x="0" y="90"/>
                    <a:pt x="0" y="90"/>
                  </a:cubicBezTo>
                  <a:cubicBezTo>
                    <a:pt x="0" y="91"/>
                    <a:pt x="0" y="91"/>
                    <a:pt x="0" y="91"/>
                  </a:cubicBezTo>
                  <a:cubicBezTo>
                    <a:pt x="0" y="91"/>
                    <a:pt x="0" y="91"/>
                    <a:pt x="0" y="91"/>
                  </a:cubicBezTo>
                  <a:cubicBezTo>
                    <a:pt x="0" y="91"/>
                    <a:pt x="0" y="91"/>
                    <a:pt x="0" y="91"/>
                  </a:cubicBezTo>
                  <a:cubicBezTo>
                    <a:pt x="0" y="91"/>
                    <a:pt x="0" y="91"/>
                    <a:pt x="0" y="91"/>
                  </a:cubicBezTo>
                  <a:cubicBezTo>
                    <a:pt x="0" y="91"/>
                    <a:pt x="0" y="91"/>
                    <a:pt x="0" y="91"/>
                  </a:cubicBezTo>
                  <a:cubicBezTo>
                    <a:pt x="0" y="91"/>
                    <a:pt x="0" y="91"/>
                    <a:pt x="0" y="91"/>
                  </a:cubicBezTo>
                  <a:cubicBezTo>
                    <a:pt x="0" y="91"/>
                    <a:pt x="0" y="91"/>
                    <a:pt x="0" y="91"/>
                  </a:cubicBezTo>
                  <a:cubicBezTo>
                    <a:pt x="0" y="91"/>
                    <a:pt x="0" y="92"/>
                    <a:pt x="0" y="92"/>
                  </a:cubicBezTo>
                  <a:cubicBezTo>
                    <a:pt x="0" y="92"/>
                    <a:pt x="0" y="92"/>
                    <a:pt x="0" y="92"/>
                  </a:cubicBezTo>
                  <a:cubicBezTo>
                    <a:pt x="0" y="92"/>
                    <a:pt x="0" y="92"/>
                    <a:pt x="0" y="92"/>
                  </a:cubicBezTo>
                  <a:cubicBezTo>
                    <a:pt x="0" y="92"/>
                    <a:pt x="0" y="92"/>
                    <a:pt x="0" y="92"/>
                  </a:cubicBezTo>
                  <a:cubicBezTo>
                    <a:pt x="0" y="92"/>
                    <a:pt x="0" y="92"/>
                    <a:pt x="0" y="92"/>
                  </a:cubicBezTo>
                  <a:cubicBezTo>
                    <a:pt x="0" y="92"/>
                    <a:pt x="0" y="92"/>
                    <a:pt x="0" y="92"/>
                  </a:cubicBezTo>
                  <a:cubicBezTo>
                    <a:pt x="0" y="92"/>
                    <a:pt x="0" y="92"/>
                    <a:pt x="0" y="92"/>
                  </a:cubicBezTo>
                  <a:cubicBezTo>
                    <a:pt x="0" y="92"/>
                    <a:pt x="0" y="92"/>
                    <a:pt x="0" y="92"/>
                  </a:cubicBezTo>
                  <a:cubicBezTo>
                    <a:pt x="0" y="93"/>
                    <a:pt x="0" y="93"/>
                    <a:pt x="0" y="93"/>
                  </a:cubicBezTo>
                  <a:cubicBezTo>
                    <a:pt x="0" y="93"/>
                    <a:pt x="0" y="93"/>
                    <a:pt x="0" y="93"/>
                  </a:cubicBezTo>
                  <a:cubicBezTo>
                    <a:pt x="0" y="93"/>
                    <a:pt x="0" y="93"/>
                    <a:pt x="0" y="93"/>
                  </a:cubicBezTo>
                  <a:cubicBezTo>
                    <a:pt x="0" y="93"/>
                    <a:pt x="0" y="93"/>
                    <a:pt x="0" y="93"/>
                  </a:cubicBezTo>
                  <a:cubicBezTo>
                    <a:pt x="0" y="94"/>
                    <a:pt x="0" y="94"/>
                    <a:pt x="0" y="94"/>
                  </a:cubicBezTo>
                  <a:cubicBezTo>
                    <a:pt x="0" y="94"/>
                    <a:pt x="0" y="94"/>
                    <a:pt x="0" y="94"/>
                  </a:cubicBezTo>
                  <a:cubicBezTo>
                    <a:pt x="0" y="94"/>
                    <a:pt x="0" y="94"/>
                    <a:pt x="0" y="94"/>
                  </a:cubicBezTo>
                  <a:cubicBezTo>
                    <a:pt x="0" y="94"/>
                    <a:pt x="0" y="94"/>
                    <a:pt x="0" y="94"/>
                  </a:cubicBezTo>
                  <a:cubicBezTo>
                    <a:pt x="0" y="94"/>
                    <a:pt x="0" y="94"/>
                    <a:pt x="0" y="94"/>
                  </a:cubicBezTo>
                  <a:cubicBezTo>
                    <a:pt x="0" y="94"/>
                    <a:pt x="0" y="94"/>
                    <a:pt x="0" y="94"/>
                  </a:cubicBezTo>
                  <a:cubicBezTo>
                    <a:pt x="0" y="94"/>
                    <a:pt x="0" y="94"/>
                    <a:pt x="0" y="95"/>
                  </a:cubicBezTo>
                  <a:cubicBezTo>
                    <a:pt x="0" y="95"/>
                    <a:pt x="0" y="95"/>
                    <a:pt x="0" y="95"/>
                  </a:cubicBezTo>
                  <a:cubicBezTo>
                    <a:pt x="0" y="95"/>
                    <a:pt x="0" y="95"/>
                    <a:pt x="0" y="95"/>
                  </a:cubicBezTo>
                  <a:cubicBezTo>
                    <a:pt x="0" y="95"/>
                    <a:pt x="0" y="95"/>
                    <a:pt x="0" y="95"/>
                  </a:cubicBezTo>
                  <a:cubicBezTo>
                    <a:pt x="0" y="96"/>
                    <a:pt x="1" y="96"/>
                    <a:pt x="1" y="97"/>
                  </a:cubicBezTo>
                  <a:cubicBezTo>
                    <a:pt x="1" y="97"/>
                    <a:pt x="1" y="97"/>
                    <a:pt x="1" y="97"/>
                  </a:cubicBezTo>
                  <a:cubicBezTo>
                    <a:pt x="7" y="136"/>
                    <a:pt x="38" y="168"/>
                    <a:pt x="78" y="174"/>
                  </a:cubicBezTo>
                  <a:cubicBezTo>
                    <a:pt x="66" y="169"/>
                    <a:pt x="55" y="162"/>
                    <a:pt x="46" y="152"/>
                  </a:cubicBezTo>
                  <a:cubicBezTo>
                    <a:pt x="33" y="139"/>
                    <a:pt x="24" y="124"/>
                    <a:pt x="19" y="106"/>
                  </a:cubicBezTo>
                  <a:cubicBezTo>
                    <a:pt x="18" y="97"/>
                    <a:pt x="16" y="87"/>
                    <a:pt x="15" y="78"/>
                  </a:cubicBezTo>
                  <a:cubicBezTo>
                    <a:pt x="15" y="77"/>
                    <a:pt x="15" y="77"/>
                    <a:pt x="15" y="77"/>
                  </a:cubicBezTo>
                  <a:cubicBezTo>
                    <a:pt x="15" y="58"/>
                    <a:pt x="20" y="40"/>
                    <a:pt x="30" y="23"/>
                  </a:cubicBezTo>
                  <a:cubicBezTo>
                    <a:pt x="35" y="16"/>
                    <a:pt x="41" y="9"/>
                    <a:pt x="46" y="2"/>
                  </a:cubicBezTo>
                  <a:cubicBezTo>
                    <a:pt x="47" y="1"/>
                    <a:pt x="48" y="1"/>
                    <a:pt x="48" y="0"/>
                  </a:cubicBezTo>
                </a:path>
              </a:pathLst>
            </a:custGeom>
            <a:solidFill>
              <a:srgbClr val="FFB54D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</a14:hiddenLine>
              </a:ext>
            </a:extLst>
          </p:spPr>
          <p:txBody>
            <a:bodyPr vert="horz" wrap="square" lIns="121920" tIns="60960" rIns="121920" bIns="60960" numCol="1" anchor="t" anchorCtr="0" compatLnSpc="1"/>
            <a:lstStyle/>
            <a:p>
              <a:endParaRPr lang="en-GB" sz="2400"/>
            </a:p>
          </p:txBody>
        </p:sp>
        <p:sp>
          <p:nvSpPr>
            <p:cNvPr id="53" name="Rectangle 36"/>
            <p:cNvSpPr>
              <a:spLocks noChangeArrowheads="1"/>
            </p:cNvSpPr>
            <p:nvPr/>
          </p:nvSpPr>
          <p:spPr bwMode="auto">
            <a:xfrm>
              <a:off x="2605088" y="2592778"/>
              <a:ext cx="268288" cy="153988"/>
            </a:xfrm>
            <a:prstGeom prst="rect">
              <a:avLst/>
            </a:prstGeom>
            <a:solidFill>
              <a:srgbClr val="FFD57D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 vert="horz" wrap="square" lIns="121920" tIns="60960" rIns="121920" bIns="60960" numCol="1" anchor="t" anchorCtr="0" compatLnSpc="1"/>
            <a:lstStyle/>
            <a:p>
              <a:endParaRPr lang="en-GB" sz="2400"/>
            </a:p>
          </p:txBody>
        </p:sp>
      </p:grpSp>
      <p:sp>
        <p:nvSpPr>
          <p:cNvPr id="54" name="Oval 107"/>
          <p:cNvSpPr>
            <a:spLocks noChangeArrowheads="1"/>
          </p:cNvSpPr>
          <p:nvPr/>
        </p:nvSpPr>
        <p:spPr bwMode="auto">
          <a:xfrm>
            <a:off x="1259312" y="1331988"/>
            <a:ext cx="90392" cy="76587"/>
          </a:xfrm>
          <a:prstGeom prst="ellipse">
            <a:avLst/>
          </a:prstGeom>
          <a:solidFill>
            <a:srgbClr val="5D5C52"/>
          </a:solidFill>
          <a:ln>
            <a:noFill/>
          </a:ln>
          <a:extLs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round/>
              </a14:hiddenLine>
            </a:ext>
          </a:extLst>
        </p:spPr>
        <p:txBody>
          <a:bodyPr vert="horz" wrap="square" lIns="121920" tIns="60960" rIns="121920" bIns="60960" numCol="1" anchor="t" anchorCtr="0" compatLnSpc="1"/>
          <a:lstStyle/>
          <a:p>
            <a:endParaRPr lang="en-GB" sz="2400"/>
          </a:p>
        </p:txBody>
      </p:sp>
      <p:sp>
        <p:nvSpPr>
          <p:cNvPr id="55" name="Explosion 2 54"/>
          <p:cNvSpPr/>
          <p:nvPr/>
        </p:nvSpPr>
        <p:spPr>
          <a:xfrm>
            <a:off x="1586895" y="3158947"/>
            <a:ext cx="3149600" cy="2074040"/>
          </a:xfrm>
          <a:prstGeom prst="irregularSeal2">
            <a:avLst/>
          </a:prstGeom>
          <a:solidFill>
            <a:srgbClr val="FFFF00"/>
          </a:solidFill>
          <a:ln>
            <a:solidFill>
              <a:srgbClr val="FF0000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US" sz="3200" dirty="0">
                <a:solidFill>
                  <a:srgbClr val="0000FF"/>
                </a:solidFill>
              </a:rPr>
              <a:t>HẾT GIỜ</a:t>
            </a:r>
          </a:p>
        </p:txBody>
      </p:sp>
      <p:pic>
        <p:nvPicPr>
          <p:cNvPr id="2" name="Tieng vo tay (mp3cut.net).mp3">
            <a:hlinkClick r:id="" action="ppaction://media"/>
          </p:cNvPr>
          <p:cNvPicPr>
            <a:picLocks noChangeAspect="1"/>
          </p:cNvPicPr>
          <p:nvPr>
            <a:audioFile r:link="rId2"/>
            <p:extLst>
              <p:ext uri="{DAA4B4D4-6D71-4841-9C94-3DE7FCFB9230}">
                <p14:media xmlns:p14="http://schemas.microsoft.com/office/powerpoint/2010/main" r:embed="rId1"/>
              </p:ext>
            </p:extLst>
          </p:nvPr>
        </p:nvPicPr>
        <p:blipFill>
          <a:blip r:embed="rId19"/>
          <a:stretch>
            <a:fillRect/>
          </a:stretch>
        </p:blipFill>
        <p:spPr>
          <a:xfrm>
            <a:off x="12903200" y="5669037"/>
            <a:ext cx="812800" cy="812800"/>
          </a:xfrm>
          <a:prstGeom prst="rect">
            <a:avLst/>
          </a:prstGeom>
        </p:spPr>
      </p:pic>
      <p:pic>
        <p:nvPicPr>
          <p:cNvPr id="3" name="Picture 2" descr="powerpoint-07"/>
          <p:cNvPicPr>
            <a:picLocks noChangeAspect="1"/>
          </p:cNvPicPr>
          <p:nvPr/>
        </p:nvPicPr>
        <p:blipFill>
          <a:blip r:embed="rId20"/>
          <a:stretch>
            <a:fillRect/>
          </a:stretch>
        </p:blipFill>
        <p:spPr>
          <a:xfrm>
            <a:off x="10055860" y="22225"/>
            <a:ext cx="1833245" cy="795020"/>
          </a:xfrm>
          <a:prstGeom prst="rect">
            <a:avLst/>
          </a:prstGeom>
        </p:spPr>
      </p:pic>
    </p:spTree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47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3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1000"/>
                                        <p:tgtEl>
                                          <p:spTgt spid="1034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8" dur="1000" fill="hold"/>
                                        <p:tgtEl>
                                          <p:spTgt spid="1034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9" dur="1000" fill="hold"/>
                                        <p:tgtEl>
                                          <p:spTgt spid="1034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-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10" presetID="47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2" dur="1000"/>
                                        <p:tgtEl>
                                          <p:spTgt spid="5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13" dur="1000" fill="hold"/>
                                        <p:tgtEl>
                                          <p:spTgt spid="5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4" dur="1000" fill="hold"/>
                                        <p:tgtEl>
                                          <p:spTgt spid="5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-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15" presetID="42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7" dur="1000"/>
                                        <p:tgtEl>
                                          <p:spTgt spid="4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18" dur="1000" fill="hold"/>
                                        <p:tgtEl>
                                          <p:spTgt spid="4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9" dur="1000" fill="hold"/>
                                        <p:tgtEl>
                                          <p:spTgt spid="4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20" presetID="42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2" dur="1000"/>
                                        <p:tgtEl>
                                          <p:spTgt spid="25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23" dur="1000" fill="hold"/>
                                        <p:tgtEl>
                                          <p:spTgt spid="25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4" dur="1000" fill="hold"/>
                                        <p:tgtEl>
                                          <p:spTgt spid="25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25" presetID="42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7" dur="1000"/>
                                        <p:tgtEl>
                                          <p:spTgt spid="27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28" dur="1000" fill="hold"/>
                                        <p:tgtEl>
                                          <p:spTgt spid="27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9" dur="1000" fill="hold"/>
                                        <p:tgtEl>
                                          <p:spTgt spid="27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30" presetID="1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2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32" presetID="32" presetClass="emph" presetSubtype="0" repeatCount="indefinite" fill="hold" nodeType="withEffect">
                                  <p:stCondLst>
                                    <p:cond delay="0"/>
                                  </p:stCondLst>
                                  <p:childTnLst>
                                    <p:animRot by="120000">
                                      <p:cBhvr>
                                        <p:cTn id="33" dur="300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29"/>
                                        </p:tgtEl>
                                        <p:attrNameLst>
                                          <p:attrName>r</p:attrName>
                                        </p:attrNameLst>
                                      </p:cBhvr>
                                    </p:animRot>
                                    <p:animRot by="-240000">
                                      <p:cBhvr>
                                        <p:cTn id="34" dur="600" fill="hold">
                                          <p:stCondLst>
                                            <p:cond delay="600"/>
                                          </p:stCondLst>
                                        </p:cTn>
                                        <p:tgtEl>
                                          <p:spTgt spid="1029"/>
                                        </p:tgtEl>
                                        <p:attrNameLst>
                                          <p:attrName>r</p:attrName>
                                        </p:attrNameLst>
                                      </p:cBhvr>
                                    </p:animRot>
                                    <p:animRot by="240000">
                                      <p:cBhvr>
                                        <p:cTn id="35" dur="600" fill="hold">
                                          <p:stCondLst>
                                            <p:cond delay="1200"/>
                                          </p:stCondLst>
                                        </p:cTn>
                                        <p:tgtEl>
                                          <p:spTgt spid="1029"/>
                                        </p:tgtEl>
                                        <p:attrNameLst>
                                          <p:attrName>r</p:attrName>
                                        </p:attrNameLst>
                                      </p:cBhvr>
                                    </p:animRot>
                                    <p:animRot by="-240000">
                                      <p:cBhvr>
                                        <p:cTn id="36" dur="600" fill="hold">
                                          <p:stCondLst>
                                            <p:cond delay="1800"/>
                                          </p:stCondLst>
                                        </p:cTn>
                                        <p:tgtEl>
                                          <p:spTgt spid="1029"/>
                                        </p:tgtEl>
                                        <p:attrNameLst>
                                          <p:attrName>r</p:attrName>
                                        </p:attrNameLst>
                                      </p:cBhvr>
                                    </p:animRot>
                                    <p:animRot by="120000">
                                      <p:cBhvr>
                                        <p:cTn id="37" dur="600" fill="hold">
                                          <p:stCondLst>
                                            <p:cond delay="2400"/>
                                          </p:stCondLst>
                                        </p:cTn>
                                        <p:tgtEl>
                                          <p:spTgt spid="1029"/>
                                        </p:tgtEl>
                                        <p:attrNameLst>
                                          <p:attrName>r</p:attrName>
                                        </p:attrNameLst>
                                      </p:cBhvr>
                                    </p:animRo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  <p:seq concurrent="1" nextAc="seek">
              <p:cTn id="38" restart="whenNotActive" fill="hold" evtFilter="cancelBubble" nodeType="interactiveSeq">
                <p:stCondLst>
                  <p:cond evt="onClick" delay="0">
                    <p:tgtEl>
                      <p:spTgt spid="4"/>
                    </p:tgtEl>
                  </p:cond>
                </p:stCondLst>
                <p:endSync evt="end" delay="0">
                  <p:rtn val="all"/>
                </p:endSync>
                <p:childTnLst>
                  <p:par>
                    <p:cTn id="39" fill="hold">
                      <p:stCondLst>
                        <p:cond delay="0"/>
                      </p:stCondLst>
                      <p:childTnLst>
                        <p:par>
                          <p:cTn id="40" fill="hold">
                            <p:stCondLst>
                              <p:cond delay="0"/>
                            </p:stCondLst>
                            <p:childTnLst>
                              <p:par>
                                <p:cTn id="41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3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43" presetID="32" presetClass="emph" presetSubtype="0" repeatCount="indefinite" fill="hold" nodeType="withEffect">
                                  <p:stCondLst>
                                    <p:cond delay="0"/>
                                  </p:stCondLst>
                                  <p:childTnLst>
                                    <p:animRot by="120000">
                                      <p:cBhvr>
                                        <p:cTn id="44" dur="300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31"/>
                                        </p:tgtEl>
                                        <p:attrNameLst>
                                          <p:attrName>r</p:attrName>
                                        </p:attrNameLst>
                                      </p:cBhvr>
                                    </p:animRot>
                                    <p:animRot by="-240000">
                                      <p:cBhvr>
                                        <p:cTn id="45" dur="600" fill="hold">
                                          <p:stCondLst>
                                            <p:cond delay="600"/>
                                          </p:stCondLst>
                                        </p:cTn>
                                        <p:tgtEl>
                                          <p:spTgt spid="1031"/>
                                        </p:tgtEl>
                                        <p:attrNameLst>
                                          <p:attrName>r</p:attrName>
                                        </p:attrNameLst>
                                      </p:cBhvr>
                                    </p:animRot>
                                    <p:animRot by="240000">
                                      <p:cBhvr>
                                        <p:cTn id="46" dur="600" fill="hold">
                                          <p:stCondLst>
                                            <p:cond delay="1200"/>
                                          </p:stCondLst>
                                        </p:cTn>
                                        <p:tgtEl>
                                          <p:spTgt spid="1031"/>
                                        </p:tgtEl>
                                        <p:attrNameLst>
                                          <p:attrName>r</p:attrName>
                                        </p:attrNameLst>
                                      </p:cBhvr>
                                    </p:animRot>
                                    <p:animRot by="-240000">
                                      <p:cBhvr>
                                        <p:cTn id="47" dur="600" fill="hold">
                                          <p:stCondLst>
                                            <p:cond delay="1800"/>
                                          </p:stCondLst>
                                        </p:cTn>
                                        <p:tgtEl>
                                          <p:spTgt spid="1031"/>
                                        </p:tgtEl>
                                        <p:attrNameLst>
                                          <p:attrName>r</p:attrName>
                                        </p:attrNameLst>
                                      </p:cBhvr>
                                    </p:animRot>
                                    <p:animRot by="120000">
                                      <p:cBhvr>
                                        <p:cTn id="48" dur="600" fill="hold">
                                          <p:stCondLst>
                                            <p:cond delay="2400"/>
                                          </p:stCondLst>
                                        </p:cTn>
                                        <p:tgtEl>
                                          <p:spTgt spid="1031"/>
                                        </p:tgtEl>
                                        <p:attrNameLst>
                                          <p:attrName>r</p:attrName>
                                        </p:attrNameLst>
                                      </p:cBhvr>
                                    </p:animRot>
                                  </p:childTnLst>
                                </p:cTn>
                              </p:par>
                              <p:par>
                                <p:cTn id="49" presetID="1" presetClass="emph" presetSubtype="2" fill="hold" nodeType="withEffect">
                                  <p:stCondLst>
                                    <p:cond delay="0"/>
                                  </p:stCondLst>
                                  <p:childTnLst>
                                    <p:animClr clrSpc="rgb" dir="cw">
                                      <p:cBhvr>
                                        <p:cTn id="50" dur="2000" fill="hold"/>
                                        <p:tgtEl>
                                          <p:spTgt spid="4"/>
                                        </p:tgtEl>
                                        <p:attrNameLst>
                                          <p:attrName>fillcolor</p:attrName>
                                        </p:attrNameLst>
                                      </p:cBhvr>
                                      <p:to>
                                        <a:srgbClr val="FF0000"/>
                                      </p:to>
                                    </p:animClr>
                                    <p:set>
                                      <p:cBhvr>
                                        <p:cTn id="51" dur="2000" fill="hold"/>
                                        <p:tgtEl>
                                          <p:spTgt spid="4"/>
                                        </p:tgtEl>
                                        <p:attrNameLst>
                                          <p:attrName>fill.type</p:attrName>
                                        </p:attrNameLst>
                                      </p:cBhvr>
                                      <p:to>
                                        <p:strVal val="solid"/>
                                      </p:to>
                                    </p:set>
                                    <p:set>
                                      <p:cBhvr>
                                        <p:cTn id="52" dur="2000" fill="hold"/>
                                        <p:tgtEl>
                                          <p:spTgt spid="4"/>
                                        </p:tgtEl>
                                        <p:attrNameLst>
                                          <p:attrName>fill.on</p:attrName>
                                        </p:attrNameLst>
                                      </p:cBhvr>
                                      <p:to>
                                        <p:strVal val="tru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nextCondLst>
                <p:cond evt="onClick" delay="0">
                  <p:tgtEl>
                    <p:spTgt spid="4"/>
                  </p:tgtEl>
                </p:cond>
              </p:nextCondLst>
            </p:seq>
            <p:seq concurrent="1" nextAc="seek">
              <p:cTn id="53" restart="whenNotActive" fill="hold" evtFilter="cancelBubble" nodeType="interactiveSeq">
                <p:stCondLst>
                  <p:cond evt="onClick" delay="0">
                    <p:tgtEl>
                      <p:spTgt spid="25"/>
                    </p:tgtEl>
                  </p:cond>
                </p:stCondLst>
                <p:endSync evt="end" delay="0">
                  <p:rtn val="all"/>
                </p:endSync>
                <p:childTnLst>
                  <p:par>
                    <p:cTn id="54" fill="hold">
                      <p:stCondLst>
                        <p:cond delay="0"/>
                      </p:stCondLst>
                      <p:childTnLst>
                        <p:par>
                          <p:cTn id="55" fill="hold">
                            <p:stCondLst>
                              <p:cond delay="0"/>
                            </p:stCondLst>
                            <p:childTnLst>
                              <p:par>
                                <p:cTn id="56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5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3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58" presetID="32" presetClass="emph" presetSubtype="0" repeatCount="indefinite" fill="hold" nodeType="withEffect">
                                  <p:stCondLst>
                                    <p:cond delay="0"/>
                                  </p:stCondLst>
                                  <p:childTnLst>
                                    <p:animRot by="120000">
                                      <p:cBhvr>
                                        <p:cTn id="59" dur="300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30"/>
                                        </p:tgtEl>
                                        <p:attrNameLst>
                                          <p:attrName>r</p:attrName>
                                        </p:attrNameLst>
                                      </p:cBhvr>
                                    </p:animRot>
                                    <p:animRot by="-240000">
                                      <p:cBhvr>
                                        <p:cTn id="60" dur="600" fill="hold">
                                          <p:stCondLst>
                                            <p:cond delay="600"/>
                                          </p:stCondLst>
                                        </p:cTn>
                                        <p:tgtEl>
                                          <p:spTgt spid="1030"/>
                                        </p:tgtEl>
                                        <p:attrNameLst>
                                          <p:attrName>r</p:attrName>
                                        </p:attrNameLst>
                                      </p:cBhvr>
                                    </p:animRot>
                                    <p:animRot by="240000">
                                      <p:cBhvr>
                                        <p:cTn id="61" dur="600" fill="hold">
                                          <p:stCondLst>
                                            <p:cond delay="1200"/>
                                          </p:stCondLst>
                                        </p:cTn>
                                        <p:tgtEl>
                                          <p:spTgt spid="1030"/>
                                        </p:tgtEl>
                                        <p:attrNameLst>
                                          <p:attrName>r</p:attrName>
                                        </p:attrNameLst>
                                      </p:cBhvr>
                                    </p:animRot>
                                    <p:animRot by="-240000">
                                      <p:cBhvr>
                                        <p:cTn id="62" dur="600" fill="hold">
                                          <p:stCondLst>
                                            <p:cond delay="1800"/>
                                          </p:stCondLst>
                                        </p:cTn>
                                        <p:tgtEl>
                                          <p:spTgt spid="1030"/>
                                        </p:tgtEl>
                                        <p:attrNameLst>
                                          <p:attrName>r</p:attrName>
                                        </p:attrNameLst>
                                      </p:cBhvr>
                                    </p:animRot>
                                    <p:animRot by="120000">
                                      <p:cBhvr>
                                        <p:cTn id="63" dur="600" fill="hold">
                                          <p:stCondLst>
                                            <p:cond delay="2400"/>
                                          </p:stCondLst>
                                        </p:cTn>
                                        <p:tgtEl>
                                          <p:spTgt spid="1030"/>
                                        </p:tgtEl>
                                        <p:attrNameLst>
                                          <p:attrName>r</p:attrName>
                                        </p:attrNameLst>
                                      </p:cBhvr>
                                    </p:animRot>
                                  </p:childTnLst>
                                </p:cTn>
                              </p:par>
                              <p:par>
                                <p:cTn id="64" presetID="1" presetClass="emph" presetSubtype="2" fill="hold" nodeType="withEffect">
                                  <p:stCondLst>
                                    <p:cond delay="0"/>
                                  </p:stCondLst>
                                  <p:childTnLst>
                                    <p:animClr clrSpc="rgb" dir="cw">
                                      <p:cBhvr>
                                        <p:cTn id="65" dur="2000" fill="hold"/>
                                        <p:tgtEl>
                                          <p:spTgt spid="25"/>
                                        </p:tgtEl>
                                        <p:attrNameLst>
                                          <p:attrName>fillcolor</p:attrName>
                                        </p:attrNameLst>
                                      </p:cBhvr>
                                      <p:to>
                                        <a:srgbClr val="FF0000"/>
                                      </p:to>
                                    </p:animClr>
                                    <p:set>
                                      <p:cBhvr>
                                        <p:cTn id="66" dur="2000" fill="hold"/>
                                        <p:tgtEl>
                                          <p:spTgt spid="25"/>
                                        </p:tgtEl>
                                        <p:attrNameLst>
                                          <p:attrName>fill.type</p:attrName>
                                        </p:attrNameLst>
                                      </p:cBhvr>
                                      <p:to>
                                        <p:strVal val="solid"/>
                                      </p:to>
                                    </p:set>
                                    <p:set>
                                      <p:cBhvr>
                                        <p:cTn id="67" dur="2000" fill="hold"/>
                                        <p:tgtEl>
                                          <p:spTgt spid="25"/>
                                        </p:tgtEl>
                                        <p:attrNameLst>
                                          <p:attrName>fill.on</p:attrName>
                                        </p:attrNameLst>
                                      </p:cBhvr>
                                      <p:to>
                                        <p:strVal val="tru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nextCondLst>
                <p:cond evt="onClick" delay="0">
                  <p:tgtEl>
                    <p:spTgt spid="25"/>
                  </p:tgtEl>
                </p:cond>
              </p:nextCondLst>
            </p:seq>
            <p:seq concurrent="1" nextAc="seek">
              <p:cTn id="68" restart="whenNotActive" fill="hold" evtFilter="cancelBubble" nodeType="interactiveSeq">
                <p:stCondLst>
                  <p:cond evt="onClick" delay="0">
                    <p:tgtEl>
                      <p:spTgt spid="27"/>
                    </p:tgtEl>
                  </p:cond>
                </p:stCondLst>
                <p:endSync evt="end" delay="0">
                  <p:rtn val="all"/>
                </p:endSync>
                <p:childTnLst>
                  <p:par>
                    <p:cTn id="69" fill="hold">
                      <p:stCondLst>
                        <p:cond delay="0"/>
                      </p:stCondLst>
                      <p:childTnLst>
                        <p:par>
                          <p:cTn id="70" fill="hold">
                            <p:stCondLst>
                              <p:cond delay="0"/>
                            </p:stCondLst>
                            <p:childTnLst>
                              <p:par>
                                <p:cTn id="71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7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3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73" presetID="1" presetClass="mediacall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cmd type="call" cmd="playFrom(0.0)">
                                      <p:cBhvr>
                                        <p:cTn id="74" dur="5595" fill="hold"/>
                                        <p:tgtEl>
                                          <p:spTgt spid="2"/>
                                        </p:tgtEl>
                                      </p:cBhvr>
                                    </p:cmd>
                                  </p:childTnLst>
                                </p:cTn>
                              </p:par>
                              <p:par>
                                <p:cTn id="75" presetID="21" presetClass="emph" presetSubtype="0" repeatCount="indefinite" fill="hold" grpId="1" nodeType="withEffect">
                                  <p:stCondLst>
                                    <p:cond delay="0"/>
                                  </p:stCondLst>
                                  <p:childTnLst>
                                    <p:animClr clrSpc="hsl" dir="cw">
                                      <p:cBhvr override="childStyle">
                                        <p:cTn id="76" dur="500" fill="hold"/>
                                        <p:tgtEl>
                                          <p:spTgt spid="27"/>
                                        </p:tgtEl>
                                        <p:attrNameLst>
                                          <p:attrName>style.color</p:attrName>
                                        </p:attrNameLst>
                                      </p:cBhvr>
                                      <p:by>
                                        <p:hsl h="7200000" s="0" l="0"/>
                                      </p:by>
                                    </p:animClr>
                                    <p:animClr clrSpc="hsl" dir="cw">
                                      <p:cBhvr>
                                        <p:cTn id="77" dur="500" fill="hold"/>
                                        <p:tgtEl>
                                          <p:spTgt spid="27"/>
                                        </p:tgtEl>
                                        <p:attrNameLst>
                                          <p:attrName>fillcolor</p:attrName>
                                        </p:attrNameLst>
                                      </p:cBhvr>
                                      <p:by>
                                        <p:hsl h="7200000" s="0" l="0"/>
                                      </p:by>
                                    </p:animClr>
                                    <p:animClr clrSpc="hsl" dir="cw">
                                      <p:cBhvr>
                                        <p:cTn id="78" dur="500" fill="hold"/>
                                        <p:tgtEl>
                                          <p:spTgt spid="27"/>
                                        </p:tgtEl>
                                        <p:attrNameLst>
                                          <p:attrName>stroke.color</p:attrName>
                                        </p:attrNameLst>
                                      </p:cBhvr>
                                      <p:by>
                                        <p:hsl h="7200000" s="0" l="0"/>
                                      </p:by>
                                    </p:animClr>
                                    <p:set>
                                      <p:cBhvr>
                                        <p:cTn id="79" dur="500" fill="hold"/>
                                        <p:tgtEl>
                                          <p:spTgt spid="27"/>
                                        </p:tgtEl>
                                        <p:attrNameLst>
                                          <p:attrName>fill.type</p:attrName>
                                        </p:attrNameLst>
                                      </p:cBhvr>
                                      <p:to>
                                        <p:strVal val="solid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80" presetID="32" presetClass="emph" presetSubtype="0" repeatCount="indefinite" fill="hold" nodeType="withEffect">
                                  <p:stCondLst>
                                    <p:cond delay="0"/>
                                  </p:stCondLst>
                                  <p:childTnLst>
                                    <p:animRot by="120000">
                                      <p:cBhvr>
                                        <p:cTn id="81" dur="300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32"/>
                                        </p:tgtEl>
                                        <p:attrNameLst>
                                          <p:attrName>r</p:attrName>
                                        </p:attrNameLst>
                                      </p:cBhvr>
                                    </p:animRot>
                                    <p:animRot by="-240000">
                                      <p:cBhvr>
                                        <p:cTn id="82" dur="600" fill="hold">
                                          <p:stCondLst>
                                            <p:cond delay="600"/>
                                          </p:stCondLst>
                                        </p:cTn>
                                        <p:tgtEl>
                                          <p:spTgt spid="1032"/>
                                        </p:tgtEl>
                                        <p:attrNameLst>
                                          <p:attrName>r</p:attrName>
                                        </p:attrNameLst>
                                      </p:cBhvr>
                                    </p:animRot>
                                    <p:animRot by="240000">
                                      <p:cBhvr>
                                        <p:cTn id="83" dur="600" fill="hold">
                                          <p:stCondLst>
                                            <p:cond delay="1200"/>
                                          </p:stCondLst>
                                        </p:cTn>
                                        <p:tgtEl>
                                          <p:spTgt spid="1032"/>
                                        </p:tgtEl>
                                        <p:attrNameLst>
                                          <p:attrName>r</p:attrName>
                                        </p:attrNameLst>
                                      </p:cBhvr>
                                    </p:animRot>
                                    <p:animRot by="-240000">
                                      <p:cBhvr>
                                        <p:cTn id="84" dur="600" fill="hold">
                                          <p:stCondLst>
                                            <p:cond delay="1800"/>
                                          </p:stCondLst>
                                        </p:cTn>
                                        <p:tgtEl>
                                          <p:spTgt spid="1032"/>
                                        </p:tgtEl>
                                        <p:attrNameLst>
                                          <p:attrName>r</p:attrName>
                                        </p:attrNameLst>
                                      </p:cBhvr>
                                    </p:animRot>
                                    <p:animRot by="120000">
                                      <p:cBhvr>
                                        <p:cTn id="85" dur="600" fill="hold">
                                          <p:stCondLst>
                                            <p:cond delay="2400"/>
                                          </p:stCondLst>
                                        </p:cTn>
                                        <p:tgtEl>
                                          <p:spTgt spid="1032"/>
                                        </p:tgtEl>
                                        <p:attrNameLst>
                                          <p:attrName>r</p:attrName>
                                        </p:attrNameLst>
                                      </p:cBhvr>
                                    </p:animRot>
                                  </p:childTnLst>
                                </p:cTn>
                              </p:par>
                              <p:par>
                                <p:cTn id="86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8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88" presetID="26" presetClass="emph" presetSubtype="0" repeatCount="3000" fill="hold" grpId="1" nodeType="withEffect">
                                  <p:stCondLst>
                                    <p:cond delay="0"/>
                                  </p:stCondLst>
                                  <p:childTnLst>
                                    <p:animEffect transition="out" filter="fade">
                                      <p:cBhvr>
                                        <p:cTn id="89" dur="500" tmFilter="0, 0; .2, .5; .8, .5; 1, 0"/>
                                        <p:tgtEl>
                                          <p:spTgt spid="6"/>
                                        </p:tgtEl>
                                      </p:cBhvr>
                                    </p:animEffect>
                                    <p:animScale>
                                      <p:cBhvr>
                                        <p:cTn id="90" dur="250" autoRev="1" fill="hold"/>
                                        <p:tgtEl>
                                          <p:spTgt spid="6"/>
                                        </p:tgtEl>
                                      </p:cBhvr>
                                      <p:by x="105000" y="105000"/>
                                    </p:animScale>
                                  </p:childTnLst>
                                </p:cTn>
                              </p:par>
                              <p:par>
                                <p:cTn id="91" presetID="1" presetClass="exit" presetSubtype="0" fill="hold" grpId="2" nodeType="withEffect">
                                  <p:stCondLst>
                                    <p:cond delay="2500"/>
                                  </p:stCondLst>
                                  <p:childTnLst>
                                    <p:set>
                                      <p:cBhvr>
                                        <p:cTn id="9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nextCondLst>
                <p:cond evt="onClick" delay="0">
                  <p:tgtEl>
                    <p:spTgt spid="27"/>
                  </p:tgtEl>
                </p:cond>
              </p:nextCondLst>
            </p:seq>
            <p:seq concurrent="1" nextAc="seek">
              <p:cTn id="93" restart="whenNotActive" fill="hold" evtFilter="cancelBubble" nodeType="interactiveSeq">
                <p:stCondLst>
                  <p:cond evt="onClick" delay="0">
                    <p:tgtEl>
                      <p:spTgt spid="23"/>
                    </p:tgtEl>
                  </p:cond>
                </p:stCondLst>
                <p:endSync evt="end" delay="0">
                  <p:rtn val="all"/>
                </p:endSync>
                <p:childTnLst>
                  <p:par>
                    <p:cTn id="94" fill="hold">
                      <p:stCondLst>
                        <p:cond delay="0"/>
                      </p:stCondLst>
                      <p:childTnLst>
                        <p:par>
                          <p:cTn id="95" fill="hold">
                            <p:stCondLst>
                              <p:cond delay="0"/>
                            </p:stCondLst>
                            <p:childTnLst>
                              <p:par>
                                <p:cTn id="96" presetID="8" presetClass="emph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animRot by="21600000">
                                      <p:cBhvr>
                                        <p:cTn id="97" dur="15000" fill="hold"/>
                                        <p:tgtEl>
                                          <p:spTgt spid="29"/>
                                        </p:tgtEl>
                                        <p:attrNameLst>
                                          <p:attrName>r</p:attrName>
                                        </p:attrNameLst>
                                      </p:cBhvr>
                                    </p:animRo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98" fill="hold">
                            <p:stCondLst>
                              <p:cond delay="15000"/>
                            </p:stCondLst>
                            <p:childTnLst>
                              <p:par>
                                <p:cTn id="99" presetID="1" presetClass="entr" presetSubtype="0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101" presetID="1" presetClass="exit" presetSubtype="0" fill="hold" grpId="1" nodeType="withEffect">
                                  <p:stCondLst>
                                    <p:cond delay="2000"/>
                                  </p:stCondLst>
                                  <p:childTnLst>
                                    <p:set>
                                      <p:cBhvr>
                                        <p:cTn id="10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nextCondLst>
                <p:cond evt="onClick" delay="0">
                  <p:tgtEl>
                    <p:spTgt spid="23"/>
                  </p:tgtEl>
                </p:cond>
              </p:nextCondLst>
            </p:seq>
            <p:audio>
              <p:cMediaNode vol="80000">
                <p:cTn id="103" fill="hold" display="0">
                  <p:stCondLst>
                    <p:cond delay="indefinite"/>
                  </p:stCondLst>
                  <p:endCondLst>
                    <p:cond evt="onStopAudio" delay="0">
                      <p:tgtEl>
                        <p:sldTgt/>
                      </p:tgtEl>
                    </p:cond>
                  </p:endCondLst>
                </p:cTn>
                <p:tgtEl>
                  <p:spTgt spid="2"/>
                </p:tgtEl>
              </p:cMediaNode>
            </p:audio>
          </p:childTnLst>
        </p:cTn>
      </p:par>
    </p:tnLst>
    <p:bldLst>
      <p:bldP spid="4" grpId="0" bldLvl="0" animBg="1"/>
      <p:bldP spid="25" grpId="0" bldLvl="0" animBg="1"/>
      <p:bldP spid="27" grpId="0" bldLvl="0" animBg="1"/>
      <p:bldP spid="27" grpId="1" bldLvl="0" animBg="1"/>
      <p:bldP spid="5" grpId="0"/>
      <p:bldP spid="6" grpId="0" bldLvl="0" animBg="1"/>
      <p:bldP spid="6" grpId="1" bldLvl="0" animBg="1"/>
      <p:bldP spid="6" grpId="2" bldLvl="0" animBg="1"/>
      <p:bldP spid="55" grpId="0" bldLvl="0" animBg="1"/>
      <p:bldP spid="55" grpId="1" bldLvl="0" animBg="1"/>
    </p:bldLst>
  </p:timing>
</p:sld>
</file>

<file path=ppt/slides/slide1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</p:cSld>
  <p:clrMapOvr>
    <a:masterClrMapping/>
  </p:clrMapOvr>
</p:sld>
</file>

<file path=ppt/theme/theme1.xml><?xml version="1.0" encoding="utf-8"?>
<a:theme xmlns:a="http://schemas.openxmlformats.org/drawingml/2006/main" name="Green Color">
  <a:themeElements>
    <a:clrScheme name="Green Color 13">
      <a:dk1>
        <a:srgbClr val="000000"/>
      </a:dk1>
      <a:lt1>
        <a:srgbClr val="FFFFFF"/>
      </a:lt1>
      <a:dk2>
        <a:srgbClr val="000000"/>
      </a:dk2>
      <a:lt2>
        <a:srgbClr val="969696"/>
      </a:lt2>
      <a:accent1>
        <a:srgbClr val="009900"/>
      </a:accent1>
      <a:accent2>
        <a:srgbClr val="99CC00"/>
      </a:accent2>
      <a:accent3>
        <a:srgbClr val="FFFFFF"/>
      </a:accent3>
      <a:accent4>
        <a:srgbClr val="000000"/>
      </a:accent4>
      <a:accent5>
        <a:srgbClr val="AACAAA"/>
      </a:accent5>
      <a:accent6>
        <a:srgbClr val="8AB900"/>
      </a:accent6>
      <a:hlink>
        <a:srgbClr val="CC3300"/>
      </a:hlink>
      <a:folHlink>
        <a:srgbClr val="996600"/>
      </a:folHlink>
    </a:clrScheme>
    <a:fontScheme name="Green Color">
      <a:majorFont>
        <a:latin typeface="Arial"/>
        <a:ea typeface="SimSun"/>
        <a:cs typeface=""/>
      </a:majorFont>
      <a:minorFont>
        <a:latin typeface="Arial"/>
        <a:ea typeface="SimSun"/>
        <a:cs typeface="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>
    <a:spDef>
      <a:spPr bwMode="auto">
        <a:xfrm>
          <a:off x="0" y="0"/>
          <a:ext cx="1" cy="1"/>
        </a:xfrm>
        <a:custGeom>
          <a:avLst/>
          <a:gdLst/>
          <a:ahLst/>
          <a:cxnLst/>
          <a:rect l="0" t="0" r="0" b="0"/>
          <a:pathLst/>
        </a:custGeom>
        <a:gradFill rotWithShape="0">
          <a:gsLst>
            <a:gs pos="0">
              <a:schemeClr val="accent1"/>
            </a:gs>
            <a:gs pos="100000">
              <a:schemeClr val="accent2"/>
            </a:gs>
          </a:gsLst>
          <a:lin ang="5400000" scaled="1"/>
        </a:gradFill>
        <a:ln w="9525" cap="flat" cmpd="sng" algn="ctr">
          <a:solidFill>
            <a:schemeClr val="accent1"/>
          </a:solidFill>
          <a:prstDash val="solid"/>
          <a:round/>
          <a:headEnd type="none" w="med" len="med"/>
          <a:tailEnd type="none" w="med" len="med"/>
        </a:ln>
      </a:spPr>
      <a:bodyPr vert="horz" wrap="none" lIns="91440" tIns="45720" rIns="91440" bIns="45720" numCol="1" anchor="ctr" anchorCtr="0" compatLnSpc="1"/>
      <a:lstStyle>
        <a:defPPr marL="0" marR="0" indent="0" algn="l" defTabSz="914400" rtl="0" eaLnBrk="1" fontAlgn="base" latinLnBrk="0" hangingPunct="1">
          <a:lnSpc>
            <a:spcPct val="100000"/>
          </a:lnSpc>
          <a:spcBef>
            <a:spcPct val="0"/>
          </a:spcBef>
          <a:spcAft>
            <a:spcPct val="0"/>
          </a:spcAft>
          <a:buClrTx/>
          <a:buSzTx/>
          <a:buFontTx/>
          <a:buNone/>
          <a:defRPr kumimoji="0" lang="zh-CN" altLang="en-US" sz="1800" b="0" i="0" u="none" strike="noStrike" cap="none" normalizeH="0" baseline="0" smtClean="0">
            <a:ln>
              <a:noFill/>
            </a:ln>
            <a:solidFill>
              <a:schemeClr val="tx1"/>
            </a:solidFill>
            <a:effectLst/>
            <a:latin typeface="Arial" panose="020B0604020202020204" pitchFamily="34" charset="0"/>
            <a:ea typeface="SimSun" panose="02010600030101010101" pitchFamily="2" charset="-122"/>
          </a:defRPr>
        </a:defPPr>
      </a:lstStyle>
    </a:spDef>
    <a:lnDef>
      <a:spPr bwMode="auto">
        <a:xfrm>
          <a:off x="0" y="0"/>
          <a:ext cx="1" cy="1"/>
        </a:xfrm>
        <a:custGeom>
          <a:avLst/>
          <a:gdLst/>
          <a:ahLst/>
          <a:cxnLst/>
          <a:rect l="0" t="0" r="0" b="0"/>
          <a:pathLst/>
        </a:custGeom>
        <a:gradFill rotWithShape="0">
          <a:gsLst>
            <a:gs pos="0">
              <a:schemeClr val="accent1"/>
            </a:gs>
            <a:gs pos="100000">
              <a:schemeClr val="accent2"/>
            </a:gs>
          </a:gsLst>
          <a:lin ang="5400000" scaled="1"/>
        </a:gradFill>
        <a:ln w="9525" cap="flat" cmpd="sng" algn="ctr">
          <a:solidFill>
            <a:schemeClr val="accent1"/>
          </a:solidFill>
          <a:prstDash val="solid"/>
          <a:round/>
          <a:headEnd type="none" w="med" len="med"/>
          <a:tailEnd type="none" w="med" len="med"/>
        </a:ln>
      </a:spPr>
      <a:bodyPr vert="horz" wrap="none" lIns="91440" tIns="45720" rIns="91440" bIns="45720" numCol="1" anchor="ctr" anchorCtr="0" compatLnSpc="1"/>
      <a:lstStyle>
        <a:defPPr marL="0" marR="0" indent="0" algn="l" defTabSz="914400" rtl="0" eaLnBrk="1" fontAlgn="base" latinLnBrk="0" hangingPunct="1">
          <a:lnSpc>
            <a:spcPct val="100000"/>
          </a:lnSpc>
          <a:spcBef>
            <a:spcPct val="0"/>
          </a:spcBef>
          <a:spcAft>
            <a:spcPct val="0"/>
          </a:spcAft>
          <a:buClrTx/>
          <a:buSzTx/>
          <a:buFontTx/>
          <a:buNone/>
          <a:defRPr kumimoji="0" lang="zh-CN" altLang="en-US" sz="1800" b="0" i="0" u="none" strike="noStrike" cap="none" normalizeH="0" baseline="0" smtClean="0">
            <a:ln>
              <a:noFill/>
            </a:ln>
            <a:solidFill>
              <a:schemeClr val="tx1"/>
            </a:solidFill>
            <a:effectLst/>
            <a:latin typeface="Arial" panose="020B0604020202020204" pitchFamily="34" charset="0"/>
            <a:ea typeface="SimSun" panose="02010600030101010101" pitchFamily="2" charset="-122"/>
          </a:defRPr>
        </a:defPPr>
      </a:lstStyle>
    </a:lnDef>
  </a:objectDefaults>
  <a:extraClrSchemeLst>
    <a:extraClrScheme>
      <a:clrScheme name="Green Color 1">
        <a:dk1>
          <a:srgbClr val="000000"/>
        </a:dk1>
        <a:lt1>
          <a:srgbClr val="FFFFFF"/>
        </a:lt1>
        <a:dk2>
          <a:srgbClr val="000000"/>
        </a:dk2>
        <a:lt2>
          <a:srgbClr val="808080"/>
        </a:lt2>
        <a:accent1>
          <a:srgbClr val="BBE0E3"/>
        </a:accent1>
        <a:accent2>
          <a:srgbClr val="333399"/>
        </a:accent2>
        <a:accent3>
          <a:srgbClr val="FFFFFF"/>
        </a:accent3>
        <a:accent4>
          <a:srgbClr val="000000"/>
        </a:accent4>
        <a:accent5>
          <a:srgbClr val="DAEDEF"/>
        </a:accent5>
        <a:accent6>
          <a:srgbClr val="2D2D8A"/>
        </a:accent6>
        <a:hlink>
          <a:srgbClr val="009999"/>
        </a:hlink>
        <a:folHlink>
          <a:srgbClr val="99CC00"/>
        </a:folHlink>
      </a:clrScheme>
      <a:clrMap bg1="lt1" tx1="dk1" bg2="lt2" tx2="dk2" accent1="accent1" accent2="accent2" accent3="accent3" accent4="accent4" accent5="accent5" accent6="accent6" hlink="hlink" folHlink="folHlink"/>
    </a:extraClrScheme>
    <a:extraClrScheme>
      <a:clrScheme name="Green Color 2">
        <a:dk1>
          <a:srgbClr val="000000"/>
        </a:dk1>
        <a:lt1>
          <a:srgbClr val="FFFFFF"/>
        </a:lt1>
        <a:dk2>
          <a:srgbClr val="000000"/>
        </a:dk2>
        <a:lt2>
          <a:srgbClr val="969696"/>
        </a:lt2>
        <a:accent1>
          <a:srgbClr val="FBDF53"/>
        </a:accent1>
        <a:accent2>
          <a:srgbClr val="FF9966"/>
        </a:accent2>
        <a:accent3>
          <a:srgbClr val="FFFFFF"/>
        </a:accent3>
        <a:accent4>
          <a:srgbClr val="000000"/>
        </a:accent4>
        <a:accent5>
          <a:srgbClr val="FDECB3"/>
        </a:accent5>
        <a:accent6>
          <a:srgbClr val="E78A5C"/>
        </a:accent6>
        <a:hlink>
          <a:srgbClr val="CC3300"/>
        </a:hlink>
        <a:folHlink>
          <a:srgbClr val="996600"/>
        </a:folHlink>
      </a:clrScheme>
      <a:clrMap bg1="lt1" tx1="dk1" bg2="lt2" tx2="dk2" accent1="accent1" accent2="accent2" accent3="accent3" accent4="accent4" accent5="accent5" accent6="accent6" hlink="hlink" folHlink="folHlink"/>
    </a:extraClrScheme>
    <a:extraClrScheme>
      <a:clrScheme name="Green Color 3">
        <a:dk1>
          <a:srgbClr val="000000"/>
        </a:dk1>
        <a:lt1>
          <a:srgbClr val="FFFFFF"/>
        </a:lt1>
        <a:dk2>
          <a:srgbClr val="000000"/>
        </a:dk2>
        <a:lt2>
          <a:srgbClr val="808080"/>
        </a:lt2>
        <a:accent1>
          <a:srgbClr val="99CCFF"/>
        </a:accent1>
        <a:accent2>
          <a:srgbClr val="CCCCFF"/>
        </a:accent2>
        <a:accent3>
          <a:srgbClr val="FFFFFF"/>
        </a:accent3>
        <a:accent4>
          <a:srgbClr val="000000"/>
        </a:accent4>
        <a:accent5>
          <a:srgbClr val="CAE2FF"/>
        </a:accent5>
        <a:accent6>
          <a:srgbClr val="B9B9E7"/>
        </a:accent6>
        <a:hlink>
          <a:srgbClr val="3333CC"/>
        </a:hlink>
        <a:folHlink>
          <a:srgbClr val="AF67FF"/>
        </a:folHlink>
      </a:clrScheme>
      <a:clrMap bg1="lt1" tx1="dk1" bg2="lt2" tx2="dk2" accent1="accent1" accent2="accent2" accent3="accent3" accent4="accent4" accent5="accent5" accent6="accent6" hlink="hlink" folHlink="folHlink"/>
    </a:extraClrScheme>
    <a:extraClrScheme>
      <a:clrScheme name="Green Color 4">
        <a:dk1>
          <a:srgbClr val="000000"/>
        </a:dk1>
        <a:lt1>
          <a:srgbClr val="DEF6F1"/>
        </a:lt1>
        <a:dk2>
          <a:srgbClr val="000000"/>
        </a:dk2>
        <a:lt2>
          <a:srgbClr val="969696"/>
        </a:lt2>
        <a:accent1>
          <a:srgbClr val="FFFFFF"/>
        </a:accent1>
        <a:accent2>
          <a:srgbClr val="8DC6FF"/>
        </a:accent2>
        <a:accent3>
          <a:srgbClr val="ECFAF7"/>
        </a:accent3>
        <a:accent4>
          <a:srgbClr val="000000"/>
        </a:accent4>
        <a:accent5>
          <a:srgbClr val="FFFFFF"/>
        </a:accent5>
        <a:accent6>
          <a:srgbClr val="7FB3E7"/>
        </a:accent6>
        <a:hlink>
          <a:srgbClr val="0066CC"/>
        </a:hlink>
        <a:folHlink>
          <a:srgbClr val="00A800"/>
        </a:folHlink>
      </a:clrScheme>
      <a:clrMap bg1="lt1" tx1="dk1" bg2="lt2" tx2="dk2" accent1="accent1" accent2="accent2" accent3="accent3" accent4="accent4" accent5="accent5" accent6="accent6" hlink="hlink" folHlink="folHlink"/>
    </a:extraClrScheme>
    <a:extraClrScheme>
      <a:clrScheme name="Green Color 5">
        <a:dk1>
          <a:srgbClr val="000000"/>
        </a:dk1>
        <a:lt1>
          <a:srgbClr val="FFFFD9"/>
        </a:lt1>
        <a:dk2>
          <a:srgbClr val="000000"/>
        </a:dk2>
        <a:lt2>
          <a:srgbClr val="777777"/>
        </a:lt2>
        <a:accent1>
          <a:srgbClr val="FFFFF7"/>
        </a:accent1>
        <a:accent2>
          <a:srgbClr val="33CCCC"/>
        </a:accent2>
        <a:accent3>
          <a:srgbClr val="FFFFE9"/>
        </a:accent3>
        <a:accent4>
          <a:srgbClr val="000000"/>
        </a:accent4>
        <a:accent5>
          <a:srgbClr val="FFFFFA"/>
        </a:accent5>
        <a:accent6>
          <a:srgbClr val="2DB9B9"/>
        </a:accent6>
        <a:hlink>
          <a:srgbClr val="FF5050"/>
        </a:hlink>
        <a:folHlink>
          <a:srgbClr val="FF9900"/>
        </a:folHlink>
      </a:clrScheme>
      <a:clrMap bg1="lt1" tx1="dk1" bg2="lt2" tx2="dk2" accent1="accent1" accent2="accent2" accent3="accent3" accent4="accent4" accent5="accent5" accent6="accent6" hlink="hlink" folHlink="folHlink"/>
    </a:extraClrScheme>
    <a:extraClrScheme>
      <a:clrScheme name="Green Color 6">
        <a:dk1>
          <a:srgbClr val="005A58"/>
        </a:dk1>
        <a:lt1>
          <a:srgbClr val="FFFFFF"/>
        </a:lt1>
        <a:dk2>
          <a:srgbClr val="008080"/>
        </a:dk2>
        <a:lt2>
          <a:srgbClr val="FFFF99"/>
        </a:lt2>
        <a:accent1>
          <a:srgbClr val="006462"/>
        </a:accent1>
        <a:accent2>
          <a:srgbClr val="6D6FC7"/>
        </a:accent2>
        <a:accent3>
          <a:srgbClr val="AAC0C0"/>
        </a:accent3>
        <a:accent4>
          <a:srgbClr val="DADADA"/>
        </a:accent4>
        <a:accent5>
          <a:srgbClr val="AAB8B7"/>
        </a:accent5>
        <a:accent6>
          <a:srgbClr val="6264B4"/>
        </a:accent6>
        <a:hlink>
          <a:srgbClr val="00FFFF"/>
        </a:hlink>
        <a:folHlink>
          <a:srgbClr val="00FF00"/>
        </a:folHlink>
      </a:clrScheme>
      <a:clrMap bg1="dk2" tx1="lt1" bg2="dk1" tx2="lt2" accent1="accent1" accent2="accent2" accent3="accent3" accent4="accent4" accent5="accent5" accent6="accent6" hlink="hlink" folHlink="folHlink"/>
    </a:extraClrScheme>
    <a:extraClrScheme>
      <a:clrScheme name="Green Color 7">
        <a:dk1>
          <a:srgbClr val="5C1F00"/>
        </a:dk1>
        <a:lt1>
          <a:srgbClr val="FFFFFF"/>
        </a:lt1>
        <a:dk2>
          <a:srgbClr val="800000"/>
        </a:dk2>
        <a:lt2>
          <a:srgbClr val="DFD293"/>
        </a:lt2>
        <a:accent1>
          <a:srgbClr val="CC3300"/>
        </a:accent1>
        <a:accent2>
          <a:srgbClr val="BE7960"/>
        </a:accent2>
        <a:accent3>
          <a:srgbClr val="C0AAAA"/>
        </a:accent3>
        <a:accent4>
          <a:srgbClr val="DADADA"/>
        </a:accent4>
        <a:accent5>
          <a:srgbClr val="E2ADAA"/>
        </a:accent5>
        <a:accent6>
          <a:srgbClr val="AC6D56"/>
        </a:accent6>
        <a:hlink>
          <a:srgbClr val="FFFF99"/>
        </a:hlink>
        <a:folHlink>
          <a:srgbClr val="D3A219"/>
        </a:folHlink>
      </a:clrScheme>
      <a:clrMap bg1="dk2" tx1="lt1" bg2="dk1" tx2="lt2" accent1="accent1" accent2="accent2" accent3="accent3" accent4="accent4" accent5="accent5" accent6="accent6" hlink="hlink" folHlink="folHlink"/>
    </a:extraClrScheme>
    <a:extraClrScheme>
      <a:clrScheme name="Green Color 8">
        <a:dk1>
          <a:srgbClr val="003366"/>
        </a:dk1>
        <a:lt1>
          <a:srgbClr val="FFFFFF"/>
        </a:lt1>
        <a:dk2>
          <a:srgbClr val="000099"/>
        </a:dk2>
        <a:lt2>
          <a:srgbClr val="CCFFFF"/>
        </a:lt2>
        <a:accent1>
          <a:srgbClr val="3366CC"/>
        </a:accent1>
        <a:accent2>
          <a:srgbClr val="00B000"/>
        </a:accent2>
        <a:accent3>
          <a:srgbClr val="AAAACA"/>
        </a:accent3>
        <a:accent4>
          <a:srgbClr val="DADADA"/>
        </a:accent4>
        <a:accent5>
          <a:srgbClr val="ADB8E2"/>
        </a:accent5>
        <a:accent6>
          <a:srgbClr val="009F00"/>
        </a:accent6>
        <a:hlink>
          <a:srgbClr val="66CCFF"/>
        </a:hlink>
        <a:folHlink>
          <a:srgbClr val="FFE701"/>
        </a:folHlink>
      </a:clrScheme>
      <a:clrMap bg1="dk2" tx1="lt1" bg2="dk1" tx2="lt2" accent1="accent1" accent2="accent2" accent3="accent3" accent4="accent4" accent5="accent5" accent6="accent6" hlink="hlink" folHlink="folHlink"/>
    </a:extraClrScheme>
    <a:extraClrScheme>
      <a:clrScheme name="Green Color 9">
        <a:dk1>
          <a:srgbClr val="336699"/>
        </a:dk1>
        <a:lt1>
          <a:srgbClr val="FFFFFF"/>
        </a:lt1>
        <a:dk2>
          <a:srgbClr val="000000"/>
        </a:dk2>
        <a:lt2>
          <a:srgbClr val="E3EBF1"/>
        </a:lt2>
        <a:accent1>
          <a:srgbClr val="003399"/>
        </a:accent1>
        <a:accent2>
          <a:srgbClr val="468A4B"/>
        </a:accent2>
        <a:accent3>
          <a:srgbClr val="AAAAAA"/>
        </a:accent3>
        <a:accent4>
          <a:srgbClr val="DADADA"/>
        </a:accent4>
        <a:accent5>
          <a:srgbClr val="AAADCA"/>
        </a:accent5>
        <a:accent6>
          <a:srgbClr val="3F7D43"/>
        </a:accent6>
        <a:hlink>
          <a:srgbClr val="66CCFF"/>
        </a:hlink>
        <a:folHlink>
          <a:srgbClr val="F0E500"/>
        </a:folHlink>
      </a:clrScheme>
      <a:clrMap bg1="dk2" tx1="lt1" bg2="dk1" tx2="lt2" accent1="accent1" accent2="accent2" accent3="accent3" accent4="accent4" accent5="accent5" accent6="accent6" hlink="hlink" folHlink="folHlink"/>
    </a:extraClrScheme>
    <a:extraClrScheme>
      <a:clrScheme name="Green Color 10">
        <a:dk1>
          <a:srgbClr val="777777"/>
        </a:dk1>
        <a:lt1>
          <a:srgbClr val="FFFFFF"/>
        </a:lt1>
        <a:dk2>
          <a:srgbClr val="686B5D"/>
        </a:dk2>
        <a:lt2>
          <a:srgbClr val="D1D1CB"/>
        </a:lt2>
        <a:accent1>
          <a:srgbClr val="909082"/>
        </a:accent1>
        <a:accent2>
          <a:srgbClr val="809EA8"/>
        </a:accent2>
        <a:accent3>
          <a:srgbClr val="B9BAB6"/>
        </a:accent3>
        <a:accent4>
          <a:srgbClr val="DADADA"/>
        </a:accent4>
        <a:accent5>
          <a:srgbClr val="C6C6C1"/>
        </a:accent5>
        <a:accent6>
          <a:srgbClr val="738F98"/>
        </a:accent6>
        <a:hlink>
          <a:srgbClr val="FFCC66"/>
        </a:hlink>
        <a:folHlink>
          <a:srgbClr val="E9DCB9"/>
        </a:folHlink>
      </a:clrScheme>
      <a:clrMap bg1="dk2" tx1="lt1" bg2="dk1" tx2="lt2" accent1="accent1" accent2="accent2" accent3="accent3" accent4="accent4" accent5="accent5" accent6="accent6" hlink="hlink" folHlink="folHlink"/>
    </a:extraClrScheme>
    <a:extraClrScheme>
      <a:clrScheme name="Green Color 11">
        <a:dk1>
          <a:srgbClr val="3E3E5C"/>
        </a:dk1>
        <a:lt1>
          <a:srgbClr val="FFFFFF"/>
        </a:lt1>
        <a:dk2>
          <a:srgbClr val="666699"/>
        </a:dk2>
        <a:lt2>
          <a:srgbClr val="FFFFFF"/>
        </a:lt2>
        <a:accent1>
          <a:srgbClr val="60597B"/>
        </a:accent1>
        <a:accent2>
          <a:srgbClr val="6666FF"/>
        </a:accent2>
        <a:accent3>
          <a:srgbClr val="B8B8CA"/>
        </a:accent3>
        <a:accent4>
          <a:srgbClr val="DADADA"/>
        </a:accent4>
        <a:accent5>
          <a:srgbClr val="B6B5BF"/>
        </a:accent5>
        <a:accent6>
          <a:srgbClr val="5C5CE7"/>
        </a:accent6>
        <a:hlink>
          <a:srgbClr val="99CCFF"/>
        </a:hlink>
        <a:folHlink>
          <a:srgbClr val="FFFF99"/>
        </a:folHlink>
      </a:clrScheme>
      <a:clrMap bg1="dk2" tx1="lt1" bg2="dk1" tx2="lt2" accent1="accent1" accent2="accent2" accent3="accent3" accent4="accent4" accent5="accent5" accent6="accent6" hlink="hlink" folHlink="folHlink"/>
    </a:extraClrScheme>
    <a:extraClrScheme>
      <a:clrScheme name="Green Color 12">
        <a:dk1>
          <a:srgbClr val="2D2015"/>
        </a:dk1>
        <a:lt1>
          <a:srgbClr val="FFFFFF"/>
        </a:lt1>
        <a:dk2>
          <a:srgbClr val="523E26"/>
        </a:dk2>
        <a:lt2>
          <a:srgbClr val="DFC08D"/>
        </a:lt2>
        <a:accent1>
          <a:srgbClr val="8C7B70"/>
        </a:accent1>
        <a:accent2>
          <a:srgbClr val="8F5F2F"/>
        </a:accent2>
        <a:accent3>
          <a:srgbClr val="B3AFAC"/>
        </a:accent3>
        <a:accent4>
          <a:srgbClr val="DADADA"/>
        </a:accent4>
        <a:accent5>
          <a:srgbClr val="C5BFBB"/>
        </a:accent5>
        <a:accent6>
          <a:srgbClr val="81552A"/>
        </a:accent6>
        <a:hlink>
          <a:srgbClr val="CCB400"/>
        </a:hlink>
        <a:folHlink>
          <a:srgbClr val="8C9EA0"/>
        </a:folHlink>
      </a:clrScheme>
      <a:clrMap bg1="dk2" tx1="lt1" bg2="dk1" tx2="lt2" accent1="accent1" accent2="accent2" accent3="accent3" accent4="accent4" accent5="accent5" accent6="accent6" hlink="hlink" folHlink="folHlink"/>
    </a:extraClrScheme>
    <a:extraClrScheme>
      <a:clrScheme name="Green Color 13">
        <a:dk1>
          <a:srgbClr val="000000"/>
        </a:dk1>
        <a:lt1>
          <a:srgbClr val="FFFFFF"/>
        </a:lt1>
        <a:dk2>
          <a:srgbClr val="000000"/>
        </a:dk2>
        <a:lt2>
          <a:srgbClr val="969696"/>
        </a:lt2>
        <a:accent1>
          <a:srgbClr val="009900"/>
        </a:accent1>
        <a:accent2>
          <a:srgbClr val="99CC00"/>
        </a:accent2>
        <a:accent3>
          <a:srgbClr val="FFFFFF"/>
        </a:accent3>
        <a:accent4>
          <a:srgbClr val="000000"/>
        </a:accent4>
        <a:accent5>
          <a:srgbClr val="AACAAA"/>
        </a:accent5>
        <a:accent6>
          <a:srgbClr val="8AB900"/>
        </a:accent6>
        <a:hlink>
          <a:srgbClr val="CC3300"/>
        </a:hlink>
        <a:folHlink>
          <a:srgbClr val="996600"/>
        </a:folHlink>
      </a:clrScheme>
      <a:clrMap bg1="lt1" tx1="dk1" bg2="lt2" tx2="dk2" accent1="accent1" accent2="accent2" accent3="accent3" accent4="accent4" accent5="accent5" accent6="accent6" hlink="hlink" folHlink="folHlink"/>
    </a:extraClrScheme>
  </a:extraClrSchemeLst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ppt/theme/theme2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5B9BD5"/>
      </a:accent1>
      <a:accent2>
        <a:srgbClr val="ED7D31"/>
      </a:accent2>
      <a:accent3>
        <a:srgbClr val="A5A5A5"/>
      </a:accent3>
      <a:accent4>
        <a:srgbClr val="FFC000"/>
      </a:accent4>
      <a:accent5>
        <a:srgbClr val="4472C4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">
      <a:majorFont>
        <a:latin typeface="Calibri Light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docProps/app.xml><?xml version="1.0" encoding="utf-8"?>
<Properties xmlns="http://schemas.openxmlformats.org/officeDocument/2006/extended-properties" xmlns:vt="http://schemas.openxmlformats.org/officeDocument/2006/docPropsVTypes">
  <TotalTime>127</TotalTime>
  <Words>270</Words>
  <Application>Microsoft Office PowerPoint</Application>
  <PresentationFormat>Widescreen</PresentationFormat>
  <Paragraphs>71</Paragraphs>
  <Slides>15</Slides>
  <Notes>0</Notes>
  <HiddenSlides>0</HiddenSlides>
  <MMClips>5</MMClips>
  <ScaleCrop>false</ScaleCrop>
  <HeadingPairs>
    <vt:vector size="6" baseType="variant">
      <vt:variant>
        <vt:lpstr>Fonts Used</vt:lpstr>
      </vt:variant>
      <vt:variant>
        <vt:i4>3</vt:i4>
      </vt:variant>
      <vt:variant>
        <vt:lpstr>Theme</vt:lpstr>
      </vt:variant>
      <vt:variant>
        <vt:i4>1</vt:i4>
      </vt:variant>
      <vt:variant>
        <vt:lpstr>Slide Titles</vt:lpstr>
      </vt:variant>
      <vt:variant>
        <vt:i4>15</vt:i4>
      </vt:variant>
    </vt:vector>
  </HeadingPairs>
  <TitlesOfParts>
    <vt:vector size="19" baseType="lpstr">
      <vt:lpstr>Arial</vt:lpstr>
      <vt:lpstr>Calibri</vt:lpstr>
      <vt:lpstr>UTM Avo</vt:lpstr>
      <vt:lpstr>Green Color</vt:lpstr>
      <vt:lpstr>Tuần 23 Bài 48: Luyện tập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</vt:vector>
  </TitlesOfParts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PowerPoint Presentation</dc:title>
  <dc:creator>Administrator</dc:creator>
  <cp:lastModifiedBy>admin</cp:lastModifiedBy>
  <cp:revision>65</cp:revision>
  <dcterms:created xsi:type="dcterms:W3CDTF">2021-11-01T08:16:00Z</dcterms:created>
  <dcterms:modified xsi:type="dcterms:W3CDTF">2022-02-09T06:46:43Z</dcterms:modified>
</cp:coreProperties>
</file>

<file path=docProps/custom.xml><?xml version="1.0" encoding="utf-8"?>
<Properties xmlns="http://schemas.openxmlformats.org/officeDocument/2006/custom-properties" xmlns:vt="http://schemas.openxmlformats.org/officeDocument/2006/docPropsVTypes">
  <property fmtid="{D5CDD505-2E9C-101B-9397-08002B2CF9AE}" pid="2" name="ICV">
    <vt:lpwstr>6EFC26F4205D46C8927E11DAD7558511</vt:lpwstr>
  </property>
  <property fmtid="{D5CDD505-2E9C-101B-9397-08002B2CF9AE}" pid="3" name="KSOProductBuildVer">
    <vt:lpwstr>1033-11.2.0.10443</vt:lpwstr>
  </property>
</Properties>
</file>