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7" r:id="rId1"/>
    <p:sldMasterId id="2147483830" r:id="rId2"/>
  </p:sldMasterIdLst>
  <p:notesMasterIdLst>
    <p:notesMasterId r:id="rId21"/>
  </p:notesMasterIdLst>
  <p:sldIdLst>
    <p:sldId id="294" r:id="rId3"/>
    <p:sldId id="257" r:id="rId4"/>
    <p:sldId id="264" r:id="rId5"/>
    <p:sldId id="265" r:id="rId6"/>
    <p:sldId id="262" r:id="rId7"/>
    <p:sldId id="261" r:id="rId8"/>
    <p:sldId id="372" r:id="rId9"/>
    <p:sldId id="364" r:id="rId10"/>
    <p:sldId id="365" r:id="rId11"/>
    <p:sldId id="276" r:id="rId12"/>
    <p:sldId id="279" r:id="rId13"/>
    <p:sldId id="371" r:id="rId14"/>
    <p:sldId id="366" r:id="rId15"/>
    <p:sldId id="368" r:id="rId16"/>
    <p:sldId id="377" r:id="rId17"/>
    <p:sldId id="326" r:id="rId18"/>
    <p:sldId id="374" r:id="rId19"/>
    <p:sldId id="370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User" initials="WU" lastIdx="1" clrIdx="0">
    <p:extLst>
      <p:ext uri="{19B8F6BF-5375-455C-9EA6-DF929625EA0E}">
        <p15:presenceInfo xmlns:p15="http://schemas.microsoft.com/office/powerpoint/2012/main" userId="Windows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051463-38AD-44D0-82E0-22F178E5D11E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505E7F-62A9-4701-BFC2-BAF91B980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775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72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28C8BC-32A5-41CA-88DD-3CEDC5A2D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89778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3" y="1930597"/>
            <a:ext cx="852023" cy="852023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3" y="1930597"/>
            <a:ext cx="852023" cy="852023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5BF17BB-90D7-48D1-A408-C4A17A18C95C}"/>
              </a:ext>
            </a:extLst>
          </p:cNvPr>
          <p:cNvSpPr/>
          <p:nvPr userDrawn="1"/>
        </p:nvSpPr>
        <p:spPr>
          <a:xfrm>
            <a:off x="11139857" y="2"/>
            <a:ext cx="1153593" cy="140676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743703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3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743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3" y="2005"/>
            <a:ext cx="12165839" cy="68539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0717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3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395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1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17877" y="186276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222503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1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2" y="1930595"/>
            <a:ext cx="852023" cy="852023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4279369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710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004"/>
            <a:ext cx="12184879" cy="68539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305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004"/>
            <a:ext cx="12184879" cy="68539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2360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" y="1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605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1175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004"/>
            <a:ext cx="12184879" cy="6853995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2290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004"/>
            <a:ext cx="12184879" cy="68539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0179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004"/>
            <a:ext cx="12184879" cy="68539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5806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6C6A0C5-A58D-497D-87A0-F926B583C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004"/>
            <a:ext cx="12184879" cy="68539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2124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004"/>
            <a:ext cx="12184879" cy="6853995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8120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7550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3" y="1930597"/>
            <a:ext cx="852023" cy="852023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5" rIns="91413" bIns="4569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94BE59B-8762-4673-A68F-7BB4BC8F730A}"/>
              </a:ext>
            </a:extLst>
          </p:cNvPr>
          <p:cNvSpPr/>
          <p:nvPr userDrawn="1"/>
        </p:nvSpPr>
        <p:spPr>
          <a:xfrm>
            <a:off x="11134894" y="136526"/>
            <a:ext cx="1153593" cy="140676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749465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3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95611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3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770846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9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8127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255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510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637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6893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020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A2381-B563-4F09-922B-CF4B20ADD68C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69C5E-03E4-4C4A-873D-BE45CF8051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496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 advTm="40915"/>
    </mc:Choice>
    <mc:Fallback xmlns="">
      <p:transition spd="slow" advTm="40915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A2381-B563-4F09-922B-CF4B20ADD68C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69C5E-03E4-4C4A-873D-BE45CF8051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859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 advTm="40915"/>
    </mc:Choice>
    <mc:Fallback xmlns="">
      <p:transition spd="slow" advTm="40915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711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3556">
                <a:solidFill>
                  <a:schemeClr val="tx1">
                    <a:tint val="75000"/>
                  </a:schemeClr>
                </a:solidFill>
              </a:defRPr>
            </a:lvl1pPr>
            <a:lvl2pPr marL="81276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625519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3pPr>
            <a:lvl4pPr marL="2438278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4pPr>
            <a:lvl5pPr marL="3251037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5pPr>
            <a:lvl6pPr marL="4063797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6pPr>
            <a:lvl7pPr marL="4876557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7pPr>
            <a:lvl8pPr marL="5689315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8pPr>
            <a:lvl9pPr marL="6502075" indent="0">
              <a:buNone/>
              <a:defRPr sz="248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A2381-B563-4F09-922B-CF4B20ADD68C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69C5E-03E4-4C4A-873D-BE45CF8051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358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 advTm="40915"/>
    </mc:Choice>
    <mc:Fallback xmlns="">
      <p:transition spd="slow" advTm="40915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4977"/>
            </a:lvl1pPr>
            <a:lvl2pPr>
              <a:defRPr sz="4267"/>
            </a:lvl2pPr>
            <a:lvl3pPr>
              <a:defRPr sz="3556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4977"/>
            </a:lvl1pPr>
            <a:lvl2pPr>
              <a:defRPr sz="4267"/>
            </a:lvl2pPr>
            <a:lvl3pPr>
              <a:defRPr sz="3556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A2381-B563-4F09-922B-CF4B20ADD68C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69C5E-03E4-4C4A-873D-BE45CF8051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272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 advTm="40915"/>
    </mc:Choice>
    <mc:Fallback xmlns="">
      <p:transition spd="slow" advTm="40915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917" cy="639763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760" indent="0">
              <a:buNone/>
              <a:defRPr sz="3556" b="1"/>
            </a:lvl2pPr>
            <a:lvl3pPr marL="1625519" indent="0">
              <a:buNone/>
              <a:defRPr sz="3200" b="1"/>
            </a:lvl3pPr>
            <a:lvl4pPr marL="2438278" indent="0">
              <a:buNone/>
              <a:defRPr sz="2844" b="1"/>
            </a:lvl4pPr>
            <a:lvl5pPr marL="3251037" indent="0">
              <a:buNone/>
              <a:defRPr sz="2844" b="1"/>
            </a:lvl5pPr>
            <a:lvl6pPr marL="4063797" indent="0">
              <a:buNone/>
              <a:defRPr sz="2844" b="1"/>
            </a:lvl6pPr>
            <a:lvl7pPr marL="4876557" indent="0">
              <a:buNone/>
              <a:defRPr sz="2844" b="1"/>
            </a:lvl7pPr>
            <a:lvl8pPr marL="5689315" indent="0">
              <a:buNone/>
              <a:defRPr sz="2844" b="1"/>
            </a:lvl8pPr>
            <a:lvl9pPr marL="6502075" indent="0">
              <a:buNone/>
              <a:defRPr sz="284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2" y="2174875"/>
            <a:ext cx="5386917" cy="3951288"/>
          </a:xfrm>
        </p:spPr>
        <p:txBody>
          <a:bodyPr/>
          <a:lstStyle>
            <a:lvl1pPr>
              <a:defRPr sz="4267"/>
            </a:lvl1pPr>
            <a:lvl2pPr>
              <a:defRPr sz="3556"/>
            </a:lvl2pPr>
            <a:lvl3pPr>
              <a:defRPr sz="3200"/>
            </a:lvl3pPr>
            <a:lvl4pPr>
              <a:defRPr sz="2844"/>
            </a:lvl4pPr>
            <a:lvl5pPr>
              <a:defRPr sz="2844"/>
            </a:lvl5pPr>
            <a:lvl6pPr>
              <a:defRPr sz="2844"/>
            </a:lvl6pPr>
            <a:lvl7pPr>
              <a:defRPr sz="2844"/>
            </a:lvl7pPr>
            <a:lvl8pPr>
              <a:defRPr sz="2844"/>
            </a:lvl8pPr>
            <a:lvl9pPr>
              <a:defRPr sz="284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3"/>
          </a:xfrm>
        </p:spPr>
        <p:txBody>
          <a:bodyPr anchor="b"/>
          <a:lstStyle>
            <a:lvl1pPr marL="0" indent="0">
              <a:buNone/>
              <a:defRPr sz="4267" b="1"/>
            </a:lvl1pPr>
            <a:lvl2pPr marL="812760" indent="0">
              <a:buNone/>
              <a:defRPr sz="3556" b="1"/>
            </a:lvl2pPr>
            <a:lvl3pPr marL="1625519" indent="0">
              <a:buNone/>
              <a:defRPr sz="3200" b="1"/>
            </a:lvl3pPr>
            <a:lvl4pPr marL="2438278" indent="0">
              <a:buNone/>
              <a:defRPr sz="2844" b="1"/>
            </a:lvl4pPr>
            <a:lvl5pPr marL="3251037" indent="0">
              <a:buNone/>
              <a:defRPr sz="2844" b="1"/>
            </a:lvl5pPr>
            <a:lvl6pPr marL="4063797" indent="0">
              <a:buNone/>
              <a:defRPr sz="2844" b="1"/>
            </a:lvl6pPr>
            <a:lvl7pPr marL="4876557" indent="0">
              <a:buNone/>
              <a:defRPr sz="2844" b="1"/>
            </a:lvl7pPr>
            <a:lvl8pPr marL="5689315" indent="0">
              <a:buNone/>
              <a:defRPr sz="2844" b="1"/>
            </a:lvl8pPr>
            <a:lvl9pPr marL="6502075" indent="0">
              <a:buNone/>
              <a:defRPr sz="284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4267"/>
            </a:lvl1pPr>
            <a:lvl2pPr>
              <a:defRPr sz="3556"/>
            </a:lvl2pPr>
            <a:lvl3pPr>
              <a:defRPr sz="3200"/>
            </a:lvl3pPr>
            <a:lvl4pPr>
              <a:defRPr sz="2844"/>
            </a:lvl4pPr>
            <a:lvl5pPr>
              <a:defRPr sz="2844"/>
            </a:lvl5pPr>
            <a:lvl6pPr>
              <a:defRPr sz="2844"/>
            </a:lvl6pPr>
            <a:lvl7pPr>
              <a:defRPr sz="2844"/>
            </a:lvl7pPr>
            <a:lvl8pPr>
              <a:defRPr sz="2844"/>
            </a:lvl8pPr>
            <a:lvl9pPr>
              <a:defRPr sz="284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A2381-B563-4F09-922B-CF4B20ADD68C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069C5E-03E4-4C4A-873D-BE45CF8051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372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 advTm="40915"/>
    </mc:Choice>
    <mc:Fallback xmlns="">
      <p:transition spd="slow" advTm="40915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152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  <p:sldLayoutId id="2147483913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826" r:id="rId14"/>
    <p:sldLayoutId id="2147483827" r:id="rId15"/>
    <p:sldLayoutId id="2147483828" r:id="rId16"/>
    <p:sldLayoutId id="2147483829" r:id="rId17"/>
    <p:sldLayoutId id="2147483914" r:id="rId18"/>
    <p:sldLayoutId id="2147483860" r:id="rId19"/>
    <p:sldLayoutId id="2147483893" r:id="rId20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1A2381-B563-4F09-922B-CF4B20ADD68C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069C5E-03E4-4C4A-873D-BE45CF8051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567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</p:sldLayoutIdLst>
  <mc:AlternateContent xmlns:mc="http://schemas.openxmlformats.org/markup-compatibility/2006" xmlns:p14="http://schemas.microsoft.com/office/powerpoint/2010/main">
    <mc:Choice Requires="p14">
      <p:transition spd="slow" p14:dur="3250" advTm="40915"/>
    </mc:Choice>
    <mc:Fallback xmlns="">
      <p:transition spd="slow" advTm="40915"/>
    </mc:Fallback>
  </mc:AlternateContent>
  <p:txStyles>
    <p:titleStyle>
      <a:lvl1pPr algn="ctr" defTabSz="1625519" rtl="0" eaLnBrk="1" latinLnBrk="0" hangingPunct="1">
        <a:spcBef>
          <a:spcPct val="0"/>
        </a:spcBef>
        <a:buNone/>
        <a:defRPr sz="782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09570" indent="-609570" algn="l" defTabSz="1625519" rtl="0" eaLnBrk="1" latinLnBrk="0" hangingPunct="1">
        <a:spcBef>
          <a:spcPct val="20000"/>
        </a:spcBef>
        <a:buFont typeface="Arial" pitchFamily="34" charset="0"/>
        <a:buChar char="•"/>
        <a:defRPr sz="5689" kern="1200">
          <a:solidFill>
            <a:schemeClr val="tx1"/>
          </a:solidFill>
          <a:latin typeface="+mn-lt"/>
          <a:ea typeface="+mn-ea"/>
          <a:cs typeface="+mn-cs"/>
        </a:defRPr>
      </a:lvl1pPr>
      <a:lvl2pPr marL="1320734" indent="-507974" algn="l" defTabSz="1625519" rtl="0" eaLnBrk="1" latinLnBrk="0" hangingPunct="1">
        <a:spcBef>
          <a:spcPct val="20000"/>
        </a:spcBef>
        <a:buFont typeface="Arial" pitchFamily="34" charset="0"/>
        <a:buChar char="–"/>
        <a:defRPr sz="4977" kern="1200">
          <a:solidFill>
            <a:schemeClr val="tx1"/>
          </a:solidFill>
          <a:latin typeface="+mn-lt"/>
          <a:ea typeface="+mn-ea"/>
          <a:cs typeface="+mn-cs"/>
        </a:defRPr>
      </a:lvl2pPr>
      <a:lvl3pPr marL="2031899" indent="-406379" algn="l" defTabSz="1625519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3pPr>
      <a:lvl4pPr marL="2844658" indent="-406379" algn="l" defTabSz="1625519" rtl="0" eaLnBrk="1" latinLnBrk="0" hangingPunct="1">
        <a:spcBef>
          <a:spcPct val="20000"/>
        </a:spcBef>
        <a:buFont typeface="Arial" pitchFamily="34" charset="0"/>
        <a:buChar char="–"/>
        <a:defRPr sz="3556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indent="-406379" algn="l" defTabSz="1625519" rtl="0" eaLnBrk="1" latinLnBrk="0" hangingPunct="1">
        <a:spcBef>
          <a:spcPct val="20000"/>
        </a:spcBef>
        <a:buFont typeface="Arial" pitchFamily="34" charset="0"/>
        <a:buChar char="»"/>
        <a:defRPr sz="3556" kern="1200">
          <a:solidFill>
            <a:schemeClr val="tx1"/>
          </a:solidFill>
          <a:latin typeface="+mn-lt"/>
          <a:ea typeface="+mn-ea"/>
          <a:cs typeface="+mn-cs"/>
        </a:defRPr>
      </a:lvl5pPr>
      <a:lvl6pPr marL="4470176" indent="-406379" algn="l" defTabSz="1625519" rtl="0" eaLnBrk="1" latinLnBrk="0" hangingPunct="1">
        <a:spcBef>
          <a:spcPct val="20000"/>
        </a:spcBef>
        <a:buFont typeface="Arial" pitchFamily="34" charset="0"/>
        <a:buChar char="•"/>
        <a:defRPr sz="3556" kern="1200">
          <a:solidFill>
            <a:schemeClr val="tx1"/>
          </a:solidFill>
          <a:latin typeface="+mn-lt"/>
          <a:ea typeface="+mn-ea"/>
          <a:cs typeface="+mn-cs"/>
        </a:defRPr>
      </a:lvl6pPr>
      <a:lvl7pPr marL="5282936" indent="-406379" algn="l" defTabSz="1625519" rtl="0" eaLnBrk="1" latinLnBrk="0" hangingPunct="1">
        <a:spcBef>
          <a:spcPct val="20000"/>
        </a:spcBef>
        <a:buFont typeface="Arial" pitchFamily="34" charset="0"/>
        <a:buChar char="•"/>
        <a:defRPr sz="3556" kern="1200">
          <a:solidFill>
            <a:schemeClr val="tx1"/>
          </a:solidFill>
          <a:latin typeface="+mn-lt"/>
          <a:ea typeface="+mn-ea"/>
          <a:cs typeface="+mn-cs"/>
        </a:defRPr>
      </a:lvl7pPr>
      <a:lvl8pPr marL="6095696" indent="-406379" algn="l" defTabSz="1625519" rtl="0" eaLnBrk="1" latinLnBrk="0" hangingPunct="1">
        <a:spcBef>
          <a:spcPct val="20000"/>
        </a:spcBef>
        <a:buFont typeface="Arial" pitchFamily="34" charset="0"/>
        <a:buChar char="•"/>
        <a:defRPr sz="3556" kern="1200">
          <a:solidFill>
            <a:schemeClr val="tx1"/>
          </a:solidFill>
          <a:latin typeface="+mn-lt"/>
          <a:ea typeface="+mn-ea"/>
          <a:cs typeface="+mn-cs"/>
        </a:defRPr>
      </a:lvl8pPr>
      <a:lvl9pPr marL="6908454" indent="-406379" algn="l" defTabSz="1625519" rtl="0" eaLnBrk="1" latinLnBrk="0" hangingPunct="1">
        <a:spcBef>
          <a:spcPct val="20000"/>
        </a:spcBef>
        <a:buFont typeface="Arial" pitchFamily="34" charset="0"/>
        <a:buChar char="•"/>
        <a:defRPr sz="355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255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2760" algn="l" defTabSz="16255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519" algn="l" defTabSz="16255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38278" algn="l" defTabSz="16255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51037" algn="l" defTabSz="16255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63797" algn="l" defTabSz="16255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76557" algn="l" defTabSz="16255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89315" algn="l" defTabSz="16255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02075" algn="l" defTabSz="162551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gif"/><Relationship Id="rId13" Type="http://schemas.openxmlformats.org/officeDocument/2006/relationships/image" Target="../media/image24.png"/><Relationship Id="rId3" Type="http://schemas.openxmlformats.org/officeDocument/2006/relationships/slideLayout" Target="../slideLayouts/slideLayout21.xml"/><Relationship Id="rId7" Type="http://schemas.openxmlformats.org/officeDocument/2006/relationships/image" Target="../media/image18.gif"/><Relationship Id="rId12" Type="http://schemas.openxmlformats.org/officeDocument/2006/relationships/image" Target="../media/image2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7.gif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20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gif"/><Relationship Id="rId13" Type="http://schemas.openxmlformats.org/officeDocument/2006/relationships/image" Target="../media/image24.png"/><Relationship Id="rId3" Type="http://schemas.openxmlformats.org/officeDocument/2006/relationships/audio" Target="../media/audio2.wav"/><Relationship Id="rId7" Type="http://schemas.openxmlformats.org/officeDocument/2006/relationships/image" Target="../media/image19.gif"/><Relationship Id="rId12" Type="http://schemas.openxmlformats.org/officeDocument/2006/relationships/image" Target="../media/image2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8.gif"/><Relationship Id="rId11" Type="http://schemas.openxmlformats.org/officeDocument/2006/relationships/image" Target="../media/image25.png"/><Relationship Id="rId5" Type="http://schemas.openxmlformats.org/officeDocument/2006/relationships/image" Target="../media/image17.gif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gif"/><Relationship Id="rId13" Type="http://schemas.openxmlformats.org/officeDocument/2006/relationships/image" Target="../media/image24.png"/><Relationship Id="rId3" Type="http://schemas.openxmlformats.org/officeDocument/2006/relationships/audio" Target="../media/audio2.wav"/><Relationship Id="rId7" Type="http://schemas.openxmlformats.org/officeDocument/2006/relationships/image" Target="../media/image19.gif"/><Relationship Id="rId12" Type="http://schemas.openxmlformats.org/officeDocument/2006/relationships/image" Target="../media/image2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8.gif"/><Relationship Id="rId11" Type="http://schemas.openxmlformats.org/officeDocument/2006/relationships/image" Target="../media/image25.png"/><Relationship Id="rId5" Type="http://schemas.openxmlformats.org/officeDocument/2006/relationships/image" Target="../media/image17.gif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gif"/><Relationship Id="rId13" Type="http://schemas.openxmlformats.org/officeDocument/2006/relationships/image" Target="../media/image24.png"/><Relationship Id="rId3" Type="http://schemas.openxmlformats.org/officeDocument/2006/relationships/audio" Target="../media/audio2.wav"/><Relationship Id="rId7" Type="http://schemas.openxmlformats.org/officeDocument/2006/relationships/image" Target="../media/image19.gif"/><Relationship Id="rId12" Type="http://schemas.openxmlformats.org/officeDocument/2006/relationships/image" Target="../media/image2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8.gif"/><Relationship Id="rId11" Type="http://schemas.openxmlformats.org/officeDocument/2006/relationships/image" Target="../media/image25.png"/><Relationship Id="rId5" Type="http://schemas.openxmlformats.org/officeDocument/2006/relationships/image" Target="../media/image17.gif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gif"/><Relationship Id="rId13" Type="http://schemas.openxmlformats.org/officeDocument/2006/relationships/image" Target="../media/image24.png"/><Relationship Id="rId3" Type="http://schemas.openxmlformats.org/officeDocument/2006/relationships/audio" Target="../media/audio2.wav"/><Relationship Id="rId7" Type="http://schemas.openxmlformats.org/officeDocument/2006/relationships/image" Target="../media/image19.gif"/><Relationship Id="rId12" Type="http://schemas.openxmlformats.org/officeDocument/2006/relationships/image" Target="../media/image2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8.gif"/><Relationship Id="rId11" Type="http://schemas.openxmlformats.org/officeDocument/2006/relationships/image" Target="../media/image25.png"/><Relationship Id="rId5" Type="http://schemas.openxmlformats.org/officeDocument/2006/relationships/image" Target="../media/image17.gif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2736984" y="1658361"/>
            <a:ext cx="6947736" cy="23368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241">
              <a:lnSpc>
                <a:spcPct val="150000"/>
              </a:lnSpc>
              <a:defRPr/>
            </a:pPr>
            <a:r>
              <a:rPr lang="en-US" sz="5199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199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25</a:t>
            </a:r>
            <a:endParaRPr lang="en-US" sz="5199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241">
              <a:lnSpc>
                <a:spcPct val="150000"/>
              </a:lnSpc>
              <a:defRPr/>
            </a:pPr>
            <a:r>
              <a:rPr lang="en-US" sz="5199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 viết: Chữ hoa V</a:t>
            </a:r>
            <a:endParaRPr lang="en-US" sz="5199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81632" y="2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53909" y="579197"/>
            <a:ext cx="9909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"/>
          <p:cNvSpPr txBox="1"/>
          <p:nvPr/>
        </p:nvSpPr>
        <p:spPr>
          <a:xfrm>
            <a:off x="3006347" y="2219913"/>
            <a:ext cx="7663789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0" b="1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KHỞI ĐỘNG</a:t>
            </a:r>
            <a:endParaRPr sz="9000" dirty="0">
              <a:latin typeface="UTM Avo" panose="02040603050506020204" pitchFamily="18" charset="0"/>
            </a:endParaRPr>
          </a:p>
        </p:txBody>
      </p:sp>
      <p:pic>
        <p:nvPicPr>
          <p:cNvPr id="108" name="Google Shape;108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89295" y="4190852"/>
            <a:ext cx="2973699" cy="26223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7546" y="439622"/>
            <a:ext cx="2332439" cy="27211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96635" y="4221203"/>
            <a:ext cx="3536539" cy="3536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924502" y="4902214"/>
            <a:ext cx="2174517" cy="2174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>
            <a:extLst>
              <a:ext uri="{FF2B5EF4-FFF2-40B4-BE49-F238E27FC236}">
                <a16:creationId xmlns:a16="http://schemas.microsoft.com/office/drawing/2014/main" id="{5987BEA9-8605-4CA8-B8EC-0F737B0F4C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048" y="3517890"/>
            <a:ext cx="356077" cy="3339761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F2F4CCD3-90FD-40BD-9EE1-F3B4C9278D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283" y="3403600"/>
            <a:ext cx="368300" cy="3454400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D4BB4CF-F8A2-44BC-9235-55243A937E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853" y="4694267"/>
            <a:ext cx="233400" cy="2189132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15FA170F-2335-42D7-A9B3-594DAC8D67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009" y="1821754"/>
            <a:ext cx="1042371" cy="723868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84698" y="3530601"/>
            <a:ext cx="448735" cy="75776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481" y="3020406"/>
            <a:ext cx="460071" cy="776913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498" y="3181277"/>
            <a:ext cx="3310565" cy="24829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1" y="1491577"/>
            <a:ext cx="1939609" cy="292608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502875" y="5793398"/>
            <a:ext cx="1563744" cy="97536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95179" y="376549"/>
            <a:ext cx="5384800" cy="1733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3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TRÒ CHƠI: CÂU CÁ</a:t>
            </a:r>
            <a:endParaRPr kumimoji="0" lang="vi-VN" sz="5333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E17C6954-6503-488C-A8E6-1D7D1802687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56985" y="3425360"/>
            <a:ext cx="1563744" cy="975361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B215FB51-700D-412C-896C-8DEB74DD47E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589847" y="4180840"/>
            <a:ext cx="1563744" cy="975361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AFE27EEE-BB8A-44DE-B860-6F6B339BB17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56985" y="5829134"/>
            <a:ext cx="1563744" cy="975361"/>
          </a:xfrm>
          <a:prstGeom prst="rect">
            <a:avLst/>
          </a:prstGeom>
        </p:spPr>
      </p:pic>
      <p:sp>
        <p:nvSpPr>
          <p:cNvPr id="2" name="Arrow: Pentagon 1">
            <a:extLst>
              <a:ext uri="{FF2B5EF4-FFF2-40B4-BE49-F238E27FC236}">
                <a16:creationId xmlns:a16="http://schemas.microsoft.com/office/drawing/2014/main" id="{D1155387-879E-40B6-9945-AA291C540A15}"/>
              </a:ext>
            </a:extLst>
          </p:cNvPr>
          <p:cNvSpPr/>
          <p:nvPr/>
        </p:nvSpPr>
        <p:spPr>
          <a:xfrm>
            <a:off x="3860801" y="4180839"/>
            <a:ext cx="4223897" cy="1644232"/>
          </a:xfrm>
          <a:prstGeom prst="homePlate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GO</a:t>
            </a:r>
          </a:p>
        </p:txBody>
      </p:sp>
      <p:pic>
        <p:nvPicPr>
          <p:cNvPr id="3" name="introcauca">
            <a:hlinkClick r:id="" action="ppaction://media"/>
            <a:extLst>
              <a:ext uri="{FF2B5EF4-FFF2-40B4-BE49-F238E27FC236}">
                <a16:creationId xmlns:a16="http://schemas.microsoft.com/office/drawing/2014/main" id="{50FA3404-47C9-4CF6-B5C2-67B66A9339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902664" y="-980963"/>
            <a:ext cx="812800" cy="812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4A3E97F-AB75-4ED7-AF0E-D0A0636E67A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3860" y="-107483"/>
            <a:ext cx="2178140" cy="968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823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 advTm="40915"/>
    </mc:Choice>
    <mc:Fallback xmlns="">
      <p:transition spd="slow" advTm="409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7284E-6 L 0.01024 -1.7284E-6 L 0.01024 0.33025 L 2.77778E-6 0.33025 L 2.77778E-6 -1.7284E-6 Z " pathEditMode="relative" rAng="0" ptsTypes="AAAAA">
                                      <p:cBhvr>
                                        <p:cTn id="15" dur="2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3.08642E-6 L 0.53923 -3.08642E-6 L 0.53923 0.0179 L 4.72222E-6 0.0179 L 4.72222E-6 -3.08642E-6 Z " pathEditMode="relative" rAng="0" ptsTypes="AAAAA">
                                      <p:cBhvr>
                                        <p:cTn id="17" dur="4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62" y="895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3.58025E-6 L 0.01024 -3.58025E-6 L 0.01024 0.33025 L 3.61111E-6 0.33025 L 3.61111E-6 -3.58025E-6 Z " pathEditMode="relative" rAng="0" ptsTypes="AAAAA">
                                      <p:cBhvr>
                                        <p:cTn id="19" dur="1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4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08333E-6 2.77556E-17 L -2.08333E-6 -0.07222 " pathEditMode="relative" rAng="0" ptsTypes="AA">
                                      <p:cBhvr>
                                        <p:cTn id="2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9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9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31" presetClass="entr" presetSubtype="0" fill="hold" grpId="0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90909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7" grpId="0"/>
      <p:bldP spid="7" grpId="1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>
            <a:extLst>
              <a:ext uri="{FF2B5EF4-FFF2-40B4-BE49-F238E27FC236}">
                <a16:creationId xmlns:a16="http://schemas.microsoft.com/office/drawing/2014/main" id="{5987BEA9-8605-4CA8-B8EC-0F737B0F4C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048" y="3517890"/>
            <a:ext cx="356077" cy="3339761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F2F4CCD3-90FD-40BD-9EE1-F3B4C9278D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283" y="3403600"/>
            <a:ext cx="368300" cy="3454400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D4BB4CF-F8A2-44BC-9235-55243A937E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853" y="4694267"/>
            <a:ext cx="233400" cy="2189132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15FA170F-2335-42D7-A9B3-594DAC8D67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009" y="1821754"/>
            <a:ext cx="1042371" cy="723868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84698" y="3530601"/>
            <a:ext cx="448735" cy="75776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481" y="3020406"/>
            <a:ext cx="460071" cy="776913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498" y="3181277"/>
            <a:ext cx="3310565" cy="24829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1" y="1491577"/>
            <a:ext cx="1939609" cy="2926080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39C23D9B-84DE-4B7A-911F-1878CD20446D}"/>
              </a:ext>
            </a:extLst>
          </p:cNvPr>
          <p:cNvGrpSpPr/>
          <p:nvPr/>
        </p:nvGrpSpPr>
        <p:grpSpPr>
          <a:xfrm>
            <a:off x="-377148" y="5130799"/>
            <a:ext cx="2067617" cy="1558317"/>
            <a:chOff x="-1904221" y="2229785"/>
            <a:chExt cx="1550713" cy="1168738"/>
          </a:xfrm>
        </p:grpSpPr>
        <p:sp>
          <p:nvSpPr>
            <p:cNvPr id="3" name="Speech Bubble: Rectangle with Corners Rounded 2">
              <a:extLst>
                <a:ext uri="{FF2B5EF4-FFF2-40B4-BE49-F238E27FC236}">
                  <a16:creationId xmlns:a16="http://schemas.microsoft.com/office/drawing/2014/main" id="{C80D90BE-243B-4CC2-9897-DC2567470CDA}"/>
                </a:ext>
              </a:extLst>
            </p:cNvPr>
            <p:cNvSpPr/>
            <p:nvPr/>
          </p:nvSpPr>
          <p:spPr>
            <a:xfrm>
              <a:off x="-1904221" y="2229785"/>
              <a:ext cx="1121647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b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D. 5 ô li</a:t>
              </a:r>
              <a:endParaRPr kumimoji="0" lang="vi-V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9002" y="1214967"/>
            <a:ext cx="3588591" cy="1828800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EA94EE4C-DC84-4124-A9D4-9D6529BF4EDC}"/>
              </a:ext>
            </a:extLst>
          </p:cNvPr>
          <p:cNvGrpSpPr/>
          <p:nvPr/>
        </p:nvGrpSpPr>
        <p:grpSpPr>
          <a:xfrm flipH="1">
            <a:off x="7274560" y="419097"/>
            <a:ext cx="2072640" cy="1035052"/>
            <a:chOff x="-1732975" y="2265304"/>
            <a:chExt cx="1554480" cy="776289"/>
          </a:xfrm>
        </p:grpSpPr>
        <p:sp>
          <p:nvSpPr>
            <p:cNvPr id="37" name="Speech Bubble: Rectangle with Corners Rounded 36">
              <a:extLst>
                <a:ext uri="{FF2B5EF4-FFF2-40B4-BE49-F238E27FC236}">
                  <a16:creationId xmlns:a16="http://schemas.microsoft.com/office/drawing/2014/main" id="{8464420B-B920-4317-BE91-1D08964D7B72}"/>
                </a:ext>
              </a:extLst>
            </p:cNvPr>
            <p:cNvSpPr/>
            <p:nvPr/>
          </p:nvSpPr>
          <p:spPr>
            <a:xfrm>
              <a:off x="-1732975" y="2265304"/>
              <a:ext cx="1554480" cy="274320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867" b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D</a:t>
              </a:r>
              <a:r>
                <a:rPr kumimoji="0" lang="en-US" sz="1867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. 5 ô li</a:t>
              </a:r>
              <a:endParaRPr kumimoji="0" lang="vi-VN" sz="1867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43CE51CF-BBF3-4E8C-8C2F-C00E7D8E85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169095" y="2584393"/>
              <a:ext cx="733003" cy="457200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8418B5F-CE4A-4DBA-A4BC-305D0001CD6E}"/>
              </a:ext>
            </a:extLst>
          </p:cNvPr>
          <p:cNvGrpSpPr/>
          <p:nvPr/>
        </p:nvGrpSpPr>
        <p:grpSpPr>
          <a:xfrm>
            <a:off x="-106213" y="3071340"/>
            <a:ext cx="2220304" cy="1637584"/>
            <a:chOff x="-2018736" y="2170335"/>
            <a:chExt cx="1665228" cy="1228188"/>
          </a:xfrm>
        </p:grpSpPr>
        <p:sp>
          <p:nvSpPr>
            <p:cNvPr id="40" name="Speech Bubble: Rectangle with Corners Rounded 39">
              <a:extLst>
                <a:ext uri="{FF2B5EF4-FFF2-40B4-BE49-F238E27FC236}">
                  <a16:creationId xmlns:a16="http://schemas.microsoft.com/office/drawing/2014/main" id="{2461C522-FF0F-436E-8533-BD3D2DC10B53}"/>
                </a:ext>
              </a:extLst>
            </p:cNvPr>
            <p:cNvSpPr/>
            <p:nvPr/>
          </p:nvSpPr>
          <p:spPr>
            <a:xfrm>
              <a:off x="-2018736" y="2170335"/>
              <a:ext cx="1250645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C. </a:t>
              </a:r>
              <a:r>
                <a:rPr lang="en-US" sz="2400" b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4 ô li</a:t>
              </a:r>
              <a:endParaRPr kumimoji="0" lang="vi-V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E17C6954-6503-488C-A8E6-1D7D180268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8AC982F-5F1C-4DBD-AD2A-FFDC19ED0C2B}"/>
              </a:ext>
            </a:extLst>
          </p:cNvPr>
          <p:cNvGrpSpPr/>
          <p:nvPr/>
        </p:nvGrpSpPr>
        <p:grpSpPr>
          <a:xfrm flipH="1">
            <a:off x="11377646" y="3400300"/>
            <a:ext cx="2611448" cy="1510959"/>
            <a:chOff x="-2312094" y="2265304"/>
            <a:chExt cx="1958586" cy="1133219"/>
          </a:xfrm>
        </p:grpSpPr>
        <p:sp>
          <p:nvSpPr>
            <p:cNvPr id="45" name="Speech Bubble: Rectangle with Corners Rounded 44">
              <a:extLst>
                <a:ext uri="{FF2B5EF4-FFF2-40B4-BE49-F238E27FC236}">
                  <a16:creationId xmlns:a16="http://schemas.microsoft.com/office/drawing/2014/main" id="{FA301BAE-EABF-4823-A77C-08256DF60184}"/>
                </a:ext>
              </a:extLst>
            </p:cNvPr>
            <p:cNvSpPr/>
            <p:nvPr/>
          </p:nvSpPr>
          <p:spPr>
            <a:xfrm>
              <a:off x="-2312094" y="2265304"/>
              <a:ext cx="1347821" cy="382646"/>
            </a:xfrm>
            <a:prstGeom prst="wedgeRoundRectCallout">
              <a:avLst>
                <a:gd name="adj1" fmla="val 11667"/>
                <a:gd name="adj2" fmla="val 167171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b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A</a:t>
              </a: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. 2,5 ô li</a:t>
              </a:r>
              <a:endParaRPr kumimoji="0" lang="vi-V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B215FB51-700D-412C-896C-8DEB74DD47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055A351-8018-43CC-AF85-72E9B10CD70C}"/>
              </a:ext>
            </a:extLst>
          </p:cNvPr>
          <p:cNvGrpSpPr/>
          <p:nvPr/>
        </p:nvGrpSpPr>
        <p:grpSpPr>
          <a:xfrm flipH="1">
            <a:off x="11377646" y="5130800"/>
            <a:ext cx="2611449" cy="1510959"/>
            <a:chOff x="-2312095" y="2265304"/>
            <a:chExt cx="1958587" cy="1133219"/>
          </a:xfrm>
        </p:grpSpPr>
        <p:sp>
          <p:nvSpPr>
            <p:cNvPr id="48" name="Speech Bubble: Rectangle with Corners Rounded 47">
              <a:extLst>
                <a:ext uri="{FF2B5EF4-FFF2-40B4-BE49-F238E27FC236}">
                  <a16:creationId xmlns:a16="http://schemas.microsoft.com/office/drawing/2014/main" id="{8759F8F5-EA73-4ECF-8396-C55219BE69C7}"/>
                </a:ext>
              </a:extLst>
            </p:cNvPr>
            <p:cNvSpPr/>
            <p:nvPr/>
          </p:nvSpPr>
          <p:spPr>
            <a:xfrm>
              <a:off x="-2312095" y="2265304"/>
              <a:ext cx="1172808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b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B</a:t>
              </a: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. 3 ô li</a:t>
              </a:r>
              <a:endParaRPr kumimoji="0" lang="vi-V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AFE27EEE-BB8A-44DE-B860-6F6B339BB1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C9ADFC75-B43F-45CD-80F8-93B67495A0CC}"/>
              </a:ext>
            </a:extLst>
          </p:cNvPr>
          <p:cNvSpPr txBox="1"/>
          <p:nvPr/>
        </p:nvSpPr>
        <p:spPr>
          <a:xfrm>
            <a:off x="370617" y="612656"/>
            <a:ext cx="54698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 err="1">
                <a:solidFill>
                  <a:schemeClr val="bg1"/>
                </a:solidFill>
                <a:latin typeface="UTM Avo" panose="02040603050506020204" pitchFamily="18" charset="0"/>
                <a:sym typeface="Arial"/>
              </a:rPr>
              <a:t>Chữ</a:t>
            </a:r>
            <a:r>
              <a:rPr lang="en-US" sz="3600" b="1" dirty="0">
                <a:solidFill>
                  <a:schemeClr val="bg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UTM Avo" panose="02040603050506020204" pitchFamily="18" charset="0"/>
                <a:sym typeface="Arial"/>
              </a:rPr>
              <a:t>hoa</a:t>
            </a:r>
            <a:r>
              <a:rPr lang="en-US" sz="3600" b="1" dirty="0">
                <a:solidFill>
                  <a:schemeClr val="bg1"/>
                </a:solidFill>
                <a:latin typeface="UTM Avo" panose="02040603050506020204" pitchFamily="18" charset="0"/>
                <a:sym typeface="Arial"/>
              </a:rPr>
              <a:t> U, Ư </a:t>
            </a:r>
            <a:r>
              <a:rPr lang="en-US" sz="3600" b="1" dirty="0" err="1">
                <a:solidFill>
                  <a:schemeClr val="bg1"/>
                </a:solidFill>
                <a:latin typeface="UTM Avo" panose="02040603050506020204" pitchFamily="18" charset="0"/>
                <a:sym typeface="Arial"/>
              </a:rPr>
              <a:t>cỡ</a:t>
            </a:r>
            <a:r>
              <a:rPr lang="en-US" sz="3600" b="1" dirty="0">
                <a:solidFill>
                  <a:schemeClr val="bg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UTM Avo" panose="02040603050506020204" pitchFamily="18" charset="0"/>
                <a:sym typeface="Arial"/>
              </a:rPr>
              <a:t>vừa</a:t>
            </a:r>
            <a:r>
              <a:rPr lang="en-US" sz="3600" b="1" dirty="0">
                <a:solidFill>
                  <a:schemeClr val="bg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UTM Avo" panose="02040603050506020204" pitchFamily="18" charset="0"/>
                <a:sym typeface="Arial"/>
              </a:rPr>
              <a:t>cao</a:t>
            </a:r>
            <a:r>
              <a:rPr lang="en-US" sz="3600" b="1" dirty="0">
                <a:solidFill>
                  <a:schemeClr val="bg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UTM Avo" panose="02040603050506020204" pitchFamily="18" charset="0"/>
                <a:sym typeface="Arial"/>
              </a:rPr>
              <a:t>mấy</a:t>
            </a:r>
            <a:r>
              <a:rPr lang="en-US" sz="3600" b="1" dirty="0">
                <a:solidFill>
                  <a:schemeClr val="bg1"/>
                </a:solidFill>
                <a:latin typeface="UTM Avo" panose="02040603050506020204" pitchFamily="18" charset="0"/>
                <a:sym typeface="Arial"/>
              </a:rPr>
              <a:t> ô li?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AFF1C4FA-AF77-4F3C-AC84-CEEA4075482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689" y="0"/>
            <a:ext cx="1620311" cy="720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97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 advTm="40915"/>
    </mc:Choice>
    <mc:Fallback xmlns="">
      <p:transition spd="slow" advTm="409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7284E-6 L 0.01024 -1.7284E-6 L 0.01024 0.33025 L 2.77778E-6 0.33025 L 2.77778E-6 -1.7284E-6 Z " pathEditMode="relative" rAng="0" ptsTypes="AAAAA">
                                      <p:cBhvr>
                                        <p:cTn id="6" dur="2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3.08642E-6 L 0.53923 -3.08642E-6 L 0.53923 0.0179 L 4.72222E-6 0.0179 L 4.72222E-6 -3.08642E-6 Z " pathEditMode="relative" rAng="0" ptsTypes="AAAAA">
                                      <p:cBhvr>
                                        <p:cTn id="8" dur="4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62" y="89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3.58025E-6 L 0.01024 -3.58025E-6 L 0.01024 0.33025 L 3.61111E-6 0.33025 L 3.61111E-6 -3.58025E-6 Z " pathEditMode="relative" rAng="0" ptsTypes="AAAAA">
                                      <p:cBhvr>
                                        <p:cTn id="10" dur="1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6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6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yee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3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5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7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>
            <a:extLst>
              <a:ext uri="{FF2B5EF4-FFF2-40B4-BE49-F238E27FC236}">
                <a16:creationId xmlns:a16="http://schemas.microsoft.com/office/drawing/2014/main" id="{5987BEA9-8605-4CA8-B8EC-0F737B0F4C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048" y="3517890"/>
            <a:ext cx="356077" cy="3339761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F2F4CCD3-90FD-40BD-9EE1-F3B4C9278D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283" y="3403600"/>
            <a:ext cx="368300" cy="3454400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D4BB4CF-F8A2-44BC-9235-55243A937E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853" y="4694267"/>
            <a:ext cx="233400" cy="2189132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15FA170F-2335-42D7-A9B3-594DAC8D67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009" y="1821754"/>
            <a:ext cx="1042371" cy="723868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84698" y="3530601"/>
            <a:ext cx="448735" cy="75776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481" y="3020406"/>
            <a:ext cx="460071" cy="776913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498" y="3181277"/>
            <a:ext cx="3310565" cy="24829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1" y="1491577"/>
            <a:ext cx="1939609" cy="2926080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39C23D9B-84DE-4B7A-911F-1878CD20446D}"/>
              </a:ext>
            </a:extLst>
          </p:cNvPr>
          <p:cNvGrpSpPr/>
          <p:nvPr/>
        </p:nvGrpSpPr>
        <p:grpSpPr>
          <a:xfrm flipH="1">
            <a:off x="9902200" y="2862687"/>
            <a:ext cx="2060724" cy="1776654"/>
            <a:chOff x="-3599247" y="2350134"/>
            <a:chExt cx="1545543" cy="1332491"/>
          </a:xfrm>
        </p:grpSpPr>
        <p:sp>
          <p:nvSpPr>
            <p:cNvPr id="3" name="Speech Bubble: Rectangle with Corners Rounded 2">
              <a:extLst>
                <a:ext uri="{FF2B5EF4-FFF2-40B4-BE49-F238E27FC236}">
                  <a16:creationId xmlns:a16="http://schemas.microsoft.com/office/drawing/2014/main" id="{C80D90BE-243B-4CC2-9897-DC2567470CDA}"/>
                </a:ext>
              </a:extLst>
            </p:cNvPr>
            <p:cNvSpPr/>
            <p:nvPr/>
          </p:nvSpPr>
          <p:spPr>
            <a:xfrm>
              <a:off x="-3599247" y="2350134"/>
              <a:ext cx="1300690" cy="432001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b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A</a:t>
              </a: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. 2,5 ô li</a:t>
              </a:r>
              <a:endParaRPr kumimoji="0" lang="vi-V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226512" y="2951104"/>
              <a:ext cx="1172808" cy="731521"/>
            </a:xfrm>
            <a:prstGeom prst="rect">
              <a:avLst/>
            </a:prstGeom>
          </p:spPr>
        </p:pic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9002" y="1214967"/>
            <a:ext cx="3588591" cy="1828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46706" y="627955"/>
            <a:ext cx="5181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200" b="1" dirty="0" err="1">
                <a:solidFill>
                  <a:schemeClr val="bg1"/>
                </a:solidFill>
                <a:latin typeface="UTM Avo" panose="02040603050506020204" pitchFamily="18" charset="0"/>
                <a:sym typeface="Arial"/>
              </a:rPr>
              <a:t>Chữ</a:t>
            </a:r>
            <a:r>
              <a:rPr lang="en-US" sz="3200" b="1" dirty="0">
                <a:solidFill>
                  <a:schemeClr val="bg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UTM Avo" panose="02040603050506020204" pitchFamily="18" charset="0"/>
                <a:sym typeface="Arial"/>
              </a:rPr>
              <a:t>hoa</a:t>
            </a:r>
            <a:r>
              <a:rPr lang="en-US" sz="3200" b="1" dirty="0">
                <a:solidFill>
                  <a:schemeClr val="bg1"/>
                </a:solidFill>
                <a:latin typeface="UTM Avo" panose="02040603050506020204" pitchFamily="18" charset="0"/>
                <a:sym typeface="Arial"/>
              </a:rPr>
              <a:t> U, Ư </a:t>
            </a:r>
            <a:r>
              <a:rPr lang="en-US" sz="3200" b="1" dirty="0" err="1">
                <a:solidFill>
                  <a:schemeClr val="bg1"/>
                </a:solidFill>
                <a:latin typeface="UTM Avo" panose="02040603050506020204" pitchFamily="18" charset="0"/>
                <a:sym typeface="Arial"/>
              </a:rPr>
              <a:t>cỡ</a:t>
            </a:r>
            <a:r>
              <a:rPr lang="en-US" sz="3200" b="1" dirty="0">
                <a:solidFill>
                  <a:schemeClr val="bg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UTM Avo" panose="02040603050506020204" pitchFamily="18" charset="0"/>
                <a:sym typeface="Arial"/>
              </a:rPr>
              <a:t>nhỏ</a:t>
            </a:r>
            <a:r>
              <a:rPr lang="en-US" sz="3200" b="1" dirty="0">
                <a:solidFill>
                  <a:schemeClr val="bg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UTM Avo" panose="02040603050506020204" pitchFamily="18" charset="0"/>
                <a:sym typeface="Arial"/>
              </a:rPr>
              <a:t>cao</a:t>
            </a:r>
            <a:r>
              <a:rPr lang="en-US" sz="3200" b="1" dirty="0">
                <a:solidFill>
                  <a:schemeClr val="bg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UTM Avo" panose="02040603050506020204" pitchFamily="18" charset="0"/>
                <a:sym typeface="Arial"/>
              </a:rPr>
              <a:t>mấy</a:t>
            </a:r>
            <a:r>
              <a:rPr lang="en-US" sz="3200" b="1" dirty="0">
                <a:solidFill>
                  <a:schemeClr val="bg1"/>
                </a:solidFill>
                <a:latin typeface="UTM Avo" panose="02040603050506020204" pitchFamily="18" charset="0"/>
                <a:sym typeface="Arial"/>
              </a:rPr>
              <a:t> ô li?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A94EE4C-DC84-4124-A9D4-9D6529BF4EDC}"/>
              </a:ext>
            </a:extLst>
          </p:cNvPr>
          <p:cNvGrpSpPr/>
          <p:nvPr/>
        </p:nvGrpSpPr>
        <p:grpSpPr>
          <a:xfrm flipH="1">
            <a:off x="7274560" y="419097"/>
            <a:ext cx="2072640" cy="1035052"/>
            <a:chOff x="-1732975" y="2265304"/>
            <a:chExt cx="1554480" cy="776289"/>
          </a:xfrm>
        </p:grpSpPr>
        <p:sp>
          <p:nvSpPr>
            <p:cNvPr id="37" name="Speech Bubble: Rectangle with Corners Rounded 36">
              <a:extLst>
                <a:ext uri="{FF2B5EF4-FFF2-40B4-BE49-F238E27FC236}">
                  <a16:creationId xmlns:a16="http://schemas.microsoft.com/office/drawing/2014/main" id="{8464420B-B920-4317-BE91-1D08964D7B72}"/>
                </a:ext>
              </a:extLst>
            </p:cNvPr>
            <p:cNvSpPr/>
            <p:nvPr/>
          </p:nvSpPr>
          <p:spPr>
            <a:xfrm>
              <a:off x="-1732975" y="2265304"/>
              <a:ext cx="1554480" cy="274320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b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A</a:t>
              </a: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. 2,5 ô li</a:t>
              </a:r>
              <a:endParaRPr kumimoji="0" lang="vi-VN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43CE51CF-BBF3-4E8C-8C2F-C00E7D8E85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169095" y="2584393"/>
              <a:ext cx="733003" cy="457200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8418B5F-CE4A-4DBA-A4BC-305D0001CD6E}"/>
              </a:ext>
            </a:extLst>
          </p:cNvPr>
          <p:cNvGrpSpPr/>
          <p:nvPr/>
        </p:nvGrpSpPr>
        <p:grpSpPr>
          <a:xfrm>
            <a:off x="-611442" y="2621546"/>
            <a:ext cx="2189000" cy="1651469"/>
            <a:chOff x="-1995258" y="2159921"/>
            <a:chExt cx="1641750" cy="1238602"/>
          </a:xfrm>
        </p:grpSpPr>
        <p:sp>
          <p:nvSpPr>
            <p:cNvPr id="40" name="Speech Bubble: Rectangle with Corners Rounded 39">
              <a:extLst>
                <a:ext uri="{FF2B5EF4-FFF2-40B4-BE49-F238E27FC236}">
                  <a16:creationId xmlns:a16="http://schemas.microsoft.com/office/drawing/2014/main" id="{2461C522-FF0F-436E-8533-BD3D2DC10B53}"/>
                </a:ext>
              </a:extLst>
            </p:cNvPr>
            <p:cNvSpPr/>
            <p:nvPr/>
          </p:nvSpPr>
          <p:spPr>
            <a:xfrm>
              <a:off x="-1995258" y="2159921"/>
              <a:ext cx="1454707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b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C. 4 ô li</a:t>
              </a:r>
              <a:endParaRPr kumimoji="0" lang="vi-V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E17C6954-6503-488C-A8E6-1D7D180268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8AC982F-5F1C-4DBD-AD2A-FFDC19ED0C2B}"/>
              </a:ext>
            </a:extLst>
          </p:cNvPr>
          <p:cNvGrpSpPr/>
          <p:nvPr/>
        </p:nvGrpSpPr>
        <p:grpSpPr>
          <a:xfrm flipH="1">
            <a:off x="9878894" y="4894439"/>
            <a:ext cx="2288746" cy="1852759"/>
            <a:chOff x="-2847631" y="2056378"/>
            <a:chExt cx="1716560" cy="1389569"/>
          </a:xfrm>
        </p:grpSpPr>
        <p:sp>
          <p:nvSpPr>
            <p:cNvPr id="45" name="Speech Bubble: Rectangle with Corners Rounded 44">
              <a:extLst>
                <a:ext uri="{FF2B5EF4-FFF2-40B4-BE49-F238E27FC236}">
                  <a16:creationId xmlns:a16="http://schemas.microsoft.com/office/drawing/2014/main" id="{FA301BAE-EABF-4823-A77C-08256DF60184}"/>
                </a:ext>
              </a:extLst>
            </p:cNvPr>
            <p:cNvSpPr/>
            <p:nvPr/>
          </p:nvSpPr>
          <p:spPr>
            <a:xfrm>
              <a:off x="-2847631" y="2056378"/>
              <a:ext cx="1077105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B. 3 </a:t>
              </a:r>
              <a:r>
                <a:rPr lang="en-US" sz="2400" b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ô li</a:t>
              </a:r>
              <a:endParaRPr kumimoji="0" lang="vi-V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B215FB51-700D-412C-896C-8DEB74DD47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303879" y="2714426"/>
              <a:ext cx="1172808" cy="731521"/>
            </a:xfrm>
            <a:prstGeom prst="rect">
              <a:avLst/>
            </a:prstGeom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055A351-8018-43CC-AF85-72E9B10CD70C}"/>
              </a:ext>
            </a:extLst>
          </p:cNvPr>
          <p:cNvGrpSpPr/>
          <p:nvPr/>
        </p:nvGrpSpPr>
        <p:grpSpPr>
          <a:xfrm>
            <a:off x="-1055708" y="4732570"/>
            <a:ext cx="2710822" cy="1692352"/>
            <a:chOff x="-2386624" y="2129259"/>
            <a:chExt cx="2033116" cy="1269264"/>
          </a:xfrm>
        </p:grpSpPr>
        <p:sp>
          <p:nvSpPr>
            <p:cNvPr id="48" name="Speech Bubble: Rectangle with Corners Rounded 47">
              <a:extLst>
                <a:ext uri="{FF2B5EF4-FFF2-40B4-BE49-F238E27FC236}">
                  <a16:creationId xmlns:a16="http://schemas.microsoft.com/office/drawing/2014/main" id="{8759F8F5-EA73-4ECF-8396-C55219BE69C7}"/>
                </a:ext>
              </a:extLst>
            </p:cNvPr>
            <p:cNvSpPr/>
            <p:nvPr/>
          </p:nvSpPr>
          <p:spPr>
            <a:xfrm>
              <a:off x="-2386624" y="2129259"/>
              <a:ext cx="1172809" cy="382646"/>
            </a:xfrm>
            <a:prstGeom prst="wedgeRoundRectCallout">
              <a:avLst>
                <a:gd name="adj1" fmla="val 56722"/>
                <a:gd name="adj2" fmla="val 137461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D. 5 ô li</a:t>
              </a:r>
              <a:endParaRPr kumimoji="0" lang="vi-V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AFE27EEE-BB8A-44DE-B860-6F6B339BB1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C911D01A-ECCF-41AF-93F2-2D9B8E674E7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689" y="0"/>
            <a:ext cx="1620311" cy="720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886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 advTm="40915"/>
    </mc:Choice>
    <mc:Fallback xmlns="">
      <p:transition spd="slow" advTm="409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7284E-6 L 0.01024 -1.7284E-6 L 0.01024 0.33025 L 2.77778E-6 0.33025 L 2.77778E-6 -1.7284E-6 Z " pathEditMode="relative" rAng="0" ptsTypes="AAAAA">
                                      <p:cBhvr>
                                        <p:cTn id="13" dur="2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3.08642E-6 L 0.53923 -3.08642E-6 L 0.53923 0.0179 L 4.72222E-6 0.0179 L 4.72222E-6 -3.08642E-6 Z " pathEditMode="relative" rAng="0" ptsTypes="AAAAA">
                                      <p:cBhvr>
                                        <p:cTn id="15" dur="4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62" y="895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3.58025E-6 L 0.01024 -3.58025E-6 L 0.01024 0.33025 L 3.61111E-6 0.33025 L 3.61111E-6 -3.58025E-6 Z " pathEditMode="relative" rAng="0" ptsTypes="AAAAA">
                                      <p:cBhvr>
                                        <p:cTn id="17" dur="1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6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6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8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8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yee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>
            <a:extLst>
              <a:ext uri="{FF2B5EF4-FFF2-40B4-BE49-F238E27FC236}">
                <a16:creationId xmlns:a16="http://schemas.microsoft.com/office/drawing/2014/main" id="{5987BEA9-8605-4CA8-B8EC-0F737B0F4C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048" y="3517890"/>
            <a:ext cx="356077" cy="3339761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F2F4CCD3-90FD-40BD-9EE1-F3B4C9278D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283" y="3403600"/>
            <a:ext cx="368300" cy="3454400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D4BB4CF-F8A2-44BC-9235-55243A937E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853" y="4694267"/>
            <a:ext cx="233400" cy="2189132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15FA170F-2335-42D7-A9B3-594DAC8D67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009" y="1821754"/>
            <a:ext cx="1042371" cy="723868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84698" y="3530601"/>
            <a:ext cx="448735" cy="75776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481" y="3020406"/>
            <a:ext cx="460071" cy="776913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498" y="3181277"/>
            <a:ext cx="3310565" cy="24829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1" y="1491577"/>
            <a:ext cx="1939609" cy="2926080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39C23D9B-84DE-4B7A-911F-1878CD20446D}"/>
              </a:ext>
            </a:extLst>
          </p:cNvPr>
          <p:cNvGrpSpPr/>
          <p:nvPr/>
        </p:nvGrpSpPr>
        <p:grpSpPr>
          <a:xfrm>
            <a:off x="-824740" y="5132873"/>
            <a:ext cx="2611449" cy="1510959"/>
            <a:chOff x="-3244214" y="2312767"/>
            <a:chExt cx="1958587" cy="1133220"/>
          </a:xfrm>
        </p:grpSpPr>
        <p:sp>
          <p:nvSpPr>
            <p:cNvPr id="3" name="Speech Bubble: Rectangle with Corners Rounded 2">
              <a:extLst>
                <a:ext uri="{FF2B5EF4-FFF2-40B4-BE49-F238E27FC236}">
                  <a16:creationId xmlns:a16="http://schemas.microsoft.com/office/drawing/2014/main" id="{C80D90BE-243B-4CC2-9897-DC2567470CDA}"/>
                </a:ext>
              </a:extLst>
            </p:cNvPr>
            <p:cNvSpPr/>
            <p:nvPr/>
          </p:nvSpPr>
          <p:spPr>
            <a:xfrm>
              <a:off x="-3244214" y="2312767"/>
              <a:ext cx="1159953" cy="382646"/>
            </a:xfrm>
            <a:prstGeom prst="wedgeRoundRectCallout">
              <a:avLst>
                <a:gd name="adj1" fmla="val 35532"/>
                <a:gd name="adj2" fmla="val 143243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C. 2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nét</a:t>
              </a:r>
              <a:endPara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58435" y="2714466"/>
              <a:ext cx="1172808" cy="731521"/>
            </a:xfrm>
            <a:prstGeom prst="rect">
              <a:avLst/>
            </a:prstGeom>
          </p:spPr>
        </p:pic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9002" y="1214967"/>
            <a:ext cx="3588591" cy="1828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80596" y="849845"/>
            <a:ext cx="573102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sym typeface="Arial"/>
              </a:rPr>
              <a:t>Chữ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sym typeface="Arial"/>
              </a:rPr>
              <a:t>hoa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sym typeface="Arial"/>
              </a:rPr>
              <a:t> U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sym typeface="Arial"/>
              </a:rPr>
              <a:t>gồm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sym typeface="Arial"/>
              </a:rPr>
              <a:t>mấy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sym typeface="Arial"/>
              </a:rPr>
              <a:t>nét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sym typeface="Arial"/>
              </a:rPr>
              <a:t>?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A94EE4C-DC84-4124-A9D4-9D6529BF4EDC}"/>
              </a:ext>
            </a:extLst>
          </p:cNvPr>
          <p:cNvGrpSpPr/>
          <p:nvPr/>
        </p:nvGrpSpPr>
        <p:grpSpPr>
          <a:xfrm flipH="1">
            <a:off x="7767761" y="351602"/>
            <a:ext cx="1426072" cy="1085413"/>
            <a:chOff x="-1505646" y="2227533"/>
            <a:chExt cx="1069554" cy="814060"/>
          </a:xfrm>
        </p:grpSpPr>
        <p:sp>
          <p:nvSpPr>
            <p:cNvPr id="37" name="Speech Bubble: Rectangle with Corners Rounded 36">
              <a:extLst>
                <a:ext uri="{FF2B5EF4-FFF2-40B4-BE49-F238E27FC236}">
                  <a16:creationId xmlns:a16="http://schemas.microsoft.com/office/drawing/2014/main" id="{8464420B-B920-4317-BE91-1D08964D7B72}"/>
                </a:ext>
              </a:extLst>
            </p:cNvPr>
            <p:cNvSpPr/>
            <p:nvPr/>
          </p:nvSpPr>
          <p:spPr>
            <a:xfrm>
              <a:off x="-1505646" y="2227533"/>
              <a:ext cx="990600" cy="274320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C. 2 nét</a:t>
              </a:r>
              <a:endParaRPr kumimoji="0" lang="vi-VN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43CE51CF-BBF3-4E8C-8C2F-C00E7D8E85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169095" y="2584393"/>
              <a:ext cx="733003" cy="457200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8418B5F-CE4A-4DBA-A4BC-305D0001CD6E}"/>
              </a:ext>
            </a:extLst>
          </p:cNvPr>
          <p:cNvGrpSpPr/>
          <p:nvPr/>
        </p:nvGrpSpPr>
        <p:grpSpPr>
          <a:xfrm>
            <a:off x="-887482" y="3052407"/>
            <a:ext cx="2611449" cy="1510959"/>
            <a:chOff x="-2312095" y="2265304"/>
            <a:chExt cx="1958587" cy="1133219"/>
          </a:xfrm>
        </p:grpSpPr>
        <p:sp>
          <p:nvSpPr>
            <p:cNvPr id="40" name="Speech Bubble: Rectangle with Corners Rounded 39">
              <a:extLst>
                <a:ext uri="{FF2B5EF4-FFF2-40B4-BE49-F238E27FC236}">
                  <a16:creationId xmlns:a16="http://schemas.microsoft.com/office/drawing/2014/main" id="{2461C522-FF0F-436E-8533-BD3D2DC10B53}"/>
                </a:ext>
              </a:extLst>
            </p:cNvPr>
            <p:cNvSpPr/>
            <p:nvPr/>
          </p:nvSpPr>
          <p:spPr>
            <a:xfrm>
              <a:off x="-2312095" y="2265304"/>
              <a:ext cx="1159953" cy="382646"/>
            </a:xfrm>
            <a:prstGeom prst="wedgeRoundRectCallout">
              <a:avLst>
                <a:gd name="adj1" fmla="val 35532"/>
                <a:gd name="adj2" fmla="val 125898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A. </a:t>
              </a:r>
              <a:r>
                <a:rPr lang="en-US" sz="2400" b="1" dirty="0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4 </a:t>
              </a:r>
              <a:r>
                <a:rPr lang="en-US" sz="2400" b="1" dirty="0" err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nét</a:t>
              </a:r>
              <a:endPara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E17C6954-6503-488C-A8E6-1D7D180268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8AC982F-5F1C-4DBD-AD2A-FFDC19ED0C2B}"/>
              </a:ext>
            </a:extLst>
          </p:cNvPr>
          <p:cNvGrpSpPr/>
          <p:nvPr/>
        </p:nvGrpSpPr>
        <p:grpSpPr>
          <a:xfrm flipH="1">
            <a:off x="10308929" y="3112790"/>
            <a:ext cx="1744605" cy="1827168"/>
            <a:chOff x="-1661962" y="2028147"/>
            <a:chExt cx="1308454" cy="1370376"/>
          </a:xfrm>
        </p:grpSpPr>
        <p:sp>
          <p:nvSpPr>
            <p:cNvPr id="45" name="Speech Bubble: Rectangle with Corners Rounded 44">
              <a:extLst>
                <a:ext uri="{FF2B5EF4-FFF2-40B4-BE49-F238E27FC236}">
                  <a16:creationId xmlns:a16="http://schemas.microsoft.com/office/drawing/2014/main" id="{FA301BAE-EABF-4823-A77C-08256DF60184}"/>
                </a:ext>
              </a:extLst>
            </p:cNvPr>
            <p:cNvSpPr/>
            <p:nvPr/>
          </p:nvSpPr>
          <p:spPr>
            <a:xfrm>
              <a:off x="-1661962" y="2028147"/>
              <a:ext cx="1111613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D. </a:t>
              </a:r>
              <a:r>
                <a:rPr lang="en-US" sz="2400" b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5 nét</a:t>
              </a:r>
              <a:endParaRPr kumimoji="0" lang="vi-V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B215FB51-700D-412C-896C-8DEB74DD47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055A351-8018-43CC-AF85-72E9B10CD70C}"/>
              </a:ext>
            </a:extLst>
          </p:cNvPr>
          <p:cNvGrpSpPr/>
          <p:nvPr/>
        </p:nvGrpSpPr>
        <p:grpSpPr>
          <a:xfrm flipH="1">
            <a:off x="10308929" y="4968848"/>
            <a:ext cx="2034557" cy="1629696"/>
            <a:chOff x="-1879426" y="2176251"/>
            <a:chExt cx="1525918" cy="1222272"/>
          </a:xfrm>
        </p:grpSpPr>
        <p:sp>
          <p:nvSpPr>
            <p:cNvPr id="48" name="Speech Bubble: Rectangle with Corners Rounded 47">
              <a:extLst>
                <a:ext uri="{FF2B5EF4-FFF2-40B4-BE49-F238E27FC236}">
                  <a16:creationId xmlns:a16="http://schemas.microsoft.com/office/drawing/2014/main" id="{8759F8F5-EA73-4ECF-8396-C55219BE69C7}"/>
                </a:ext>
              </a:extLst>
            </p:cNvPr>
            <p:cNvSpPr/>
            <p:nvPr/>
          </p:nvSpPr>
          <p:spPr>
            <a:xfrm>
              <a:off x="-1879426" y="2176251"/>
              <a:ext cx="1172808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cs typeface="Times New Roman" panose="02020603050405020304" pitchFamily="18" charset="0"/>
                </a:rPr>
                <a:t>B. 3 nét</a:t>
              </a:r>
              <a:endParaRPr kumimoji="0" lang="vi-V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AFE27EEE-BB8A-44DE-B860-6F6B339BB1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E0387592-767C-4482-B9E8-FE9A99F1C3D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689" y="0"/>
            <a:ext cx="1620311" cy="720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925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 advTm="40915"/>
    </mc:Choice>
    <mc:Fallback xmlns="">
      <p:transition spd="slow" advTm="409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7284E-6 L 0.01024 -1.7284E-6 L 0.01024 0.33025 L 2.77778E-6 0.33025 L 2.77778E-6 -1.7284E-6 Z " pathEditMode="relative" rAng="0" ptsTypes="AAAAA">
                                      <p:cBhvr>
                                        <p:cTn id="13" dur="2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3.08642E-6 L 0.53923 -3.08642E-6 L 0.53923 0.0179 L 4.72222E-6 0.0179 L 4.72222E-6 -3.08642E-6 Z " pathEditMode="relative" rAng="0" ptsTypes="AAAAA">
                                      <p:cBhvr>
                                        <p:cTn id="15" dur="4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62" y="895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3.58025E-6 L 0.01024 -3.58025E-6 L 0.01024 0.33025 L 3.61111E-6 0.33025 L 3.61111E-6 -3.58025E-6 Z " pathEditMode="relative" rAng="0" ptsTypes="AAAAA">
                                      <p:cBhvr>
                                        <p:cTn id="17" dur="1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6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6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8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8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yee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0">
            <a:extLst>
              <a:ext uri="{FF2B5EF4-FFF2-40B4-BE49-F238E27FC236}">
                <a16:creationId xmlns:a16="http://schemas.microsoft.com/office/drawing/2014/main" id="{5987BEA9-8605-4CA8-B8EC-0F737B0F4C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048" y="3517890"/>
            <a:ext cx="356077" cy="3339761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F2F4CCD3-90FD-40BD-9EE1-F3B4C9278D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283" y="3403600"/>
            <a:ext cx="368300" cy="3454400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D4BB4CF-F8A2-44BC-9235-55243A937E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853" y="4694267"/>
            <a:ext cx="233400" cy="2189132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15FA170F-2335-42D7-A9B3-594DAC8D67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009" y="1821754"/>
            <a:ext cx="1042371" cy="723868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84698" y="3530601"/>
            <a:ext cx="448735" cy="75776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481" y="3020406"/>
            <a:ext cx="460071" cy="776913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498" y="3181277"/>
            <a:ext cx="3310565" cy="24829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1" y="1491577"/>
            <a:ext cx="1939609" cy="2926080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39C23D9B-84DE-4B7A-911F-1878CD20446D}"/>
              </a:ext>
            </a:extLst>
          </p:cNvPr>
          <p:cNvGrpSpPr/>
          <p:nvPr/>
        </p:nvGrpSpPr>
        <p:grpSpPr>
          <a:xfrm>
            <a:off x="-824740" y="5132873"/>
            <a:ext cx="2611449" cy="1510959"/>
            <a:chOff x="-3244214" y="2312767"/>
            <a:chExt cx="1958587" cy="1133220"/>
          </a:xfrm>
        </p:grpSpPr>
        <p:sp>
          <p:nvSpPr>
            <p:cNvPr id="3" name="Speech Bubble: Rectangle with Corners Rounded 2">
              <a:extLst>
                <a:ext uri="{FF2B5EF4-FFF2-40B4-BE49-F238E27FC236}">
                  <a16:creationId xmlns:a16="http://schemas.microsoft.com/office/drawing/2014/main" id="{C80D90BE-243B-4CC2-9897-DC2567470CDA}"/>
                </a:ext>
              </a:extLst>
            </p:cNvPr>
            <p:cNvSpPr/>
            <p:nvPr/>
          </p:nvSpPr>
          <p:spPr>
            <a:xfrm>
              <a:off x="-3244214" y="2312767"/>
              <a:ext cx="1159953" cy="382646"/>
            </a:xfrm>
            <a:prstGeom prst="wedgeRoundRectCallout">
              <a:avLst>
                <a:gd name="adj1" fmla="val 35532"/>
                <a:gd name="adj2" fmla="val 143243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219170">
                <a:defRPr/>
              </a:pPr>
              <a:r>
                <a:rPr lang="en-US" sz="2400" b="1" dirty="0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C. 3 </a:t>
              </a:r>
              <a:r>
                <a:rPr lang="en-US" sz="2400" b="1" dirty="0" err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nét</a:t>
              </a:r>
              <a:endParaRPr lang="vi-V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58435" y="2714466"/>
              <a:ext cx="1172808" cy="731521"/>
            </a:xfrm>
            <a:prstGeom prst="rect">
              <a:avLst/>
            </a:prstGeom>
          </p:spPr>
        </p:pic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9002" y="1214967"/>
            <a:ext cx="3588591" cy="1828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33776" y="934055"/>
            <a:ext cx="546222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800" b="1" dirty="0" err="1">
                <a:solidFill>
                  <a:prstClr val="white"/>
                </a:solidFill>
                <a:latin typeface="UTM Avo" panose="02040603050506020204" pitchFamily="18" charset="0"/>
                <a:sym typeface="Arial"/>
              </a:rPr>
              <a:t>Chữ</a:t>
            </a:r>
            <a:r>
              <a:rPr lang="en-US" sz="2800" b="1" dirty="0">
                <a:solidFill>
                  <a:prstClr val="white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UTM Avo" panose="02040603050506020204" pitchFamily="18" charset="0"/>
                <a:sym typeface="Arial"/>
              </a:rPr>
              <a:t>hoa</a:t>
            </a:r>
            <a:r>
              <a:rPr lang="en-US" sz="2800" b="1" dirty="0">
                <a:solidFill>
                  <a:prstClr val="white"/>
                </a:solidFill>
                <a:latin typeface="UTM Avo" panose="02040603050506020204" pitchFamily="18" charset="0"/>
                <a:sym typeface="Arial"/>
              </a:rPr>
              <a:t> Ư </a:t>
            </a:r>
            <a:r>
              <a:rPr lang="en-US" sz="2800" b="1" dirty="0" err="1">
                <a:solidFill>
                  <a:prstClr val="white"/>
                </a:solidFill>
                <a:latin typeface="UTM Avo" panose="02040603050506020204" pitchFamily="18" charset="0"/>
                <a:sym typeface="Arial"/>
              </a:rPr>
              <a:t>gồm</a:t>
            </a:r>
            <a:r>
              <a:rPr lang="en-US" sz="2800" b="1" dirty="0">
                <a:solidFill>
                  <a:prstClr val="white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UTM Avo" panose="02040603050506020204" pitchFamily="18" charset="0"/>
                <a:sym typeface="Arial"/>
              </a:rPr>
              <a:t>mấy</a:t>
            </a:r>
            <a:r>
              <a:rPr lang="en-US" sz="2800" b="1" dirty="0">
                <a:solidFill>
                  <a:prstClr val="white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b="1" dirty="0" err="1">
                <a:solidFill>
                  <a:prstClr val="white"/>
                </a:solidFill>
                <a:latin typeface="UTM Avo" panose="02040603050506020204" pitchFamily="18" charset="0"/>
                <a:sym typeface="Arial"/>
              </a:rPr>
              <a:t>nét</a:t>
            </a:r>
            <a:r>
              <a:rPr lang="en-US" sz="2800" b="1" dirty="0">
                <a:solidFill>
                  <a:prstClr val="white"/>
                </a:solidFill>
                <a:latin typeface="UTM Avo" panose="02040603050506020204" pitchFamily="18" charset="0"/>
                <a:sym typeface="Arial"/>
              </a:rPr>
              <a:t>?</a:t>
            </a:r>
          </a:p>
          <a:p>
            <a:pPr defTabSz="1219170">
              <a:defRPr/>
            </a:pPr>
            <a:endParaRPr lang="vi-VN" sz="24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A94EE4C-DC84-4124-A9D4-9D6529BF4EDC}"/>
              </a:ext>
            </a:extLst>
          </p:cNvPr>
          <p:cNvGrpSpPr/>
          <p:nvPr/>
        </p:nvGrpSpPr>
        <p:grpSpPr>
          <a:xfrm flipH="1">
            <a:off x="7618023" y="419097"/>
            <a:ext cx="1729177" cy="1035052"/>
            <a:chOff x="-1732975" y="2265304"/>
            <a:chExt cx="1296883" cy="776289"/>
          </a:xfrm>
        </p:grpSpPr>
        <p:sp>
          <p:nvSpPr>
            <p:cNvPr id="37" name="Speech Bubble: Rectangle with Corners Rounded 36">
              <a:extLst>
                <a:ext uri="{FF2B5EF4-FFF2-40B4-BE49-F238E27FC236}">
                  <a16:creationId xmlns:a16="http://schemas.microsoft.com/office/drawing/2014/main" id="{8464420B-B920-4317-BE91-1D08964D7B72}"/>
                </a:ext>
              </a:extLst>
            </p:cNvPr>
            <p:cNvSpPr/>
            <p:nvPr/>
          </p:nvSpPr>
          <p:spPr>
            <a:xfrm>
              <a:off x="-1732975" y="2265304"/>
              <a:ext cx="1076325" cy="274320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219170">
                <a:defRPr/>
              </a:pPr>
              <a:r>
                <a:rPr lang="en-US" sz="2000" b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C. 3 nét</a:t>
              </a:r>
              <a:endParaRPr lang="vi-VN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43CE51CF-BBF3-4E8C-8C2F-C00E7D8E85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169095" y="2584393"/>
              <a:ext cx="733003" cy="457200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8418B5F-CE4A-4DBA-A4BC-305D0001CD6E}"/>
              </a:ext>
            </a:extLst>
          </p:cNvPr>
          <p:cNvGrpSpPr/>
          <p:nvPr/>
        </p:nvGrpSpPr>
        <p:grpSpPr>
          <a:xfrm>
            <a:off x="-887482" y="3052407"/>
            <a:ext cx="2611449" cy="1510959"/>
            <a:chOff x="-2312095" y="2265304"/>
            <a:chExt cx="1958587" cy="1133219"/>
          </a:xfrm>
        </p:grpSpPr>
        <p:sp>
          <p:nvSpPr>
            <p:cNvPr id="40" name="Speech Bubble: Rectangle with Corners Rounded 39">
              <a:extLst>
                <a:ext uri="{FF2B5EF4-FFF2-40B4-BE49-F238E27FC236}">
                  <a16:creationId xmlns:a16="http://schemas.microsoft.com/office/drawing/2014/main" id="{2461C522-FF0F-436E-8533-BD3D2DC10B53}"/>
                </a:ext>
              </a:extLst>
            </p:cNvPr>
            <p:cNvSpPr/>
            <p:nvPr/>
          </p:nvSpPr>
          <p:spPr>
            <a:xfrm>
              <a:off x="-2312095" y="2265304"/>
              <a:ext cx="1159953" cy="382646"/>
            </a:xfrm>
            <a:prstGeom prst="wedgeRoundRectCallout">
              <a:avLst>
                <a:gd name="adj1" fmla="val 35532"/>
                <a:gd name="adj2" fmla="val 125898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219170">
                <a:defRPr/>
              </a:pPr>
              <a:r>
                <a:rPr lang="en-US" sz="2400" b="1" dirty="0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A. 4 </a:t>
              </a:r>
              <a:r>
                <a:rPr lang="en-US" sz="2400" b="1" dirty="0" err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nét</a:t>
              </a:r>
              <a:endParaRPr lang="vi-V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E17C6954-6503-488C-A8E6-1D7D180268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8AC982F-5F1C-4DBD-AD2A-FFDC19ED0C2B}"/>
              </a:ext>
            </a:extLst>
          </p:cNvPr>
          <p:cNvGrpSpPr/>
          <p:nvPr/>
        </p:nvGrpSpPr>
        <p:grpSpPr>
          <a:xfrm flipH="1">
            <a:off x="10308929" y="3112790"/>
            <a:ext cx="1744605" cy="1827168"/>
            <a:chOff x="-1661962" y="2028147"/>
            <a:chExt cx="1308454" cy="1370376"/>
          </a:xfrm>
        </p:grpSpPr>
        <p:sp>
          <p:nvSpPr>
            <p:cNvPr id="45" name="Speech Bubble: Rectangle with Corners Rounded 44">
              <a:extLst>
                <a:ext uri="{FF2B5EF4-FFF2-40B4-BE49-F238E27FC236}">
                  <a16:creationId xmlns:a16="http://schemas.microsoft.com/office/drawing/2014/main" id="{FA301BAE-EABF-4823-A77C-08256DF60184}"/>
                </a:ext>
              </a:extLst>
            </p:cNvPr>
            <p:cNvSpPr/>
            <p:nvPr/>
          </p:nvSpPr>
          <p:spPr>
            <a:xfrm>
              <a:off x="-1661962" y="2028147"/>
              <a:ext cx="1111613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1219170">
                <a:defRPr/>
              </a:pPr>
              <a:r>
                <a:rPr lang="en-US" sz="2400" b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D. 5 nét</a:t>
              </a:r>
              <a:endParaRPr lang="vi-V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B215FB51-700D-412C-896C-8DEB74DD47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055A351-8018-43CC-AF85-72E9B10CD70C}"/>
              </a:ext>
            </a:extLst>
          </p:cNvPr>
          <p:cNvGrpSpPr/>
          <p:nvPr/>
        </p:nvGrpSpPr>
        <p:grpSpPr>
          <a:xfrm flipH="1">
            <a:off x="10308929" y="4968848"/>
            <a:ext cx="2034557" cy="1629696"/>
            <a:chOff x="-1879426" y="2176251"/>
            <a:chExt cx="1525918" cy="1222272"/>
          </a:xfrm>
        </p:grpSpPr>
        <p:sp>
          <p:nvSpPr>
            <p:cNvPr id="48" name="Speech Bubble: Rectangle with Corners Rounded 47">
              <a:extLst>
                <a:ext uri="{FF2B5EF4-FFF2-40B4-BE49-F238E27FC236}">
                  <a16:creationId xmlns:a16="http://schemas.microsoft.com/office/drawing/2014/main" id="{8759F8F5-EA73-4ECF-8396-C55219BE69C7}"/>
                </a:ext>
              </a:extLst>
            </p:cNvPr>
            <p:cNvSpPr/>
            <p:nvPr/>
          </p:nvSpPr>
          <p:spPr>
            <a:xfrm>
              <a:off x="-1879426" y="2176251"/>
              <a:ext cx="1172808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1219170">
                <a:defRPr/>
              </a:pPr>
              <a:r>
                <a:rPr lang="en-US" sz="2400" b="1" dirty="0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B. 2 </a:t>
              </a:r>
              <a:r>
                <a:rPr lang="en-US" sz="2400" b="1" dirty="0" err="1">
                  <a:solidFill>
                    <a:srgbClr val="FF0000"/>
                  </a:solidFill>
                  <a:latin typeface="UTM Avo" panose="02040603050506020204" pitchFamily="18" charset="0"/>
                  <a:cs typeface="Times New Roman" panose="02020603050405020304" pitchFamily="18" charset="0"/>
                </a:rPr>
                <a:t>nét</a:t>
              </a:r>
              <a:endParaRPr lang="vi-V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AFE27EEE-BB8A-44DE-B860-6F6B339BB1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DFE44368-8825-4185-BB25-2445063F628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689" y="0"/>
            <a:ext cx="1620311" cy="720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401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 advTm="40915"/>
    </mc:Choice>
    <mc:Fallback xmlns="">
      <p:transition spd="slow" advTm="409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7284E-6 L 0.01024 -1.7284E-6 L 0.01024 0.33025 L 2.77778E-6 0.33025 L 2.77778E-6 -1.7284E-6 Z " pathEditMode="relative" rAng="0" ptsTypes="AAAAA">
                                      <p:cBhvr>
                                        <p:cTn id="13" dur="2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3.08642E-6 L 0.53923 -3.08642E-6 L 0.53923 0.0179 L 4.72222E-6 0.0179 L 4.72222E-6 -3.08642E-6 Z " pathEditMode="relative" rAng="0" ptsTypes="AAAAA">
                                      <p:cBhvr>
                                        <p:cTn id="15" dur="4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62" y="895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3.58025E-6 L 0.01024 -3.58025E-6 L 0.01024 0.33025 L 3.61111E-6 0.33025 L 3.61111E-6 -3.58025E-6 Z " pathEditMode="relative" rAng="0" ptsTypes="AAAAA">
                                      <p:cBhvr>
                                        <p:cTn id="17" dur="1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6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6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8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8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yee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Box 9">
            <a:extLst>
              <a:ext uri="{FF2B5EF4-FFF2-40B4-BE49-F238E27FC236}">
                <a16:creationId xmlns:a16="http://schemas.microsoft.com/office/drawing/2014/main" id="{82D14F4D-ECA6-48FA-86EF-3B71DA06F5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3999" y="1797318"/>
            <a:ext cx="4165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sng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Chọn</a:t>
            </a:r>
            <a:r>
              <a:rPr kumimoji="0" lang="en-US" sz="2800" b="1" i="1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 ý </a:t>
            </a:r>
            <a:r>
              <a:rPr kumimoji="0" lang="en-US" sz="2800" b="1" i="1" u="sng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đúng</a:t>
            </a:r>
            <a:r>
              <a:rPr kumimoji="0" lang="en-US" sz="2800" b="1" i="1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2800" b="1" i="1" u="sng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nhất</a:t>
            </a:r>
            <a:r>
              <a:rPr kumimoji="0" lang="en-US" sz="2800" b="1" i="1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:</a:t>
            </a:r>
          </a:p>
        </p:txBody>
      </p:sp>
      <p:sp>
        <p:nvSpPr>
          <p:cNvPr id="22" name="Text Box 14">
            <a:extLst>
              <a:ext uri="{FF2B5EF4-FFF2-40B4-BE49-F238E27FC236}">
                <a16:creationId xmlns:a16="http://schemas.microsoft.com/office/drawing/2014/main" id="{6ADF3D78-F4D5-4701-8139-6253EDC03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114" y="2489726"/>
            <a:ext cx="5934285" cy="347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55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  </a:t>
            </a:r>
            <a:r>
              <a:rPr kumimoji="0" lang="en-US" sz="2800" b="1" i="0" u="none" strike="noStrike" kern="1200" cap="none" spc="0" normalizeH="0" baseline="0" noProof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Chữ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lang="en-US" sz="2800" b="1" noProof="0">
                <a:solidFill>
                  <a:srgbClr val="FF0000"/>
                </a:solidFill>
                <a:latin typeface="UTM Avo" panose="02040603050506020204" pitchFamily="18" charset="0"/>
              </a:rPr>
              <a:t>V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cỡ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vừa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cao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mấy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 ô li ?</a:t>
            </a:r>
          </a:p>
        </p:txBody>
      </p:sp>
      <p:sp>
        <p:nvSpPr>
          <p:cNvPr id="23" name="Text Box 17">
            <a:extLst>
              <a:ext uri="{FF2B5EF4-FFF2-40B4-BE49-F238E27FC236}">
                <a16:creationId xmlns:a16="http://schemas.microsoft.com/office/drawing/2014/main" id="{AEE37DDA-4591-4C16-87A0-668E4E898E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9207" y="2989346"/>
            <a:ext cx="216759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a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) 4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ô li</a:t>
            </a:r>
          </a:p>
        </p:txBody>
      </p:sp>
      <p:sp>
        <p:nvSpPr>
          <p:cNvPr id="24" name="Text Box 19">
            <a:extLst>
              <a:ext uri="{FF2B5EF4-FFF2-40B4-BE49-F238E27FC236}">
                <a16:creationId xmlns:a16="http://schemas.microsoft.com/office/drawing/2014/main" id="{34F7F29F-52DC-48A8-BDF1-6F5D90AB24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7114" y="4357730"/>
            <a:ext cx="191981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c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) 6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ô li</a:t>
            </a:r>
          </a:p>
        </p:txBody>
      </p:sp>
      <p:sp>
        <p:nvSpPr>
          <p:cNvPr id="25" name="Text Box 16">
            <a:extLst>
              <a:ext uri="{FF2B5EF4-FFF2-40B4-BE49-F238E27FC236}">
                <a16:creationId xmlns:a16="http://schemas.microsoft.com/office/drawing/2014/main" id="{828127B2-B65C-4B62-8BA8-924DF31031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7588" y="3643908"/>
            <a:ext cx="287866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b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) 5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ô 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</a:rPr>
              <a:t>li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7" name="Rounded Rectangle 13">
            <a:extLst>
              <a:ext uri="{FF2B5EF4-FFF2-40B4-BE49-F238E27FC236}">
                <a16:creationId xmlns:a16="http://schemas.microsoft.com/office/drawing/2014/main" id="{EEBA228A-C0CC-4C69-9E8E-56C6D3DA067D}"/>
              </a:ext>
            </a:extLst>
          </p:cNvPr>
          <p:cNvSpPr/>
          <p:nvPr/>
        </p:nvSpPr>
        <p:spPr>
          <a:xfrm>
            <a:off x="287818" y="1044782"/>
            <a:ext cx="3643637" cy="63834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Times New Roman" panose="02020603050405020304" pitchFamily="18" charset="0"/>
              </a:rPr>
              <a:t>a. Viết chữ hoa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4" name="Google Shape;187;p5">
            <a:extLst>
              <a:ext uri="{FF2B5EF4-FFF2-40B4-BE49-F238E27FC236}">
                <a16:creationId xmlns:a16="http://schemas.microsoft.com/office/drawing/2014/main" id="{CEC8D368-5FCE-42F2-933F-D8C131B57F72}"/>
              </a:ext>
            </a:extLst>
          </p:cNvPr>
          <p:cNvSpPr txBox="1"/>
          <p:nvPr/>
        </p:nvSpPr>
        <p:spPr>
          <a:xfrm>
            <a:off x="4683623" y="372278"/>
            <a:ext cx="4677822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Chữ</a:t>
            </a:r>
            <a:r>
              <a:rPr lang="en-US" sz="34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4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hoa</a:t>
            </a:r>
            <a:r>
              <a:rPr lang="en-US" sz="34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400" b="1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V</a:t>
            </a:r>
            <a:endParaRPr sz="3400" dirty="0">
              <a:solidFill>
                <a:srgbClr val="FF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1456E14-2927-494A-9E3E-5B20AEA5688E}"/>
              </a:ext>
            </a:extLst>
          </p:cNvPr>
          <p:cNvSpPr/>
          <p:nvPr/>
        </p:nvSpPr>
        <p:spPr>
          <a:xfrm>
            <a:off x="1077113" y="3508458"/>
            <a:ext cx="545209" cy="79001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022534" y="1363953"/>
            <a:ext cx="4677822" cy="4616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80"/>
                            </p:stCondLst>
                            <p:childTnLst>
                              <p:par>
                                <p:cTn id="2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0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1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60"/>
                            </p:stCondLst>
                            <p:childTnLst>
                              <p:par>
                                <p:cTn id="3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6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7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2" grpId="0"/>
      <p:bldP spid="23" grpId="0"/>
      <p:bldP spid="24" grpId="0"/>
      <p:bldP spid="25" grpId="0" build="allAtOnce"/>
      <p:bldP spid="27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Box 9">
            <a:extLst>
              <a:ext uri="{FF2B5EF4-FFF2-40B4-BE49-F238E27FC236}">
                <a16:creationId xmlns:a16="http://schemas.microsoft.com/office/drawing/2014/main" id="{82D14F4D-ECA6-48FA-86EF-3B71DA06F5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508" y="1797318"/>
            <a:ext cx="4165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sng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n-ea"/>
                <a:cs typeface="+mn-cs"/>
              </a:rPr>
              <a:t>Chọn</a:t>
            </a:r>
            <a:r>
              <a:rPr kumimoji="0" lang="en-US" sz="2800" b="1" i="1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n-ea"/>
                <a:cs typeface="+mn-cs"/>
              </a:rPr>
              <a:t> ý </a:t>
            </a:r>
            <a:r>
              <a:rPr kumimoji="0" lang="en-US" sz="2800" b="1" i="1" u="sng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n-ea"/>
                <a:cs typeface="+mn-cs"/>
              </a:rPr>
              <a:t>đúng</a:t>
            </a:r>
            <a:r>
              <a:rPr kumimoji="0" lang="en-US" sz="2800" b="1" i="1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1" i="1" u="sng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n-ea"/>
                <a:cs typeface="+mn-cs"/>
              </a:rPr>
              <a:t>nhất</a:t>
            </a:r>
            <a:r>
              <a:rPr kumimoji="0" lang="en-US" sz="2800" b="1" i="1" u="sng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n-ea"/>
                <a:cs typeface="+mn-cs"/>
              </a:rPr>
              <a:t>:</a:t>
            </a:r>
          </a:p>
        </p:txBody>
      </p:sp>
      <p:sp>
        <p:nvSpPr>
          <p:cNvPr id="22" name="Text Box 14">
            <a:extLst>
              <a:ext uri="{FF2B5EF4-FFF2-40B4-BE49-F238E27FC236}">
                <a16:creationId xmlns:a16="http://schemas.microsoft.com/office/drawing/2014/main" id="{6ADF3D78-F4D5-4701-8139-6253EDC03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115" y="2489726"/>
            <a:ext cx="5744740" cy="32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55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Chữ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cỡ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nhỏ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cao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mấy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ô li ?</a:t>
            </a:r>
          </a:p>
        </p:txBody>
      </p:sp>
      <p:sp>
        <p:nvSpPr>
          <p:cNvPr id="23" name="Text Box 17">
            <a:extLst>
              <a:ext uri="{FF2B5EF4-FFF2-40B4-BE49-F238E27FC236}">
                <a16:creationId xmlns:a16="http://schemas.microsoft.com/office/drawing/2014/main" id="{AEE37DDA-4591-4C16-87A0-668E4E898E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9207" y="2989346"/>
            <a:ext cx="216759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a)   2,5 ô li</a:t>
            </a:r>
          </a:p>
        </p:txBody>
      </p:sp>
      <p:sp>
        <p:nvSpPr>
          <p:cNvPr id="24" name="Text Box 19">
            <a:extLst>
              <a:ext uri="{FF2B5EF4-FFF2-40B4-BE49-F238E27FC236}">
                <a16:creationId xmlns:a16="http://schemas.microsoft.com/office/drawing/2014/main" id="{34F7F29F-52DC-48A8-BDF1-6F5D90AB24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7114" y="4357730"/>
            <a:ext cx="191981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) 4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ô li</a:t>
            </a:r>
          </a:p>
        </p:txBody>
      </p:sp>
      <p:sp>
        <p:nvSpPr>
          <p:cNvPr id="25" name="Text Box 16">
            <a:extLst>
              <a:ext uri="{FF2B5EF4-FFF2-40B4-BE49-F238E27FC236}">
                <a16:creationId xmlns:a16="http://schemas.microsoft.com/office/drawing/2014/main" id="{828127B2-B65C-4B62-8BA8-924DF31031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7588" y="3643908"/>
            <a:ext cx="287866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) 3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ô 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7" name="Rounded Rectangle 13">
            <a:extLst>
              <a:ext uri="{FF2B5EF4-FFF2-40B4-BE49-F238E27FC236}">
                <a16:creationId xmlns:a16="http://schemas.microsoft.com/office/drawing/2014/main" id="{EEBA228A-C0CC-4C69-9E8E-56C6D3DA067D}"/>
              </a:ext>
            </a:extLst>
          </p:cNvPr>
          <p:cNvSpPr/>
          <p:nvPr/>
        </p:nvSpPr>
        <p:spPr>
          <a:xfrm>
            <a:off x="287818" y="1044782"/>
            <a:ext cx="3643637" cy="63834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n-ea"/>
                <a:cs typeface="Times New Roman" panose="02020603050405020304" pitchFamily="18" charset="0"/>
              </a:rPr>
              <a:t>a. Viết chữ hoa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4" name="Google Shape;187;p5">
            <a:extLst>
              <a:ext uri="{FF2B5EF4-FFF2-40B4-BE49-F238E27FC236}">
                <a16:creationId xmlns:a16="http://schemas.microsoft.com/office/drawing/2014/main" id="{CEC8D368-5FCE-42F2-933F-D8C131B57F72}"/>
              </a:ext>
            </a:extLst>
          </p:cNvPr>
          <p:cNvSpPr txBox="1"/>
          <p:nvPr/>
        </p:nvSpPr>
        <p:spPr>
          <a:xfrm>
            <a:off x="4683623" y="372278"/>
            <a:ext cx="4677822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Chữ</a:t>
            </a: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hoa</a:t>
            </a: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V</a:t>
            </a:r>
            <a:endParaRPr kumimoji="0" sz="3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1456E14-2927-494A-9E3E-5B20AEA5688E}"/>
              </a:ext>
            </a:extLst>
          </p:cNvPr>
          <p:cNvSpPr/>
          <p:nvPr/>
        </p:nvSpPr>
        <p:spPr>
          <a:xfrm>
            <a:off x="1066338" y="2947534"/>
            <a:ext cx="545209" cy="60273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84812" y="1044782"/>
            <a:ext cx="4049962" cy="4845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8884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80"/>
                            </p:stCondLst>
                            <p:childTnLst>
                              <p:par>
                                <p:cTn id="1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40"/>
                            </p:stCondLst>
                            <p:childTnLst>
                              <p:par>
                                <p:cTn id="2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2" grpId="0"/>
      <p:bldP spid="23" grpId="0"/>
      <p:bldP spid="24" grpId="0"/>
      <p:bldP spid="25" grpId="0" build="allAtOnce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0F2F0BC-D0B5-4F59-A347-EC4969A07A4C}"/>
              </a:ext>
            </a:extLst>
          </p:cNvPr>
          <p:cNvSpPr txBox="1"/>
          <p:nvPr/>
        </p:nvSpPr>
        <p:spPr>
          <a:xfrm>
            <a:off x="658092" y="1991110"/>
            <a:ext cx="437803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Chữ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gồm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3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nét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98A532-1B0E-480A-8EE8-7B09BA6C6217}"/>
              </a:ext>
            </a:extLst>
          </p:cNvPr>
          <p:cNvSpPr txBox="1"/>
          <p:nvPr/>
        </p:nvSpPr>
        <p:spPr>
          <a:xfrm>
            <a:off x="317283" y="3485304"/>
            <a:ext cx="7005108" cy="2532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200000"/>
              </a:lnSpc>
            </a:pP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*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Nét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1: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là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nét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cong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trái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rồi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lượn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ngang</a:t>
            </a:r>
            <a:r>
              <a:rPr lang="en-US" sz="280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en-US" sz="2800" dirty="0">
                <a:latin typeface="UTM Avo" panose="02040603050506020204" pitchFamily="18" charset="0"/>
              </a:rPr>
              <a:t>* </a:t>
            </a:r>
            <a:r>
              <a:rPr lang="vi-VN" sz="2800" dirty="0">
                <a:latin typeface="UTM Avo (body)"/>
              </a:rPr>
              <a:t>Nét 2</a:t>
            </a:r>
            <a:r>
              <a:rPr lang="en-US" sz="2800" dirty="0">
                <a:latin typeface="UTM Avo" panose="02040603050506020204" pitchFamily="18" charset="0"/>
              </a:rPr>
              <a:t>:</a:t>
            </a:r>
            <a:r>
              <a:rPr lang="vi-VN" sz="2800" dirty="0">
                <a:latin typeface="UTM Avo (body)"/>
              </a:rPr>
              <a:t> là nét thẳng đứng lượn hai đầu</a:t>
            </a:r>
          </a:p>
          <a:p>
            <a:pPr>
              <a:lnSpc>
                <a:spcPct val="200000"/>
              </a:lnSpc>
            </a:pPr>
            <a:r>
              <a:rPr lang="en-US" sz="2800" dirty="0">
                <a:latin typeface="UTM Avo" panose="02040603050506020204" pitchFamily="18" charset="0"/>
              </a:rPr>
              <a:t>* </a:t>
            </a:r>
            <a:r>
              <a:rPr lang="vi-VN" sz="2800" dirty="0">
                <a:latin typeface="UTM Avo (body)"/>
              </a:rPr>
              <a:t>Nét 3</a:t>
            </a:r>
            <a:r>
              <a:rPr lang="en-US" sz="2800" dirty="0">
                <a:latin typeface="UTM Avo" panose="02040603050506020204" pitchFamily="18" charset="0"/>
              </a:rPr>
              <a:t>:</a:t>
            </a:r>
            <a:r>
              <a:rPr lang="vi-VN" sz="2800" dirty="0">
                <a:latin typeface="UTM Avo (body)"/>
              </a:rPr>
              <a:t> là nét móc xuôi phải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2" name="Rounded Rectangle 1">
            <a:extLst>
              <a:ext uri="{FF2B5EF4-FFF2-40B4-BE49-F238E27FC236}">
                <a16:creationId xmlns:a16="http://schemas.microsoft.com/office/drawing/2014/main" id="{85828243-D5B9-484E-B41A-23614E626FAE}"/>
              </a:ext>
            </a:extLst>
          </p:cNvPr>
          <p:cNvSpPr/>
          <p:nvPr/>
        </p:nvSpPr>
        <p:spPr>
          <a:xfrm>
            <a:off x="314929" y="1160530"/>
            <a:ext cx="5064362" cy="747550"/>
          </a:xfrm>
          <a:prstGeom prst="roundRect">
            <a:avLst>
              <a:gd name="adj" fmla="val 34880"/>
            </a:avLst>
          </a:prstGeom>
          <a:solidFill>
            <a:srgbClr val="034E6D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-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Chữ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V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gồm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mấy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nét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3" name="Rounded Rectangle 1">
            <a:extLst>
              <a:ext uri="{FF2B5EF4-FFF2-40B4-BE49-F238E27FC236}">
                <a16:creationId xmlns:a16="http://schemas.microsoft.com/office/drawing/2014/main" id="{67381EAD-92E0-4DF8-899B-FA3C389B37FA}"/>
              </a:ext>
            </a:extLst>
          </p:cNvPr>
          <p:cNvSpPr/>
          <p:nvPr/>
        </p:nvSpPr>
        <p:spPr>
          <a:xfrm>
            <a:off x="314929" y="2685085"/>
            <a:ext cx="5064362" cy="747550"/>
          </a:xfrm>
          <a:prstGeom prst="roundRect">
            <a:avLst>
              <a:gd name="adj" fmla="val 34880"/>
            </a:avLst>
          </a:prstGeom>
          <a:solidFill>
            <a:srgbClr val="034E6D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- Đó là các nét nào?</a:t>
            </a:r>
          </a:p>
        </p:txBody>
      </p:sp>
      <p:sp>
        <p:nvSpPr>
          <p:cNvPr id="8" name="Google Shape;187;p5">
            <a:extLst>
              <a:ext uri="{FF2B5EF4-FFF2-40B4-BE49-F238E27FC236}">
                <a16:creationId xmlns:a16="http://schemas.microsoft.com/office/drawing/2014/main" id="{0DA322E8-E81E-44EA-A92F-8DE2D834FAC7}"/>
              </a:ext>
            </a:extLst>
          </p:cNvPr>
          <p:cNvSpPr txBox="1"/>
          <p:nvPr/>
        </p:nvSpPr>
        <p:spPr>
          <a:xfrm>
            <a:off x="4471777" y="244077"/>
            <a:ext cx="4677822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Chữ</a:t>
            </a:r>
            <a:r>
              <a:rPr lang="en-US" sz="34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4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hoa</a:t>
            </a:r>
            <a:r>
              <a:rPr lang="en-US" sz="34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400" b="1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V</a:t>
            </a:r>
            <a:endParaRPr sz="3400" dirty="0">
              <a:solidFill>
                <a:srgbClr val="FF0000"/>
              </a:solidFill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674" y="1160530"/>
            <a:ext cx="4145107" cy="4672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2818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E8D7F13-5E7C-499B-BAC2-0309ED064C78}"/>
              </a:ext>
            </a:extLst>
          </p:cNvPr>
          <p:cNvSpPr txBox="1"/>
          <p:nvPr/>
        </p:nvSpPr>
        <p:spPr>
          <a:xfrm>
            <a:off x="1946618" y="155153"/>
            <a:ext cx="8598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HƯỚNG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DẪN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CÁCH VIẾT CHỮ HOA </a:t>
            </a:r>
            <a:r>
              <a:rPr lang="en-US" sz="3200" b="1" noProof="0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BECFCC-6284-41FF-B60E-A517DDAD8C97}"/>
              </a:ext>
            </a:extLst>
          </p:cNvPr>
          <p:cNvSpPr txBox="1"/>
          <p:nvPr/>
        </p:nvSpPr>
        <p:spPr>
          <a:xfrm>
            <a:off x="5846618" y="639649"/>
            <a:ext cx="6053838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en-US" sz="2400" dirty="0">
                <a:latin typeface="UTM Avo (body)"/>
              </a:rPr>
              <a:t>- </a:t>
            </a:r>
            <a:r>
              <a:rPr lang="vi-VN" sz="2400" dirty="0">
                <a:latin typeface="UTM Avo (body)"/>
              </a:rPr>
              <a:t>Nét 1</a:t>
            </a:r>
            <a:r>
              <a:rPr lang="en-US" sz="2400" dirty="0">
                <a:latin typeface="UTM Avo (body)"/>
              </a:rPr>
              <a:t>: </a:t>
            </a:r>
            <a:r>
              <a:rPr lang="vi-VN" sz="2400" dirty="0">
                <a:latin typeface="UTM Avo (body)"/>
              </a:rPr>
              <a:t>Đặt bút trên đường kẻ 5, viết nét cong trái rồi lượn ngang; dừng bút trên đường kẻ 6.</a:t>
            </a:r>
            <a:endParaRPr lang="en-US" sz="2400" dirty="0">
              <a:latin typeface="UTM Avo (body)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vi-VN" sz="2400" dirty="0">
              <a:latin typeface="UTM Avo (body)"/>
            </a:endParaRPr>
          </a:p>
          <a:p>
            <a:pPr indent="457200" algn="just"/>
            <a:r>
              <a:rPr lang="en-US" sz="2400" dirty="0">
                <a:latin typeface="UTM Avo (body)"/>
              </a:rPr>
              <a:t>- </a:t>
            </a:r>
            <a:r>
              <a:rPr lang="vi-VN" sz="2400" dirty="0">
                <a:latin typeface="UTM Avo (body)"/>
              </a:rPr>
              <a:t>Nét 2</a:t>
            </a:r>
            <a:r>
              <a:rPr lang="en-US" sz="2400" dirty="0">
                <a:latin typeface="UTM Avo (body)"/>
              </a:rPr>
              <a:t>:</a:t>
            </a:r>
            <a:r>
              <a:rPr lang="vi-VN" sz="2400" dirty="0">
                <a:latin typeface="UTM Avo (body)"/>
              </a:rPr>
              <a:t> Từ điểm dừng bút của nét 1, chuyển hướng đầu bút để viết tiếp nét thẳng đứng lượn ở hai đầu; đến </a:t>
            </a:r>
            <a:r>
              <a:rPr lang="vi-VN" sz="2400">
                <a:latin typeface="UTM Avo (body)"/>
              </a:rPr>
              <a:t>đường kẻ 1</a:t>
            </a:r>
            <a:r>
              <a:rPr lang="en-US" sz="2400">
                <a:latin typeface="UTM Avo (body)"/>
              </a:rPr>
              <a:t> </a:t>
            </a:r>
            <a:r>
              <a:rPr lang="vi-VN" sz="2400">
                <a:latin typeface="UTM Avo (body)"/>
              </a:rPr>
              <a:t>thì </a:t>
            </a:r>
            <a:r>
              <a:rPr lang="vi-VN" sz="2400" dirty="0">
                <a:latin typeface="UTM Avo (body)"/>
              </a:rPr>
              <a:t>dừng lại.</a:t>
            </a:r>
            <a:endParaRPr lang="en-US" sz="2400" dirty="0">
              <a:latin typeface="UTM Avo (body)"/>
            </a:endParaRPr>
          </a:p>
          <a:p>
            <a:pPr algn="just"/>
            <a:endParaRPr lang="vi-VN" sz="2400" dirty="0">
              <a:latin typeface="UTM Avo (body)"/>
            </a:endParaRPr>
          </a:p>
          <a:p>
            <a:pPr marL="342900" indent="-342900" algn="just">
              <a:buFontTx/>
              <a:buChar char="-"/>
            </a:pPr>
            <a:r>
              <a:rPr lang="vi-VN" sz="2400" dirty="0">
                <a:latin typeface="UTM Avo (body)"/>
              </a:rPr>
              <a:t>Nét 3</a:t>
            </a:r>
            <a:r>
              <a:rPr lang="en-US" sz="2400" dirty="0">
                <a:latin typeface="UTM Avo (body)"/>
              </a:rPr>
              <a:t>: </a:t>
            </a:r>
            <a:r>
              <a:rPr lang="vi-VN" sz="2400" dirty="0">
                <a:latin typeface="UTM Avo (body)"/>
              </a:rPr>
              <a:t>Từ điểm dừng bút của nét 2, chuyển hướng đầu bút lượn lên để viết tiếp nét móc xuôi phải, dừng bút ở đường kẻ 5.</a:t>
            </a:r>
          </a:p>
          <a:p>
            <a:pPr algn="just"/>
            <a:endParaRPr lang="en-US" sz="2000" dirty="0">
              <a:latin typeface="UTM Avo (body)"/>
            </a:endParaRPr>
          </a:p>
          <a:p>
            <a:pPr algn="just"/>
            <a:r>
              <a:rPr lang="vi-VN" sz="2000" dirty="0">
                <a:latin typeface="UTM Avo (body)"/>
              </a:rPr>
              <a:t>Chú ý: Giữa nét 2 và nét 3 có khoảng cách vừa phải ( không hẹp quá hay rộng quá). </a:t>
            </a:r>
            <a:endParaRPr lang="en-US" sz="2000" dirty="0">
              <a:latin typeface="UTM Avo (body)"/>
            </a:endParaRPr>
          </a:p>
          <a:p>
            <a:endParaRPr lang="vi-VN" sz="2800" dirty="0">
              <a:latin typeface="UTM Avo (body)"/>
            </a:endParaRPr>
          </a:p>
        </p:txBody>
      </p:sp>
      <p:pic>
        <p:nvPicPr>
          <p:cNvPr id="2" name="chữ hoa V cỡ vừa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4553" t="8541" r="34788" b="762"/>
          <a:stretch/>
        </p:blipFill>
        <p:spPr>
          <a:xfrm>
            <a:off x="786843" y="1229931"/>
            <a:ext cx="4727691" cy="506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3613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142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4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E8D7F13-5E7C-499B-BAC2-0309ED064C78}"/>
              </a:ext>
            </a:extLst>
          </p:cNvPr>
          <p:cNvSpPr txBox="1"/>
          <p:nvPr/>
        </p:nvSpPr>
        <p:spPr>
          <a:xfrm>
            <a:off x="1670804" y="139413"/>
            <a:ext cx="99809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HƯỚNG DẪN CÁCH VIẾT CHỮ HOA </a:t>
            </a:r>
            <a:r>
              <a:rPr lang="en-US" sz="32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CỠ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 NHỎ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chữ hoa V cỡ nhỡ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4896" t="4449" b="10691"/>
          <a:stretch/>
        </p:blipFill>
        <p:spPr>
          <a:xfrm>
            <a:off x="540288" y="620068"/>
            <a:ext cx="10759475" cy="5617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10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181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1" name="Google Shape;241;p12"/>
          <p:cNvGrpSpPr/>
          <p:nvPr/>
        </p:nvGrpSpPr>
        <p:grpSpPr>
          <a:xfrm>
            <a:off x="2932779" y="2149227"/>
            <a:ext cx="6326442" cy="4767340"/>
            <a:chOff x="-591423" y="1707337"/>
            <a:chExt cx="7679682" cy="5787085"/>
          </a:xfrm>
        </p:grpSpPr>
        <p:pic>
          <p:nvPicPr>
            <p:cNvPr id="242" name="Google Shape;242;p12"/>
            <p:cNvPicPr preferRelativeResize="0"/>
            <p:nvPr/>
          </p:nvPicPr>
          <p:blipFill rotWithShape="1">
            <a:blip r:embed="rId3">
              <a:alphaModFix/>
            </a:blip>
            <a:srcRect l="8007" t="35025" r="59440" b="34782"/>
            <a:stretch/>
          </p:blipFill>
          <p:spPr>
            <a:xfrm>
              <a:off x="-591423" y="1707337"/>
              <a:ext cx="4429760" cy="54929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3" name="Google Shape;243;p12"/>
            <p:cNvPicPr preferRelativeResize="0"/>
            <p:nvPr/>
          </p:nvPicPr>
          <p:blipFill rotWithShape="1">
            <a:blip r:embed="rId3">
              <a:alphaModFix/>
            </a:blip>
            <a:srcRect l="56471" t="36973" r="10977" b="32834"/>
            <a:stretch/>
          </p:blipFill>
          <p:spPr>
            <a:xfrm>
              <a:off x="2621901" y="2001520"/>
              <a:ext cx="4466358" cy="549290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44" name="Google Shape;244;p12"/>
          <p:cNvSpPr/>
          <p:nvPr/>
        </p:nvSpPr>
        <p:spPr>
          <a:xfrm>
            <a:off x="2698954" y="1042321"/>
            <a:ext cx="7850223" cy="1169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ts val="7200"/>
              <a:buFont typeface="Arial"/>
              <a:buNone/>
              <a:tabLst/>
              <a:defRPr/>
            </a:pPr>
            <a:r>
              <a:rPr kumimoji="0" lang="en-US" sz="7000" b="1" i="0" u="none" strike="noStrike" kern="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VIẾT BẢNG CON</a:t>
            </a:r>
            <a:endParaRPr kumimoji="0" sz="7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13">
            <a:extLst>
              <a:ext uri="{FF2B5EF4-FFF2-40B4-BE49-F238E27FC236}">
                <a16:creationId xmlns:a16="http://schemas.microsoft.com/office/drawing/2014/main" id="{DA592BCE-374B-4C62-93C3-F3E273CAF377}"/>
              </a:ext>
            </a:extLst>
          </p:cNvPr>
          <p:cNvSpPr/>
          <p:nvPr/>
        </p:nvSpPr>
        <p:spPr>
          <a:xfrm>
            <a:off x="152507" y="800066"/>
            <a:ext cx="4000393" cy="61551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b. Viết ứng dụng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1E9659-F298-426B-94CB-A3634575FF63}"/>
              </a:ext>
            </a:extLst>
          </p:cNvPr>
          <p:cNvSpPr txBox="1"/>
          <p:nvPr/>
        </p:nvSpPr>
        <p:spPr>
          <a:xfrm>
            <a:off x="6907357" y="5164711"/>
            <a:ext cx="428178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kumimoji="0" lang="en-US" sz="2800" b="0" i="0" u="none" strike="noStrike" kern="1200" cap="none" spc="0" normalizeH="0" baseline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V, h, g, k, b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D6586B-4A7A-423E-8B14-2DA1B7EC9154}"/>
              </a:ext>
            </a:extLst>
          </p:cNvPr>
          <p:cNvSpPr txBox="1"/>
          <p:nvPr/>
        </p:nvSpPr>
        <p:spPr>
          <a:xfrm>
            <a:off x="6482448" y="3354439"/>
            <a:ext cx="305038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kumimoji="0" lang="en-US" sz="2800" b="0" i="0" u="none" strike="noStrike" kern="1200" cap="none" spc="0" normalizeH="0" baseline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Chữ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V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1A93AB-C464-4C69-A922-67FB2E475127}"/>
              </a:ext>
            </a:extLst>
          </p:cNvPr>
          <p:cNvSpPr txBox="1"/>
          <p:nvPr/>
        </p:nvSpPr>
        <p:spPr>
          <a:xfrm>
            <a:off x="698019" y="4580332"/>
            <a:ext cx="9724710" cy="658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Khoảng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cách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giữa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ghi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tiếng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là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1 con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o.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6517877-C17E-42A2-B7AA-4EDA5977FE38}"/>
              </a:ext>
            </a:extLst>
          </p:cNvPr>
          <p:cNvSpPr txBox="1"/>
          <p:nvPr/>
        </p:nvSpPr>
        <p:spPr>
          <a:xfrm>
            <a:off x="824062" y="3180889"/>
            <a:ext cx="594416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a.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nào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được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viết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hoa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907DCF9-EFED-4EC8-88BB-8AFA719A2898}"/>
              </a:ext>
            </a:extLst>
          </p:cNvPr>
          <p:cNvSpPr txBox="1"/>
          <p:nvPr/>
        </p:nvSpPr>
        <p:spPr>
          <a:xfrm>
            <a:off x="749784" y="3820725"/>
            <a:ext cx="1001653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b. Khoảng cách giữa các chữ ghi tiếng như thế nào?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AD1E2B-A988-4566-8EAD-409F43C7072F}"/>
              </a:ext>
            </a:extLst>
          </p:cNvPr>
          <p:cNvSpPr txBox="1"/>
          <p:nvPr/>
        </p:nvSpPr>
        <p:spPr>
          <a:xfrm>
            <a:off x="698019" y="5003208"/>
            <a:ext cx="6975747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c. Những chữ cái nào cao 2.5 ô li ?</a:t>
            </a:r>
            <a:endParaRPr kumimoji="0" lang="vi-VN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6D02CAC-F1AE-4BDF-A664-FDA5E4568B58}"/>
              </a:ext>
            </a:extLst>
          </p:cNvPr>
          <p:cNvSpPr txBox="1"/>
          <p:nvPr/>
        </p:nvSpPr>
        <p:spPr>
          <a:xfrm>
            <a:off x="698018" y="5668623"/>
            <a:ext cx="733985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d. Những chữ cái còn</a:t>
            </a:r>
            <a:r>
              <a:rPr kumimoji="0" lang="en-US" sz="28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lại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cao mấy ô li ?</a:t>
            </a:r>
            <a:endParaRPr kumimoji="0" lang="vi-VN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F85A96-917B-458A-B503-AB2DEAB5C9BB}"/>
              </a:ext>
            </a:extLst>
          </p:cNvPr>
          <p:cNvSpPr txBox="1"/>
          <p:nvPr/>
        </p:nvSpPr>
        <p:spPr>
          <a:xfrm>
            <a:off x="7673766" y="5840235"/>
            <a:ext cx="4281782" cy="658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Cao</a:t>
            </a:r>
            <a:r>
              <a:rPr kumimoji="0" lang="en-US" sz="2800" b="0" i="0" u="none" strike="noStrike" kern="1200" cap="none" spc="0" normalizeH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1 ô li.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0" name="Google Shape;187;p5">
            <a:extLst>
              <a:ext uri="{FF2B5EF4-FFF2-40B4-BE49-F238E27FC236}">
                <a16:creationId xmlns:a16="http://schemas.microsoft.com/office/drawing/2014/main" id="{F4108BE6-58B5-4366-8A21-7537332B9124}"/>
              </a:ext>
            </a:extLst>
          </p:cNvPr>
          <p:cNvSpPr txBox="1"/>
          <p:nvPr/>
        </p:nvSpPr>
        <p:spPr>
          <a:xfrm>
            <a:off x="4943912" y="349999"/>
            <a:ext cx="4677822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Chữ</a:t>
            </a:r>
            <a:r>
              <a:rPr lang="en-US" sz="34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4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hoa</a:t>
            </a:r>
            <a:r>
              <a:rPr lang="en-US" sz="34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3400" b="1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V</a:t>
            </a:r>
            <a:endParaRPr sz="3400" dirty="0">
              <a:solidFill>
                <a:srgbClr val="FF0000"/>
              </a:solidFill>
              <a:latin typeface="UTM Avo" panose="02040603050506020204" pitchFamily="18" charset="0"/>
              <a:sym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A590155-F647-43C8-9342-8AE11431FD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565" y="1547802"/>
            <a:ext cx="8562975" cy="189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736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Kiềng 3 châ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7673" y="1094510"/>
            <a:ext cx="5666508" cy="5112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media.ex-cdn.com/EXP/media.phatgiao.org.vn/files/f1/Contents/kimtam/20181106/phatgiao-org-vn-chuyen-vui-ve-kieng-ba-chan-trong-phat-ho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094509"/>
            <a:ext cx="6023552" cy="5112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D9B0C15-97CA-4D12-8CCA-547279332E87}"/>
              </a:ext>
            </a:extLst>
          </p:cNvPr>
          <p:cNvSpPr/>
          <p:nvPr/>
        </p:nvSpPr>
        <p:spPr>
          <a:xfrm>
            <a:off x="9777045" y="4628271"/>
            <a:ext cx="1249894" cy="15791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7667EBD-BBD4-4135-BF74-B41C4DEEEED3}"/>
              </a:ext>
            </a:extLst>
          </p:cNvPr>
          <p:cNvSpPr/>
          <p:nvPr/>
        </p:nvSpPr>
        <p:spPr>
          <a:xfrm>
            <a:off x="11269286" y="3838699"/>
            <a:ext cx="853441" cy="15791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B19D743-357B-4FC7-8920-3FB8554DAF94}"/>
              </a:ext>
            </a:extLst>
          </p:cNvPr>
          <p:cNvSpPr/>
          <p:nvPr/>
        </p:nvSpPr>
        <p:spPr>
          <a:xfrm>
            <a:off x="11349639" y="5633877"/>
            <a:ext cx="714895" cy="9683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4222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E0422F1-F90E-4B3B-8EC7-1663A67D2C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556" y="-368922"/>
            <a:ext cx="7487444" cy="86050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483164-52C7-4691-95F4-4638E2BDF902}"/>
              </a:ext>
            </a:extLst>
          </p:cNvPr>
          <p:cNvSpPr txBox="1"/>
          <p:nvPr/>
        </p:nvSpPr>
        <p:spPr>
          <a:xfrm>
            <a:off x="5160947" y="2468641"/>
            <a:ext cx="424924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</a:rPr>
              <a:t>THỰC HÀNH </a:t>
            </a:r>
          </a:p>
          <a:p>
            <a:pPr algn="ctr"/>
            <a:r>
              <a:rPr lang="en-US" sz="4800" b="1" dirty="0">
                <a:solidFill>
                  <a:schemeClr val="bg1"/>
                </a:solidFill>
              </a:rPr>
              <a:t>VIẾT VỞ</a:t>
            </a:r>
          </a:p>
        </p:txBody>
      </p:sp>
      <p:pic>
        <p:nvPicPr>
          <p:cNvPr id="7" name="55">
            <a:extLst>
              <a:ext uri="{FF2B5EF4-FFF2-40B4-BE49-F238E27FC236}">
                <a16:creationId xmlns:a16="http://schemas.microsoft.com/office/drawing/2014/main" id="{0BC6E11F-564B-4085-ADEF-B1F0E1E433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15" y="1711743"/>
            <a:ext cx="4249241" cy="4653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1012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0521" y="442175"/>
            <a:ext cx="8981774" cy="2675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0521" y="3117273"/>
            <a:ext cx="8981774" cy="3740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08969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4912867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1145</TotalTime>
  <Words>507</Words>
  <Application>Microsoft Office PowerPoint</Application>
  <PresentationFormat>Widescreen</PresentationFormat>
  <Paragraphs>76</Paragraphs>
  <Slides>18</Slides>
  <Notes>4</Notes>
  <HiddenSlides>0</HiddenSlides>
  <MMClips>3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等线</vt:lpstr>
      <vt:lpstr>Arial</vt:lpstr>
      <vt:lpstr>Arial-Rounded</vt:lpstr>
      <vt:lpstr>Calibri</vt:lpstr>
      <vt:lpstr>Times New Roman</vt:lpstr>
      <vt:lpstr>UTM Avo</vt:lpstr>
      <vt:lpstr>UTM Avo (body)</vt:lpstr>
      <vt:lpstr>Wingdings</vt:lpstr>
      <vt:lpstr>6_Office Theme</vt:lpstr>
      <vt:lpstr>7_Office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Administrator</cp:lastModifiedBy>
  <cp:revision>170</cp:revision>
  <dcterms:created xsi:type="dcterms:W3CDTF">2021-06-07T06:59:14Z</dcterms:created>
  <dcterms:modified xsi:type="dcterms:W3CDTF">2022-02-15T08:02:47Z</dcterms:modified>
</cp:coreProperties>
</file>