
<file path=[Content_Types].xml><?xml version="1.0" encoding="utf-8"?>
<Types xmlns="http://schemas.openxmlformats.org/package/2006/content-types">
  <Default Extension="fntdata" ContentType="application/x-fontdata"/>
  <Default Extension="gif" ContentType="image/gif"/>
  <Default Extension="jpeg" ContentType="image/jpeg"/>
  <Default Extension="png" ContentType="image/png"/>
  <Default Extension="rels" ContentType="application/vnd.openxmlformats-package.relationships+xml"/>
  <Default Extension="wav" ContentType="audio/x-wav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38" r:id="rId1"/>
  </p:sldMasterIdLst>
  <p:notesMasterIdLst>
    <p:notesMasterId r:id="rId19"/>
  </p:notesMasterIdLst>
  <p:sldIdLst>
    <p:sldId id="294" r:id="rId2"/>
    <p:sldId id="327" r:id="rId3"/>
    <p:sldId id="328" r:id="rId4"/>
    <p:sldId id="329" r:id="rId5"/>
    <p:sldId id="330" r:id="rId6"/>
    <p:sldId id="331" r:id="rId7"/>
    <p:sldId id="332" r:id="rId8"/>
    <p:sldId id="333" r:id="rId9"/>
    <p:sldId id="334" r:id="rId10"/>
    <p:sldId id="322" r:id="rId11"/>
    <p:sldId id="323" r:id="rId12"/>
    <p:sldId id="325" r:id="rId13"/>
    <p:sldId id="342" r:id="rId14"/>
    <p:sldId id="340" r:id="rId15"/>
    <p:sldId id="341" r:id="rId16"/>
    <p:sldId id="339" r:id="rId17"/>
    <p:sldId id="301" r:id="rId18"/>
  </p:sldIdLst>
  <p:sldSz cx="12192000" cy="6858000"/>
  <p:notesSz cx="6858000" cy="9144000"/>
  <p:embeddedFontLst>
    <p:embeddedFont>
      <p:font typeface="Calibri" panose="020F0502020204030204" pitchFamily="34" charset="0"/>
      <p:regular r:id="rId20"/>
      <p:bold r:id="rId21"/>
      <p:italic r:id="rId22"/>
      <p:boldItalic r:id="rId23"/>
    </p:embeddedFont>
    <p:embeddedFont>
      <p:font typeface="UTM Avo" panose="02040603050506020204" pitchFamily="18" charset="0"/>
      <p:regular r:id="rId24"/>
      <p:bold r:id="rId25"/>
      <p:italic r:id="rId26"/>
      <p:boldItalic r:id="rId2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8119"/>
    <a:srgbClr val="FF7707"/>
    <a:srgbClr val="FFAF6C"/>
    <a:srgbClr val="FFFFFF"/>
    <a:srgbClr val="FFFF99"/>
    <a:srgbClr val="404040"/>
    <a:srgbClr val="FFFBF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22279" autoAdjust="0"/>
    <p:restoredTop sz="99112" autoAdjust="0"/>
  </p:normalViewPr>
  <p:slideViewPr>
    <p:cSldViewPr snapToGrid="0">
      <p:cViewPr>
        <p:scale>
          <a:sx n="100" d="100"/>
          <a:sy n="100" d="100"/>
        </p:scale>
        <p:origin x="576" y="27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font" Target="fonts/font7.fntdata"/><Relationship Id="rId3" Type="http://schemas.openxmlformats.org/officeDocument/2006/relationships/slide" Target="slides/slide2.xml"/><Relationship Id="rId21" Type="http://schemas.openxmlformats.org/officeDocument/2006/relationships/font" Target="fonts/font2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font" Target="fonts/font6.fntdata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1.fntdata"/><Relationship Id="rId29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font" Target="fonts/font5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font" Target="fonts/font4.fntdata"/><Relationship Id="rId28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31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font" Target="fonts/font3.fntdata"/><Relationship Id="rId27" Type="http://schemas.openxmlformats.org/officeDocument/2006/relationships/font" Target="fonts/font8.fntdata"/><Relationship Id="rId30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DF8B27D-DEBB-4E30-8071-9F32B71333DE}" type="datetimeFigureOut">
              <a:rPr lang="en-US" smtClean="0"/>
              <a:t>2/14/2022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5DAA26-E148-46EF-9F03-4E1981EEB57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5683008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C0AE39EF-C0E5-4896-B9D3-7E7938E4611D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6842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 preserve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3" name="Google Shape;13;p7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Arial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r>
              <a:rPr lang="en-US"/>
              <a:t>Click to edit Master title style</a:t>
            </a:r>
            <a:endParaRPr/>
          </a:p>
        </p:txBody>
      </p:sp>
      <p:sp>
        <p:nvSpPr>
          <p:cNvPr id="14" name="Google Shape;14;p7"/>
          <p:cNvSpPr txBox="1"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/>
          </a:p>
        </p:txBody>
      </p:sp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2/14/2022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3" y="1930597"/>
            <a:ext cx="852023" cy="852023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9" name="Oval 8">
            <a:extLst>
              <a:ext uri="{FF2B5EF4-FFF2-40B4-BE49-F238E27FC236}">
                <a16:creationId xmlns:a16="http://schemas.microsoft.com/office/drawing/2014/main" id="{1146B2CB-5A67-4AB8-9A1B-7AE29B183FB4}"/>
              </a:ext>
            </a:extLst>
          </p:cNvPr>
          <p:cNvSpPr/>
          <p:nvPr userDrawn="1"/>
        </p:nvSpPr>
        <p:spPr>
          <a:xfrm>
            <a:off x="2629363" y="1930597"/>
            <a:ext cx="852023" cy="852023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  <p:sp>
        <p:nvSpPr>
          <p:cNvPr id="2" name="Oval 1">
            <a:extLst>
              <a:ext uri="{FF2B5EF4-FFF2-40B4-BE49-F238E27FC236}">
                <a16:creationId xmlns:a16="http://schemas.microsoft.com/office/drawing/2014/main" id="{55BF17BB-90D7-48D1-A408-C4A17A18C95C}"/>
              </a:ext>
            </a:extLst>
          </p:cNvPr>
          <p:cNvSpPr/>
          <p:nvPr userDrawn="1"/>
        </p:nvSpPr>
        <p:spPr>
          <a:xfrm>
            <a:off x="11139857" y="2"/>
            <a:ext cx="1153593" cy="1406769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61487082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preserve="1" userDrawn="1">
  <p:cSld name="2_Title and Content">
    <p:spTree>
      <p:nvGrpSpPr>
        <p:cNvPr id="1" name="Shape 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" name="Google Shape;20;p8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3" y="20645"/>
            <a:ext cx="12184879" cy="6816715"/>
          </a:xfrm>
          <a:prstGeom prst="rect">
            <a:avLst/>
          </a:prstGeom>
          <a:noFill/>
          <a:ln>
            <a:noFill/>
          </a:ln>
        </p:spPr>
      </p:pic>
      <p:sp>
        <p:nvSpPr>
          <p:cNvPr id="23" name="Google Shape;23;p8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2/14/2022</a:t>
            </a:fld>
            <a:endParaRPr lang="en-US"/>
          </a:p>
        </p:txBody>
      </p:sp>
      <p:sp>
        <p:nvSpPr>
          <p:cNvPr id="24" name="Google Shape;24;p8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25" name="Google Shape;25;p8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73596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preserve="1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3" y="2005"/>
            <a:ext cx="12165839" cy="6853995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076778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2_Title and Content" preserve="1" userDrawn="1">
  <p:cSld name="2_Title and Content"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10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3" y="2006"/>
            <a:ext cx="12165839" cy="6853993"/>
          </a:xfrm>
          <a:prstGeom prst="rect">
            <a:avLst/>
          </a:prstGeom>
          <a:noFill/>
          <a:ln>
            <a:noFill/>
          </a:ln>
        </p:spPr>
      </p:pic>
      <p:sp>
        <p:nvSpPr>
          <p:cNvPr id="37" name="Google Shape;37;p10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2/14/2022</a:t>
            </a:fld>
            <a:endParaRPr lang="en-US"/>
          </a:p>
        </p:txBody>
      </p:sp>
      <p:sp>
        <p:nvSpPr>
          <p:cNvPr id="38" name="Google Shape;38;p10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9" name="Google Shape;39;p10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27173023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preserve="1" userDrawn="1">
  <p:cSld name="1_Comparison">
    <p:spTree>
      <p:nvGrpSpPr>
        <p:cNvPr id="1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9" name="Google Shape;49;p11"/>
          <p:cNvPicPr preferRelativeResize="0"/>
          <p:nvPr userDrawn="1"/>
        </p:nvPicPr>
        <p:blipFill rotWithShape="1">
          <a:blip r:embed="rId2">
            <a:alphaModFix/>
          </a:blip>
          <a:srcRect/>
          <a:stretch/>
        </p:blipFill>
        <p:spPr>
          <a:xfrm>
            <a:off x="-165100" y="-68826"/>
            <a:ext cx="12513464" cy="7000539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11"/>
          <p:cNvSpPr txBox="1">
            <a:spLocks noGrp="1"/>
          </p:cNvSpPr>
          <p:nvPr>
            <p:ph type="dt" idx="10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97561B3B-9BA6-4C4D-8B30-45AEED0A188D}" type="datetimeFigureOut">
              <a:rPr lang="en-US" smtClean="0"/>
              <a:t>2/14/2022</a:t>
            </a:fld>
            <a:endParaRPr lang="en-US"/>
          </a:p>
        </p:txBody>
      </p:sp>
      <p:sp>
        <p:nvSpPr>
          <p:cNvPr id="47" name="Google Shape;47;p11"/>
          <p:cNvSpPr txBox="1">
            <a:spLocks noGrp="1"/>
          </p:cNvSpPr>
          <p:nvPr>
            <p:ph type="ftr" idx="11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48" name="Google Shape;48;p11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4DADA5AD-FBF5-4393-A73C-EEA18769A2C6}" type="slidenum">
              <a:rPr lang="en-US" smtClean="0"/>
              <a:t>‹#›</a:t>
            </a:fld>
            <a:endParaRPr lang="en-US"/>
          </a:p>
        </p:txBody>
      </p:sp>
      <p:sp>
        <p:nvSpPr>
          <p:cNvPr id="11" name="Oval 10">
            <a:extLst>
              <a:ext uri="{FF2B5EF4-FFF2-40B4-BE49-F238E27FC236}">
                <a16:creationId xmlns:a16="http://schemas.microsoft.com/office/drawing/2014/main" id="{20C92834-F07F-4579-8623-1CF3469E4D08}"/>
              </a:ext>
            </a:extLst>
          </p:cNvPr>
          <p:cNvSpPr/>
          <p:nvPr userDrawn="1"/>
        </p:nvSpPr>
        <p:spPr>
          <a:xfrm>
            <a:off x="10917877" y="186276"/>
            <a:ext cx="1284651" cy="1284651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41514010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6D1F7F18-CCB7-414F-B16B-64885FE5FE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-101448" y="-90897"/>
            <a:ext cx="12613691" cy="70952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0ED805BF-682A-40E7-A8E6-EFFF65BEC289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ACBDF3-D54A-4F8A-9ACC-26F0AF54210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7"/>
            <a:ext cx="9144000" cy="1655763"/>
          </a:xfrm>
        </p:spPr>
        <p:txBody>
          <a:bodyPr/>
          <a:lstStyle>
            <a:lvl1pPr marL="0" indent="0" algn="ctr">
              <a:buNone/>
              <a:defRPr sz="2400"/>
            </a:lvl1pPr>
            <a:lvl2pPr marL="456963" indent="0" algn="ctr">
              <a:buNone/>
              <a:defRPr sz="2000"/>
            </a:lvl2pPr>
            <a:lvl3pPr marL="913946" indent="0" algn="ctr">
              <a:buNone/>
              <a:defRPr sz="1900"/>
            </a:lvl3pPr>
            <a:lvl4pPr marL="1370920" indent="0" algn="ctr">
              <a:buNone/>
              <a:defRPr sz="1600"/>
            </a:lvl4pPr>
            <a:lvl5pPr marL="1827893" indent="0" algn="ctr">
              <a:buNone/>
              <a:defRPr sz="1600"/>
            </a:lvl5pPr>
            <a:lvl6pPr marL="2284878" indent="0" algn="ctr">
              <a:buNone/>
              <a:defRPr sz="1600"/>
            </a:lvl6pPr>
            <a:lvl7pPr marL="2741838" indent="0" algn="ctr">
              <a:buNone/>
              <a:defRPr sz="1600"/>
            </a:lvl7pPr>
            <a:lvl8pPr marL="3198800" indent="0" algn="ctr">
              <a:buNone/>
              <a:defRPr sz="1600"/>
            </a:lvl8pPr>
            <a:lvl9pPr marL="3655763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7DE62C5-69E7-4A83-8593-1781013135A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624EA7C-0BEB-441A-8A40-755387E10E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8DC6656-9747-40E9-A931-748DC0D7F7A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Oval 7">
            <a:extLst>
              <a:ext uri="{FF2B5EF4-FFF2-40B4-BE49-F238E27FC236}">
                <a16:creationId xmlns:a16="http://schemas.microsoft.com/office/drawing/2014/main" id="{E36E4766-883B-4D27-9EF0-95A9BD22266C}"/>
              </a:ext>
            </a:extLst>
          </p:cNvPr>
          <p:cNvSpPr/>
          <p:nvPr userDrawn="1"/>
        </p:nvSpPr>
        <p:spPr>
          <a:xfrm>
            <a:off x="2629387" y="1930621"/>
            <a:ext cx="852023" cy="852023"/>
          </a:xfrm>
          <a:prstGeom prst="ellipse">
            <a:avLst/>
          </a:prstGeom>
          <a:solidFill>
            <a:schemeClr val="accent4">
              <a:lumMod val="40000"/>
              <a:lumOff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121866" tIns="60933" rIns="121866" bIns="60933" rtlCol="0" anchor="ctr"/>
          <a:lstStyle/>
          <a:p>
            <a:pPr algn="ctr" defTabSz="1217940"/>
            <a:endParaRPr lang="en-US" sz="1900">
              <a:solidFill>
                <a:prstClr val="white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3011819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7" y="1"/>
            <a:ext cx="12184879" cy="6858000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2727675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BB350663-EC9A-4C44-B607-B63DB2B7FE3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" y="2005"/>
            <a:ext cx="12184879" cy="685399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35246000-100C-40C4-BEF3-5A3E38B6997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DFDF0F9-3FE1-432B-9703-5AE876434F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F75A5E0-2AFF-4AB5-ACE6-7DA7CD46618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F69C67-F520-4179-9639-626A9980914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75F03E5-824A-4731-8801-F2B2084D9AC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8448493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Picture 8">
            <a:extLst>
              <a:ext uri="{FF2B5EF4-FFF2-40B4-BE49-F238E27FC236}">
                <a16:creationId xmlns:a16="http://schemas.microsoft.com/office/drawing/2014/main" id="{B6B4D996-D27A-45F3-8A94-7114A45F776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" y="2005"/>
            <a:ext cx="12184879" cy="685399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AAFCBFE-611A-4CAB-A894-937638D9FD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2E8545-01CE-4FAF-BFB4-D08B76DD53D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39B6410-3F70-4DB6-82F8-946CB7F5F44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9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2299571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BDD0EC9-AAF6-4028-9E61-DCAAC850977B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27" y="1"/>
            <a:ext cx="12191999" cy="6863803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23406D12-DD67-40A6-97ED-B7D5D44607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1" y="1709765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0CBBF0A-4F4C-440C-AEB2-3BB590C3D7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1" y="4589465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6963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3946" indent="0">
              <a:buNone/>
              <a:defRPr sz="1900">
                <a:solidFill>
                  <a:schemeClr val="tx1">
                    <a:tint val="75000"/>
                  </a:schemeClr>
                </a:solidFill>
              </a:defRPr>
            </a:lvl3pPr>
            <a:lvl4pPr marL="13709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789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487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1838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19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576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8FB3446-FD4B-4976-AEB2-B88314DBDB2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E683C8-11B5-46C6-8BB4-D1474691FD0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7C26DA4-DFC7-4240-8A46-0298824112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4949704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D758C8D-0F65-41F2-8D2B-8E662F01D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1323DC4F-F04B-4EF7-855D-738F4446DC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E48651F-A381-4808-8187-C91BA00346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5FA18D3B-4ACD-4E73-89EB-965186A195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6058699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C56D94F5-CFF9-40EA-9987-8B1A63E8847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" y="2005"/>
            <a:ext cx="12184879" cy="6853995"/>
          </a:xfrm>
          <a:prstGeom prst="rect">
            <a:avLst/>
          </a:prstGeom>
        </p:spPr>
      </p:pic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9EE6104B-2458-498C-ABBA-C0DED10B73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77C4E4CF-1B85-4D09-81A8-6864E71AE76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8E9558-AFB0-4D59-A785-A2FDA35555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23862576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C7524DFA-13F6-43C0-9053-95A339ACE8C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" y="2005"/>
            <a:ext cx="12184879" cy="685399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573A6E64-5B43-4BA6-8890-55DEB65FE3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9379167-2151-44FC-BF25-DFD27049F4B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52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86E8D4D-9575-44FE-80EF-A5E5D3774486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3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6963" indent="0">
              <a:buNone/>
              <a:defRPr sz="1500"/>
            </a:lvl2pPr>
            <a:lvl3pPr marL="913946" indent="0">
              <a:buNone/>
              <a:defRPr sz="1200"/>
            </a:lvl3pPr>
            <a:lvl4pPr marL="1370920" indent="0">
              <a:buNone/>
              <a:defRPr sz="1100"/>
            </a:lvl4pPr>
            <a:lvl5pPr marL="1827893" indent="0">
              <a:buNone/>
              <a:defRPr sz="1100"/>
            </a:lvl5pPr>
            <a:lvl6pPr marL="2284878" indent="0">
              <a:buNone/>
              <a:defRPr sz="1100"/>
            </a:lvl6pPr>
            <a:lvl7pPr marL="2741838" indent="0">
              <a:buNone/>
              <a:defRPr sz="1100"/>
            </a:lvl7pPr>
            <a:lvl8pPr marL="3198800" indent="0">
              <a:buNone/>
              <a:defRPr sz="1100"/>
            </a:lvl8pPr>
            <a:lvl9pPr marL="3655763" indent="0">
              <a:buNone/>
              <a:defRPr sz="11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F0DF73A-77BC-4174-B01E-823EE96F1B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5488BB73-AA98-40B8-86A0-7E9FF8C49F9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3D71948-3005-4AD2-A429-FBDF9FC90B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71721898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>
            <a:extLst>
              <a:ext uri="{FF2B5EF4-FFF2-40B4-BE49-F238E27FC236}">
                <a16:creationId xmlns:a16="http://schemas.microsoft.com/office/drawing/2014/main" id="{0FCD88A7-8EBB-43E1-AB26-941303AA589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" y="2005"/>
            <a:ext cx="12184879" cy="685399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CEDBF4CA-4B3B-47DC-AC91-7CC00B696E9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204900BA-A396-46B0-A22B-E6A8AD387DC8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52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6963" indent="0">
              <a:buNone/>
              <a:defRPr sz="2800"/>
            </a:lvl2pPr>
            <a:lvl3pPr marL="913946" indent="0">
              <a:buNone/>
              <a:defRPr sz="2400"/>
            </a:lvl3pPr>
            <a:lvl4pPr marL="1370920" indent="0">
              <a:buNone/>
              <a:defRPr sz="2000"/>
            </a:lvl4pPr>
            <a:lvl5pPr marL="1827893" indent="0">
              <a:buNone/>
              <a:defRPr sz="2000"/>
            </a:lvl5pPr>
            <a:lvl6pPr marL="2284878" indent="0">
              <a:buNone/>
              <a:defRPr sz="2000"/>
            </a:lvl6pPr>
            <a:lvl7pPr marL="2741838" indent="0">
              <a:buNone/>
              <a:defRPr sz="2000"/>
            </a:lvl7pPr>
            <a:lvl8pPr marL="3198800" indent="0">
              <a:buNone/>
              <a:defRPr sz="2000"/>
            </a:lvl8pPr>
            <a:lvl9pPr marL="3655763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0F30CA7-1F4D-40C1-9A6A-040327EAE20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3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6963" indent="0">
              <a:buNone/>
              <a:defRPr sz="1500"/>
            </a:lvl2pPr>
            <a:lvl3pPr marL="913946" indent="0">
              <a:buNone/>
              <a:defRPr sz="1200"/>
            </a:lvl3pPr>
            <a:lvl4pPr marL="1370920" indent="0">
              <a:buNone/>
              <a:defRPr sz="1100"/>
            </a:lvl4pPr>
            <a:lvl5pPr marL="1827893" indent="0">
              <a:buNone/>
              <a:defRPr sz="1100"/>
            </a:lvl5pPr>
            <a:lvl6pPr marL="2284878" indent="0">
              <a:buNone/>
              <a:defRPr sz="1100"/>
            </a:lvl6pPr>
            <a:lvl7pPr marL="2741838" indent="0">
              <a:buNone/>
              <a:defRPr sz="1100"/>
            </a:lvl7pPr>
            <a:lvl8pPr marL="3198800" indent="0">
              <a:buNone/>
              <a:defRPr sz="1100"/>
            </a:lvl8pPr>
            <a:lvl9pPr marL="3655763" indent="0">
              <a:buNone/>
              <a:defRPr sz="1100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11032F2-F618-4746-9BAE-D6D1CB3D4F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52D1357-92FD-4B75-BF6D-B58B3069948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A2FC0E1B-A2C9-4098-AFC0-7ED63619D9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463872268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56C6A0C5-A58D-497D-87A0-F926B583C14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" y="2005"/>
            <a:ext cx="12184879" cy="6853995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8DAED18E-A2B7-4E79-BCB2-5A940B92F7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0A76CAEA-67BE-4816-B1E7-41658737EAF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E957672-735A-48CF-B4BE-6D36071204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FE929CE-D546-45E7-9512-43EAA33AD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CB64245-321E-4D0A-977E-D09E6120CE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92850254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C3AE678F-A982-4A11-B6D5-E4EA8E0CAAC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>
          <a:xfrm>
            <a:off x="27" y="2005"/>
            <a:ext cx="12184879" cy="6853995"/>
          </a:xfrm>
          <a:prstGeom prst="rect">
            <a:avLst/>
          </a:prstGeom>
        </p:spPr>
      </p:pic>
      <p:sp>
        <p:nvSpPr>
          <p:cNvPr id="2" name="Vertical Title 1">
            <a:extLst>
              <a:ext uri="{FF2B5EF4-FFF2-40B4-BE49-F238E27FC236}">
                <a16:creationId xmlns:a16="http://schemas.microsoft.com/office/drawing/2014/main" id="{9401CF19-F0A5-4049-B00B-5887BAD1E98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2" y="365151"/>
            <a:ext cx="2628900" cy="5811839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E6CFEB78-67CD-4D61-A945-C99A96A6C12F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3" y="365151"/>
            <a:ext cx="7734300" cy="5811839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3EC5EB8-55E4-40D3-9444-A75EEE31081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24AE4C-470C-4596-927E-BEBE02463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848276C-9A0E-4BF6-88D9-D4C27235EE1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03108274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CA149D5-D9AD-4ACB-B6FF-2DAC3709B9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04FFB89-B9BD-4AE7-AEE1-E3D3BB9C45D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9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963" indent="0">
              <a:buNone/>
              <a:defRPr sz="2000" b="1"/>
            </a:lvl2pPr>
            <a:lvl3pPr marL="913946" indent="0">
              <a:buNone/>
              <a:defRPr sz="1900" b="1"/>
            </a:lvl3pPr>
            <a:lvl4pPr marL="1370920" indent="0">
              <a:buNone/>
              <a:defRPr sz="1600" b="1"/>
            </a:lvl4pPr>
            <a:lvl5pPr marL="1827893" indent="0">
              <a:buNone/>
              <a:defRPr sz="1600" b="1"/>
            </a:lvl5pPr>
            <a:lvl6pPr marL="2284878" indent="0">
              <a:buNone/>
              <a:defRPr sz="1600" b="1"/>
            </a:lvl6pPr>
            <a:lvl7pPr marL="2741838" indent="0">
              <a:buNone/>
              <a:defRPr sz="1600" b="1"/>
            </a:lvl7pPr>
            <a:lvl8pPr marL="3198800" indent="0">
              <a:buNone/>
              <a:defRPr sz="1600" b="1"/>
            </a:lvl8pPr>
            <a:lvl9pPr marL="3655763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8655F649-BCD4-4DF4-9D3A-5A1788C1E30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9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6077461-4DD8-41EB-BB6D-74D8AE1E75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3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6963" indent="0">
              <a:buNone/>
              <a:defRPr sz="2000" b="1"/>
            </a:lvl2pPr>
            <a:lvl3pPr marL="913946" indent="0">
              <a:buNone/>
              <a:defRPr sz="1900" b="1"/>
            </a:lvl3pPr>
            <a:lvl4pPr marL="1370920" indent="0">
              <a:buNone/>
              <a:defRPr sz="1600" b="1"/>
            </a:lvl4pPr>
            <a:lvl5pPr marL="1827893" indent="0">
              <a:buNone/>
              <a:defRPr sz="1600" b="1"/>
            </a:lvl5pPr>
            <a:lvl6pPr marL="2284878" indent="0">
              <a:buNone/>
              <a:defRPr sz="1600" b="1"/>
            </a:lvl6pPr>
            <a:lvl7pPr marL="2741838" indent="0">
              <a:buNone/>
              <a:defRPr sz="1600" b="1"/>
            </a:lvl7pPr>
            <a:lvl8pPr marL="3198800" indent="0">
              <a:buNone/>
              <a:defRPr sz="1600" b="1"/>
            </a:lvl8pPr>
            <a:lvl9pPr marL="3655763" indent="0">
              <a:buNone/>
              <a:defRPr sz="16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49960BD7-E350-4338-AE4E-097AA1748BE0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3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B9C91111-8CC6-49E8-AFF4-460D7AA5C40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2/14/2022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EB47E37-C210-4655-8E14-302E21E832C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3E78A9EA-D7E5-4BBD-AB42-C9A78E6B660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3A878C85-2C2D-4555-91B2-7F695AA418C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7" y="0"/>
            <a:ext cx="12191999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67719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1_Title and Content" userDrawn="1">
  <p:cSld name="2_Title and Content">
    <p:spTree>
      <p:nvGrpSpPr>
        <p:cNvPr id="1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Google Shape;27;p9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9521" y="2004"/>
            <a:ext cx="12165839" cy="6853994"/>
          </a:xfrm>
          <a:prstGeom prst="rect">
            <a:avLst/>
          </a:prstGeom>
          <a:noFill/>
          <a:ln>
            <a:noFill/>
          </a:ln>
        </p:spPr>
      </p:pic>
      <p:sp>
        <p:nvSpPr>
          <p:cNvPr id="30" name="Google Shape;30;p9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FE1C8935-5503-46B3-AA64-FDD06962785D}" type="datetimeFigureOut">
              <a:rPr lang="en-US" smtClean="0"/>
              <a:t>2/14/2022</a:t>
            </a:fld>
            <a:endParaRPr lang="en-US"/>
          </a:p>
        </p:txBody>
      </p:sp>
      <p:sp>
        <p:nvSpPr>
          <p:cNvPr id="31" name="Google Shape;31;p9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32" name="Google Shape;32;p9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9306B73E-E889-4101-943F-C932486AC50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1389342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userDrawn="1">
  <p:cSld name="1_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Google Shape;12;p7"/>
          <p:cNvPicPr preferRelativeResize="0"/>
          <p:nvPr/>
        </p:nvPicPr>
        <p:blipFill rotWithShape="1">
          <a:blip r:embed="rId2">
            <a:alphaModFix/>
          </a:blip>
          <a:srcRect/>
          <a:stretch/>
        </p:blipFill>
        <p:spPr>
          <a:xfrm>
            <a:off x="-101447" y="-90897"/>
            <a:ext cx="12613688" cy="7095200"/>
          </a:xfrm>
          <a:prstGeom prst="rect">
            <a:avLst/>
          </a:prstGeom>
          <a:noFill/>
          <a:ln>
            <a:noFill/>
          </a:ln>
        </p:spPr>
      </p:pic>
      <p:sp>
        <p:nvSpPr>
          <p:cNvPr id="15" name="Google Shape;15;p7"/>
          <p:cNvSpPr txBox="1">
            <a:spLocks noGrp="1"/>
          </p:cNvSpPr>
          <p:nvPr>
            <p:ph type="dt" idx="10"/>
          </p:nvPr>
        </p:nvSpPr>
        <p:spPr>
          <a:xfrm>
            <a:off x="838201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fld id="{C354FBDB-570B-47DF-96E0-31EC931D5420}" type="datetimeFigureOut">
              <a:rPr lang="en-US" smtClean="0"/>
              <a:t>2/14/2022</a:t>
            </a:fld>
            <a:endParaRPr lang="en-US"/>
          </a:p>
        </p:txBody>
      </p:sp>
      <p:sp>
        <p:nvSpPr>
          <p:cNvPr id="16" name="Google Shape;16;p7"/>
          <p:cNvSpPr txBox="1">
            <a:spLocks noGrp="1"/>
          </p:cNvSpPr>
          <p:nvPr>
            <p:ph type="ftr" idx="11"/>
          </p:nvPr>
        </p:nvSpPr>
        <p:spPr>
          <a:xfrm>
            <a:off x="4038601" y="6356352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 lang="en-US"/>
          </a:p>
        </p:txBody>
      </p:sp>
      <p:sp>
        <p:nvSpPr>
          <p:cNvPr id="17" name="Google Shape;17;p7"/>
          <p:cNvSpPr txBox="1">
            <a:spLocks noGrp="1"/>
          </p:cNvSpPr>
          <p:nvPr>
            <p:ph type="sldNum" idx="12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7FA4BBA6-1016-4661-98DC-FB176A95F2CF}" type="slidenum">
              <a:rPr lang="en-US" smtClean="0"/>
              <a:t>‹#›</a:t>
            </a:fld>
            <a:endParaRPr lang="en-US"/>
          </a:p>
        </p:txBody>
      </p:sp>
      <p:sp>
        <p:nvSpPr>
          <p:cNvPr id="18" name="Google Shape;18;p7"/>
          <p:cNvSpPr/>
          <p:nvPr/>
        </p:nvSpPr>
        <p:spPr>
          <a:xfrm>
            <a:off x="2629363" y="1930597"/>
            <a:ext cx="852023" cy="852023"/>
          </a:xfrm>
          <a:prstGeom prst="ellipse">
            <a:avLst/>
          </a:prstGeom>
          <a:solidFill>
            <a:srgbClr val="FEE599"/>
          </a:solidFill>
          <a:ln>
            <a:noFill/>
          </a:ln>
        </p:spPr>
        <p:txBody>
          <a:bodyPr spcFirstLastPara="1" wrap="square" lIns="91413" tIns="45695" rIns="91413" bIns="45695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18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  <p:sp>
        <p:nvSpPr>
          <p:cNvPr id="7" name="Oval 6">
            <a:extLst>
              <a:ext uri="{FF2B5EF4-FFF2-40B4-BE49-F238E27FC236}">
                <a16:creationId xmlns:a16="http://schemas.microsoft.com/office/drawing/2014/main" id="{C94BE59B-8762-4673-A68F-7BB4BC8F730A}"/>
              </a:ext>
            </a:extLst>
          </p:cNvPr>
          <p:cNvSpPr/>
          <p:nvPr userDrawn="1"/>
        </p:nvSpPr>
        <p:spPr>
          <a:xfrm>
            <a:off x="11134894" y="136526"/>
            <a:ext cx="1153593" cy="1406769"/>
          </a:xfrm>
          <a:prstGeom prst="ellipse">
            <a:avLst/>
          </a:prstGeom>
          <a:solidFill>
            <a:srgbClr val="29AE9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800"/>
          </a:p>
        </p:txBody>
      </p:sp>
    </p:spTree>
    <p:extLst>
      <p:ext uri="{BB962C8B-B14F-4D97-AF65-F5344CB8AC3E}">
        <p14:creationId xmlns:p14="http://schemas.microsoft.com/office/powerpoint/2010/main" val="3339086155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1250">
        <p15:prstTrans prst="pageCurlDouble"/>
      </p:transition>
    </mc:Choice>
    <mc:Fallback xmlns="">
      <p:transition spd="slow">
        <p:fade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5CEE5A00-8F8E-42AF-90E2-066651466F4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121866" tIns="60933" rIns="121866" bIns="60933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D880EE-B25B-4758-91EB-EBD635871C9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9"/>
          </a:xfrm>
          <a:prstGeom prst="rect">
            <a:avLst/>
          </a:prstGeom>
        </p:spPr>
        <p:txBody>
          <a:bodyPr vert="horz" lIns="121866" tIns="60933" rIns="121866" bIns="60933" rtlCol="0">
            <a:normAutofit/>
          </a:bodyPr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8255D9-F2D3-47EC-8DB1-5B378E86D5ED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2"/>
            <a:ext cx="2743200" cy="365125"/>
          </a:xfrm>
          <a:prstGeom prst="rect">
            <a:avLst/>
          </a:prstGeom>
        </p:spPr>
        <p:txBody>
          <a:bodyPr vert="horz" lIns="121866" tIns="60933" rIns="121866" bIns="60933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217940"/>
            <a:fld id="{FE1C8935-5503-46B3-AA64-FDD06962785D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217940"/>
              <a:t>2/14/2022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C92A118-F643-4454-B34F-A87946B13FE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2"/>
            <a:ext cx="4114800" cy="365125"/>
          </a:xfrm>
          <a:prstGeom prst="rect">
            <a:avLst/>
          </a:prstGeom>
        </p:spPr>
        <p:txBody>
          <a:bodyPr vert="horz" lIns="121866" tIns="60933" rIns="121866" bIns="60933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217940"/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72231-B6D0-41EB-A4EC-39B7F5689F8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2"/>
            <a:ext cx="2743200" cy="365125"/>
          </a:xfrm>
          <a:prstGeom prst="rect">
            <a:avLst/>
          </a:prstGeom>
        </p:spPr>
        <p:txBody>
          <a:bodyPr vert="horz" lIns="121866" tIns="60933" rIns="121866" bIns="60933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defTabSz="1217940"/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 defTabSz="1217940"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1239249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54" r:id="rId1"/>
    <p:sldLayoutId id="2147483755" r:id="rId2"/>
    <p:sldLayoutId id="2147483756" r:id="rId3"/>
    <p:sldLayoutId id="2147483757" r:id="rId4"/>
    <p:sldLayoutId id="2147483758" r:id="rId5"/>
    <p:sldLayoutId id="2147483739" r:id="rId6"/>
    <p:sldLayoutId id="2147483740" r:id="rId7"/>
    <p:sldLayoutId id="2147483741" r:id="rId8"/>
    <p:sldLayoutId id="2147483742" r:id="rId9"/>
    <p:sldLayoutId id="2147483743" r:id="rId10"/>
    <p:sldLayoutId id="2147483744" r:id="rId11"/>
    <p:sldLayoutId id="2147483745" r:id="rId12"/>
    <p:sldLayoutId id="2147483746" r:id="rId13"/>
    <p:sldLayoutId id="2147483747" r:id="rId14"/>
    <p:sldLayoutId id="2147483748" r:id="rId15"/>
    <p:sldLayoutId id="2147483749" r:id="rId16"/>
    <p:sldLayoutId id="2147483750" r:id="rId17"/>
    <p:sldLayoutId id="2147483753" r:id="rId18"/>
    <p:sldLayoutId id="2147483759" r:id="rId19"/>
  </p:sldLayoutIdLst>
  <p:txStyles>
    <p:titleStyle>
      <a:lvl1pPr algn="l" defTabSz="913946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493" indent="-228493" algn="l" defTabSz="913946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478" indent="-228493" algn="l" defTabSz="9139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438" indent="-228493" algn="l" defTabSz="9139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599400" indent="-228493" algn="l" defTabSz="9139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2056363" indent="-228493" algn="l" defTabSz="9139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513346" indent="-228493" algn="l" defTabSz="9139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970320" indent="-228493" algn="l" defTabSz="9139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427293" indent="-228493" algn="l" defTabSz="9139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884278" indent="-228493" algn="l" defTabSz="913946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394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1pPr>
      <a:lvl2pPr marL="456963" algn="l" defTabSz="91394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2pPr>
      <a:lvl3pPr marL="913946" algn="l" defTabSz="91394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3pPr>
      <a:lvl4pPr marL="1370920" algn="l" defTabSz="91394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827893" algn="l" defTabSz="91394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5pPr>
      <a:lvl6pPr marL="2284878" algn="l" defTabSz="91394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6pPr>
      <a:lvl7pPr marL="2741838" algn="l" defTabSz="91394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7pPr>
      <a:lvl8pPr marL="3198800" algn="l" defTabSz="91394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8pPr>
      <a:lvl9pPr marL="3655763" algn="l" defTabSz="913946" rtl="0" eaLnBrk="1" latinLnBrk="0" hangingPunct="1">
        <a:defRPr sz="19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9.xml"/></Relationships>
</file>

<file path=ppt/slides/_rels/slide2.xml.rels><?xml version="1.0" encoding="UTF-8" standalone="yes"?>
<Relationships xmlns="http://schemas.openxmlformats.org/package/2006/relationships"><Relationship Id="rId8" Type="http://schemas.microsoft.com/office/2007/relationships/hdphoto" Target="../media/hdphoto3.wdp"/><Relationship Id="rId13" Type="http://schemas.openxmlformats.org/officeDocument/2006/relationships/image" Target="../media/image18.png"/><Relationship Id="rId3" Type="http://schemas.openxmlformats.org/officeDocument/2006/relationships/image" Target="../media/image12.png"/><Relationship Id="rId7" Type="http://schemas.openxmlformats.org/officeDocument/2006/relationships/image" Target="../media/image14.png"/><Relationship Id="rId12" Type="http://schemas.openxmlformats.org/officeDocument/2006/relationships/image" Target="../media/image17.png"/><Relationship Id="rId2" Type="http://schemas.openxmlformats.org/officeDocument/2006/relationships/image" Target="../media/image11.gif"/><Relationship Id="rId1" Type="http://schemas.openxmlformats.org/officeDocument/2006/relationships/slideLayout" Target="../slideLayouts/slideLayout18.xml"/><Relationship Id="rId6" Type="http://schemas.microsoft.com/office/2007/relationships/hdphoto" Target="../media/hdphoto2.wdp"/><Relationship Id="rId11" Type="http://schemas.openxmlformats.org/officeDocument/2006/relationships/image" Target="../media/image16.png"/><Relationship Id="rId5" Type="http://schemas.openxmlformats.org/officeDocument/2006/relationships/image" Target="../media/image13.png"/><Relationship Id="rId15" Type="http://schemas.openxmlformats.org/officeDocument/2006/relationships/image" Target="../media/image20.png"/><Relationship Id="rId10" Type="http://schemas.microsoft.com/office/2007/relationships/hdphoto" Target="../media/hdphoto4.wdp"/><Relationship Id="rId4" Type="http://schemas.microsoft.com/office/2007/relationships/hdphoto" Target="../media/hdphoto1.wdp"/><Relationship Id="rId9" Type="http://schemas.openxmlformats.org/officeDocument/2006/relationships/image" Target="../media/image15.png"/><Relationship Id="rId14" Type="http://schemas.openxmlformats.org/officeDocument/2006/relationships/image" Target="../media/image19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13" Type="http://schemas.openxmlformats.org/officeDocument/2006/relationships/image" Target="../media/image22.png"/><Relationship Id="rId18" Type="http://schemas.openxmlformats.org/officeDocument/2006/relationships/slide" Target="slide6.xml"/><Relationship Id="rId26" Type="http://schemas.openxmlformats.org/officeDocument/2006/relationships/slide" Target="slide14.xml"/><Relationship Id="rId3" Type="http://schemas.openxmlformats.org/officeDocument/2006/relationships/image" Target="../media/image11.gif"/><Relationship Id="rId21" Type="http://schemas.openxmlformats.org/officeDocument/2006/relationships/image" Target="../media/image26.png"/><Relationship Id="rId7" Type="http://schemas.openxmlformats.org/officeDocument/2006/relationships/image" Target="../media/image17.png"/><Relationship Id="rId12" Type="http://schemas.openxmlformats.org/officeDocument/2006/relationships/slide" Target="slide8.xml"/><Relationship Id="rId17" Type="http://schemas.openxmlformats.org/officeDocument/2006/relationships/image" Target="../media/image24.png"/><Relationship Id="rId25" Type="http://schemas.microsoft.com/office/2007/relationships/hdphoto" Target="../media/hdphoto5.wdp"/><Relationship Id="rId2" Type="http://schemas.openxmlformats.org/officeDocument/2006/relationships/audio" Target="../media/audio1.wav"/><Relationship Id="rId16" Type="http://schemas.openxmlformats.org/officeDocument/2006/relationships/slide" Target="slide5.xml"/><Relationship Id="rId20" Type="http://schemas.openxmlformats.org/officeDocument/2006/relationships/slide" Target="slide7.xml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6.png"/><Relationship Id="rId11" Type="http://schemas.openxmlformats.org/officeDocument/2006/relationships/image" Target="../media/image20.png"/><Relationship Id="rId24" Type="http://schemas.openxmlformats.org/officeDocument/2006/relationships/image" Target="../media/image29.png"/><Relationship Id="rId5" Type="http://schemas.microsoft.com/office/2007/relationships/hdphoto" Target="../media/hdphoto4.wdp"/><Relationship Id="rId15" Type="http://schemas.openxmlformats.org/officeDocument/2006/relationships/image" Target="../media/image23.png"/><Relationship Id="rId23" Type="http://schemas.openxmlformats.org/officeDocument/2006/relationships/image" Target="../media/image28.png"/><Relationship Id="rId10" Type="http://schemas.openxmlformats.org/officeDocument/2006/relationships/image" Target="../media/image19.png"/><Relationship Id="rId19" Type="http://schemas.openxmlformats.org/officeDocument/2006/relationships/image" Target="../media/image25.png"/><Relationship Id="rId4" Type="http://schemas.openxmlformats.org/officeDocument/2006/relationships/image" Target="../media/image15.png"/><Relationship Id="rId9" Type="http://schemas.openxmlformats.org/officeDocument/2006/relationships/image" Target="../media/image18.png"/><Relationship Id="rId14" Type="http://schemas.openxmlformats.org/officeDocument/2006/relationships/slide" Target="slide4.xml"/><Relationship Id="rId22" Type="http://schemas.openxmlformats.org/officeDocument/2006/relationships/image" Target="../media/image27.png"/><Relationship Id="rId27" Type="http://schemas.openxmlformats.org/officeDocument/2006/relationships/image" Target="../media/image30.png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7.png"/><Relationship Id="rId3" Type="http://schemas.openxmlformats.org/officeDocument/2006/relationships/audio" Target="../media/audio2.wav"/><Relationship Id="rId7" Type="http://schemas.openxmlformats.org/officeDocument/2006/relationships/image" Target="../media/image16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30.png"/><Relationship Id="rId5" Type="http://schemas.openxmlformats.org/officeDocument/2006/relationships/slide" Target="slide3.xml"/><Relationship Id="rId4" Type="http://schemas.openxmlformats.org/officeDocument/2006/relationships/image" Target="../media/image11.gif"/><Relationship Id="rId9" Type="http://schemas.openxmlformats.org/officeDocument/2006/relationships/image" Target="../media/image31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7" Type="http://schemas.openxmlformats.org/officeDocument/2006/relationships/image" Target="../media/image3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8.xml"/><Relationship Id="rId6" Type="http://schemas.openxmlformats.org/officeDocument/2006/relationships/slide" Target="slide3.xml"/><Relationship Id="rId5" Type="http://schemas.openxmlformats.org/officeDocument/2006/relationships/image" Target="../media/image32.png"/><Relationship Id="rId4" Type="http://schemas.openxmlformats.org/officeDocument/2006/relationships/image" Target="../media/image11.gif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audio" Target="../media/audio2.wav"/><Relationship Id="rId7" Type="http://schemas.openxmlformats.org/officeDocument/2006/relationships/image" Target="../media/image30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8.xml"/><Relationship Id="rId6" Type="http://schemas.openxmlformats.org/officeDocument/2006/relationships/slide" Target="slide3.xml"/><Relationship Id="rId5" Type="http://schemas.openxmlformats.org/officeDocument/2006/relationships/image" Target="../media/image33.png"/><Relationship Id="rId4" Type="http://schemas.openxmlformats.org/officeDocument/2006/relationships/image" Target="../media/image11.gif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3" Type="http://schemas.openxmlformats.org/officeDocument/2006/relationships/audio" Target="../media/audio2.wav"/><Relationship Id="rId7" Type="http://schemas.openxmlformats.org/officeDocument/2006/relationships/image" Target="../media/image3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8.xml"/><Relationship Id="rId6" Type="http://schemas.microsoft.com/office/2007/relationships/hdphoto" Target="../media/hdphoto6.wdp"/><Relationship Id="rId5" Type="http://schemas.openxmlformats.org/officeDocument/2006/relationships/image" Target="../media/image34.png"/><Relationship Id="rId4" Type="http://schemas.openxmlformats.org/officeDocument/2006/relationships/image" Target="../media/image11.gif"/><Relationship Id="rId9" Type="http://schemas.openxmlformats.org/officeDocument/2006/relationships/image" Target="../media/image36.pn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slide" Target="slide3.xml"/><Relationship Id="rId3" Type="http://schemas.openxmlformats.org/officeDocument/2006/relationships/audio" Target="../media/audio2.wav"/><Relationship Id="rId7" Type="http://schemas.openxmlformats.org/officeDocument/2006/relationships/image" Target="../media/image35.png"/><Relationship Id="rId2" Type="http://schemas.openxmlformats.org/officeDocument/2006/relationships/audio" Target="../media/audio1.wav"/><Relationship Id="rId1" Type="http://schemas.openxmlformats.org/officeDocument/2006/relationships/slideLayout" Target="../slideLayouts/slideLayout18.xml"/><Relationship Id="rId6" Type="http://schemas.microsoft.com/office/2007/relationships/hdphoto" Target="../media/hdphoto6.wdp"/><Relationship Id="rId5" Type="http://schemas.openxmlformats.org/officeDocument/2006/relationships/image" Target="../media/image34.png"/><Relationship Id="rId4" Type="http://schemas.openxmlformats.org/officeDocument/2006/relationships/image" Target="../media/image11.gif"/><Relationship Id="rId9" Type="http://schemas.openxmlformats.org/officeDocument/2006/relationships/image" Target="../media/image30.png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png"/><Relationship Id="rId2" Type="http://schemas.openxmlformats.org/officeDocument/2006/relationships/image" Target="../media/image41.png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4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jpe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BDA144B1-BC48-4FB5-81A0-5EEE0F41D92F}"/>
              </a:ext>
            </a:extLst>
          </p:cNvPr>
          <p:cNvSpPr/>
          <p:nvPr/>
        </p:nvSpPr>
        <p:spPr>
          <a:xfrm>
            <a:off x="1819287" y="1658361"/>
            <a:ext cx="8783174" cy="353731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 defTabSz="914241">
              <a:lnSpc>
                <a:spcPct val="150000"/>
              </a:lnSpc>
              <a:defRPr/>
            </a:pPr>
            <a:r>
              <a:rPr lang="en-US" sz="5199" b="1" err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Tuần</a:t>
            </a:r>
            <a:r>
              <a:rPr lang="en-US" sz="5199" b="1">
                <a:solidFill>
                  <a:srgbClr val="00206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 25</a:t>
            </a:r>
            <a:endParaRPr lang="en-US" sz="5199" b="1" dirty="0">
              <a:solidFill>
                <a:srgbClr val="00206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  <a:p>
            <a:pPr algn="ctr" defTabSz="914241">
              <a:lnSpc>
                <a:spcPct val="150000"/>
              </a:lnSpc>
              <a:defRPr/>
            </a:pPr>
            <a:r>
              <a:rPr lang="en-US" sz="5200" b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Trao đổi: Quan sát </a:t>
            </a:r>
          </a:p>
          <a:p>
            <a:pPr algn="ctr" defTabSz="914241">
              <a:lnSpc>
                <a:spcPct val="150000"/>
              </a:lnSpc>
              <a:defRPr/>
            </a:pPr>
            <a:r>
              <a:rPr lang="en-US" sz="5200" b="1">
                <a:solidFill>
                  <a:srgbClr val="FF0000"/>
                </a:solidFill>
                <a:latin typeface="UTM Avo" panose="02040603050506020204" pitchFamily="18" charset="0"/>
                <a:cs typeface="Arial" panose="020B0604020202020204" pitchFamily="34" charset="0"/>
              </a:rPr>
              <a:t>đồ chơi hình một loại vật</a:t>
            </a:r>
            <a:endParaRPr lang="en-US" sz="5200" b="1" dirty="0">
              <a:solidFill>
                <a:srgbClr val="FF0000"/>
              </a:solidFill>
              <a:latin typeface="UTM Avo" panose="02040603050506020204" pitchFamily="18" charset="0"/>
              <a:cs typeface="Arial" panose="020B0604020202020204" pitchFamily="34" charset="0"/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508EF6DA-C8F1-435A-8108-A2019195E96B}"/>
              </a:ext>
            </a:extLst>
          </p:cNvPr>
          <p:cNvSpPr/>
          <p:nvPr/>
        </p:nvSpPr>
        <p:spPr>
          <a:xfrm>
            <a:off x="9481632" y="2"/>
            <a:ext cx="2563522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32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TIẾNG VIỆT 2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3FE75980-B8E4-42A9-95B4-7B4E5FA54707}"/>
              </a:ext>
            </a:extLst>
          </p:cNvPr>
          <p:cNvSpPr/>
          <p:nvPr/>
        </p:nvSpPr>
        <p:spPr>
          <a:xfrm>
            <a:off x="11053909" y="579197"/>
            <a:ext cx="990976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ctr"/>
            <a:r>
              <a:rPr lang="en-US" sz="2400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Tập</a:t>
            </a:r>
            <a:r>
              <a:rPr lang="en-US" sz="2400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UTM Avo" panose="02040603050506020204" pitchFamily="18" charset="0"/>
                <a:cs typeface="Arial" panose="020B0604020202020204" pitchFamily="34" charset="0"/>
              </a:rPr>
              <a:t> 2</a:t>
            </a:r>
          </a:p>
        </p:txBody>
      </p:sp>
    </p:spTree>
    <p:extLst>
      <p:ext uri="{BB962C8B-B14F-4D97-AF65-F5344CB8AC3E}">
        <p14:creationId xmlns:p14="http://schemas.microsoft.com/office/powerpoint/2010/main" val="1911169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0"/>
    </mc:Choice>
    <mc:Fallback xmlns="">
      <p:transition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5BC2A42-D52A-46D7-AA66-4AE654020F58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866"/>
          <a:stretch/>
        </p:blipFill>
        <p:spPr>
          <a:xfrm>
            <a:off x="1" y="435429"/>
            <a:ext cx="12192000" cy="6422570"/>
          </a:xfrm>
          <a:prstGeom prst="rect">
            <a:avLst/>
          </a:prstGeom>
        </p:spPr>
      </p:pic>
      <p:grpSp>
        <p:nvGrpSpPr>
          <p:cNvPr id="56" name="Group 55">
            <a:extLst>
              <a:ext uri="{FF2B5EF4-FFF2-40B4-BE49-F238E27FC236}">
                <a16:creationId xmlns:a16="http://schemas.microsoft.com/office/drawing/2014/main" id="{581CBD69-C324-40B0-8218-0F8E207A9662}"/>
              </a:ext>
            </a:extLst>
          </p:cNvPr>
          <p:cNvGrpSpPr/>
          <p:nvPr/>
        </p:nvGrpSpPr>
        <p:grpSpPr>
          <a:xfrm>
            <a:off x="2438024" y="1542602"/>
            <a:ext cx="6701113" cy="3841862"/>
            <a:chOff x="3017080" y="2209449"/>
            <a:chExt cx="6701113" cy="3276951"/>
          </a:xfrm>
        </p:grpSpPr>
        <p:pic>
          <p:nvPicPr>
            <p:cNvPr id="57" name="Picture 56">
              <a:extLst>
                <a:ext uri="{FF2B5EF4-FFF2-40B4-BE49-F238E27FC236}">
                  <a16:creationId xmlns:a16="http://schemas.microsoft.com/office/drawing/2014/main" id="{FFE0A797-D8B1-4388-A689-167CF73A52B3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3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7143" b="91837" l="3833" r="94309">
                          <a14:foregroundMark x1="8595" y1="21224" x2="8595" y2="21224"/>
                          <a14:foregroundMark x1="4413" y1="20000" x2="4413" y2="20000"/>
                          <a14:foregroundMark x1="94541" y1="41837" x2="94541" y2="41837"/>
                          <a14:foregroundMark x1="82927" y1="7143" x2="82927" y2="7143"/>
                          <a14:foregroundMark x1="56562" y1="89388" x2="56562" y2="89388"/>
                          <a14:foregroundMark x1="57259" y1="90000" x2="57259" y2="90000"/>
                          <a14:foregroundMark x1="29733" y1="91837" x2="29733" y2="91837"/>
                          <a14:foregroundMark x1="3833" y1="21429" x2="3833" y2="2142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0472" t="42584" r="40755" b="3194"/>
            <a:stretch/>
          </p:blipFill>
          <p:spPr>
            <a:xfrm>
              <a:off x="3017080" y="2209449"/>
              <a:ext cx="6701113" cy="3276951"/>
            </a:xfrm>
            <a:prstGeom prst="rect">
              <a:avLst/>
            </a:prstGeom>
          </p:spPr>
        </p:pic>
        <p:sp>
          <p:nvSpPr>
            <p:cNvPr id="58" name="TextBox 57">
              <a:extLst>
                <a:ext uri="{FF2B5EF4-FFF2-40B4-BE49-F238E27FC236}">
                  <a16:creationId xmlns:a16="http://schemas.microsoft.com/office/drawing/2014/main" id="{1CDE24E1-0825-4D3D-A84F-B20DB3B04E6C}"/>
                </a:ext>
              </a:extLst>
            </p:cNvPr>
            <p:cNvSpPr txBox="1"/>
            <p:nvPr/>
          </p:nvSpPr>
          <p:spPr>
            <a:xfrm>
              <a:off x="3454740" y="3037365"/>
              <a:ext cx="6023380" cy="19689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</a:rPr>
                <a:t>-&gt;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</a:rPr>
                <a:t>Một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</a:rPr>
                <a:t>trận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</a:rPr>
                <a:t>lũ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</a:rPr>
                <a:t>lớn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</a:rPr>
                <a:t>đã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</a:rPr>
                <a:t>cuốn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</a:rPr>
                <a:t>mất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</a:rPr>
                <a:t>cây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</a:rPr>
                <a:t>cầu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</a:rPr>
                <a:t>gỗ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</a:rPr>
                <a:t>nên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</a:rPr>
                <a:t>các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</a:rPr>
                <a:t>bạn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</a:rPr>
                <a:t>nhỏ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</a:rPr>
                <a:t>không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</a:rPr>
                <a:t>thể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</a:rPr>
                <a:t>đến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</a:rPr>
                <a:t>trường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</a:rPr>
                <a:t>.</a:t>
              </a:r>
            </a:p>
            <a:p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</a:rPr>
                <a:t>-&gt;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</a:rPr>
                <a:t>Các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</a:rPr>
                <a:t>em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</a:rPr>
                <a:t>hãy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</a:rPr>
                <a:t>giúp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</a:rPr>
                <a:t>bác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</a:rPr>
                <a:t>thợ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</a:rPr>
                <a:t>mộc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</a:rPr>
                <a:t>tốt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</a:rPr>
                <a:t>bụng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</a:rPr>
                <a:t>xây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</a:rPr>
                <a:t>một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</a:rPr>
                <a:t>cây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</a:rPr>
                <a:t>cầu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</a:rPr>
                <a:t>mới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</a:rPr>
                <a:t>bằng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</a:rPr>
                <a:t>cách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</a:rPr>
                <a:t>trả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</a:rPr>
                <a:t>lời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</a:rPr>
                <a:t>đúng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</a:rPr>
                <a:t>các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</a:rPr>
                <a:t>câu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</a:rPr>
                <a:t>hỏi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</a:rPr>
                <a:t> </a:t>
              </a:r>
              <a:r>
                <a:rPr lang="en-US" sz="2400" b="1" dirty="0" err="1">
                  <a:solidFill>
                    <a:srgbClr val="002060"/>
                  </a:solidFill>
                  <a:latin typeface="UTM Avo" panose="02040603050506020204" pitchFamily="18" charset="0"/>
                </a:rPr>
                <a:t>nhé</a:t>
              </a:r>
              <a:r>
                <a:rPr lang="en-US" sz="2400" b="1" dirty="0">
                  <a:solidFill>
                    <a:srgbClr val="002060"/>
                  </a:solidFill>
                  <a:latin typeface="UTM Avo" panose="02040603050506020204" pitchFamily="18" charset="0"/>
                </a:rPr>
                <a:t>!</a:t>
              </a:r>
            </a:p>
          </p:txBody>
        </p:sp>
      </p:grpSp>
      <p:grpSp>
        <p:nvGrpSpPr>
          <p:cNvPr id="59" name="Group 58">
            <a:extLst>
              <a:ext uri="{FF2B5EF4-FFF2-40B4-BE49-F238E27FC236}">
                <a16:creationId xmlns:a16="http://schemas.microsoft.com/office/drawing/2014/main" id="{38B4DA1B-9732-485B-AC00-0AC2DFC19436}"/>
              </a:ext>
            </a:extLst>
          </p:cNvPr>
          <p:cNvGrpSpPr/>
          <p:nvPr/>
        </p:nvGrpSpPr>
        <p:grpSpPr>
          <a:xfrm>
            <a:off x="2036393" y="-449688"/>
            <a:ext cx="7697086" cy="2479838"/>
            <a:chOff x="2338841" y="569380"/>
            <a:chExt cx="7697086" cy="2479838"/>
          </a:xfrm>
        </p:grpSpPr>
        <p:pic>
          <p:nvPicPr>
            <p:cNvPr id="60" name="Picture 59">
              <a:extLst>
                <a:ext uri="{FF2B5EF4-FFF2-40B4-BE49-F238E27FC236}">
                  <a16:creationId xmlns:a16="http://schemas.microsoft.com/office/drawing/2014/main" id="{98149F6E-C117-4A33-97D0-4C308335F032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50303" b="93939" l="3929" r="95595">
                          <a14:foregroundMark x1="8571" y1="71313" x2="8810" y2="83232"/>
                          <a14:foregroundMark x1="8810" y1="83232" x2="8810" y2="83232"/>
                          <a14:foregroundMark x1="3929" y1="71919" x2="3929" y2="81414"/>
                          <a14:foregroundMark x1="91190" y1="69697" x2="92024" y2="86061"/>
                          <a14:foregroundMark x1="95595" y1="72727" x2="94881" y2="80404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-1" t="45603" r="-2907"/>
            <a:stretch/>
          </p:blipFill>
          <p:spPr>
            <a:xfrm flipV="1">
              <a:off x="2338841" y="1110224"/>
              <a:ext cx="7697086" cy="1938994"/>
            </a:xfrm>
            <a:prstGeom prst="rect">
              <a:avLst/>
            </a:prstGeom>
          </p:spPr>
        </p:pic>
        <p:sp>
          <p:nvSpPr>
            <p:cNvPr id="61" name="Rectangle 60">
              <a:extLst>
                <a:ext uri="{FF2B5EF4-FFF2-40B4-BE49-F238E27FC236}">
                  <a16:creationId xmlns:a16="http://schemas.microsoft.com/office/drawing/2014/main" id="{38318A36-C04F-4EAD-A269-4B9050A221CA}"/>
                </a:ext>
              </a:extLst>
            </p:cNvPr>
            <p:cNvSpPr/>
            <p:nvPr/>
          </p:nvSpPr>
          <p:spPr>
            <a:xfrm>
              <a:off x="2944786" y="569380"/>
              <a:ext cx="6412836" cy="1859283"/>
            </a:xfrm>
            <a:prstGeom prst="rect">
              <a:avLst/>
            </a:prstGeom>
            <a:noFill/>
          </p:spPr>
          <p:txBody>
            <a:bodyPr wrap="none" lIns="91440" tIns="45720" rIns="91440" bIns="45720">
              <a:prstTxWarp prst="textArchDown">
                <a:avLst/>
              </a:prstTxWarp>
              <a:spAutoFit/>
            </a:bodyPr>
            <a:lstStyle/>
            <a:p>
              <a:pPr algn="ctr"/>
              <a:r>
                <a:rPr lang="en-US" sz="4400" b="1" cap="none" spc="0" dirty="0">
                  <a:ln w="12700">
                    <a:solidFill>
                      <a:srgbClr val="FFFF00"/>
                    </a:solidFill>
                    <a:prstDash val="solid"/>
                  </a:ln>
                  <a:solidFill>
                    <a:srgbClr val="C00000"/>
                  </a:solidFill>
                  <a:effectLst>
                    <a:outerShdw dist="38100" dir="2640000" algn="bl" rotWithShape="0">
                      <a:schemeClr val="accent1"/>
                    </a:outerShdw>
                  </a:effectLst>
                  <a:latin typeface="UTM Avo" panose="02040603050506020204" pitchFamily="18" charset="0"/>
                </a:rPr>
                <a:t>CHẮP CÁNH ƯỚC MƠ</a:t>
              </a:r>
            </a:p>
          </p:txBody>
        </p:sp>
      </p:grpSp>
      <p:pic>
        <p:nvPicPr>
          <p:cNvPr id="4" name="Picture 3">
            <a:extLst>
              <a:ext uri="{FF2B5EF4-FFF2-40B4-BE49-F238E27FC236}">
                <a16:creationId xmlns:a16="http://schemas.microsoft.com/office/drawing/2014/main" id="{6FD7312B-A3CD-4E31-A899-F3290745B49B}"/>
              </a:ext>
            </a:extLst>
          </p:cNvPr>
          <p:cNvPicPr>
            <a:picLocks noChangeAspect="1"/>
          </p:cNvPicPr>
          <p:nvPr/>
        </p:nvPicPr>
        <p:blipFill rotWithShape="1">
          <a:blip r:embed="rId7">
            <a:extLst>
              <a:ext uri="{BEBA8EAE-BF5A-486C-A8C5-ECC9F3942E4B}">
                <a14:imgProps xmlns:a14="http://schemas.microsoft.com/office/drawing/2010/main">
                  <a14:imgLayer r:embed="rId8">
                    <a14:imgEffect>
                      <a14:backgroundRemoval t="10000" b="90000" l="10000" r="90000">
                        <a14:foregroundMark x1="30278" y1="52222" x2="46111" y2="51667"/>
                        <a14:foregroundMark x1="46111" y1="51667" x2="69444" y2="52500"/>
                        <a14:foregroundMark x1="28889" y1="48056" x2="71667" y2="49167"/>
                        <a14:foregroundMark x1="71667" y1="49167" x2="72500" y2="49444"/>
                        <a14:foregroundMark x1="57222" y1="39444" x2="69722" y2="45278"/>
                        <a14:foregroundMark x1="69722" y1="45278" x2="68889" y2="41667"/>
                        <a14:foregroundMark x1="35000" y1="56944" x2="45000" y2="60278"/>
                        <a14:foregroundMark x1="45000" y1="60278" x2="51667" y2="60278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9224" t="30062" r="7160" b="25221"/>
          <a:stretch/>
        </p:blipFill>
        <p:spPr>
          <a:xfrm>
            <a:off x="4841701" y="5299742"/>
            <a:ext cx="1669313" cy="89275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8E2E205E-440C-42D1-A712-DF0D99C22734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5929" b="93676" l="0" r="96730">
                        <a14:foregroundMark x1="9639" y1="52569" x2="9639" y2="52569"/>
                        <a14:foregroundMark x1="5336" y1="62055" x2="5336" y2="62055"/>
                        <a14:foregroundMark x1="344" y1="66403" x2="344" y2="66403"/>
                        <a14:foregroundMark x1="43201" y1="94466" x2="43201" y2="94466"/>
                        <a14:foregroundMark x1="96730" y1="73518" x2="96730" y2="73518"/>
                        <a14:foregroundMark x1="47676" y1="5929" x2="47676" y2="5929"/>
                      </a14:backgroundRemoval>
                    </a14:imgEffect>
                  </a14:imgLayer>
                </a14:imgProps>
              </a:ext>
            </a:extLst>
          </a:blip>
          <a:srcRect l="38162" t="873" r="-2357" b="41156"/>
          <a:stretch/>
        </p:blipFill>
        <p:spPr>
          <a:xfrm>
            <a:off x="-1574" y="4633885"/>
            <a:ext cx="3708408" cy="2250372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98D0A26D-F0F5-4A6A-ADEA-422283B1B6DB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5929" b="93676" l="0" r="96730">
                        <a14:foregroundMark x1="9639" y1="52569" x2="9639" y2="52569"/>
                        <a14:foregroundMark x1="5336" y1="62055" x2="5336" y2="62055"/>
                        <a14:foregroundMark x1="344" y1="66403" x2="344" y2="66403"/>
                        <a14:foregroundMark x1="43201" y1="94466" x2="43201" y2="94466"/>
                        <a14:foregroundMark x1="96730" y1="73518" x2="96730" y2="73518"/>
                        <a14:foregroundMark x1="47676" y1="5929" x2="47676" y2="5929"/>
                      </a14:backgroundRemoval>
                    </a14:imgEffect>
                  </a14:imgLayer>
                </a14:imgProps>
              </a:ext>
            </a:extLst>
          </a:blip>
          <a:srcRect t="2800" r="53847" b="34432"/>
          <a:stretch/>
        </p:blipFill>
        <p:spPr>
          <a:xfrm>
            <a:off x="9349328" y="4368783"/>
            <a:ext cx="2842671" cy="2508396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711B80C7-DF49-42F6-87CE-1D593F72F35C}"/>
              </a:ext>
            </a:extLst>
          </p:cNvPr>
          <p:cNvPicPr>
            <a:picLocks noChangeAspect="1"/>
          </p:cNvPicPr>
          <p:nvPr/>
        </p:nvPicPr>
        <p:blipFill rotWithShape="1">
          <a:blip r:embed="rId9">
            <a:extLst>
              <a:ext uri="{BEBA8EAE-BF5A-486C-A8C5-ECC9F3942E4B}">
                <a14:imgProps xmlns:a14="http://schemas.microsoft.com/office/drawing/2010/main">
                  <a14:imgLayer r:embed="rId10">
                    <a14:imgEffect>
                      <a14:backgroundRemoval t="5929" b="93676" l="0" r="96730">
                        <a14:foregroundMark x1="9639" y1="52569" x2="9639" y2="52569"/>
                        <a14:foregroundMark x1="5336" y1="62055" x2="5336" y2="62055"/>
                        <a14:foregroundMark x1="344" y1="66403" x2="344" y2="66403"/>
                        <a14:foregroundMark x1="43201" y1="94466" x2="43201" y2="94466"/>
                        <a14:foregroundMark x1="96730" y1="73518" x2="96730" y2="73518"/>
                        <a14:foregroundMark x1="47676" y1="5929" x2="47676" y2="5929"/>
                      </a14:backgroundRemoval>
                    </a14:imgEffect>
                  </a14:imgLayer>
                </a14:imgProps>
              </a:ext>
            </a:extLst>
          </a:blip>
          <a:srcRect l="1" r="36707" b="34431"/>
          <a:stretch/>
        </p:blipFill>
        <p:spPr>
          <a:xfrm>
            <a:off x="9062163" y="5276446"/>
            <a:ext cx="3206309" cy="1579911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DAE25B0E-AC9D-4D17-9546-3EB5F8D4BA04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90772" y="5003209"/>
            <a:ext cx="2507347" cy="1919397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1F397419-BEB6-420F-B1C1-ADAEE310F91D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66781" y="5760591"/>
            <a:ext cx="2507347" cy="1163912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C33B0307-7425-485C-B00F-FE3C107D670E}"/>
              </a:ext>
            </a:extLst>
          </p:cNvPr>
          <p:cNvPicPr>
            <a:picLocks noChangeAspect="1"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994958" y="4817846"/>
            <a:ext cx="1521996" cy="1253756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799BD2CD-3CC2-4C2E-BC5F-983E2F494ADE}"/>
              </a:ext>
            </a:extLst>
          </p:cNvPr>
          <p:cNvPicPr>
            <a:picLocks noChangeAspect="1"/>
          </p:cNvPicPr>
          <p:nvPr/>
        </p:nvPicPr>
        <p:blipFill>
          <a:blip r:embed="rId1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367254" y="4624545"/>
            <a:ext cx="1374481" cy="133916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C07CB9E0-EF76-4DCF-B648-E14243C5FC4D}"/>
              </a:ext>
            </a:extLst>
          </p:cNvPr>
          <p:cNvPicPr>
            <a:picLocks noChangeAspect="1"/>
          </p:cNvPicPr>
          <p:nvPr/>
        </p:nvPicPr>
        <p:blipFill>
          <a:blip r:embed="rId1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619" y="3606615"/>
            <a:ext cx="1246635" cy="221401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7458162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window dir="ver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0" dur="500"/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down)">
                                      <p:cBhvr>
                                        <p:cTn id="11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5BC2A42-D52A-46D7-AA66-4AE654020F58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866"/>
          <a:stretch/>
        </p:blipFill>
        <p:spPr>
          <a:xfrm>
            <a:off x="1" y="413657"/>
            <a:ext cx="12192000" cy="6444342"/>
          </a:xfrm>
          <a:prstGeom prst="rect">
            <a:avLst/>
          </a:prstGeom>
        </p:spPr>
      </p:pic>
      <p:pic>
        <p:nvPicPr>
          <p:cNvPr id="41" name="Picture 40">
            <a:extLst>
              <a:ext uri="{FF2B5EF4-FFF2-40B4-BE49-F238E27FC236}">
                <a16:creationId xmlns:a16="http://schemas.microsoft.com/office/drawing/2014/main" id="{752C9E93-AB43-4DF1-97D8-A6610542522C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929" b="93676" l="0" r="96730">
                        <a14:foregroundMark x1="9639" y1="52569" x2="9639" y2="52569"/>
                        <a14:foregroundMark x1="5336" y1="62055" x2="5336" y2="62055"/>
                        <a14:foregroundMark x1="344" y1="66403" x2="344" y2="66403"/>
                        <a14:foregroundMark x1="43201" y1="94466" x2="43201" y2="94466"/>
                        <a14:foregroundMark x1="96730" y1="73518" x2="96730" y2="73518"/>
                        <a14:foregroundMark x1="47676" y1="5929" x2="47676" y2="5929"/>
                      </a14:backgroundRemoval>
                    </a14:imgEffect>
                  </a14:imgLayer>
                </a14:imgProps>
              </a:ext>
            </a:extLst>
          </a:blip>
          <a:srcRect l="38162" t="873" r="-2357" b="41156"/>
          <a:stretch/>
        </p:blipFill>
        <p:spPr>
          <a:xfrm>
            <a:off x="-1574" y="4633885"/>
            <a:ext cx="3708408" cy="2250372"/>
          </a:xfrm>
          <a:prstGeom prst="rect">
            <a:avLst/>
          </a:prstGeom>
        </p:spPr>
      </p:pic>
      <p:pic>
        <p:nvPicPr>
          <p:cNvPr id="43" name="Picture 42">
            <a:extLst>
              <a:ext uri="{FF2B5EF4-FFF2-40B4-BE49-F238E27FC236}">
                <a16:creationId xmlns:a16="http://schemas.microsoft.com/office/drawing/2014/main" id="{413BC818-1693-4136-BD3B-DBEE47B62369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929" b="93676" l="0" r="96730">
                        <a14:foregroundMark x1="9639" y1="52569" x2="9639" y2="52569"/>
                        <a14:foregroundMark x1="5336" y1="62055" x2="5336" y2="62055"/>
                        <a14:foregroundMark x1="344" y1="66403" x2="344" y2="66403"/>
                        <a14:foregroundMark x1="43201" y1="94466" x2="43201" y2="94466"/>
                        <a14:foregroundMark x1="96730" y1="73518" x2="96730" y2="73518"/>
                        <a14:foregroundMark x1="47676" y1="5929" x2="47676" y2="5929"/>
                      </a14:backgroundRemoval>
                    </a14:imgEffect>
                  </a14:imgLayer>
                </a14:imgProps>
              </a:ext>
            </a:extLst>
          </a:blip>
          <a:srcRect t="2800" r="53847" b="34432"/>
          <a:stretch/>
        </p:blipFill>
        <p:spPr>
          <a:xfrm>
            <a:off x="9349328" y="4368783"/>
            <a:ext cx="2842671" cy="2508396"/>
          </a:xfrm>
          <a:prstGeom prst="rect">
            <a:avLst/>
          </a:prstGeom>
        </p:spPr>
      </p:pic>
      <p:pic>
        <p:nvPicPr>
          <p:cNvPr id="44" name="Picture 43">
            <a:extLst>
              <a:ext uri="{FF2B5EF4-FFF2-40B4-BE49-F238E27FC236}">
                <a16:creationId xmlns:a16="http://schemas.microsoft.com/office/drawing/2014/main" id="{E1EFB5BB-CE2B-4514-9370-C3B49729D4D0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5929" b="93676" l="0" r="96730">
                        <a14:foregroundMark x1="9639" y1="52569" x2="9639" y2="52569"/>
                        <a14:foregroundMark x1="5336" y1="62055" x2="5336" y2="62055"/>
                        <a14:foregroundMark x1="344" y1="66403" x2="344" y2="66403"/>
                        <a14:foregroundMark x1="43201" y1="94466" x2="43201" y2="94466"/>
                        <a14:foregroundMark x1="96730" y1="73518" x2="96730" y2="73518"/>
                        <a14:foregroundMark x1="47676" y1="5929" x2="47676" y2="5929"/>
                      </a14:backgroundRemoval>
                    </a14:imgEffect>
                  </a14:imgLayer>
                </a14:imgProps>
              </a:ext>
            </a:extLst>
          </a:blip>
          <a:srcRect l="1" r="36707" b="34431"/>
          <a:stretch/>
        </p:blipFill>
        <p:spPr>
          <a:xfrm>
            <a:off x="9062163" y="5276446"/>
            <a:ext cx="3206309" cy="1579911"/>
          </a:xfrm>
          <a:prstGeom prst="rect">
            <a:avLst/>
          </a:prstGeom>
        </p:spPr>
      </p:pic>
      <p:pic>
        <p:nvPicPr>
          <p:cNvPr id="45" name="Picture 44">
            <a:extLst>
              <a:ext uri="{FF2B5EF4-FFF2-40B4-BE49-F238E27FC236}">
                <a16:creationId xmlns:a16="http://schemas.microsoft.com/office/drawing/2014/main" id="{AF6D28AF-D681-469A-91F1-6E6F9C9A5DB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-94629" y="4968399"/>
            <a:ext cx="2507347" cy="1919397"/>
          </a:xfrm>
          <a:prstGeom prst="rect">
            <a:avLst/>
          </a:prstGeom>
        </p:spPr>
      </p:pic>
      <p:pic>
        <p:nvPicPr>
          <p:cNvPr id="47" name="Picture 46">
            <a:extLst>
              <a:ext uri="{FF2B5EF4-FFF2-40B4-BE49-F238E27FC236}">
                <a16:creationId xmlns:a16="http://schemas.microsoft.com/office/drawing/2014/main" id="{7B50D63E-FBFE-4B51-967E-3E34BE072B7D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68203" y="5748487"/>
            <a:ext cx="2507347" cy="116391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E6D5E31-BB49-4D1A-88CC-5752B25ED63D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127" b="36400"/>
          <a:stretch/>
        </p:blipFill>
        <p:spPr>
          <a:xfrm>
            <a:off x="8247705" y="4857831"/>
            <a:ext cx="1847496" cy="1968796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EAC6E63-CEB5-496E-A90B-2882EC0DE2C3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10845759" y="4812645"/>
            <a:ext cx="1521996" cy="1253756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04F25F2C-0848-42CB-9A8A-D0A1F6763F40}"/>
              </a:ext>
            </a:extLst>
          </p:cNvPr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218155" y="4621425"/>
            <a:ext cx="1374481" cy="1339168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F29DCF05-B3A3-440A-9EB0-16E7A483E95F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127" b="36400"/>
          <a:stretch/>
        </p:blipFill>
        <p:spPr>
          <a:xfrm>
            <a:off x="6745806" y="4866975"/>
            <a:ext cx="1847496" cy="1968796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41414475-502D-4AC6-A769-0919D6BABD18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127" b="36400"/>
          <a:stretch/>
        </p:blipFill>
        <p:spPr>
          <a:xfrm>
            <a:off x="5196195" y="4866125"/>
            <a:ext cx="1847496" cy="1968796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149BD6B7-0903-4DB3-8CEF-5573BBF9C50F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127" b="36400"/>
          <a:stretch/>
        </p:blipFill>
        <p:spPr>
          <a:xfrm>
            <a:off x="3660542" y="4898347"/>
            <a:ext cx="1847496" cy="1968796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CEBBA6C2-9E0D-42EF-B791-B51A1EAF7DD2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127" b="36400"/>
          <a:stretch/>
        </p:blipFill>
        <p:spPr>
          <a:xfrm>
            <a:off x="2122635" y="4870915"/>
            <a:ext cx="1847496" cy="1968796"/>
          </a:xfrm>
          <a:prstGeom prst="rect">
            <a:avLst/>
          </a:prstGeom>
        </p:spPr>
      </p:pic>
      <p:pic>
        <p:nvPicPr>
          <p:cNvPr id="32" name="Picture 31">
            <a:extLst>
              <a:ext uri="{FF2B5EF4-FFF2-40B4-BE49-F238E27FC236}">
                <a16:creationId xmlns:a16="http://schemas.microsoft.com/office/drawing/2014/main" id="{2D7ABDDD-9F63-4044-BABB-145C0268C108}"/>
              </a:ext>
            </a:extLst>
          </p:cNvPr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87619" y="3606615"/>
            <a:ext cx="1246635" cy="2214016"/>
          </a:xfrm>
          <a:prstGeom prst="rect">
            <a:avLst/>
          </a:prstGeom>
        </p:spPr>
      </p:pic>
      <p:pic>
        <p:nvPicPr>
          <p:cNvPr id="4" name="Picture 3">
            <a:hlinkClick r:id="rId12" action="ppaction://hlinksldjump"/>
            <a:extLst>
              <a:ext uri="{FF2B5EF4-FFF2-40B4-BE49-F238E27FC236}">
                <a16:creationId xmlns:a16="http://schemas.microsoft.com/office/drawing/2014/main" id="{AF484F66-0DDA-4743-BE5C-723FA743FCD4}"/>
              </a:ext>
            </a:extLst>
          </p:cNvPr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110251" y="387399"/>
            <a:ext cx="902286" cy="1030313"/>
          </a:xfrm>
          <a:prstGeom prst="rect">
            <a:avLst/>
          </a:prstGeom>
        </p:spPr>
      </p:pic>
      <p:pic>
        <p:nvPicPr>
          <p:cNvPr id="6" name="Picture 5">
            <a:hlinkClick r:id="rId14" action="ppaction://hlinksldjump"/>
            <a:extLst>
              <a:ext uri="{FF2B5EF4-FFF2-40B4-BE49-F238E27FC236}">
                <a16:creationId xmlns:a16="http://schemas.microsoft.com/office/drawing/2014/main" id="{4EA27DC7-EC41-452C-B29D-EF1D40658677}"/>
              </a:ext>
            </a:extLst>
          </p:cNvPr>
          <p:cNvPicPr>
            <a:picLocks noChangeAspect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469" y="332999"/>
            <a:ext cx="908383" cy="1072989"/>
          </a:xfrm>
          <a:prstGeom prst="rect">
            <a:avLst/>
          </a:prstGeom>
        </p:spPr>
      </p:pic>
      <p:pic>
        <p:nvPicPr>
          <p:cNvPr id="8" name="Picture 7">
            <a:hlinkClick r:id="rId16" action="ppaction://hlinksldjump"/>
            <a:extLst>
              <a:ext uri="{FF2B5EF4-FFF2-40B4-BE49-F238E27FC236}">
                <a16:creationId xmlns:a16="http://schemas.microsoft.com/office/drawing/2014/main" id="{4775321F-B2A1-474E-B1D6-7800E9066A22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7213" y="369578"/>
            <a:ext cx="902286" cy="1036410"/>
          </a:xfrm>
          <a:prstGeom prst="rect">
            <a:avLst/>
          </a:prstGeom>
        </p:spPr>
      </p:pic>
      <p:pic>
        <p:nvPicPr>
          <p:cNvPr id="10" name="Picture 9">
            <a:hlinkClick r:id="rId18" action="ppaction://hlinksldjump"/>
            <a:extLst>
              <a:ext uri="{FF2B5EF4-FFF2-40B4-BE49-F238E27FC236}">
                <a16:creationId xmlns:a16="http://schemas.microsoft.com/office/drawing/2014/main" id="{BE5BBCAE-CC0F-4ADF-B851-3FCDF74C1CF5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78957" y="369578"/>
            <a:ext cx="902286" cy="1030313"/>
          </a:xfrm>
          <a:prstGeom prst="rect">
            <a:avLst/>
          </a:prstGeom>
        </p:spPr>
      </p:pic>
      <p:pic>
        <p:nvPicPr>
          <p:cNvPr id="14" name="Picture 13">
            <a:hlinkClick r:id="rId20" action="ppaction://hlinksldjump"/>
            <a:extLst>
              <a:ext uri="{FF2B5EF4-FFF2-40B4-BE49-F238E27FC236}">
                <a16:creationId xmlns:a16="http://schemas.microsoft.com/office/drawing/2014/main" id="{38DE2D69-6E2B-44EC-B902-1160D2447F5E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44604" y="351288"/>
            <a:ext cx="902286" cy="103641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7071BCD6-1329-4600-A7DB-36BA7BF7D3B9}"/>
              </a:ext>
            </a:extLst>
          </p:cNvPr>
          <p:cNvPicPr>
            <a:picLocks noChangeAspect="1"/>
          </p:cNvPicPr>
          <p:nvPr/>
        </p:nvPicPr>
        <p:blipFill rotWithShape="1">
          <a:blip r:embed="rId2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34301"/>
          <a:stretch/>
        </p:blipFill>
        <p:spPr>
          <a:xfrm flipH="1">
            <a:off x="2270452" y="6023098"/>
            <a:ext cx="1537906" cy="84990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71E4E318-A6F6-44E6-B130-2FE67766E565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770977" y="5984618"/>
            <a:ext cx="3508901" cy="866149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427C74CA-7889-4BE1-8D59-85BFCE9C76CE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BEBA8EAE-BF5A-486C-A8C5-ECC9F3942E4B}">
                <a14:imgProps xmlns:a14="http://schemas.microsoft.com/office/drawing/2010/main">
                  <a14:imgLayer r:embed="rId25">
                    <a14:imgEffect>
                      <a14:backgroundRemoval t="9559" b="94853" l="5806" r="98710">
                        <a14:foregroundMark x1="12258" y1="23529" x2="12258" y2="23529"/>
                        <a14:foregroundMark x1="11613" y1="19853" x2="11613" y2="19853"/>
                        <a14:foregroundMark x1="89677" y1="19853" x2="98710" y2="22794"/>
                        <a14:foregroundMark x1="72903" y1="91176" x2="72903" y2="91176"/>
                        <a14:foregroundMark x1="12903" y1="13971" x2="18065" y2="25000"/>
                        <a14:foregroundMark x1="26452" y1="94853" x2="26452" y2="94853"/>
                        <a14:foregroundMark x1="5806" y1="23529" x2="5806" y2="23529"/>
                        <a14:foregroundMark x1="19355" y1="35294" x2="19355" y2="35294"/>
                        <a14:foregroundMark x1="90968" y1="31618" x2="90968" y2="31618"/>
                        <a14:foregroundMark x1="85161" y1="35294" x2="85161" y2="35294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9801493" y="6035575"/>
            <a:ext cx="923733" cy="810502"/>
          </a:xfrm>
          <a:prstGeom prst="rect">
            <a:avLst/>
          </a:prstGeom>
        </p:spPr>
      </p:pic>
      <p:sp>
        <p:nvSpPr>
          <p:cNvPr id="25" name="Thought Bubble: Cloud 24">
            <a:extLst>
              <a:ext uri="{FF2B5EF4-FFF2-40B4-BE49-F238E27FC236}">
                <a16:creationId xmlns:a16="http://schemas.microsoft.com/office/drawing/2014/main" id="{F0EC0555-8041-4594-82DF-F7BEF7495DC2}"/>
              </a:ext>
            </a:extLst>
          </p:cNvPr>
          <p:cNvSpPr/>
          <p:nvPr/>
        </p:nvSpPr>
        <p:spPr>
          <a:xfrm>
            <a:off x="3561394" y="1381584"/>
            <a:ext cx="4776537" cy="2172153"/>
          </a:xfrm>
          <a:prstGeom prst="cloudCallout">
            <a:avLst>
              <a:gd name="adj1" fmla="val -69761"/>
              <a:gd name="adj2" fmla="val 56890"/>
            </a:avLst>
          </a:prstGeom>
        </p:spPr>
        <p:style>
          <a:lnRef idx="1">
            <a:schemeClr val="accent1"/>
          </a:lnRef>
          <a:fillRef idx="2">
            <a:schemeClr val="accent1"/>
          </a:fillRef>
          <a:effectRef idx="1">
            <a:schemeClr val="accent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32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Cảm</a:t>
            </a:r>
            <a:r>
              <a:rPr lang="en-US" sz="3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ơn</a:t>
            </a:r>
            <a:r>
              <a:rPr lang="en-US" sz="3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các</a:t>
            </a:r>
            <a:r>
              <a:rPr lang="en-US" sz="3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bạn</a:t>
            </a:r>
            <a:r>
              <a:rPr lang="en-US" sz="3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rất</a:t>
            </a:r>
            <a:r>
              <a:rPr lang="en-US" sz="3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3200" b="1" dirty="0" err="1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nhiều</a:t>
            </a:r>
            <a:r>
              <a:rPr lang="en-US" sz="3200" b="1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!</a:t>
            </a:r>
          </a:p>
        </p:txBody>
      </p:sp>
      <p:pic>
        <p:nvPicPr>
          <p:cNvPr id="26" name="Picture 25">
            <a:hlinkClick r:id="rId26" action="ppaction://hlinksldjump"/>
            <a:extLst>
              <a:ext uri="{FF2B5EF4-FFF2-40B4-BE49-F238E27FC236}">
                <a16:creationId xmlns:a16="http://schemas.microsoft.com/office/drawing/2014/main" id="{8DB3CFAC-C9F6-4CCB-B317-454CD0877266}"/>
              </a:ext>
            </a:extLst>
          </p:cNvPr>
          <p:cNvPicPr>
            <a:picLocks noChangeAspect="1"/>
          </p:cNvPicPr>
          <p:nvPr/>
        </p:nvPicPr>
        <p:blipFill>
          <a:blip r:embed="rId2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83073" y="6023098"/>
            <a:ext cx="758568" cy="741009"/>
          </a:xfrm>
          <a:prstGeom prst="rect">
            <a:avLst/>
          </a:prstGeom>
        </p:spPr>
      </p:pic>
      <p:sp>
        <p:nvSpPr>
          <p:cNvPr id="27" name="Rectangle 26">
            <a:extLst>
              <a:ext uri="{FF2B5EF4-FFF2-40B4-BE49-F238E27FC236}">
                <a16:creationId xmlns:a16="http://schemas.microsoft.com/office/drawing/2014/main" id="{D135E70B-3E44-4AC8-B2AC-58EAD1903BCF}"/>
              </a:ext>
            </a:extLst>
          </p:cNvPr>
          <p:cNvSpPr/>
          <p:nvPr/>
        </p:nvSpPr>
        <p:spPr>
          <a:xfrm>
            <a:off x="585683" y="1453823"/>
            <a:ext cx="11068519" cy="2414491"/>
          </a:xfrm>
          <a:prstGeom prst="rect">
            <a:avLst/>
          </a:prstGeom>
          <a:ln/>
        </p:spPr>
        <p:style>
          <a:lnRef idx="2">
            <a:schemeClr val="accent2"/>
          </a:lnRef>
          <a:fillRef idx="1">
            <a:schemeClr val="lt1"/>
          </a:fillRef>
          <a:effectRef idx="0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HƯỚNG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DẪN</a:t>
            </a:r>
            <a:endParaRPr lang="en-US" sz="2200" dirty="0">
              <a:solidFill>
                <a:srgbClr val="002060"/>
              </a:solidFill>
              <a:latin typeface="UTM Avo" panose="02040603050506020204" pitchFamily="18" charset="0"/>
              <a:cs typeface="Times New Roman" panose="02020603050405020304" pitchFamily="18" charset="0"/>
            </a:endParaRP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Thầy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cô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kích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chuột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vào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số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1,2,3,4,5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để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chuyển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tới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slide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có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câu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hỏi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tương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ứng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Sau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khi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học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sinh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trả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lời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đúng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,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kích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chuột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NGÔI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NHÀ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để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quay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lại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slide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chính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của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trò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chơi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.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Mỗi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câu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trả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lời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đúng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xây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được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1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nhịp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cầu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Kích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chuột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vào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GO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các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bạn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học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sinh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qua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cầu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tới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trường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.</a:t>
            </a:r>
          </a:p>
          <a:p>
            <a:pPr marL="342900" indent="-342900">
              <a:buFont typeface="Wingdings" panose="05000000000000000000" pitchFamily="2" charset="2"/>
              <a:buChar char="ü"/>
            </a:pP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Kích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chuột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biểu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tượng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NGÔI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NHÀ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để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chuyển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tới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slide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của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hoạt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động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bài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học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tiếp</a:t>
            </a:r>
            <a:r>
              <a:rPr lang="en-US" sz="2200" dirty="0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 </a:t>
            </a:r>
            <a:r>
              <a:rPr lang="en-US" sz="2200" dirty="0" err="1">
                <a:solidFill>
                  <a:srgbClr val="002060"/>
                </a:solidFill>
                <a:latin typeface="UTM Avo" panose="02040603050506020204" pitchFamily="18" charset="0"/>
                <a:cs typeface="Times New Roman" panose="02020603050405020304" pitchFamily="18" charset="0"/>
              </a:rPr>
              <a:t>theo.</a:t>
            </a:r>
            <a:endParaRPr lang="en-US" sz="2200" dirty="0">
              <a:solidFill>
                <a:srgbClr val="002060"/>
              </a:solidFill>
              <a:latin typeface="UTM Avo" panose="020406030505060202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521083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600">
        <p14:prism isInverted="1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000"/>
                            </p:stCondLst>
                            <p:childTnLst>
                              <p:par>
                                <p:cTn id="25" presetID="17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2500"/>
                            </p:stCondLst>
                            <p:childTnLst>
                              <p:par>
                                <p:cTn id="30" presetID="10" presetClass="exit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1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33" restart="whenNotActive" fill="hold" evtFilter="cancelBubble" nodeType="interactiveSeq">
                <p:stCondLst>
                  <p:cond evt="onClick" delay="0">
                    <p:tgtEl>
                      <p:spTgt spid="6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4" fill="hold">
                      <p:stCondLst>
                        <p:cond delay="0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8" dur="500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ieng-yeah-tre-con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  <p:par>
                                <p:cTn id="40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75E-6 1.48148E-6 L -0.09583 0.01528 " pathEditMode="relative" rAng="0" ptsTypes="AA">
                                      <p:cBhvr>
                                        <p:cTn id="41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792" y="76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6"/>
                  </p:tgtEl>
                </p:cond>
              </p:nextCondLst>
            </p:seq>
            <p:seq concurrent="1" nextAc="seek">
              <p:cTn id="42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3" fill="hold">
                      <p:stCondLst>
                        <p:cond delay="0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7" dur="500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48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ieng-yeah-tre-con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09583 0.01528 L -0.20195 0.01528 " pathEditMode="relative" rAng="0" ptsTypes="AA">
                                      <p:cBhvr>
                                        <p:cTn id="51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31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  <p:seq concurrent="1" nextAc="seek">
              <p:cTn id="52" restart="whenNotActive" fill="hold" evtFilter="cancelBubble" nodeType="interactiveSeq">
                <p:stCondLst>
                  <p:cond evt="onClick" delay="0">
                    <p:tgtEl>
                      <p:spTgt spid="1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53" fill="hold">
                      <p:stCondLst>
                        <p:cond delay="0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7" dur="500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5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5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ieng-yeah-tre-con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500"/>
                            </p:stCondLst>
                            <p:childTnLst>
                              <p:par>
                                <p:cTn id="60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20195 0.01528 L -0.32981 0.01528 " pathEditMode="relative" rAng="0" ptsTypes="AA">
                                      <p:cBhvr>
                                        <p:cTn id="61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39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0"/>
                  </p:tgtEl>
                </p:cond>
              </p:nextCondLst>
            </p:seq>
            <p:seq concurrent="1" nextAc="seek">
              <p:cTn id="62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63" fill="hold">
                      <p:stCondLst>
                        <p:cond delay="0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68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6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ieng-yeah-tre-con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500"/>
                            </p:stCondLst>
                            <p:childTnLst>
                              <p:par>
                                <p:cTn id="70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32981 0.01528 L -0.47916 0.02801 " pathEditMode="relative" rAng="0" ptsTypes="AA">
                                      <p:cBhvr>
                                        <p:cTn id="71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7474" y="625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72" restart="whenNotActive" fill="hold" evtFilter="cancelBubble" nodeType="interactiveSeq">
                <p:stCondLst>
                  <p:cond evt="onClick" delay="0">
                    <p:tgtEl>
                      <p:spTgt spid="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73" fill="hold">
                      <p:stCondLst>
                        <p:cond delay="0"/>
                      </p:stCondLst>
                      <p:childTnLst>
                        <p:par>
                          <p:cTn id="74" fill="hold">
                            <p:stCondLst>
                              <p:cond delay="0"/>
                            </p:stCondLst>
                            <p:childTnLst>
                              <p:par>
                                <p:cTn id="75" presetID="1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7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7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7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ieng-yeah-tre-con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  <p:par>
                          <p:cTn id="79" fill="hold">
                            <p:stCondLst>
                              <p:cond delay="500"/>
                            </p:stCondLst>
                            <p:childTnLst>
                              <p:par>
                                <p:cTn id="80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44843 0.01528 L -0.5651 0.01528 " pathEditMode="relative" rAng="0" ptsTypes="AA">
                                      <p:cBhvr>
                                        <p:cTn id="81" dur="2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5833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"/>
                  </p:tgtEl>
                </p:cond>
              </p:nextCondLst>
            </p:seq>
            <p:seq concurrent="1" nextAc="seek">
              <p:cTn id="82" restart="whenNotActive" fill="hold" evtFilter="cancelBubble" nodeType="interactiveSeq">
                <p:stCondLst>
                  <p:cond evt="onClick" delay="0">
                    <p:tgtEl>
                      <p:spTgt spid="1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83" fill="hold">
                      <p:stCondLst>
                        <p:cond delay="0"/>
                      </p:stCondLst>
                      <p:childTnLst>
                        <p:par>
                          <p:cTn id="84" fill="hold">
                            <p:stCondLst>
                              <p:cond delay="0"/>
                            </p:stCondLst>
                            <p:childTnLst>
                              <p:par>
                                <p:cTn id="85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0.5651 0.01528 L -0.68541 0.01528 " pathEditMode="relative" rAng="0" ptsTypes="AA">
                                      <p:cBhvr>
                                        <p:cTn id="86" dur="100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6016" y="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1000"/>
                            </p:stCondLst>
                            <p:childTnLst>
                              <p:par>
                                <p:cTn id="88" presetID="35" presetClass="path" presetSubtype="0" accel="50000" decel="5000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1.04167E-6 2.22222E-6 L -0.86237 -0.0132 " pathEditMode="relative" rAng="0" ptsTypes="AA">
                                      <p:cBhvr>
                                        <p:cTn id="89" dur="3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3125" y="-671"/>
                                    </p:animMotion>
                                  </p:childTnLst>
                                </p:cTn>
                              </p:par>
                              <p:par>
                                <p:cTn id="90" presetID="35" presetClass="path" presetSubtype="0" accel="50000" decel="5000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-3.125E-6 4.44444E-6 L -0.86901 -0.02385 " pathEditMode="relative" rAng="0" ptsTypes="AA">
                                      <p:cBhvr>
                                        <p:cTn id="91" dur="30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43451" y="-1204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4000"/>
                            </p:stCondLst>
                            <p:childTnLst>
                              <p:par>
                                <p:cTn id="93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5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6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7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8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9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0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01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02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3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04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5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06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07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108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8"/>
                  </p:tgtEl>
                </p:cond>
              </p:nextCondLst>
            </p:seq>
          </p:childTnLst>
        </p:cTn>
      </p:par>
    </p:tnLst>
    <p:bldLst>
      <p:bldP spid="25" grpId="0" animBg="1"/>
      <p:bldP spid="27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5BC2A42-D52A-46D7-AA66-4AE654020F5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866"/>
          <a:stretch/>
        </p:blipFill>
        <p:spPr>
          <a:xfrm>
            <a:off x="13624" y="413657"/>
            <a:ext cx="12192000" cy="6444342"/>
          </a:xfrm>
          <a:prstGeom prst="rect">
            <a:avLst/>
          </a:prstGeom>
        </p:spPr>
      </p:pic>
      <p:sp>
        <p:nvSpPr>
          <p:cNvPr id="37" name="A">
            <a:extLst>
              <a:ext uri="{FF2B5EF4-FFF2-40B4-BE49-F238E27FC236}">
                <a16:creationId xmlns:a16="http://schemas.microsoft.com/office/drawing/2014/main" id="{54A3F140-5338-48B3-AA67-C1A060B3B1B4}"/>
              </a:ext>
            </a:extLst>
          </p:cNvPr>
          <p:cNvSpPr/>
          <p:nvPr/>
        </p:nvSpPr>
        <p:spPr>
          <a:xfrm>
            <a:off x="6044966" y="3812233"/>
            <a:ext cx="3418182" cy="868222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Times New Roman" panose="02020603050405020304" pitchFamily="18" charset="0"/>
              </a:rPr>
              <a:t>D. Sư</a:t>
            </a:r>
            <a:r>
              <a:rPr kumimoji="0" lang="en-US" sz="3600" i="0" u="none" strike="noStrike" kern="1200" cap="none" spc="0" normalizeH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Times New Roman" panose="02020603050405020304" pitchFamily="18" charset="0"/>
              </a:rPr>
              <a:t> tử</a:t>
            </a:r>
            <a:endParaRPr kumimoji="0" lang="en-US" sz="360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cs typeface="Times New Roman" panose="02020603050405020304" pitchFamily="18" charset="0"/>
            </a:endParaRPr>
          </a:p>
        </p:txBody>
      </p:sp>
      <p:sp>
        <p:nvSpPr>
          <p:cNvPr id="38" name="C">
            <a:extLst>
              <a:ext uri="{FF2B5EF4-FFF2-40B4-BE49-F238E27FC236}">
                <a16:creationId xmlns:a16="http://schemas.microsoft.com/office/drawing/2014/main" id="{A17A3B3A-C6E9-4F8E-BE6A-0AABCF73CCCF}"/>
              </a:ext>
            </a:extLst>
          </p:cNvPr>
          <p:cNvSpPr/>
          <p:nvPr/>
        </p:nvSpPr>
        <p:spPr>
          <a:xfrm>
            <a:off x="6057130" y="2737505"/>
            <a:ext cx="3545485" cy="868222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Times New Roman" panose="02020603050405020304" pitchFamily="18" charset="0"/>
              </a:rPr>
              <a:t>C</a:t>
            </a:r>
            <a:r>
              <a:rPr kumimoji="0" lang="en-US" sz="360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Times New Roman" panose="02020603050405020304" pitchFamily="18" charset="0"/>
              </a:rPr>
              <a:t>. Chuột</a:t>
            </a:r>
            <a:r>
              <a:rPr kumimoji="0" lang="en-US" sz="3600" i="0" u="none" strike="noStrike" kern="1200" cap="none" spc="0" normalizeH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Times New Roman" panose="02020603050405020304" pitchFamily="18" charset="0"/>
              </a:rPr>
              <a:t> túi</a:t>
            </a:r>
            <a:endParaRPr kumimoji="0" lang="en-US" sz="360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cs typeface="Times New Roman" panose="02020603050405020304" pitchFamily="18" charset="0"/>
            </a:endParaRPr>
          </a:p>
        </p:txBody>
      </p:sp>
      <p:sp>
        <p:nvSpPr>
          <p:cNvPr id="39" name="B">
            <a:extLst>
              <a:ext uri="{FF2B5EF4-FFF2-40B4-BE49-F238E27FC236}">
                <a16:creationId xmlns:a16="http://schemas.microsoft.com/office/drawing/2014/main" id="{CA47CF76-8E03-4161-AB85-6598F358EAFF}"/>
              </a:ext>
            </a:extLst>
          </p:cNvPr>
          <p:cNvSpPr/>
          <p:nvPr/>
        </p:nvSpPr>
        <p:spPr>
          <a:xfrm>
            <a:off x="1533224" y="3735091"/>
            <a:ext cx="3405109" cy="8351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Times New Roman" panose="02020603050405020304" pitchFamily="18" charset="0"/>
              </a:rPr>
              <a:t>B</a:t>
            </a:r>
            <a:r>
              <a:rPr kumimoji="0" lang="en-US" sz="360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Times New Roman" panose="02020603050405020304" pitchFamily="18" charset="0"/>
              </a:rPr>
              <a:t>. Thiên</a:t>
            </a:r>
            <a:r>
              <a:rPr kumimoji="0" lang="en-US" sz="3600" i="0" u="none" strike="noStrike" kern="1200" cap="none" spc="0" normalizeH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Times New Roman" panose="02020603050405020304" pitchFamily="18" charset="0"/>
              </a:rPr>
              <a:t> nga</a:t>
            </a:r>
            <a:endParaRPr kumimoji="0" lang="en-US" sz="360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cs typeface="Times New Roman" panose="02020603050405020304" pitchFamily="18" charset="0"/>
            </a:endParaRPr>
          </a:p>
        </p:txBody>
      </p:sp>
      <p:sp>
        <p:nvSpPr>
          <p:cNvPr id="40" name="D">
            <a:extLst>
              <a:ext uri="{FF2B5EF4-FFF2-40B4-BE49-F238E27FC236}">
                <a16:creationId xmlns:a16="http://schemas.microsoft.com/office/drawing/2014/main" id="{CE33A6D3-BDCF-4AA9-AA71-D2D2EA9F3026}"/>
              </a:ext>
            </a:extLst>
          </p:cNvPr>
          <p:cNvSpPr/>
          <p:nvPr/>
        </p:nvSpPr>
        <p:spPr>
          <a:xfrm>
            <a:off x="1533224" y="2656443"/>
            <a:ext cx="3492929" cy="837265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Times New Roman" panose="02020603050405020304" pitchFamily="18" charset="0"/>
              </a:rPr>
              <a:t>A</a:t>
            </a:r>
            <a:r>
              <a:rPr kumimoji="0" lang="en-US" sz="360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Times New Roman" panose="02020603050405020304" pitchFamily="18" charset="0"/>
              </a:rPr>
              <a:t>. Ngựa</a:t>
            </a:r>
            <a:endParaRPr kumimoji="0" lang="en-US" sz="360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cs typeface="Times New Roman" panose="02020603050405020304" pitchFamily="18" charset="0"/>
            </a:endParaRPr>
          </a:p>
        </p:txBody>
      </p:sp>
      <p:sp>
        <p:nvSpPr>
          <p:cNvPr id="43" name="Round Same Side Corner Rectangle 10">
            <a:extLst>
              <a:ext uri="{FF2B5EF4-FFF2-40B4-BE49-F238E27FC236}">
                <a16:creationId xmlns:a16="http://schemas.microsoft.com/office/drawing/2014/main" id="{5D7BFB8F-08EC-4A73-A658-8E89C9C3460A}"/>
              </a:ext>
            </a:extLst>
          </p:cNvPr>
          <p:cNvSpPr/>
          <p:nvPr/>
        </p:nvSpPr>
        <p:spPr>
          <a:xfrm>
            <a:off x="2055361" y="1034038"/>
            <a:ext cx="6232211" cy="1385212"/>
          </a:xfrm>
          <a:prstGeom prst="round2SameRect">
            <a:avLst>
              <a:gd name="adj1" fmla="val 16667"/>
              <a:gd name="adj2" fmla="val 50000"/>
            </a:avLst>
          </a:prstGeom>
          <a:solidFill>
            <a:srgbClr val="29E3B7"/>
          </a:solidFill>
          <a:ln w="57150">
            <a:solidFill>
              <a:srgbClr val="FFFF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200" b="1" i="0" u="none" strike="noStrike" kern="1200" cap="none" spc="0" normalizeH="0" baseline="0" noProof="0" dirty="0">
                <a:ln w="0"/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Con </a:t>
            </a:r>
            <a:r>
              <a:rPr kumimoji="0" lang="en-US" sz="3200" b="1" i="0" u="none" strike="noStrike" kern="1200" cap="none" spc="0" normalizeH="0" baseline="0" noProof="0" dirty="0" err="1">
                <a:ln w="0"/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vật</a:t>
            </a:r>
            <a:r>
              <a:rPr kumimoji="0" lang="en-US" sz="3200" b="1" i="0" u="none" strike="noStrike" kern="1200" cap="none" spc="0" normalizeH="0" noProof="0" dirty="0">
                <a:ln w="0"/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noProof="0" dirty="0" err="1">
                <a:ln w="0"/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có</a:t>
            </a:r>
            <a:r>
              <a:rPr kumimoji="0" lang="en-US" sz="3200" b="1" i="0" u="none" strike="noStrike" kern="1200" cap="none" spc="0" normalizeH="0" noProof="0" dirty="0">
                <a:ln w="0"/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noProof="0" dirty="0" err="1">
                <a:ln w="0"/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cách</a:t>
            </a:r>
            <a:r>
              <a:rPr kumimoji="0" lang="en-US" sz="3200" b="1" i="0" u="none" strike="noStrike" kern="1200" cap="none" spc="0" normalizeH="0" noProof="0" dirty="0">
                <a:ln w="0"/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noProof="0" dirty="0" err="1">
                <a:ln w="0"/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tha</a:t>
            </a:r>
            <a:r>
              <a:rPr kumimoji="0" lang="en-US" sz="3200" b="1" i="0" u="none" strike="noStrike" kern="1200" cap="none" spc="0" normalizeH="0" noProof="0" dirty="0">
                <a:ln w="0"/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con </a:t>
            </a:r>
            <a:r>
              <a:rPr kumimoji="0" lang="en-US" sz="3200" b="1" i="0" u="none" strike="noStrike" kern="1200" cap="none" spc="0" normalizeH="0" noProof="0" dirty="0" err="1">
                <a:ln w="0"/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giống</a:t>
            </a:r>
            <a:r>
              <a:rPr kumimoji="0" lang="en-US" sz="3200" b="1" i="0" u="none" strike="noStrike" kern="1200" cap="none" spc="0" normalizeH="0" noProof="0" dirty="0">
                <a:ln w="0"/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noProof="0" dirty="0" err="1">
                <a:ln w="0"/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như</a:t>
            </a:r>
            <a:r>
              <a:rPr kumimoji="0" lang="en-US" sz="3200" b="1" i="0" u="none" strike="noStrike" kern="1200" cap="none" spc="0" normalizeH="0" noProof="0" dirty="0">
                <a:ln w="0"/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noProof="0" dirty="0" err="1">
                <a:ln w="0"/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tha</a:t>
            </a:r>
            <a:r>
              <a:rPr kumimoji="0" lang="en-US" sz="3200" b="1" i="0" u="none" strike="noStrike" kern="1200" cap="none" spc="0" normalizeH="0" noProof="0" dirty="0">
                <a:ln w="0"/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</a:t>
            </a:r>
            <a:r>
              <a:rPr kumimoji="0" lang="en-US" sz="3200" b="1" i="0" u="none" strike="noStrike" kern="1200" cap="none" spc="0" normalizeH="0" noProof="0" dirty="0" err="1">
                <a:ln w="0"/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mồi</a:t>
            </a:r>
            <a:r>
              <a:rPr kumimoji="0" lang="en-US" sz="3200" b="1" i="0" u="none" strike="noStrike" kern="1200" cap="none" spc="0" normalizeH="0" noProof="0" dirty="0">
                <a:ln w="0"/>
                <a:solidFill>
                  <a:srgbClr val="002060"/>
                </a:solidFill>
                <a:effectLst/>
                <a:uLnTx/>
                <a:uFillTx/>
                <a:ea typeface="+mn-ea"/>
                <a:cs typeface="Times New Roman" panose="02020603050405020304" pitchFamily="18" charset="0"/>
              </a:rPr>
              <a:t> ?</a:t>
            </a:r>
            <a:endParaRPr kumimoji="0" lang="en-US" sz="3200" b="1" i="0" u="none" strike="noStrike" kern="1200" cap="none" spc="0" normalizeH="0" baseline="0" noProof="0" dirty="0">
              <a:ln w="0"/>
              <a:solidFill>
                <a:srgbClr val="002060"/>
              </a:solidFill>
              <a:effectLst/>
              <a:uLnTx/>
              <a:uFillTx/>
              <a:ea typeface="+mn-ea"/>
              <a:cs typeface="Times New Roman" panose="02020603050405020304" pitchFamily="18" charset="0"/>
            </a:endParaRPr>
          </a:p>
        </p:txBody>
      </p:sp>
      <p:pic>
        <p:nvPicPr>
          <p:cNvPr id="4" name="Picture 3">
            <a:hlinkClick r:id="rId5" action="ppaction://hlinksldjump"/>
            <a:extLst>
              <a:ext uri="{FF2B5EF4-FFF2-40B4-BE49-F238E27FC236}">
                <a16:creationId xmlns:a16="http://schemas.microsoft.com/office/drawing/2014/main" id="{68B000E2-AAD3-4276-BC59-3B3368EEA24B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3572" y="6003056"/>
            <a:ext cx="758568" cy="741009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047D2AD5-DFF6-4EAE-B51E-8E87897F8C57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76472" y="4995518"/>
            <a:ext cx="2507347" cy="1919397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16EEDB16-5911-458A-BEA5-BEC94D710EC9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flipH="1">
            <a:off x="801688" y="5713267"/>
            <a:ext cx="2507347" cy="1163912"/>
          </a:xfrm>
          <a:prstGeom prst="rect">
            <a:avLst/>
          </a:prstGeom>
        </p:spPr>
      </p:pic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2025" y="391100"/>
            <a:ext cx="2438400" cy="12858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07367913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ieng-yeah-tre-con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0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7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</p:childTnLst>
        </p:cTn>
      </p:par>
    </p:tnLst>
    <p:bldLst>
      <p:bldP spid="37" grpId="0" animBg="1"/>
      <p:bldP spid="37" grpId="1" animBg="1"/>
      <p:bldP spid="38" grpId="0" animBg="1"/>
      <p:bldP spid="38" grpId="1" animBg="1"/>
      <p:bldP spid="39" grpId="0" animBg="1"/>
      <p:bldP spid="39" grpId="1" animBg="1"/>
      <p:bldP spid="40" grpId="0" animBg="1"/>
      <p:bldP spid="40" grpId="1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5BC2A42-D52A-46D7-AA66-4AE654020F5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866"/>
          <a:stretch/>
        </p:blipFill>
        <p:spPr>
          <a:xfrm>
            <a:off x="0" y="424544"/>
            <a:ext cx="12224058" cy="6433456"/>
          </a:xfrm>
          <a:prstGeom prst="rect">
            <a:avLst/>
          </a:prstGeom>
        </p:spPr>
      </p:pic>
      <p:sp>
        <p:nvSpPr>
          <p:cNvPr id="37" name="A">
            <a:extLst>
              <a:ext uri="{FF2B5EF4-FFF2-40B4-BE49-F238E27FC236}">
                <a16:creationId xmlns:a16="http://schemas.microsoft.com/office/drawing/2014/main" id="{54A3F140-5338-48B3-AA67-C1A060B3B1B4}"/>
              </a:ext>
            </a:extLst>
          </p:cNvPr>
          <p:cNvSpPr/>
          <p:nvPr/>
        </p:nvSpPr>
        <p:spPr>
          <a:xfrm>
            <a:off x="1625107" y="2902449"/>
            <a:ext cx="3418182" cy="868222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Times New Roman" panose="02020603050405020304" pitchFamily="18" charset="0"/>
              </a:rPr>
              <a:t>A</a:t>
            </a:r>
            <a:r>
              <a:rPr kumimoji="0" lang="en-US" sz="360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Times New Roman" panose="02020603050405020304" pitchFamily="18" charset="0"/>
              </a:rPr>
              <a:t>. Thiên</a:t>
            </a:r>
            <a:r>
              <a:rPr kumimoji="0" lang="en-US" sz="3600" i="0" u="none" strike="noStrike" kern="1200" cap="none" spc="0" normalizeH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Times New Roman" panose="02020603050405020304" pitchFamily="18" charset="0"/>
              </a:rPr>
              <a:t> nga</a:t>
            </a:r>
            <a:endParaRPr kumimoji="0" lang="en-US" sz="360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cs typeface="Times New Roman" panose="02020603050405020304" pitchFamily="18" charset="0"/>
            </a:endParaRPr>
          </a:p>
        </p:txBody>
      </p:sp>
      <p:sp>
        <p:nvSpPr>
          <p:cNvPr id="38" name="C">
            <a:extLst>
              <a:ext uri="{FF2B5EF4-FFF2-40B4-BE49-F238E27FC236}">
                <a16:creationId xmlns:a16="http://schemas.microsoft.com/office/drawing/2014/main" id="{A17A3B3A-C6E9-4F8E-BE6A-0AABCF73CCCF}"/>
              </a:ext>
            </a:extLst>
          </p:cNvPr>
          <p:cNvSpPr/>
          <p:nvPr/>
        </p:nvSpPr>
        <p:spPr>
          <a:xfrm>
            <a:off x="6108164" y="2902449"/>
            <a:ext cx="3545485" cy="868222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Times New Roman" panose="02020603050405020304" pitchFamily="18" charset="0"/>
              </a:rPr>
              <a:t>C</a:t>
            </a:r>
            <a:r>
              <a:rPr kumimoji="0" lang="en-US" sz="360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Times New Roman" panose="02020603050405020304" pitchFamily="18" charset="0"/>
              </a:rPr>
              <a:t>. Hươu</a:t>
            </a:r>
            <a:endParaRPr kumimoji="0" lang="en-US" sz="360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cs typeface="Times New Roman" panose="02020603050405020304" pitchFamily="18" charset="0"/>
            </a:endParaRPr>
          </a:p>
        </p:txBody>
      </p:sp>
      <p:sp>
        <p:nvSpPr>
          <p:cNvPr id="39" name="B">
            <a:extLst>
              <a:ext uri="{FF2B5EF4-FFF2-40B4-BE49-F238E27FC236}">
                <a16:creationId xmlns:a16="http://schemas.microsoft.com/office/drawing/2014/main" id="{CA47CF76-8E03-4161-AB85-6598F358EAFF}"/>
              </a:ext>
            </a:extLst>
          </p:cNvPr>
          <p:cNvSpPr/>
          <p:nvPr/>
        </p:nvSpPr>
        <p:spPr>
          <a:xfrm>
            <a:off x="1625107" y="4267624"/>
            <a:ext cx="3405109" cy="8351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Times New Roman" panose="02020603050405020304" pitchFamily="18" charset="0"/>
              </a:rPr>
              <a:t>B</a:t>
            </a:r>
            <a:r>
              <a:rPr kumimoji="0" lang="en-US" sz="360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Times New Roman" panose="02020603050405020304" pitchFamily="18" charset="0"/>
              </a:rPr>
              <a:t>. Hổ</a:t>
            </a:r>
            <a:endParaRPr kumimoji="0" lang="en-US" sz="360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cs typeface="Times New Roman" panose="02020603050405020304" pitchFamily="18" charset="0"/>
            </a:endParaRPr>
          </a:p>
        </p:txBody>
      </p:sp>
      <p:sp>
        <p:nvSpPr>
          <p:cNvPr id="40" name="D">
            <a:extLst>
              <a:ext uri="{FF2B5EF4-FFF2-40B4-BE49-F238E27FC236}">
                <a16:creationId xmlns:a16="http://schemas.microsoft.com/office/drawing/2014/main" id="{CE33A6D3-BDCF-4AA9-AA71-D2D2EA9F3026}"/>
              </a:ext>
            </a:extLst>
          </p:cNvPr>
          <p:cNvSpPr/>
          <p:nvPr/>
        </p:nvSpPr>
        <p:spPr>
          <a:xfrm>
            <a:off x="6063942" y="4265459"/>
            <a:ext cx="3492929" cy="837265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Times New Roman" panose="02020603050405020304" pitchFamily="18" charset="0"/>
              </a:rPr>
              <a:t>D</a:t>
            </a:r>
            <a:r>
              <a:rPr kumimoji="0" lang="en-US" sz="360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Times New Roman" panose="02020603050405020304" pitchFamily="18" charset="0"/>
              </a:rPr>
              <a:t>. Mèo</a:t>
            </a:r>
            <a:endParaRPr kumimoji="0" lang="en-US" sz="360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cs typeface="Times New Roman" panose="02020603050405020304" pitchFamily="18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B988BDD2-E976-49E5-8782-C9B319573341}"/>
              </a:ext>
            </a:extLst>
          </p:cNvPr>
          <p:cNvGrpSpPr/>
          <p:nvPr/>
        </p:nvGrpSpPr>
        <p:grpSpPr>
          <a:xfrm>
            <a:off x="2350183" y="-127727"/>
            <a:ext cx="8133756" cy="2637910"/>
            <a:chOff x="1353224" y="-785930"/>
            <a:chExt cx="6253790" cy="2637910"/>
          </a:xfrm>
        </p:grpSpPr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2EFEA3AD-4409-4719-AC79-FBDEC90C2655}"/>
                </a:ext>
              </a:extLst>
            </p:cNvPr>
            <p:cNvGrpSpPr/>
            <p:nvPr/>
          </p:nvGrpSpPr>
          <p:grpSpPr>
            <a:xfrm>
              <a:off x="1353224" y="466768"/>
              <a:ext cx="5098567" cy="1385212"/>
              <a:chOff x="-145966" y="349667"/>
              <a:chExt cx="5098567" cy="1385212"/>
            </a:xfrm>
          </p:grpSpPr>
          <p:sp>
            <p:nvSpPr>
              <p:cNvPr id="43" name="Round Same Side Corner Rectangle 10">
                <a:extLst>
                  <a:ext uri="{FF2B5EF4-FFF2-40B4-BE49-F238E27FC236}">
                    <a16:creationId xmlns:a16="http://schemas.microsoft.com/office/drawing/2014/main" id="{5D7BFB8F-08EC-4A73-A658-8E89C9C3460A}"/>
                  </a:ext>
                </a:extLst>
              </p:cNvPr>
              <p:cNvSpPr/>
              <p:nvPr/>
            </p:nvSpPr>
            <p:spPr>
              <a:xfrm>
                <a:off x="0" y="349667"/>
                <a:ext cx="4806636" cy="1385212"/>
              </a:xfrm>
              <a:prstGeom prst="round2SameRect">
                <a:avLst>
                  <a:gd name="adj1" fmla="val 16667"/>
                  <a:gd name="adj2" fmla="val 50000"/>
                </a:avLst>
              </a:prstGeom>
              <a:solidFill>
                <a:srgbClr val="29E3B7"/>
              </a:solidFill>
              <a:ln w="57150"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47B7DA4E-9FD5-4228-9AC9-6AD22757C80E}"/>
                  </a:ext>
                </a:extLst>
              </p:cNvPr>
              <p:cNvSpPr/>
              <p:nvPr/>
            </p:nvSpPr>
            <p:spPr>
              <a:xfrm>
                <a:off x="-145966" y="371869"/>
                <a:ext cx="5098567" cy="1323439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kumimoji="0" lang="en-US" sz="4000" b="1" i="0" u="none" strike="noStrike" kern="1200" cap="none" spc="0" normalizeH="0" baseline="0" noProof="0" dirty="0">
                    <a:ln w="0"/>
                    <a:solidFill>
                      <a:srgbClr val="002060"/>
                    </a:solidFill>
                    <a:effectLst/>
                    <a:uLnTx/>
                    <a:uFillTx/>
                    <a:ea typeface="+mn-ea"/>
                    <a:cs typeface="Times New Roman" panose="02020603050405020304" pitchFamily="18" charset="0"/>
                  </a:rPr>
                  <a:t>Con </a:t>
                </a:r>
                <a:r>
                  <a:rPr kumimoji="0" lang="en-US" sz="4000" b="1" i="0" u="none" strike="noStrike" kern="1200" cap="none" spc="0" normalizeH="0" baseline="0" noProof="0" dirty="0" err="1">
                    <a:ln w="0"/>
                    <a:solidFill>
                      <a:srgbClr val="002060"/>
                    </a:solidFill>
                    <a:effectLst/>
                    <a:uLnTx/>
                    <a:uFillTx/>
                    <a:ea typeface="+mn-ea"/>
                    <a:cs typeface="Times New Roman" panose="02020603050405020304" pitchFamily="18" charset="0"/>
                  </a:rPr>
                  <a:t>vật</a:t>
                </a:r>
                <a:r>
                  <a:rPr kumimoji="0" lang="en-US" sz="4000" b="1" i="0" u="none" strike="noStrike" kern="1200" cap="none" spc="0" normalizeH="0" noProof="0" dirty="0">
                    <a:ln w="0"/>
                    <a:solidFill>
                      <a:srgbClr val="002060"/>
                    </a:solidFill>
                    <a:effectLst/>
                    <a:uLnTx/>
                    <a:uFillTx/>
                    <a:ea typeface="+mn-ea"/>
                    <a:cs typeface="Times New Roman" panose="02020603050405020304" pitchFamily="18" charset="0"/>
                  </a:rPr>
                  <a:t> “</a:t>
                </a:r>
                <a:r>
                  <a:rPr kumimoji="0" lang="en-US" sz="4000" b="1" i="0" u="none" strike="noStrike" kern="1200" cap="none" spc="0" normalizeH="0" noProof="0" dirty="0" err="1">
                    <a:ln w="0"/>
                    <a:solidFill>
                      <a:srgbClr val="002060"/>
                    </a:solidFill>
                    <a:effectLst/>
                    <a:uLnTx/>
                    <a:uFillTx/>
                    <a:ea typeface="+mn-ea"/>
                    <a:cs typeface="Times New Roman" panose="02020603050405020304" pitchFamily="18" charset="0"/>
                  </a:rPr>
                  <a:t>cõng</a:t>
                </a:r>
                <a:r>
                  <a:rPr kumimoji="0" lang="en-US" sz="4000" b="1" i="0" u="none" strike="noStrike" kern="1200" cap="none" spc="0" normalizeH="0" noProof="0" dirty="0">
                    <a:ln w="0"/>
                    <a:solidFill>
                      <a:srgbClr val="002060"/>
                    </a:solidFill>
                    <a:effectLst/>
                    <a:uLnTx/>
                    <a:uFillTx/>
                    <a:ea typeface="+mn-ea"/>
                    <a:cs typeface="Times New Roman" panose="02020603050405020304" pitchFamily="18" charset="0"/>
                  </a:rPr>
                  <a:t>” con </a:t>
                </a:r>
                <a:r>
                  <a:rPr kumimoji="0" lang="en-US" sz="4000" b="1" i="0" u="none" strike="noStrike" kern="1200" cap="none" spc="0" normalizeH="0" noProof="0" dirty="0" err="1">
                    <a:ln w="0"/>
                    <a:solidFill>
                      <a:srgbClr val="002060"/>
                    </a:solidFill>
                    <a:effectLst/>
                    <a:uLnTx/>
                    <a:uFillTx/>
                    <a:ea typeface="+mn-ea"/>
                    <a:cs typeface="Times New Roman" panose="02020603050405020304" pitchFamily="18" charset="0"/>
                  </a:rPr>
                  <a:t>trên</a:t>
                </a:r>
                <a:r>
                  <a:rPr kumimoji="0" lang="en-US" sz="4000" b="1" i="0" u="none" strike="noStrike" kern="1200" cap="none" spc="0" normalizeH="0" noProof="0" dirty="0">
                    <a:ln w="0"/>
                    <a:solidFill>
                      <a:srgbClr val="002060"/>
                    </a:solidFill>
                    <a:effectLst/>
                    <a:uLnTx/>
                    <a:uFillTx/>
                    <a:ea typeface="+mn-ea"/>
                    <a:cs typeface="Times New Roman" panose="02020603050405020304" pitchFamily="18" charset="0"/>
                  </a:rPr>
                  <a:t> </a:t>
                </a:r>
                <a:r>
                  <a:rPr kumimoji="0" lang="en-US" sz="4000" b="1" i="0" u="none" strike="noStrike" kern="1200" cap="none" spc="0" normalizeH="0" noProof="0" dirty="0" err="1">
                    <a:ln w="0"/>
                    <a:solidFill>
                      <a:srgbClr val="002060"/>
                    </a:solidFill>
                    <a:effectLst/>
                    <a:uLnTx/>
                    <a:uFillTx/>
                    <a:ea typeface="+mn-ea"/>
                    <a:cs typeface="Times New Roman" panose="02020603050405020304" pitchFamily="18" charset="0"/>
                  </a:rPr>
                  <a:t>lưng</a:t>
                </a:r>
                <a:r>
                  <a:rPr kumimoji="0" lang="en-US" sz="4000" b="1" i="0" u="none" strike="noStrike" kern="1200" cap="none" spc="0" normalizeH="0" noProof="0" dirty="0">
                    <a:ln w="0"/>
                    <a:solidFill>
                      <a:srgbClr val="002060"/>
                    </a:solidFill>
                    <a:effectLst/>
                    <a:uLnTx/>
                    <a:uFillTx/>
                    <a:ea typeface="+mn-ea"/>
                    <a:cs typeface="Times New Roman" panose="02020603050405020304" pitchFamily="18" charset="0"/>
                  </a:rPr>
                  <a:t> ?</a:t>
                </a:r>
                <a:endParaRPr kumimoji="0" lang="en-US" sz="4000" b="1" i="0" u="none" strike="noStrike" kern="1200" cap="none" spc="0" normalizeH="0" baseline="0" noProof="0" dirty="0">
                  <a:ln w="0"/>
                  <a:solidFill>
                    <a:srgbClr val="002060"/>
                  </a:solidFill>
                  <a:effectLst/>
                  <a:uLnTx/>
                  <a:uFillTx/>
                  <a:ea typeface="+mn-ea"/>
                  <a:cs typeface="Times New Roman" panose="02020603050405020304" pitchFamily="18" charset="0"/>
                </a:endParaRPr>
              </a:p>
            </p:txBody>
          </p:sp>
        </p:grpSp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B40C2B56-FBF3-4A0E-BF09-17F061FDBFB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5888566" y="-785930"/>
              <a:ext cx="1718448" cy="1914635"/>
            </a:xfrm>
            <a:prstGeom prst="rect">
              <a:avLst/>
            </a:prstGeom>
          </p:spPr>
        </p:pic>
      </p:grpSp>
      <p:pic>
        <p:nvPicPr>
          <p:cNvPr id="20" name="Picture 19">
            <a:hlinkClick r:id="rId6" action="ppaction://hlinksldjump"/>
            <a:extLst>
              <a:ext uri="{FF2B5EF4-FFF2-40B4-BE49-F238E27FC236}">
                <a16:creationId xmlns:a16="http://schemas.microsoft.com/office/drawing/2014/main" id="{CB0F7E5A-21C8-413F-957A-C8C1415B83A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3572" y="6003056"/>
            <a:ext cx="758568" cy="741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1384046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ieng-yeah-tre-con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0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7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</p:childTnLst>
        </p:cTn>
      </p:par>
    </p:tnLst>
    <p:bldLst>
      <p:bldP spid="37" grpId="0" animBg="1"/>
      <p:bldP spid="37" grpId="1" animBg="1"/>
      <p:bldP spid="38" grpId="0" animBg="1"/>
      <p:bldP spid="38" grpId="1" animBg="1"/>
      <p:bldP spid="39" grpId="0" animBg="1"/>
      <p:bldP spid="39" grpId="1" animBg="1"/>
      <p:bldP spid="40" grpId="0" animBg="1"/>
      <p:bldP spid="40" grpId="1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5BC2A42-D52A-46D7-AA66-4AE654020F5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866"/>
          <a:stretch/>
        </p:blipFill>
        <p:spPr>
          <a:xfrm>
            <a:off x="1" y="413657"/>
            <a:ext cx="12192000" cy="6444342"/>
          </a:xfrm>
          <a:prstGeom prst="rect">
            <a:avLst/>
          </a:prstGeom>
        </p:spPr>
      </p:pic>
      <p:sp>
        <p:nvSpPr>
          <p:cNvPr id="37" name="A">
            <a:extLst>
              <a:ext uri="{FF2B5EF4-FFF2-40B4-BE49-F238E27FC236}">
                <a16:creationId xmlns:a16="http://schemas.microsoft.com/office/drawing/2014/main" id="{54A3F140-5338-48B3-AA67-C1A060B3B1B4}"/>
              </a:ext>
            </a:extLst>
          </p:cNvPr>
          <p:cNvSpPr/>
          <p:nvPr/>
        </p:nvSpPr>
        <p:spPr>
          <a:xfrm>
            <a:off x="1584258" y="4391472"/>
            <a:ext cx="3418182" cy="868222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Times New Roman" panose="02020603050405020304" pitchFamily="18" charset="0"/>
              </a:rPr>
              <a:t>B</a:t>
            </a:r>
            <a:r>
              <a:rPr kumimoji="0" lang="en-US" sz="360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Times New Roman" panose="02020603050405020304" pitchFamily="18" charset="0"/>
              </a:rPr>
              <a:t>. Chuột</a:t>
            </a:r>
            <a:r>
              <a:rPr kumimoji="0" lang="en-US" sz="3600" i="0" u="none" strike="noStrike" kern="1200" cap="none" spc="0" normalizeH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Times New Roman" panose="02020603050405020304" pitchFamily="18" charset="0"/>
              </a:rPr>
              <a:t> túi</a:t>
            </a:r>
            <a:endParaRPr kumimoji="0" lang="en-US" sz="360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cs typeface="Times New Roman" panose="02020603050405020304" pitchFamily="18" charset="0"/>
            </a:endParaRPr>
          </a:p>
        </p:txBody>
      </p:sp>
      <p:sp>
        <p:nvSpPr>
          <p:cNvPr id="38" name="C">
            <a:extLst>
              <a:ext uri="{FF2B5EF4-FFF2-40B4-BE49-F238E27FC236}">
                <a16:creationId xmlns:a16="http://schemas.microsoft.com/office/drawing/2014/main" id="{A17A3B3A-C6E9-4F8E-BE6A-0AABCF73CCCF}"/>
              </a:ext>
            </a:extLst>
          </p:cNvPr>
          <p:cNvSpPr/>
          <p:nvPr/>
        </p:nvSpPr>
        <p:spPr>
          <a:xfrm>
            <a:off x="5884603" y="3127880"/>
            <a:ext cx="3545485" cy="868222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Times New Roman" panose="02020603050405020304" pitchFamily="18" charset="0"/>
              </a:rPr>
              <a:t>C</a:t>
            </a:r>
            <a:r>
              <a:rPr kumimoji="0" lang="en-US" sz="360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Times New Roman" panose="02020603050405020304" pitchFamily="18" charset="0"/>
              </a:rPr>
              <a:t>. </a:t>
            </a:r>
            <a:r>
              <a:rPr lang="en-US" sz="3600" kern="1200">
                <a:solidFill>
                  <a:srgbClr val="002060"/>
                </a:solidFill>
                <a:cs typeface="Times New Roman" panose="02020603050405020304" pitchFamily="18" charset="0"/>
              </a:rPr>
              <a:t>Sư tử</a:t>
            </a:r>
            <a:endParaRPr kumimoji="0" lang="en-US" sz="360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cs typeface="Times New Roman" panose="02020603050405020304" pitchFamily="18" charset="0"/>
            </a:endParaRPr>
          </a:p>
        </p:txBody>
      </p:sp>
      <p:sp>
        <p:nvSpPr>
          <p:cNvPr id="39" name="B">
            <a:extLst>
              <a:ext uri="{FF2B5EF4-FFF2-40B4-BE49-F238E27FC236}">
                <a16:creationId xmlns:a16="http://schemas.microsoft.com/office/drawing/2014/main" id="{CA47CF76-8E03-4161-AB85-6598F358EAFF}"/>
              </a:ext>
            </a:extLst>
          </p:cNvPr>
          <p:cNvSpPr/>
          <p:nvPr/>
        </p:nvSpPr>
        <p:spPr>
          <a:xfrm>
            <a:off x="6024979" y="4331111"/>
            <a:ext cx="3405109" cy="8351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Times New Roman" panose="02020603050405020304" pitchFamily="18" charset="0"/>
              </a:rPr>
              <a:t>D</a:t>
            </a:r>
            <a:r>
              <a:rPr kumimoji="0" lang="en-US" sz="360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Times New Roman" panose="02020603050405020304" pitchFamily="18" charset="0"/>
              </a:rPr>
              <a:t>. Voi</a:t>
            </a:r>
            <a:endParaRPr kumimoji="0" lang="en-US" sz="360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cs typeface="Times New Roman" panose="02020603050405020304" pitchFamily="18" charset="0"/>
            </a:endParaRPr>
          </a:p>
        </p:txBody>
      </p:sp>
      <p:sp>
        <p:nvSpPr>
          <p:cNvPr id="40" name="D">
            <a:extLst>
              <a:ext uri="{FF2B5EF4-FFF2-40B4-BE49-F238E27FC236}">
                <a16:creationId xmlns:a16="http://schemas.microsoft.com/office/drawing/2014/main" id="{CE33A6D3-BDCF-4AA9-AA71-D2D2EA9F3026}"/>
              </a:ext>
            </a:extLst>
          </p:cNvPr>
          <p:cNvSpPr/>
          <p:nvPr/>
        </p:nvSpPr>
        <p:spPr>
          <a:xfrm>
            <a:off x="1584258" y="3098875"/>
            <a:ext cx="3492929" cy="837265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Times New Roman" panose="02020603050405020304" pitchFamily="18" charset="0"/>
              </a:rPr>
              <a:t>A</a:t>
            </a:r>
            <a:r>
              <a:rPr kumimoji="0" lang="en-US" sz="360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Times New Roman" panose="02020603050405020304" pitchFamily="18" charset="0"/>
              </a:rPr>
              <a:t>. Thiên</a:t>
            </a:r>
            <a:r>
              <a:rPr kumimoji="0" lang="en-US" sz="3600" i="0" u="none" strike="noStrike" kern="1200" cap="none" spc="0" normalizeH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Times New Roman" panose="02020603050405020304" pitchFamily="18" charset="0"/>
              </a:rPr>
              <a:t> nga</a:t>
            </a:r>
            <a:endParaRPr kumimoji="0" lang="en-US" sz="360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cs typeface="Times New Roman" panose="02020603050405020304" pitchFamily="18" charset="0"/>
            </a:endParaRPr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B988BDD2-E976-49E5-8782-C9B319573341}"/>
              </a:ext>
            </a:extLst>
          </p:cNvPr>
          <p:cNvGrpSpPr/>
          <p:nvPr/>
        </p:nvGrpSpPr>
        <p:grpSpPr>
          <a:xfrm>
            <a:off x="1584258" y="413657"/>
            <a:ext cx="9838598" cy="2096526"/>
            <a:chOff x="1499190" y="-244546"/>
            <a:chExt cx="7719809" cy="2096526"/>
          </a:xfrm>
        </p:grpSpPr>
        <p:grpSp>
          <p:nvGrpSpPr>
            <p:cNvPr id="41" name="Group 40">
              <a:extLst>
                <a:ext uri="{FF2B5EF4-FFF2-40B4-BE49-F238E27FC236}">
                  <a16:creationId xmlns:a16="http://schemas.microsoft.com/office/drawing/2014/main" id="{2EFEA3AD-4409-4719-AC79-FBDEC90C2655}"/>
                </a:ext>
              </a:extLst>
            </p:cNvPr>
            <p:cNvGrpSpPr/>
            <p:nvPr/>
          </p:nvGrpSpPr>
          <p:grpSpPr>
            <a:xfrm>
              <a:off x="1499190" y="436099"/>
              <a:ext cx="6300391" cy="1415881"/>
              <a:chOff x="0" y="318998"/>
              <a:chExt cx="6300391" cy="1415881"/>
            </a:xfrm>
          </p:grpSpPr>
          <p:sp>
            <p:nvSpPr>
              <p:cNvPr id="43" name="Round Same Side Corner Rectangle 10">
                <a:extLst>
                  <a:ext uri="{FF2B5EF4-FFF2-40B4-BE49-F238E27FC236}">
                    <a16:creationId xmlns:a16="http://schemas.microsoft.com/office/drawing/2014/main" id="{5D7BFB8F-08EC-4A73-A658-8E89C9C3460A}"/>
                  </a:ext>
                </a:extLst>
              </p:cNvPr>
              <p:cNvSpPr/>
              <p:nvPr/>
            </p:nvSpPr>
            <p:spPr>
              <a:xfrm>
                <a:off x="0" y="349667"/>
                <a:ext cx="6300391" cy="1385212"/>
              </a:xfrm>
              <a:prstGeom prst="round2SameRect">
                <a:avLst>
                  <a:gd name="adj1" fmla="val 16667"/>
                  <a:gd name="adj2" fmla="val 50000"/>
                </a:avLst>
              </a:prstGeom>
              <a:solidFill>
                <a:srgbClr val="29E3B7"/>
              </a:solidFill>
              <a:ln w="57150">
                <a:solidFill>
                  <a:srgbClr val="FFFF00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endParaRPr kumimoji="0" lang="en-US" sz="1800" b="0" i="0" u="none" strike="noStrike" kern="1200" cap="none" spc="0" normalizeH="0" baseline="0" noProof="0">
                  <a:ln>
                    <a:noFill/>
                  </a:ln>
                  <a:solidFill>
                    <a:prstClr val="white"/>
                  </a:solidFill>
                  <a:effectLst/>
                  <a:uLnTx/>
                  <a:uFillTx/>
                  <a:ea typeface="+mn-ea"/>
                  <a:cs typeface="+mn-cs"/>
                </a:endParaRPr>
              </a:p>
            </p:txBody>
          </p:sp>
          <p:sp>
            <p:nvSpPr>
              <p:cNvPr id="44" name="Rectangle 43">
                <a:extLst>
                  <a:ext uri="{FF2B5EF4-FFF2-40B4-BE49-F238E27FC236}">
                    <a16:creationId xmlns:a16="http://schemas.microsoft.com/office/drawing/2014/main" id="{47B7DA4E-9FD5-4228-9AC9-6AD22757C80E}"/>
                  </a:ext>
                </a:extLst>
              </p:cNvPr>
              <p:cNvSpPr/>
              <p:nvPr/>
            </p:nvSpPr>
            <p:spPr>
              <a:xfrm>
                <a:off x="465457" y="318998"/>
                <a:ext cx="5092929" cy="1200329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>
                <a:spAutoFit/>
              </a:bodyPr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defRPr/>
                </a:pPr>
                <a:r>
                  <a:rPr lang="en-US" sz="3600" b="1" kern="1200" dirty="0">
                    <a:ln w="0"/>
                    <a:solidFill>
                      <a:srgbClr val="002060"/>
                    </a:solidFill>
                    <a:ea typeface="+mn-ea"/>
                    <a:cs typeface="Times New Roman" panose="02020603050405020304" pitchFamily="18" charset="0"/>
                  </a:rPr>
                  <a:t>Con </a:t>
                </a:r>
                <a:r>
                  <a:rPr lang="en-US" sz="3600" b="1" kern="1200" dirty="0" err="1">
                    <a:ln w="0"/>
                    <a:solidFill>
                      <a:srgbClr val="002060"/>
                    </a:solidFill>
                    <a:ea typeface="+mn-ea"/>
                    <a:cs typeface="Times New Roman" panose="02020603050405020304" pitchFamily="18" charset="0"/>
                  </a:rPr>
                  <a:t>vật</a:t>
                </a:r>
                <a:r>
                  <a:rPr lang="en-US" sz="3600" b="1" kern="1200" dirty="0">
                    <a:ln w="0"/>
                    <a:solidFill>
                      <a:srgbClr val="002060"/>
                    </a:solidFill>
                    <a:ea typeface="+mn-ea"/>
                    <a:cs typeface="Times New Roman" panose="02020603050405020304" pitchFamily="18" charset="0"/>
                  </a:rPr>
                  <a:t> ‘‘</a:t>
                </a:r>
                <a:r>
                  <a:rPr lang="en-US" sz="3600" b="1" kern="1200" dirty="0" err="1">
                    <a:ln w="0"/>
                    <a:solidFill>
                      <a:srgbClr val="002060"/>
                    </a:solidFill>
                    <a:ea typeface="+mn-ea"/>
                    <a:cs typeface="Times New Roman" panose="02020603050405020304" pitchFamily="18" charset="0"/>
                  </a:rPr>
                  <a:t>địu</a:t>
                </a:r>
                <a:r>
                  <a:rPr lang="en-US" sz="3600" b="1" kern="1200" dirty="0">
                    <a:ln w="0"/>
                    <a:solidFill>
                      <a:srgbClr val="002060"/>
                    </a:solidFill>
                    <a:ea typeface="+mn-ea"/>
                    <a:cs typeface="Times New Roman" panose="02020603050405020304" pitchFamily="18" charset="0"/>
                  </a:rPr>
                  <a:t>’’ con </a:t>
                </a:r>
                <a:r>
                  <a:rPr lang="en-US" sz="3600" b="1" kern="1200" dirty="0" err="1">
                    <a:ln w="0"/>
                    <a:solidFill>
                      <a:srgbClr val="002060"/>
                    </a:solidFill>
                    <a:ea typeface="+mn-ea"/>
                    <a:cs typeface="Times New Roman" panose="02020603050405020304" pitchFamily="18" charset="0"/>
                  </a:rPr>
                  <a:t>trong</a:t>
                </a:r>
                <a:r>
                  <a:rPr lang="en-US" sz="3600" b="1" kern="1200" dirty="0">
                    <a:ln w="0"/>
                    <a:solidFill>
                      <a:srgbClr val="002060"/>
                    </a:solidFill>
                    <a:ea typeface="+mn-ea"/>
                    <a:cs typeface="Times New Roman" panose="02020603050405020304" pitchFamily="18" charset="0"/>
                  </a:rPr>
                  <a:t> </a:t>
                </a:r>
                <a:r>
                  <a:rPr lang="en-US" sz="3600" b="1" kern="1200" dirty="0" err="1">
                    <a:ln w="0"/>
                    <a:solidFill>
                      <a:srgbClr val="002060"/>
                    </a:solidFill>
                    <a:ea typeface="+mn-ea"/>
                    <a:cs typeface="Times New Roman" panose="02020603050405020304" pitchFamily="18" charset="0"/>
                  </a:rPr>
                  <a:t>chiếc</a:t>
                </a:r>
                <a:r>
                  <a:rPr lang="en-US" sz="3600" b="1" kern="1200" dirty="0">
                    <a:ln w="0"/>
                    <a:solidFill>
                      <a:srgbClr val="002060"/>
                    </a:solidFill>
                    <a:ea typeface="+mn-ea"/>
                    <a:cs typeface="Times New Roman" panose="02020603050405020304" pitchFamily="18" charset="0"/>
                  </a:rPr>
                  <a:t> </a:t>
                </a:r>
                <a:r>
                  <a:rPr lang="en-US" sz="3600" b="1" kern="1200" dirty="0" err="1">
                    <a:ln w="0"/>
                    <a:solidFill>
                      <a:srgbClr val="002060"/>
                    </a:solidFill>
                    <a:ea typeface="+mn-ea"/>
                    <a:cs typeface="Times New Roman" panose="02020603050405020304" pitchFamily="18" charset="0"/>
                  </a:rPr>
                  <a:t>túi</a:t>
                </a:r>
                <a:r>
                  <a:rPr lang="en-US" sz="3600" b="1" kern="1200" dirty="0">
                    <a:ln w="0"/>
                    <a:solidFill>
                      <a:srgbClr val="002060"/>
                    </a:solidFill>
                    <a:ea typeface="+mn-ea"/>
                    <a:cs typeface="Times New Roman" panose="02020603050405020304" pitchFamily="18" charset="0"/>
                  </a:rPr>
                  <a:t> </a:t>
                </a:r>
                <a:r>
                  <a:rPr lang="en-US" sz="3600" b="1" kern="1200" dirty="0" err="1">
                    <a:ln w="0"/>
                    <a:solidFill>
                      <a:srgbClr val="002060"/>
                    </a:solidFill>
                    <a:ea typeface="+mn-ea"/>
                    <a:cs typeface="Times New Roman" panose="02020603050405020304" pitchFamily="18" charset="0"/>
                  </a:rPr>
                  <a:t>trước</a:t>
                </a:r>
                <a:r>
                  <a:rPr lang="en-US" sz="3600" b="1" kern="1200" dirty="0">
                    <a:ln w="0"/>
                    <a:solidFill>
                      <a:srgbClr val="002060"/>
                    </a:solidFill>
                    <a:ea typeface="+mn-ea"/>
                    <a:cs typeface="Times New Roman" panose="02020603050405020304" pitchFamily="18" charset="0"/>
                  </a:rPr>
                  <a:t> </a:t>
                </a:r>
                <a:r>
                  <a:rPr lang="en-US" sz="3600" b="1" kern="1200" dirty="0" err="1">
                    <a:ln w="0"/>
                    <a:solidFill>
                      <a:srgbClr val="002060"/>
                    </a:solidFill>
                    <a:ea typeface="+mn-ea"/>
                    <a:cs typeface="Times New Roman" panose="02020603050405020304" pitchFamily="18" charset="0"/>
                  </a:rPr>
                  <a:t>bụng</a:t>
                </a:r>
                <a:r>
                  <a:rPr lang="en-US" sz="3600" b="1" kern="1200" dirty="0">
                    <a:ln w="0"/>
                    <a:solidFill>
                      <a:srgbClr val="002060"/>
                    </a:solidFill>
                    <a:ea typeface="+mn-ea"/>
                    <a:cs typeface="Times New Roman" panose="02020603050405020304" pitchFamily="18" charset="0"/>
                  </a:rPr>
                  <a:t> ?</a:t>
                </a:r>
                <a:endParaRPr kumimoji="0" lang="en-US" sz="3600" b="1" i="0" u="none" strike="noStrike" kern="1200" cap="none" spc="0" normalizeH="0" baseline="0" noProof="0" dirty="0">
                  <a:ln w="0"/>
                  <a:solidFill>
                    <a:srgbClr val="002060"/>
                  </a:solidFill>
                  <a:effectLst/>
                  <a:uLnTx/>
                  <a:uFillTx/>
                  <a:ea typeface="+mn-ea"/>
                  <a:cs typeface="Times New Roman" panose="02020603050405020304" pitchFamily="18" charset="0"/>
                </a:endParaRPr>
              </a:p>
            </p:txBody>
          </p:sp>
        </p:grpSp>
        <p:pic>
          <p:nvPicPr>
            <p:cNvPr id="34" name="Picture 33">
              <a:extLst>
                <a:ext uri="{FF2B5EF4-FFF2-40B4-BE49-F238E27FC236}">
                  <a16:creationId xmlns:a16="http://schemas.microsoft.com/office/drawing/2014/main" id="{B40C2B56-FBF3-4A0E-BF09-17F061FDBFB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/>
          </p:blipFill>
          <p:spPr>
            <a:xfrm>
              <a:off x="7304364" y="-244546"/>
              <a:ext cx="1914635" cy="1914635"/>
            </a:xfrm>
            <a:prstGeom prst="rect">
              <a:avLst/>
            </a:prstGeom>
          </p:spPr>
        </p:pic>
      </p:grpSp>
      <p:pic>
        <p:nvPicPr>
          <p:cNvPr id="18" name="Picture 17">
            <a:hlinkClick r:id="rId6" action="ppaction://hlinksldjump"/>
            <a:extLst>
              <a:ext uri="{FF2B5EF4-FFF2-40B4-BE49-F238E27FC236}">
                <a16:creationId xmlns:a16="http://schemas.microsoft.com/office/drawing/2014/main" id="{79E672D4-7CE4-40C5-9316-E3BF6FC1EFD1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3572" y="6003056"/>
            <a:ext cx="758568" cy="7410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66535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21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2" fill="hold">
                      <p:stCondLst>
                        <p:cond delay="0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5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6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7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8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4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ieng-yeah-tre-con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29" restart="whenNotActive" fill="hold" evtFilter="cancelBubble" nodeType="interactiveSeq">
                <p:stCondLst>
                  <p:cond evt="onClick" delay="0">
                    <p:tgtEl>
                      <p:spTgt spid="3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0" fill="hold">
                      <p:stCondLst>
                        <p:cond delay="0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3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500"/>
                                        <p:tgtEl>
                                          <p:spTgt spid="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2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8"/>
                  </p:tgtEl>
                </p:cond>
              </p:nextCondLst>
            </p:seq>
            <p:seq concurrent="1" nextAc="seek">
              <p:cTn id="36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7" fill="hold">
                      <p:stCondLst>
                        <p:cond delay="0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0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9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43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44" fill="hold">
                      <p:stCondLst>
                        <p:cond delay="0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7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46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</p:childTnLst>
        </p:cTn>
      </p:par>
    </p:tnLst>
    <p:bldLst>
      <p:bldP spid="37" grpId="0" animBg="1"/>
      <p:bldP spid="37" grpId="1" animBg="1"/>
      <p:bldP spid="38" grpId="0" animBg="1"/>
      <p:bldP spid="38" grpId="1" animBg="1"/>
      <p:bldP spid="39" grpId="0" animBg="1"/>
      <p:bldP spid="39" grpId="1" animBg="1"/>
      <p:bldP spid="40" grpId="0" animBg="1"/>
      <p:bldP spid="40" grpId="1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5BC2A42-D52A-46D7-AA66-4AE654020F5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866"/>
          <a:stretch/>
        </p:blipFill>
        <p:spPr>
          <a:xfrm>
            <a:off x="-1" y="413886"/>
            <a:ext cx="12192001" cy="6444113"/>
          </a:xfrm>
          <a:prstGeom prst="rect">
            <a:avLst/>
          </a:prstGeom>
        </p:spPr>
      </p:pic>
      <p:sp>
        <p:nvSpPr>
          <p:cNvPr id="37" name="A">
            <a:extLst>
              <a:ext uri="{FF2B5EF4-FFF2-40B4-BE49-F238E27FC236}">
                <a16:creationId xmlns:a16="http://schemas.microsoft.com/office/drawing/2014/main" id="{54A3F140-5338-48B3-AA67-C1A060B3B1B4}"/>
              </a:ext>
            </a:extLst>
          </p:cNvPr>
          <p:cNvSpPr/>
          <p:nvPr/>
        </p:nvSpPr>
        <p:spPr>
          <a:xfrm>
            <a:off x="7998420" y="3131585"/>
            <a:ext cx="3532940" cy="868222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Times New Roman" panose="02020603050405020304" pitchFamily="18" charset="0"/>
              </a:rPr>
              <a:t>C</a:t>
            </a:r>
            <a:r>
              <a:rPr kumimoji="0" lang="en-US" sz="360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Times New Roman" panose="02020603050405020304" pitchFamily="18" charset="0"/>
              </a:rPr>
              <a:t>. </a:t>
            </a:r>
            <a:r>
              <a:rPr kumimoji="0" lang="en-US" sz="480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Times New Roman" panose="02020603050405020304" pitchFamily="18" charset="0"/>
              </a:rPr>
              <a:t>Cá</a:t>
            </a:r>
            <a:r>
              <a:rPr kumimoji="0" lang="en-US" sz="4800" i="0" u="none" strike="noStrike" kern="1200" cap="none" spc="0" normalizeH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Times New Roman" panose="02020603050405020304" pitchFamily="18" charset="0"/>
              </a:rPr>
              <a:t> sấu</a:t>
            </a:r>
            <a:endParaRPr kumimoji="0" lang="en-US" sz="360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cs typeface="Times New Roman" panose="02020603050405020304" pitchFamily="18" charset="0"/>
            </a:endParaRPr>
          </a:p>
        </p:txBody>
      </p:sp>
      <p:sp>
        <p:nvSpPr>
          <p:cNvPr id="39" name="B">
            <a:extLst>
              <a:ext uri="{FF2B5EF4-FFF2-40B4-BE49-F238E27FC236}">
                <a16:creationId xmlns:a16="http://schemas.microsoft.com/office/drawing/2014/main" id="{CA47CF76-8E03-4161-AB85-6598F358EAFF}"/>
              </a:ext>
            </a:extLst>
          </p:cNvPr>
          <p:cNvSpPr/>
          <p:nvPr/>
        </p:nvSpPr>
        <p:spPr>
          <a:xfrm>
            <a:off x="4298346" y="3191872"/>
            <a:ext cx="3519429" cy="8351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ClrTx/>
              <a:defRPr/>
            </a:pP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Times New Roman" panose="02020603050405020304" pitchFamily="18" charset="0"/>
              </a:rPr>
              <a:t>B. </a:t>
            </a:r>
            <a:r>
              <a:rPr lang="en-US" sz="40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Thiên</a:t>
            </a:r>
            <a:r>
              <a:rPr lang="en-US" sz="4000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sz="40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nga</a:t>
            </a:r>
            <a:endParaRPr kumimoji="0" lang="en-US" sz="360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cs typeface="Times New Roman" panose="02020603050405020304" pitchFamily="18" charset="0"/>
            </a:endParaRPr>
          </a:p>
        </p:txBody>
      </p:sp>
      <p:sp>
        <p:nvSpPr>
          <p:cNvPr id="40" name="D">
            <a:extLst>
              <a:ext uri="{FF2B5EF4-FFF2-40B4-BE49-F238E27FC236}">
                <a16:creationId xmlns:a16="http://schemas.microsoft.com/office/drawing/2014/main" id="{CE33A6D3-BDCF-4AA9-AA71-D2D2EA9F3026}"/>
              </a:ext>
            </a:extLst>
          </p:cNvPr>
          <p:cNvSpPr/>
          <p:nvPr/>
        </p:nvSpPr>
        <p:spPr>
          <a:xfrm>
            <a:off x="438919" y="3158750"/>
            <a:ext cx="3610197" cy="837265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ClrTx/>
              <a:defRPr/>
            </a:pPr>
            <a:r>
              <a:rPr kumimoji="0" lang="en-US" sz="36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Times New Roman" panose="02020603050405020304" pitchFamily="18" charset="0"/>
              </a:rPr>
              <a:t>A. </a:t>
            </a:r>
            <a:r>
              <a:rPr lang="en-US" sz="4000" kern="12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Voi</a:t>
            </a:r>
            <a:r>
              <a:rPr lang="en-US" sz="4000" kern="1200" dirty="0">
                <a:solidFill>
                  <a:srgbClr val="002060"/>
                </a:solidFill>
                <a:cs typeface="Times New Roman" panose="02020603050405020304" pitchFamily="18" charset="0"/>
              </a:rPr>
              <a:t> con</a:t>
            </a:r>
            <a:endParaRPr kumimoji="0" lang="en-US" sz="360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cs typeface="Times New Roman" panose="02020603050405020304" pitchFamily="18" charset="0"/>
            </a:endParaRPr>
          </a:p>
        </p:txBody>
      </p:sp>
      <p:grpSp>
        <p:nvGrpSpPr>
          <p:cNvPr id="18" name="Group 17">
            <a:extLst>
              <a:ext uri="{FF2B5EF4-FFF2-40B4-BE49-F238E27FC236}">
                <a16:creationId xmlns:a16="http://schemas.microsoft.com/office/drawing/2014/main" id="{A53419B4-D78D-4873-9343-17F9C71BF3E6}"/>
              </a:ext>
            </a:extLst>
          </p:cNvPr>
          <p:cNvGrpSpPr/>
          <p:nvPr/>
        </p:nvGrpSpPr>
        <p:grpSpPr>
          <a:xfrm>
            <a:off x="2244018" y="-56481"/>
            <a:ext cx="6536608" cy="2478294"/>
            <a:chOff x="4147545" y="3338721"/>
            <a:chExt cx="5065941" cy="2478294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6AE2AD3B-F497-489D-88B1-0E3E6CAE109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7973" b="80182" l="4263" r="95915">
                          <a14:foregroundMark x1="66075" y1="9567" x2="66075" y2="9567"/>
                          <a14:foregroundMark x1="62345" y1="8656" x2="62345" y2="8656"/>
                          <a14:foregroundMark x1="91652" y1="15262" x2="91652" y2="15262"/>
                          <a14:foregroundMark x1="95560" y1="22779" x2="95560" y2="22779"/>
                          <a14:foregroundMark x1="95915" y1="34624" x2="95915" y2="34624"/>
                          <a14:foregroundMark x1="28527" y1="50513" x2="10657" y2="54442"/>
                          <a14:foregroundMark x1="10657" y1="54442" x2="22735" y2="61276"/>
                          <a14:foregroundMark x1="22735" y1="61276" x2="29808" y2="58943"/>
                          <a14:foregroundMark x1="28216" y1="48461" x2="27353" y2="47380"/>
                          <a14:foregroundMark x1="27353" y1="47380" x2="29130" y2="57403"/>
                          <a14:foregroundMark x1="29130" y1="57403" x2="29604" y2="57606"/>
                          <a14:foregroundMark x1="9236" y1="44647" x2="27637" y2="44647"/>
                          <a14:foregroundMark x1="7815" y1="43052" x2="7282" y2="60137"/>
                          <a14:foregroundMark x1="7282" y1="60137" x2="19716" y2="68337"/>
                          <a14:foregroundMark x1="19716" y1="68337" x2="31298" y2="68756"/>
                          <a14:foregroundMark x1="31065" y1="67222" x2="26288" y2="61276"/>
                          <a14:foregroundMark x1="26288" y1="61276" x2="30424" y2="63000"/>
                          <a14:foregroundMark x1="4085" y1="49431" x2="4263" y2="58770"/>
                          <a14:foregroundMark x1="4263" y1="58770" x2="21670" y2="69021"/>
                          <a14:foregroundMark x1="21670" y1="69021" x2="31262" y2="68523"/>
                          <a14:foregroundMark x1="7105" y1="60592" x2="23268" y2="71298"/>
                          <a14:foregroundMark x1="23268" y1="71298" x2="31684" y2="71298"/>
                          <a14:foregroundMark x1="11368" y1="40091" x2="19716" y2="39636"/>
                          <a14:foregroundMark x1="19716" y1="39636" x2="32035" y2="40208"/>
                          <a14:foregroundMark x1="2487" y1="60592" x2="2664" y2="69248"/>
                          <a14:foregroundMark x1="2664" y1="69248" x2="5506" y2="78360"/>
                          <a14:foregroundMark x1="5506" y1="78360" x2="32682" y2="80410"/>
                          <a14:foregroundMark x1="32682" y1="80410" x2="33066" y2="80403"/>
                          <a14:foregroundMark x1="44405" y1="80182" x2="45293" y2="80182"/>
                          <a14:foregroundMark x1="10124" y1="40547" x2="4618" y2="45330"/>
                          <a14:foregroundMark x1="7638" y1="41458" x2="5151" y2="45103"/>
                          <a14:foregroundMark x1="60036" y1="20273" x2="58615" y2="20957"/>
                          <a14:foregroundMark x1="65719" y1="18907" x2="65719" y2="18907"/>
                          <a14:backgroundMark x1="50089" y1="50797" x2="50089" y2="50797"/>
                          <a14:backgroundMark x1="38366" y1="43280" x2="54529" y2="44191"/>
                          <a14:backgroundMark x1="54529" y1="44191" x2="56838" y2="77449"/>
                          <a14:backgroundMark x1="37655" y1="42369" x2="55062" y2="76765"/>
                          <a14:backgroundMark x1="36767" y1="39863" x2="58437" y2="80638"/>
                          <a14:backgroundMark x1="58437" y1="80638" x2="60746" y2="87472"/>
                          <a14:backgroundMark x1="40142" y1="40547" x2="50444" y2="77904"/>
                          <a14:backgroundMark x1="37300" y1="48064" x2="46181" y2="79271"/>
                          <a14:backgroundMark x1="33393" y1="44647" x2="40853" y2="82916"/>
                          <a14:backgroundMark x1="37655" y1="47380" x2="38366" y2="77904"/>
                          <a14:backgroundMark x1="30195" y1="41230" x2="36767" y2="84510"/>
                          <a14:backgroundMark x1="34813" y1="36219" x2="36057" y2="5580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675" t="3372" r="-283" b="24805"/>
            <a:stretch/>
          </p:blipFill>
          <p:spPr>
            <a:xfrm>
              <a:off x="7552792" y="3338721"/>
              <a:ext cx="1660694" cy="1509627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3796A9CB-8E0E-4DD1-8787-189487B5836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7973" b="80182" l="4263" r="95915">
                          <a14:foregroundMark x1="66075" y1="9567" x2="66075" y2="9567"/>
                          <a14:foregroundMark x1="62345" y1="8656" x2="62345" y2="8656"/>
                          <a14:foregroundMark x1="91652" y1="15262" x2="91652" y2="15262"/>
                          <a14:foregroundMark x1="95560" y1="22779" x2="95560" y2="22779"/>
                          <a14:foregroundMark x1="95915" y1="34624" x2="95915" y2="34624"/>
                          <a14:foregroundMark x1="47957" y1="46241" x2="10657" y2="54442"/>
                          <a14:foregroundMark x1="10657" y1="54442" x2="22735" y2="61276"/>
                          <a14:foregroundMark x1="22735" y1="61276" x2="35169" y2="57175"/>
                          <a14:foregroundMark x1="35169" y1="57175" x2="27353" y2="47380"/>
                          <a14:foregroundMark x1="27353" y1="47380" x2="29130" y2="57403"/>
                          <a14:foregroundMark x1="29130" y1="57403" x2="46714" y2="64920"/>
                          <a14:foregroundMark x1="46714" y1="64920" x2="48135" y2="55125"/>
                          <a14:foregroundMark x1="48135" y1="55125" x2="41208" y2="50114"/>
                          <a14:foregroundMark x1="41208" y1="50114" x2="41208" y2="50114"/>
                          <a14:foregroundMark x1="9236" y1="44647" x2="30373" y2="44647"/>
                          <a14:foregroundMark x1="7815" y1="43052" x2="7282" y2="60137"/>
                          <a14:foregroundMark x1="7282" y1="60137" x2="19716" y2="68337"/>
                          <a14:foregroundMark x1="19716" y1="68337" x2="32327" y2="68793"/>
                          <a14:foregroundMark x1="32327" y1="68793" x2="26288" y2="61276"/>
                          <a14:foregroundMark x1="26288" y1="61276" x2="40497" y2="67198"/>
                          <a14:foregroundMark x1="40497" y1="67198" x2="41741" y2="66743"/>
                          <a14:foregroundMark x1="4085" y1="49431" x2="4263" y2="58770"/>
                          <a14:foregroundMark x1="4263" y1="58770" x2="21670" y2="69021"/>
                          <a14:foregroundMark x1="21670" y1="69021" x2="39254" y2="68109"/>
                          <a14:foregroundMark x1="39254" y1="68109" x2="39254" y2="68109"/>
                          <a14:foregroundMark x1="7105" y1="60592" x2="23268" y2="71298"/>
                          <a14:foregroundMark x1="23268" y1="71298" x2="33748" y2="71298"/>
                          <a14:foregroundMark x1="11368" y1="40091" x2="19716" y2="39636"/>
                          <a14:foregroundMark x1="43755" y1="40752" x2="44227" y2="40774"/>
                          <a14:foregroundMark x1="19716" y1="39636" x2="43321" y2="40732"/>
                          <a14:foregroundMark x1="2487" y1="60592" x2="2664" y2="69248"/>
                          <a14:foregroundMark x1="2664" y1="69248" x2="5506" y2="78360"/>
                          <a14:foregroundMark x1="5506" y1="78360" x2="32682" y2="80410"/>
                          <a14:foregroundMark x1="32682" y1="80410" x2="44405" y2="80182"/>
                          <a14:foregroundMark x1="44405" y1="80182" x2="45293" y2="80182"/>
                          <a14:foregroundMark x1="10124" y1="40547" x2="4618" y2="45330"/>
                          <a14:foregroundMark x1="7638" y1="41458" x2="5151" y2="45103"/>
                          <a14:foregroundMark x1="60036" y1="20273" x2="58615" y2="20957"/>
                          <a14:foregroundMark x1="65719" y1="18907" x2="65719" y2="18907"/>
                          <a14:foregroundMark x1="48668" y1="40774" x2="54174" y2="37358"/>
                          <a14:foregroundMark x1="54707" y1="35080" x2="46536" y2="41002"/>
                          <a14:backgroundMark x1="58615" y1="37585" x2="58615" y2="37585"/>
                          <a14:backgroundMark x1="60036" y1="34852" x2="59147" y2="49886"/>
                          <a14:backgroundMark x1="59858" y1="34852" x2="61989" y2="51481"/>
                          <a14:backgroundMark x1="57904" y1="33941" x2="57904" y2="38497"/>
                          <a14:backgroundMark x1="44583" y1="37585" x2="46890" y2="36427"/>
                          <a14:backgroundMark x1="47425" y1="33941" x2="50320" y2="33941"/>
                          <a14:backgroundMark x1="53084" y1="32880" x2="57904" y2="32346"/>
                          <a14:backgroundMark x1="43517" y1="33941" x2="51548" y2="33051"/>
                          <a14:backgroundMark x1="57904" y1="32346" x2="57904" y2="3234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22" t="34220" r="38942" b="15196"/>
            <a:stretch/>
          </p:blipFill>
          <p:spPr>
            <a:xfrm>
              <a:off x="4147545" y="4093535"/>
              <a:ext cx="4529469" cy="1723480"/>
            </a:xfrm>
            <a:prstGeom prst="rect">
              <a:avLst/>
            </a:prstGeom>
          </p:spPr>
        </p:pic>
      </p:grpSp>
      <p:pic>
        <p:nvPicPr>
          <p:cNvPr id="16" name="Picture 15">
            <a:hlinkClick r:id="rId8" action="ppaction://hlinksldjump"/>
            <a:extLst>
              <a:ext uri="{FF2B5EF4-FFF2-40B4-BE49-F238E27FC236}">
                <a16:creationId xmlns:a16="http://schemas.microsoft.com/office/drawing/2014/main" id="{1C8EA761-378D-4684-81AF-4F5A315EE6DC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951974" y="6003056"/>
            <a:ext cx="850166" cy="741009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7D01C469-BB0B-4F43-B8BB-72A41CDCE608}"/>
              </a:ext>
            </a:extLst>
          </p:cNvPr>
          <p:cNvSpPr txBox="1"/>
          <p:nvPr/>
        </p:nvSpPr>
        <p:spPr>
          <a:xfrm>
            <a:off x="2983044" y="1111271"/>
            <a:ext cx="4834732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/>
              <a:t>Con vật tha từng con trong miệng ?</a:t>
            </a:r>
            <a:endParaRPr lang="en-US" sz="32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2069032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3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37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1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2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3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4" dur="500" fill="hold"/>
                                        <p:tgtEl>
                                          <p:spTgt spid="37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ieng-yeah-tre-con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7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40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9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40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39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39"/>
                  </p:tgtEl>
                </p:cond>
              </p:nextCondLst>
            </p:seq>
          </p:childTnLst>
        </p:cTn>
      </p:par>
    </p:tnLst>
    <p:bldLst>
      <p:bldP spid="37" grpId="0" animBg="1"/>
      <p:bldP spid="37" grpId="1" animBg="1"/>
      <p:bldP spid="39" grpId="0" animBg="1"/>
      <p:bldP spid="39" grpId="1" animBg="1"/>
      <p:bldP spid="40" grpId="0" animBg="1"/>
      <p:bldP spid="40" grpId="1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5BC2A42-D52A-46D7-AA66-4AE654020F58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29866"/>
          <a:stretch/>
        </p:blipFill>
        <p:spPr>
          <a:xfrm>
            <a:off x="1" y="413657"/>
            <a:ext cx="12192000" cy="6444342"/>
          </a:xfrm>
          <a:prstGeom prst="rect">
            <a:avLst/>
          </a:prstGeom>
        </p:spPr>
      </p:pic>
      <p:grpSp>
        <p:nvGrpSpPr>
          <p:cNvPr id="18" name="Group 17">
            <a:extLst>
              <a:ext uri="{FF2B5EF4-FFF2-40B4-BE49-F238E27FC236}">
                <a16:creationId xmlns:a16="http://schemas.microsoft.com/office/drawing/2014/main" id="{A53419B4-D78D-4873-9343-17F9C71BF3E6}"/>
              </a:ext>
            </a:extLst>
          </p:cNvPr>
          <p:cNvGrpSpPr/>
          <p:nvPr/>
        </p:nvGrpSpPr>
        <p:grpSpPr>
          <a:xfrm>
            <a:off x="2218544" y="-21194"/>
            <a:ext cx="6408349" cy="2478294"/>
            <a:chOff x="4147545" y="3338721"/>
            <a:chExt cx="5065941" cy="2478294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6AE2AD3B-F497-489D-88B1-0E3E6CAE109B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5"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7973" b="80182" l="4263" r="95915">
                          <a14:foregroundMark x1="66075" y1="9567" x2="66075" y2="9567"/>
                          <a14:foregroundMark x1="62345" y1="8656" x2="62345" y2="8656"/>
                          <a14:foregroundMark x1="91652" y1="15262" x2="91652" y2="15262"/>
                          <a14:foregroundMark x1="95560" y1="22779" x2="95560" y2="22779"/>
                          <a14:foregroundMark x1="95915" y1="34624" x2="95915" y2="34624"/>
                          <a14:foregroundMark x1="28527" y1="50513" x2="10657" y2="54442"/>
                          <a14:foregroundMark x1="10657" y1="54442" x2="22735" y2="61276"/>
                          <a14:foregroundMark x1="22735" y1="61276" x2="29808" y2="58943"/>
                          <a14:foregroundMark x1="28216" y1="48461" x2="27353" y2="47380"/>
                          <a14:foregroundMark x1="27353" y1="47380" x2="29130" y2="57403"/>
                          <a14:foregroundMark x1="29130" y1="57403" x2="29604" y2="57606"/>
                          <a14:foregroundMark x1="9236" y1="44647" x2="27637" y2="44647"/>
                          <a14:foregroundMark x1="7815" y1="43052" x2="7282" y2="60137"/>
                          <a14:foregroundMark x1="7282" y1="60137" x2="19716" y2="68337"/>
                          <a14:foregroundMark x1="19716" y1="68337" x2="31298" y2="68756"/>
                          <a14:foregroundMark x1="31065" y1="67222" x2="26288" y2="61276"/>
                          <a14:foregroundMark x1="26288" y1="61276" x2="30424" y2="63000"/>
                          <a14:foregroundMark x1="4085" y1="49431" x2="4263" y2="58770"/>
                          <a14:foregroundMark x1="4263" y1="58770" x2="21670" y2="69021"/>
                          <a14:foregroundMark x1="21670" y1="69021" x2="31262" y2="68523"/>
                          <a14:foregroundMark x1="7105" y1="60592" x2="23268" y2="71298"/>
                          <a14:foregroundMark x1="23268" y1="71298" x2="31684" y2="71298"/>
                          <a14:foregroundMark x1="11368" y1="40091" x2="19716" y2="39636"/>
                          <a14:foregroundMark x1="19716" y1="39636" x2="32035" y2="40208"/>
                          <a14:foregroundMark x1="2487" y1="60592" x2="2664" y2="69248"/>
                          <a14:foregroundMark x1="2664" y1="69248" x2="5506" y2="78360"/>
                          <a14:foregroundMark x1="5506" y1="78360" x2="32682" y2="80410"/>
                          <a14:foregroundMark x1="32682" y1="80410" x2="33066" y2="80403"/>
                          <a14:foregroundMark x1="44405" y1="80182" x2="45293" y2="80182"/>
                          <a14:foregroundMark x1="10124" y1="40547" x2="4618" y2="45330"/>
                          <a14:foregroundMark x1="7638" y1="41458" x2="5151" y2="45103"/>
                          <a14:foregroundMark x1="60036" y1="20273" x2="58615" y2="20957"/>
                          <a14:foregroundMark x1="65719" y1="18907" x2="65719" y2="18907"/>
                          <a14:backgroundMark x1="50089" y1="50797" x2="50089" y2="50797"/>
                          <a14:backgroundMark x1="38366" y1="43280" x2="54529" y2="44191"/>
                          <a14:backgroundMark x1="54529" y1="44191" x2="56838" y2="77449"/>
                          <a14:backgroundMark x1="37655" y1="42369" x2="55062" y2="76765"/>
                          <a14:backgroundMark x1="36767" y1="39863" x2="58437" y2="80638"/>
                          <a14:backgroundMark x1="58437" y1="80638" x2="60746" y2="87472"/>
                          <a14:backgroundMark x1="40142" y1="40547" x2="50444" y2="77904"/>
                          <a14:backgroundMark x1="37300" y1="48064" x2="46181" y2="79271"/>
                          <a14:backgroundMark x1="33393" y1="44647" x2="40853" y2="82916"/>
                          <a14:backgroundMark x1="37655" y1="47380" x2="38366" y2="77904"/>
                          <a14:backgroundMark x1="30195" y1="41230" x2="36767" y2="84510"/>
                          <a14:backgroundMark x1="34813" y1="36219" x2="36057" y2="55809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38675" t="3372" r="-283" b="24805"/>
            <a:stretch/>
          </p:blipFill>
          <p:spPr>
            <a:xfrm>
              <a:off x="7552792" y="3338721"/>
              <a:ext cx="1660694" cy="1509627"/>
            </a:xfrm>
            <a:prstGeom prst="rect">
              <a:avLst/>
            </a:prstGeom>
          </p:spPr>
        </p:pic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3796A9CB-8E0E-4DD1-8787-189487B58366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7">
              <a:duotone>
                <a:prstClr val="black"/>
                <a:schemeClr val="accent3">
                  <a:tint val="45000"/>
                  <a:satMod val="400000"/>
                </a:schemeClr>
              </a:duotone>
              <a:extLst>
                <a:ext uri="{BEBA8EAE-BF5A-486C-A8C5-ECC9F3942E4B}">
                  <a14:imgProps xmlns:a14="http://schemas.microsoft.com/office/drawing/2010/main">
                    <a14:imgLayer r:embed="rId6">
                      <a14:imgEffect>
                        <a14:backgroundRemoval t="7973" b="80182" l="4263" r="95915">
                          <a14:foregroundMark x1="66075" y1="9567" x2="66075" y2="9567"/>
                          <a14:foregroundMark x1="62345" y1="8656" x2="62345" y2="8656"/>
                          <a14:foregroundMark x1="91652" y1="15262" x2="91652" y2="15262"/>
                          <a14:foregroundMark x1="95560" y1="22779" x2="95560" y2="22779"/>
                          <a14:foregroundMark x1="95915" y1="34624" x2="95915" y2="34624"/>
                          <a14:foregroundMark x1="47957" y1="46241" x2="10657" y2="54442"/>
                          <a14:foregroundMark x1="10657" y1="54442" x2="22735" y2="61276"/>
                          <a14:foregroundMark x1="22735" y1="61276" x2="35169" y2="57175"/>
                          <a14:foregroundMark x1="35169" y1="57175" x2="27353" y2="47380"/>
                          <a14:foregroundMark x1="27353" y1="47380" x2="29130" y2="57403"/>
                          <a14:foregroundMark x1="29130" y1="57403" x2="46714" y2="64920"/>
                          <a14:foregroundMark x1="46714" y1="64920" x2="48135" y2="55125"/>
                          <a14:foregroundMark x1="48135" y1="55125" x2="41208" y2="50114"/>
                          <a14:foregroundMark x1="41208" y1="50114" x2="41208" y2="50114"/>
                          <a14:foregroundMark x1="9236" y1="44647" x2="30373" y2="44647"/>
                          <a14:foregroundMark x1="7815" y1="43052" x2="7282" y2="60137"/>
                          <a14:foregroundMark x1="7282" y1="60137" x2="19716" y2="68337"/>
                          <a14:foregroundMark x1="19716" y1="68337" x2="32327" y2="68793"/>
                          <a14:foregroundMark x1="32327" y1="68793" x2="26288" y2="61276"/>
                          <a14:foregroundMark x1="26288" y1="61276" x2="40497" y2="67198"/>
                          <a14:foregroundMark x1="40497" y1="67198" x2="41741" y2="66743"/>
                          <a14:foregroundMark x1="4085" y1="49431" x2="4263" y2="58770"/>
                          <a14:foregroundMark x1="4263" y1="58770" x2="21670" y2="69021"/>
                          <a14:foregroundMark x1="21670" y1="69021" x2="39254" y2="68109"/>
                          <a14:foregroundMark x1="39254" y1="68109" x2="39254" y2="68109"/>
                          <a14:foregroundMark x1="7105" y1="60592" x2="23268" y2="71298"/>
                          <a14:foregroundMark x1="23268" y1="71298" x2="33748" y2="71298"/>
                          <a14:foregroundMark x1="11368" y1="40091" x2="19716" y2="39636"/>
                          <a14:foregroundMark x1="43755" y1="40752" x2="44227" y2="40774"/>
                          <a14:foregroundMark x1="19716" y1="39636" x2="43321" y2="40732"/>
                          <a14:foregroundMark x1="2487" y1="60592" x2="2664" y2="69248"/>
                          <a14:foregroundMark x1="2664" y1="69248" x2="5506" y2="78360"/>
                          <a14:foregroundMark x1="5506" y1="78360" x2="32682" y2="80410"/>
                          <a14:foregroundMark x1="32682" y1="80410" x2="44405" y2="80182"/>
                          <a14:foregroundMark x1="44405" y1="80182" x2="45293" y2="80182"/>
                          <a14:foregroundMark x1="10124" y1="40547" x2="4618" y2="45330"/>
                          <a14:foregroundMark x1="7638" y1="41458" x2="5151" y2="45103"/>
                          <a14:foregroundMark x1="60036" y1="20273" x2="58615" y2="20957"/>
                          <a14:foregroundMark x1="65719" y1="18907" x2="65719" y2="18907"/>
                          <a14:foregroundMark x1="48668" y1="40774" x2="54174" y2="37358"/>
                          <a14:foregroundMark x1="54707" y1="35080" x2="46536" y2="41002"/>
                          <a14:backgroundMark x1="58615" y1="37585" x2="58615" y2="37585"/>
                          <a14:backgroundMark x1="60036" y1="34852" x2="59147" y2="49886"/>
                          <a14:backgroundMark x1="59858" y1="34852" x2="61989" y2="51481"/>
                          <a14:backgroundMark x1="57904" y1="33941" x2="57904" y2="38497"/>
                          <a14:backgroundMark x1="44583" y1="37585" x2="46890" y2="36427"/>
                          <a14:backgroundMark x1="47425" y1="33941" x2="50320" y2="33941"/>
                          <a14:backgroundMark x1="53084" y1="32880" x2="57904" y2="32346"/>
                          <a14:backgroundMark x1="43517" y1="33941" x2="51548" y2="33051"/>
                          <a14:backgroundMark x1="57904" y1="32346" x2="57904" y2="32346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1322" t="34220" r="38942" b="15196"/>
            <a:stretch/>
          </p:blipFill>
          <p:spPr>
            <a:xfrm>
              <a:off x="4147545" y="4093535"/>
              <a:ext cx="4529469" cy="1723480"/>
            </a:xfrm>
            <a:prstGeom prst="rect">
              <a:avLst/>
            </a:prstGeom>
          </p:spPr>
        </p:pic>
      </p:grpSp>
      <p:pic>
        <p:nvPicPr>
          <p:cNvPr id="16" name="Picture 15">
            <a:hlinkClick r:id="rId8" action="ppaction://hlinksldjump"/>
            <a:extLst>
              <a:ext uri="{FF2B5EF4-FFF2-40B4-BE49-F238E27FC236}">
                <a16:creationId xmlns:a16="http://schemas.microsoft.com/office/drawing/2014/main" id="{CFCF636B-CFA8-4FE8-9FAE-A4C87CFAB1E4}"/>
              </a:ext>
            </a:extLst>
          </p:cNvPr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043572" y="6003056"/>
            <a:ext cx="758568" cy="741009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B61E882C-85BF-4627-BD9C-50743FEEE747}"/>
              </a:ext>
            </a:extLst>
          </p:cNvPr>
          <p:cNvSpPr txBox="1"/>
          <p:nvPr/>
        </p:nvSpPr>
        <p:spPr>
          <a:xfrm>
            <a:off x="2656886" y="1056751"/>
            <a:ext cx="4853034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b="1" dirty="0"/>
              <a:t>Con </a:t>
            </a:r>
            <a:r>
              <a:rPr lang="en-US" sz="3200" b="1" dirty="0" err="1"/>
              <a:t>vật</a:t>
            </a:r>
            <a:r>
              <a:rPr lang="en-US" sz="3200" b="1" dirty="0"/>
              <a:t> </a:t>
            </a:r>
            <a:r>
              <a:rPr lang="en-US" sz="3200" b="1" dirty="0" err="1"/>
              <a:t>từ</a:t>
            </a:r>
            <a:r>
              <a:rPr lang="en-US" sz="3200" b="1" dirty="0"/>
              <a:t> </a:t>
            </a:r>
            <a:r>
              <a:rPr lang="en-US" sz="3200" b="1" dirty="0" err="1"/>
              <a:t>nhỏ</a:t>
            </a:r>
            <a:r>
              <a:rPr lang="en-US" sz="3200" b="1" dirty="0"/>
              <a:t> </a:t>
            </a:r>
            <a:r>
              <a:rPr lang="en-US" sz="3200" b="1" dirty="0" err="1"/>
              <a:t>đã</a:t>
            </a:r>
            <a:r>
              <a:rPr lang="en-US" sz="3200" b="1" dirty="0"/>
              <a:t> </a:t>
            </a:r>
            <a:r>
              <a:rPr lang="en-US" sz="3200" b="1" dirty="0" err="1"/>
              <a:t>phải</a:t>
            </a:r>
            <a:r>
              <a:rPr lang="en-US" sz="3200" b="1" dirty="0"/>
              <a:t> </a:t>
            </a:r>
            <a:r>
              <a:rPr lang="en-US" sz="3200" b="1" dirty="0" err="1"/>
              <a:t>tự</a:t>
            </a:r>
            <a:r>
              <a:rPr lang="en-US" sz="3200" b="1" dirty="0"/>
              <a:t> </a:t>
            </a:r>
            <a:r>
              <a:rPr lang="en-US" sz="3200" b="1" dirty="0" err="1"/>
              <a:t>đi</a:t>
            </a:r>
            <a:r>
              <a:rPr lang="en-US" sz="3200" b="1" dirty="0"/>
              <a:t> </a:t>
            </a:r>
            <a:r>
              <a:rPr lang="en-US" sz="3200" b="1" dirty="0" err="1"/>
              <a:t>theo</a:t>
            </a:r>
            <a:r>
              <a:rPr lang="en-US" sz="3200" b="1" dirty="0"/>
              <a:t> </a:t>
            </a:r>
            <a:r>
              <a:rPr lang="en-US" sz="3200" b="1" dirty="0" err="1"/>
              <a:t>mẹ</a:t>
            </a:r>
            <a:r>
              <a:rPr lang="en-US" sz="3200" b="1" dirty="0"/>
              <a:t>?</a:t>
            </a:r>
            <a:endParaRPr lang="en-US" sz="3200" b="1" dirty="0">
              <a:solidFill>
                <a:srgbClr val="FF0000"/>
              </a:solidFill>
            </a:endParaRPr>
          </a:p>
        </p:txBody>
      </p:sp>
      <p:sp>
        <p:nvSpPr>
          <p:cNvPr id="12" name="A">
            <a:extLst>
              <a:ext uri="{FF2B5EF4-FFF2-40B4-BE49-F238E27FC236}">
                <a16:creationId xmlns:a16="http://schemas.microsoft.com/office/drawing/2014/main" id="{231863F4-CFFB-4983-837E-442F88B291F0}"/>
              </a:ext>
            </a:extLst>
          </p:cNvPr>
          <p:cNvSpPr/>
          <p:nvPr/>
        </p:nvSpPr>
        <p:spPr>
          <a:xfrm>
            <a:off x="948740" y="3191872"/>
            <a:ext cx="3152296" cy="868222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sz="44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Times New Roman" panose="02020603050405020304" pitchFamily="18" charset="0"/>
              </a:rPr>
              <a:t>A. </a:t>
            </a:r>
            <a:r>
              <a:rPr kumimoji="0" lang="en-US" sz="4400" i="0" u="none" strike="noStrike" kern="1200" cap="none" spc="0" normalizeH="0" baseline="0" noProof="0" dirty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Times New Roman" panose="02020603050405020304" pitchFamily="18" charset="0"/>
              </a:rPr>
              <a:t>Hươu</a:t>
            </a:r>
            <a:endParaRPr kumimoji="0" lang="en-US" sz="440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cs typeface="Times New Roman" panose="02020603050405020304" pitchFamily="18" charset="0"/>
            </a:endParaRPr>
          </a:p>
        </p:txBody>
      </p:sp>
      <p:sp>
        <p:nvSpPr>
          <p:cNvPr id="13" name="B">
            <a:extLst>
              <a:ext uri="{FF2B5EF4-FFF2-40B4-BE49-F238E27FC236}">
                <a16:creationId xmlns:a16="http://schemas.microsoft.com/office/drawing/2014/main" id="{3B8C8E83-5100-4894-85C9-4AC6446F0A81}"/>
              </a:ext>
            </a:extLst>
          </p:cNvPr>
          <p:cNvSpPr/>
          <p:nvPr/>
        </p:nvSpPr>
        <p:spPr>
          <a:xfrm>
            <a:off x="4677535" y="3191872"/>
            <a:ext cx="3140240" cy="835100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ClrTx/>
              <a:defRPr/>
            </a:pPr>
            <a:r>
              <a:rPr kumimoji="0" lang="en-US" sz="44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Times New Roman" panose="02020603050405020304" pitchFamily="18" charset="0"/>
              </a:rPr>
              <a:t>B. </a:t>
            </a:r>
            <a:r>
              <a:rPr lang="en-US" sz="4400" dirty="0">
                <a:solidFill>
                  <a:srgbClr val="002060"/>
                </a:solidFill>
                <a:cs typeface="Times New Roman" panose="02020603050405020304" pitchFamily="18" charset="0"/>
              </a:rPr>
              <a:t>G</a:t>
            </a:r>
            <a:r>
              <a:rPr lang="en-US" sz="4400" kern="1200" noProof="0" dirty="0" err="1">
                <a:solidFill>
                  <a:srgbClr val="002060"/>
                </a:solidFill>
                <a:cs typeface="Times New Roman" panose="02020603050405020304" pitchFamily="18" charset="0"/>
              </a:rPr>
              <a:t>ấu</a:t>
            </a:r>
            <a:r>
              <a:rPr lang="en-US" sz="4400" kern="1200" noProof="0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sz="4400" kern="1200" noProof="0" dirty="0" err="1">
                <a:solidFill>
                  <a:srgbClr val="002060"/>
                </a:solidFill>
                <a:cs typeface="Times New Roman" panose="02020603050405020304" pitchFamily="18" charset="0"/>
              </a:rPr>
              <a:t>túi</a:t>
            </a:r>
            <a:endParaRPr kumimoji="0" lang="en-US" sz="440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cs typeface="Times New Roman" panose="02020603050405020304" pitchFamily="18" charset="0"/>
            </a:endParaRPr>
          </a:p>
        </p:txBody>
      </p:sp>
      <p:sp>
        <p:nvSpPr>
          <p:cNvPr id="14" name="D">
            <a:extLst>
              <a:ext uri="{FF2B5EF4-FFF2-40B4-BE49-F238E27FC236}">
                <a16:creationId xmlns:a16="http://schemas.microsoft.com/office/drawing/2014/main" id="{0FB3646C-2F6C-4DD9-AEBF-A36C55E20B65}"/>
              </a:ext>
            </a:extLst>
          </p:cNvPr>
          <p:cNvSpPr/>
          <p:nvPr/>
        </p:nvSpPr>
        <p:spPr>
          <a:xfrm>
            <a:off x="8394273" y="3191872"/>
            <a:ext cx="3221229" cy="837265"/>
          </a:xfrm>
          <a:prstGeom prst="roundRect">
            <a:avLst>
              <a:gd name="adj" fmla="val 50000"/>
            </a:avLst>
          </a:prstGeom>
          <a:solidFill>
            <a:srgbClr val="FFC000"/>
          </a:solidFill>
          <a:ln w="38100">
            <a:solidFill>
              <a:srgbClr val="00B0F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>
              <a:buClrTx/>
              <a:defRPr/>
            </a:pPr>
            <a:r>
              <a:rPr kumimoji="0" lang="en-US" sz="4400" i="0" u="none" strike="noStrike" kern="1200" cap="none" spc="0" normalizeH="0" baseline="0" noProof="0" dirty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cs typeface="Times New Roman" panose="02020603050405020304" pitchFamily="18" charset="0"/>
              </a:rPr>
              <a:t>C. </a:t>
            </a:r>
            <a:r>
              <a:rPr lang="en-US" sz="4400" kern="12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Cá</a:t>
            </a:r>
            <a:r>
              <a:rPr lang="en-US" sz="4400" kern="1200" dirty="0">
                <a:solidFill>
                  <a:srgbClr val="002060"/>
                </a:solidFill>
                <a:cs typeface="Times New Roman" panose="02020603050405020304" pitchFamily="18" charset="0"/>
              </a:rPr>
              <a:t> </a:t>
            </a:r>
            <a:r>
              <a:rPr lang="en-US" sz="4400" kern="1200" dirty="0" err="1">
                <a:solidFill>
                  <a:srgbClr val="002060"/>
                </a:solidFill>
                <a:cs typeface="Times New Roman" panose="02020603050405020304" pitchFamily="18" charset="0"/>
              </a:rPr>
              <a:t>sấu</a:t>
            </a:r>
            <a:endParaRPr kumimoji="0" lang="en-US" sz="4400" i="0" u="none" strike="noStrike" kern="1200" cap="none" spc="0" normalizeH="0" baseline="0" noProof="0" dirty="0">
              <a:ln>
                <a:noFill/>
              </a:ln>
              <a:solidFill>
                <a:srgbClr val="002060"/>
              </a:solidFill>
              <a:effectLst/>
              <a:uLnTx/>
              <a:uFillTx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445131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300">
        <p14:pan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*1.125000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seq concurrent="1" nextAc="seek">
              <p:cTn id="17" restart="whenNotActive" fill="hold" evtFilter="cancelBubble" nodeType="interactiveSeq">
                <p:stCondLst>
                  <p:cond evt="onClick" delay="0">
                    <p:tgtEl>
                      <p:spTgt spid="12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18" fill="hold">
                      <p:stCondLst>
                        <p:cond delay="0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1" presetClass="emph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Clr clrSpc="hsl" dir="cw">
                                      <p:cBhvr override="childStyle"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animClr clrSpc="hsl" dir="cw">
                                      <p:cBhvr>
                                        <p:cTn id="2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stroke.color</p:attrName>
                                        </p:attrNameLst>
                                      </p:cBhvr>
                                      <p:by>
                                        <p:hsl h="7200000" s="0" l="0"/>
                                      </p:by>
                                    </p:animClr>
                                    <p:set>
                                      <p:cBhvr>
                                        <p:cTn id="24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0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2" name="Tieng-yeah-tre-con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2"/>
                  </p:tgtEl>
                </p:cond>
              </p:nextCondLst>
            </p:seq>
            <p:seq concurrent="1" nextAc="seek">
              <p:cTn id="25" restart="whenNotActive" fill="hold" evtFilter="cancelBubble" nodeType="interactiveSeq">
                <p:stCondLst>
                  <p:cond evt="onClick" delay="0">
                    <p:tgtEl>
                      <p:spTgt spid="14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26" fill="hold">
                      <p:stCondLst>
                        <p:cond delay="0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29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28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4"/>
                  </p:tgtEl>
                </p:cond>
              </p:nextCondLst>
            </p:seq>
            <p:seq concurrent="1" nextAc="seek">
              <p:cTn id="32" restart="whenNotActive" fill="hold" evtFilter="cancelBubble" nodeType="interactiveSeq">
                <p:stCondLst>
                  <p:cond evt="onClick" delay="0">
                    <p:tgtEl>
                      <p:spTgt spid="13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33" fill="hold">
                      <p:stCondLst>
                        <p:cond delay="0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6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  <p:subTnLst>
                                    <p:audio>
                                      <p:cMediaNode>
                                        <p:cTn display="0" masterRel="sameClick">
                                          <p:stCondLst>
                                            <p:cond evt="begin" delay="0">
                                              <p:tn val="35"/>
                                            </p:cond>
                                          </p:stCondLst>
                                          <p:endCondLst>
                                            <p:cond evt="onStopAudio" delay="0">
                                              <p:tgtEl>
                                                <p:sldTgt/>
                                              </p:tgtEl>
                                            </p:cond>
                                          </p:endCondLst>
                                        </p:cTn>
                                        <p:tgtEl>
                                          <p:sndTgt r:embed="rId3" name="Am-thanh-tra-loi-sai-www_nhacchuongvui_com.wav"/>
                                        </p:tgtEl>
                                      </p:cMediaNode>
                                    </p:audio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13"/>
                  </p:tgtEl>
                </p:cond>
              </p:nextCondLst>
            </p:seq>
          </p:childTnLst>
        </p:cTn>
      </p:par>
    </p:tnLst>
    <p:bldLst>
      <p:bldP spid="12" grpId="0" animBg="1"/>
      <p:bldP spid="12" grpId="1" animBg="1"/>
      <p:bldP spid="13" grpId="0" animBg="1"/>
      <p:bldP spid="13" grpId="1" animBg="1"/>
      <p:bldP spid="14" grpId="0" animBg="1"/>
      <p:bldP spid="14" grpId="1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fld id="{9306B73E-E889-4101-943F-C932486AC50A}" type="slidenum">
              <a:rPr lang="en-US" smtClean="0"/>
              <a:t>9</a:t>
            </a:fld>
            <a:endParaRPr lang="en-US"/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/>
        </p:blipFill>
        <p:spPr bwMode="auto">
          <a:xfrm>
            <a:off x="0" y="505080"/>
            <a:ext cx="11525599" cy="33339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Cloud 3"/>
          <p:cNvSpPr/>
          <p:nvPr/>
        </p:nvSpPr>
        <p:spPr>
          <a:xfrm>
            <a:off x="3322749" y="4418509"/>
            <a:ext cx="5151550" cy="2163651"/>
          </a:xfrm>
          <a:prstGeom prst="cloud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" name="TextBox 4"/>
          <p:cNvSpPr txBox="1"/>
          <p:nvPr/>
        </p:nvSpPr>
        <p:spPr>
          <a:xfrm>
            <a:off x="4184563" y="5006734"/>
            <a:ext cx="3698381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 err="1"/>
              <a:t>Thảo</a:t>
            </a:r>
            <a:r>
              <a:rPr lang="en-US" sz="3200" dirty="0"/>
              <a:t> </a:t>
            </a:r>
            <a:r>
              <a:rPr lang="en-US" sz="3200" dirty="0" err="1"/>
              <a:t>luận</a:t>
            </a:r>
            <a:r>
              <a:rPr lang="en-US" sz="3200" dirty="0"/>
              <a:t> </a:t>
            </a:r>
            <a:r>
              <a:rPr lang="en-US" sz="3200" dirty="0" err="1"/>
              <a:t>nhóm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3322749" y="798491"/>
            <a:ext cx="633640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>
                <a:solidFill>
                  <a:srgbClr val="FF0000"/>
                </a:solidFill>
              </a:rPr>
              <a:t>Quan sát đồ chơi hình một loài vật</a:t>
            </a:r>
            <a:endParaRPr lang="vi-VN" sz="280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348415030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9448800" y="6356350"/>
            <a:ext cx="2743200" cy="365125"/>
          </a:xfrm>
        </p:spPr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10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TextBox 1">
            <a:extLst>
              <a:ext uri="{FF2B5EF4-FFF2-40B4-BE49-F238E27FC236}">
                <a16:creationId xmlns:a16="http://schemas.microsoft.com/office/drawing/2014/main" id="{B2FAE8DC-E269-46ED-933E-9B6435923408}"/>
              </a:ext>
            </a:extLst>
          </p:cNvPr>
          <p:cNvSpPr txBox="1"/>
          <p:nvPr/>
        </p:nvSpPr>
        <p:spPr>
          <a:xfrm>
            <a:off x="464128" y="294687"/>
            <a:ext cx="9921756" cy="9244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kumimoji="0" lang="en-US" sz="3200" b="1" i="0" u="none" strike="noStrike" kern="1200" cap="none" spc="0" normalizeH="0" baseline="0" noProof="0">
                <a:ln>
                  <a:noFill/>
                </a:ln>
                <a:effectLst/>
                <a:uLnTx/>
                <a:uFillTx/>
                <a:latin typeface="+mj-lt"/>
                <a:cs typeface="+mn-cs"/>
              </a:rPr>
              <a:t>a) </a:t>
            </a:r>
            <a:r>
              <a:rPr lang="en-US" sz="3200">
                <a:latin typeface="+mj-lt"/>
                <a:cs typeface="Arial" panose="020B0604020202020204" pitchFamily="34" charset="0"/>
              </a:rPr>
              <a:t>Bạn rủ em hái hoa trong công viên.</a:t>
            </a:r>
            <a:endParaRPr lang="en-US" sz="3200" dirty="0">
              <a:latin typeface="+mj-lt"/>
              <a:cs typeface="Arial" panose="020B0604020202020204" pitchFamily="34" charset="0"/>
            </a:endParaRPr>
          </a:p>
        </p:txBody>
      </p:sp>
      <p:pic>
        <p:nvPicPr>
          <p:cNvPr id="3074" name="Picture 2" descr="Bảo vệ hoa cỏ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7818" y="3952568"/>
            <a:ext cx="4486685" cy="2905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hought Bubble: Cloud 3">
            <a:extLst>
              <a:ext uri="{FF2B5EF4-FFF2-40B4-BE49-F238E27FC236}">
                <a16:creationId xmlns:a16="http://schemas.microsoft.com/office/drawing/2014/main" id="{E81948BD-AB31-4DC2-AF85-04E339FE6F38}"/>
              </a:ext>
            </a:extLst>
          </p:cNvPr>
          <p:cNvSpPr/>
          <p:nvPr/>
        </p:nvSpPr>
        <p:spPr>
          <a:xfrm>
            <a:off x="139661" y="1219107"/>
            <a:ext cx="5378786" cy="2413738"/>
          </a:xfrm>
          <a:prstGeom prst="cloudCallout">
            <a:avLst>
              <a:gd name="adj1" fmla="val 56995"/>
              <a:gd name="adj2" fmla="val 83439"/>
            </a:avLst>
          </a:prstGeom>
          <a:ln/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>
                <a:solidFill>
                  <a:srgbClr val="000000"/>
                </a:solidFill>
                <a:cs typeface="Times New Roman" panose="02020603050405020304" pitchFamily="18" charset="0"/>
              </a:rPr>
              <a:t>Không được đâu. Hoa ở công viên là của chung, không được hái đâu bạn! 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cs typeface="Times New Roman" panose="02020603050405020304" pitchFamily="18" charset="0"/>
            </a:endParaRPr>
          </a:p>
        </p:txBody>
      </p:sp>
      <p:sp>
        <p:nvSpPr>
          <p:cNvPr id="11" name="Thought Bubble: Cloud 2">
            <a:extLst>
              <a:ext uri="{FF2B5EF4-FFF2-40B4-BE49-F238E27FC236}">
                <a16:creationId xmlns:a16="http://schemas.microsoft.com/office/drawing/2014/main" id="{749FEB78-A66F-41BB-A961-A848D33E37DA}"/>
              </a:ext>
            </a:extLst>
          </p:cNvPr>
          <p:cNvSpPr/>
          <p:nvPr/>
        </p:nvSpPr>
        <p:spPr>
          <a:xfrm>
            <a:off x="8745794" y="532188"/>
            <a:ext cx="3463854" cy="2856932"/>
          </a:xfrm>
          <a:prstGeom prst="cloudCallout">
            <a:avLst>
              <a:gd name="adj1" fmla="val -63595"/>
              <a:gd name="adj2" fmla="val 95127"/>
            </a:avLst>
          </a:prstGeom>
          <a:solidFill>
            <a:srgbClr val="FF99CC"/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Times New Roman" panose="02020603050405020304" pitchFamily="18" charset="0"/>
            </a:endParaRPr>
          </a:p>
          <a:p>
            <a:pPr lvl="0" algn="ctr">
              <a:defRPr/>
            </a:pPr>
            <a:r>
              <a:rPr lang="en-US" sz="2800">
                <a:solidFill>
                  <a:schemeClr val="tx1"/>
                </a:solidFill>
                <a:cs typeface="Times New Roman" panose="02020603050405020304" pitchFamily="18" charset="0"/>
              </a:rPr>
              <a:t>Hoa kìa ! Chúng mình vào vườn hoa hái hoa đi!</a:t>
            </a:r>
            <a:br>
              <a:rPr kumimoji="0" lang="vi-VN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</a:br>
            <a:br>
              <a:rPr kumimoji="0" lang="vi-VN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</a:b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</p:txBody>
      </p:sp>
      <p:sp>
        <p:nvSpPr>
          <p:cNvPr id="12" name="Thought Bubble: Cloud 2">
            <a:extLst>
              <a:ext uri="{FF2B5EF4-FFF2-40B4-BE49-F238E27FC236}">
                <a16:creationId xmlns:a16="http://schemas.microsoft.com/office/drawing/2014/main" id="{749FEB78-A66F-41BB-A961-A848D33E37DA}"/>
              </a:ext>
            </a:extLst>
          </p:cNvPr>
          <p:cNvSpPr/>
          <p:nvPr/>
        </p:nvSpPr>
        <p:spPr>
          <a:xfrm>
            <a:off x="8745794" y="532188"/>
            <a:ext cx="3463854" cy="2856932"/>
          </a:xfrm>
          <a:prstGeom prst="cloudCallout">
            <a:avLst>
              <a:gd name="adj1" fmla="val -63595"/>
              <a:gd name="adj2" fmla="val 95127"/>
            </a:avLst>
          </a:prstGeom>
          <a:solidFill>
            <a:srgbClr val="FF99CC"/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4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Times New Roman" panose="02020603050405020304" pitchFamily="18" charset="0"/>
            </a:endParaRPr>
          </a:p>
          <a:p>
            <a:pPr lvl="0" algn="ctr">
              <a:defRPr/>
            </a:pPr>
            <a:r>
              <a:rPr lang="en-US" sz="2800">
                <a:solidFill>
                  <a:schemeClr val="tx1"/>
                </a:solidFill>
                <a:cs typeface="Times New Roman" panose="02020603050405020304" pitchFamily="18" charset="0"/>
              </a:rPr>
              <a:t>B</a:t>
            </a:r>
            <a:r>
              <a:rPr lang="vi-VN" sz="2800">
                <a:solidFill>
                  <a:schemeClr val="tx1"/>
                </a:solidFill>
                <a:cs typeface="Times New Roman" panose="02020603050405020304" pitchFamily="18" charset="0"/>
              </a:rPr>
              <a:t>ạn nói đúng đấy. Mình quên mất.</a:t>
            </a:r>
            <a:br>
              <a:rPr kumimoji="0" lang="vi-VN" sz="20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</a:br>
            <a:endParaRPr kumimoji="0" lang="en-US" sz="20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</p:txBody>
      </p:sp>
      <p:sp>
        <p:nvSpPr>
          <p:cNvPr id="5" name="Cloud Callout 4"/>
          <p:cNvSpPr/>
          <p:nvPr/>
        </p:nvSpPr>
        <p:spPr>
          <a:xfrm>
            <a:off x="5558414" y="1219107"/>
            <a:ext cx="3147412" cy="2170013"/>
          </a:xfrm>
          <a:prstGeom prst="cloudCallout">
            <a:avLst>
              <a:gd name="adj1" fmla="val -27164"/>
              <a:gd name="adj2" fmla="val 107316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vi-VN" sz="2800"/>
              <a:t>Hoa trong công viên đẹp các cậu nhỉ!</a:t>
            </a:r>
          </a:p>
        </p:txBody>
      </p:sp>
    </p:spTree>
    <p:extLst>
      <p:ext uri="{BB962C8B-B14F-4D97-AF65-F5344CB8AC3E}">
        <p14:creationId xmlns:p14="http://schemas.microsoft.com/office/powerpoint/2010/main" val="34844101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1" grpId="0" animBg="1"/>
      <p:bldP spid="12" grpId="0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9448800" y="6356350"/>
            <a:ext cx="2743200" cy="365125"/>
          </a:xfrm>
        </p:spPr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11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TextBox 1">
            <a:extLst>
              <a:ext uri="{FF2B5EF4-FFF2-40B4-BE49-F238E27FC236}">
                <a16:creationId xmlns:a16="http://schemas.microsoft.com/office/drawing/2014/main" id="{B5F5A1E1-2B9A-4ADD-AE92-A474B5CA1F63}"/>
              </a:ext>
            </a:extLst>
          </p:cNvPr>
          <p:cNvSpPr txBox="1"/>
          <p:nvPr/>
        </p:nvSpPr>
        <p:spPr>
          <a:xfrm>
            <a:off x="-24025" y="244290"/>
            <a:ext cx="10405563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lang="en-US" sz="2800">
                <a:cs typeface="Arial" panose="020B0604020202020204" pitchFamily="34" charset="0"/>
              </a:rPr>
              <a:t>b. Bạn rủ em trêu chọc một con vật trong vườn thú.</a:t>
            </a:r>
            <a:endParaRPr lang="en-US" sz="2800" dirty="0">
              <a:cs typeface="Arial" panose="020B0604020202020204" pitchFamily="34" charset="0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2733291"/>
            <a:ext cx="12192000" cy="41247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4099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68932" y="1019999"/>
            <a:ext cx="2333625" cy="187442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0" name="Thought Bubble: Cloud 5">
            <a:extLst>
              <a:ext uri="{FF2B5EF4-FFF2-40B4-BE49-F238E27FC236}">
                <a16:creationId xmlns:a16="http://schemas.microsoft.com/office/drawing/2014/main" id="{B9331F4E-D2E6-49C2-B920-E0F77F2D4855}"/>
              </a:ext>
            </a:extLst>
          </p:cNvPr>
          <p:cNvSpPr/>
          <p:nvPr/>
        </p:nvSpPr>
        <p:spPr>
          <a:xfrm>
            <a:off x="0" y="1020000"/>
            <a:ext cx="4785486" cy="1793860"/>
          </a:xfrm>
          <a:prstGeom prst="cloudCallout">
            <a:avLst>
              <a:gd name="adj1" fmla="val 70134"/>
              <a:gd name="adj2" fmla="val -26352"/>
            </a:avLst>
          </a:prstGeom>
          <a:solidFill>
            <a:srgbClr val="7030A0"/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2800" dirty="0">
              <a:solidFill>
                <a:sysClr val="window" lastClr="FFFFFF"/>
              </a:solidFill>
              <a:cs typeface="Times New Roman" panose="02020603050405020304" pitchFamily="18" charset="0"/>
            </a:endParaRPr>
          </a:p>
          <a:p>
            <a:pPr algn="ctr">
              <a:defRPr/>
            </a:pPr>
            <a:endParaRPr lang="en-US" sz="2800" dirty="0">
              <a:solidFill>
                <a:sysClr val="window" lastClr="FFFFFF"/>
              </a:solidFill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en-US" sz="2800">
                <a:solidFill>
                  <a:sysClr val="window" lastClr="FFFFFF"/>
                </a:solidFill>
                <a:cs typeface="Times New Roman" panose="02020603050405020304" pitchFamily="18" charset="0"/>
              </a:rPr>
              <a:t>Chúng mình cùng trêu mấy con vật này đi!</a:t>
            </a:r>
            <a:br>
              <a:rPr lang="en-US" sz="2800" dirty="0">
                <a:solidFill>
                  <a:sysClr val="window" lastClr="FFFFFF"/>
                </a:solidFill>
                <a:cs typeface="Times New Roman" panose="02020603050405020304" pitchFamily="18" charset="0"/>
              </a:rPr>
            </a:br>
            <a:br>
              <a:rPr lang="en-US" sz="2800" dirty="0">
                <a:solidFill>
                  <a:sysClr val="window" lastClr="FFFFFF"/>
                </a:solidFill>
                <a:cs typeface="Times New Roman" panose="02020603050405020304" pitchFamily="18" charset="0"/>
              </a:rPr>
            </a:br>
            <a:endParaRPr lang="en-US" sz="2800" dirty="0">
              <a:solidFill>
                <a:sysClr val="window" lastClr="FFFFFF"/>
              </a:solidFill>
              <a:cs typeface="Times New Roman" panose="02020603050405020304" pitchFamily="18" charset="0"/>
            </a:endParaRPr>
          </a:p>
        </p:txBody>
      </p:sp>
      <p:sp>
        <p:nvSpPr>
          <p:cNvPr id="4" name="Rectangular Callout 3"/>
          <p:cNvSpPr/>
          <p:nvPr/>
        </p:nvSpPr>
        <p:spPr>
          <a:xfrm>
            <a:off x="8332838" y="516195"/>
            <a:ext cx="3859161" cy="2297664"/>
          </a:xfrm>
          <a:prstGeom prst="wedgeRectCallout">
            <a:avLst>
              <a:gd name="adj1" fmla="val -77107"/>
              <a:gd name="adj2" fmla="val 10844"/>
            </a:avLst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vi-VN" dirty="0">
              <a:solidFill>
                <a:srgbClr val="0070C0"/>
              </a:solidFill>
              <a:cs typeface="Times New Roman" panose="02020603050405020304" pitchFamily="18" charset="0"/>
            </a:endParaRPr>
          </a:p>
          <a:p>
            <a:pPr algn="just"/>
            <a:r>
              <a:rPr lang="vi-VN" sz="2400" dirty="0">
                <a:solidFill>
                  <a:srgbClr val="0070C0"/>
                </a:solidFill>
                <a:cs typeface="Times New Roman" panose="02020603050405020304" pitchFamily="18" charset="0"/>
              </a:rPr>
              <a:t>Không được đâu.</a:t>
            </a:r>
            <a:r>
              <a:rPr lang="en-US" sz="2400" dirty="0">
                <a:solidFill>
                  <a:srgbClr val="0070C0"/>
                </a:solidFill>
                <a:cs typeface="Times New Roman" panose="02020603050405020304" pitchFamily="18" charset="0"/>
              </a:rPr>
              <a:t> </a:t>
            </a:r>
            <a:r>
              <a:rPr lang="vi-VN" sz="2400" dirty="0">
                <a:solidFill>
                  <a:srgbClr val="0070C0"/>
                </a:solidFill>
                <a:cs typeface="Times New Roman" panose="02020603050405020304" pitchFamily="18" charset="0"/>
              </a:rPr>
              <a:t>Bạn quên là công viên có nội quy không được trêu chọc kích động loại thú à!</a:t>
            </a:r>
            <a:br>
              <a:rPr lang="vi-VN" sz="2400" dirty="0">
                <a:solidFill>
                  <a:srgbClr val="000000"/>
                </a:solidFill>
              </a:rPr>
            </a:br>
            <a:endParaRPr lang="vi-VN" sz="2400" dirty="0"/>
          </a:p>
        </p:txBody>
      </p:sp>
      <p:sp>
        <p:nvSpPr>
          <p:cNvPr id="12" name="Thought Bubble: Cloud 5">
            <a:extLst>
              <a:ext uri="{FF2B5EF4-FFF2-40B4-BE49-F238E27FC236}">
                <a16:creationId xmlns:a16="http://schemas.microsoft.com/office/drawing/2014/main" id="{B9331F4E-D2E6-49C2-B920-E0F77F2D4855}"/>
              </a:ext>
            </a:extLst>
          </p:cNvPr>
          <p:cNvSpPr/>
          <p:nvPr/>
        </p:nvSpPr>
        <p:spPr>
          <a:xfrm>
            <a:off x="10388" y="1020000"/>
            <a:ext cx="4785486" cy="1793860"/>
          </a:xfrm>
          <a:prstGeom prst="cloudCallout">
            <a:avLst>
              <a:gd name="adj1" fmla="val 70134"/>
              <a:gd name="adj2" fmla="val -26352"/>
            </a:avLst>
          </a:prstGeom>
          <a:solidFill>
            <a:srgbClr val="7030A0"/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>
              <a:defRPr/>
            </a:pPr>
            <a:endParaRPr lang="en-US" sz="2800" dirty="0">
              <a:solidFill>
                <a:sysClr val="window" lastClr="FFFFFF"/>
              </a:solidFill>
              <a:cs typeface="Times New Roman" panose="02020603050405020304" pitchFamily="18" charset="0"/>
            </a:endParaRPr>
          </a:p>
          <a:p>
            <a:pPr algn="ctr">
              <a:defRPr/>
            </a:pPr>
            <a:endParaRPr lang="en-US" sz="2800" dirty="0">
              <a:solidFill>
                <a:sysClr val="window" lastClr="FFFFFF"/>
              </a:solidFill>
              <a:cs typeface="Times New Roman" panose="02020603050405020304" pitchFamily="18" charset="0"/>
            </a:endParaRPr>
          </a:p>
          <a:p>
            <a:pPr algn="ctr">
              <a:defRPr/>
            </a:pPr>
            <a:r>
              <a:rPr lang="en-US" sz="2800">
                <a:solidFill>
                  <a:sysClr val="window" lastClr="FFFFFF"/>
                </a:solidFill>
                <a:cs typeface="Times New Roman" panose="02020603050405020304" pitchFamily="18" charset="0"/>
              </a:rPr>
              <a:t>Mình nhớ rồi!</a:t>
            </a:r>
            <a:br>
              <a:rPr lang="en-US" sz="2800" dirty="0">
                <a:solidFill>
                  <a:sysClr val="window" lastClr="FFFFFF"/>
                </a:solidFill>
                <a:cs typeface="Times New Roman" panose="02020603050405020304" pitchFamily="18" charset="0"/>
              </a:rPr>
            </a:br>
            <a:endParaRPr lang="en-US" sz="2800" dirty="0">
              <a:solidFill>
                <a:sysClr val="window" lastClr="FFFFFF"/>
              </a:solidFill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163126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4" grpId="0" animBg="1"/>
      <p:bldP spid="12" grpId="0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9448800" y="6356350"/>
            <a:ext cx="2743200" cy="365125"/>
          </a:xfrm>
        </p:spPr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12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TextBox 1">
            <a:extLst>
              <a:ext uri="{FF2B5EF4-FFF2-40B4-BE49-F238E27FC236}">
                <a16:creationId xmlns:a16="http://schemas.microsoft.com/office/drawing/2014/main" id="{C477FF40-804F-47D8-B804-825EF168FF69}"/>
              </a:ext>
            </a:extLst>
          </p:cNvPr>
          <p:cNvSpPr txBox="1"/>
          <p:nvPr/>
        </p:nvSpPr>
        <p:spPr>
          <a:xfrm>
            <a:off x="58995" y="360157"/>
            <a:ext cx="10113796" cy="8204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ct val="200000"/>
              </a:lnSpc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cs typeface="+mn-cs"/>
              </a:rPr>
              <a:t>c</a:t>
            </a:r>
            <a:r>
              <a:rPr kumimoji="0" lang="en-US" sz="2800" b="1" i="0" u="none" strike="noStrike" kern="1200" cap="none" spc="0" normalizeH="0" baseline="0" noProof="0">
                <a:ln>
                  <a:noFill/>
                </a:ln>
                <a:solidFill>
                  <a:srgbClr val="FFC000">
                    <a:lumMod val="50000"/>
                  </a:srgbClr>
                </a:solidFill>
                <a:effectLst/>
                <a:uLnTx/>
                <a:uFillTx/>
                <a:latin typeface="+mj-lt"/>
              </a:rPr>
              <a:t>) </a:t>
            </a:r>
            <a:r>
              <a:rPr lang="en-US" sz="2800">
                <a:latin typeface="+mj-lt"/>
                <a:cs typeface="Arial" panose="020B0604020202020204" pitchFamily="34" charset="0"/>
              </a:rPr>
              <a:t>Bạn rủ anh (chị) chơi trò ném thú bông trong nhà.</a:t>
            </a:r>
          </a:p>
        </p:txBody>
      </p:sp>
      <p:sp>
        <p:nvSpPr>
          <p:cNvPr id="5" name="Thought Bubble: Cloud 4">
            <a:extLst>
              <a:ext uri="{FF2B5EF4-FFF2-40B4-BE49-F238E27FC236}">
                <a16:creationId xmlns:a16="http://schemas.microsoft.com/office/drawing/2014/main" id="{C42AD5B3-0031-4D19-9FF2-396DEAE19B6E}"/>
              </a:ext>
            </a:extLst>
          </p:cNvPr>
          <p:cNvSpPr/>
          <p:nvPr/>
        </p:nvSpPr>
        <p:spPr>
          <a:xfrm>
            <a:off x="8451273" y="853761"/>
            <a:ext cx="3740727" cy="2841938"/>
          </a:xfrm>
          <a:prstGeom prst="cloudCallout">
            <a:avLst>
              <a:gd name="adj1" fmla="val -60092"/>
              <a:gd name="adj2" fmla="val 59246"/>
            </a:avLst>
          </a:prstGeom>
          <a:solidFill>
            <a:srgbClr val="4472C4"/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vi-VN" sz="2400" b="0" i="0" u="none" strike="noStrike" kern="1200" cap="none" spc="0" normalizeH="0" baseline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cs typeface="Times New Roman" panose="02020603050405020304" pitchFamily="18" charset="0"/>
              </a:rPr>
              <a:t>Không</a:t>
            </a:r>
            <a:r>
              <a:rPr kumimoji="0" lang="vi-VN" sz="2400" b="0" i="0" u="none" strike="noStrike" kern="1200" cap="none" spc="0" normalizeH="0" noProof="0" dirty="0">
                <a:ln>
                  <a:noFill/>
                </a:ln>
                <a:solidFill>
                  <a:sysClr val="window" lastClr="FFFFFF"/>
                </a:solidFill>
                <a:effectLst/>
                <a:uLnTx/>
                <a:uFillTx/>
                <a:cs typeface="Times New Roman" panose="02020603050405020304" pitchFamily="18" charset="0"/>
              </a:rPr>
              <a:t> được đâu em. Làm thế mấy con thú nhồi bông sẽ rách ngay.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  <a:cs typeface="Times New Roman" panose="02020603050405020304" pitchFamily="18" charset="0"/>
            </a:endParaRPr>
          </a:p>
        </p:txBody>
      </p:sp>
      <p:sp>
        <p:nvSpPr>
          <p:cNvPr id="6" name="Thought Bubble: Cloud 5">
            <a:extLst>
              <a:ext uri="{FF2B5EF4-FFF2-40B4-BE49-F238E27FC236}">
                <a16:creationId xmlns:a16="http://schemas.microsoft.com/office/drawing/2014/main" id="{B8A3BB63-66B8-4D15-91B8-78DB96B5B377}"/>
              </a:ext>
            </a:extLst>
          </p:cNvPr>
          <p:cNvSpPr/>
          <p:nvPr/>
        </p:nvSpPr>
        <p:spPr>
          <a:xfrm>
            <a:off x="155575" y="1180574"/>
            <a:ext cx="3602183" cy="3183690"/>
          </a:xfrm>
          <a:prstGeom prst="cloudCallout">
            <a:avLst>
              <a:gd name="adj1" fmla="val 61214"/>
              <a:gd name="adj2" fmla="val -21833"/>
            </a:avLst>
          </a:prstGeom>
          <a:solidFill>
            <a:srgbClr val="FF99CC"/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Times New Roman" panose="02020603050405020304" pitchFamily="18" charset="0"/>
              </a:rPr>
              <a:t>Chị</a:t>
            </a:r>
            <a:r>
              <a:rPr kumimoji="0" lang="en-US" sz="2800" b="0" i="0" u="none" strike="noStrike" kern="1200" cap="none" spc="0" normalizeH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cs typeface="Times New Roman" panose="02020603050405020304" pitchFamily="18" charset="0"/>
              </a:rPr>
              <a:t> ơi!Mình cùng chơi trò ném thú bông trong phòng đi!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ysClr val="window" lastClr="FFFFFF"/>
              </a:solidFill>
              <a:effectLst/>
              <a:uLnTx/>
              <a:uFillTx/>
            </a:endParaRPr>
          </a:p>
        </p:txBody>
      </p:sp>
      <p:sp>
        <p:nvSpPr>
          <p:cNvPr id="7" name="AutoShape 2" descr="Có được mang gấu bông lên máy bay?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vi-VN"/>
          </a:p>
        </p:txBody>
      </p:sp>
      <p:pic>
        <p:nvPicPr>
          <p:cNvPr id="5127" name="Picture 7" descr="Chị Em Gái, Các Cô Gái, Những Cô Gái Nhỏ, Đôi, Í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57758" y="1838940"/>
            <a:ext cx="4291558" cy="50506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29" name="Picture 9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81665" y="4759616"/>
            <a:ext cx="2847975" cy="20967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3" name="Picture 3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911213"/>
            <a:ext cx="1592826" cy="19451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14" name="Thought Bubble: Cloud 5">
            <a:extLst>
              <a:ext uri="{FF2B5EF4-FFF2-40B4-BE49-F238E27FC236}">
                <a16:creationId xmlns:a16="http://schemas.microsoft.com/office/drawing/2014/main" id="{B8A3BB63-66B8-4D15-91B8-78DB96B5B377}"/>
              </a:ext>
            </a:extLst>
          </p:cNvPr>
          <p:cNvSpPr/>
          <p:nvPr/>
        </p:nvSpPr>
        <p:spPr>
          <a:xfrm>
            <a:off x="155575" y="1180574"/>
            <a:ext cx="3602183" cy="3183690"/>
          </a:xfrm>
          <a:prstGeom prst="cloudCallout">
            <a:avLst>
              <a:gd name="adj1" fmla="val 61214"/>
              <a:gd name="adj2" fmla="val -21833"/>
            </a:avLst>
          </a:prstGeom>
          <a:solidFill>
            <a:srgbClr val="FF99CC"/>
          </a:solidFill>
          <a:ln w="12700" cap="flat" cmpd="sng" algn="ctr">
            <a:solidFill>
              <a:srgbClr val="4472C4">
                <a:shade val="50000"/>
              </a:srgbClr>
            </a:solidFill>
            <a:prstDash val="solid"/>
            <a:miter lim="800000"/>
          </a:ln>
          <a:effectLst/>
        </p:spPr>
        <p:txBody>
          <a:bodyPr rtlCol="0" anchor="ctr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cs typeface="Times New Roman" panose="02020603050405020304" pitchFamily="18" charset="0"/>
            </a:endParaRP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noProof="0" dirty="0">
                <a:solidFill>
                  <a:srgbClr val="000000"/>
                </a:solidFill>
                <a:cs typeface="Times New Roman" panose="02020603050405020304" pitchFamily="18" charset="0"/>
              </a:rPr>
              <a:t>Ồ! </a:t>
            </a:r>
            <a:r>
              <a:rPr lang="en-US" sz="2800" noProof="0" dirty="0" err="1">
                <a:solidFill>
                  <a:srgbClr val="000000"/>
                </a:solidFill>
                <a:cs typeface="Times New Roman" panose="02020603050405020304" pitchFamily="18" charset="0"/>
              </a:rPr>
              <a:t>Thế</a:t>
            </a:r>
            <a:r>
              <a:rPr lang="en-US" sz="2800" noProof="0" dirty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en-US" sz="2800" noProof="0" dirty="0" err="1">
                <a:solidFill>
                  <a:srgbClr val="000000"/>
                </a:solidFill>
                <a:cs typeface="Times New Roman" panose="02020603050405020304" pitchFamily="18" charset="0"/>
              </a:rPr>
              <a:t>thì</a:t>
            </a:r>
            <a:r>
              <a:rPr lang="en-US" sz="2800" noProof="0" dirty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en-US" sz="2800" noProof="0" dirty="0" err="1">
                <a:solidFill>
                  <a:srgbClr val="000000"/>
                </a:solidFill>
                <a:cs typeface="Times New Roman" panose="02020603050405020304" pitchFamily="18" charset="0"/>
              </a:rPr>
              <a:t>không</a:t>
            </a:r>
            <a:r>
              <a:rPr lang="en-US" sz="2800" noProof="0" dirty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en-US" sz="2800" noProof="0" dirty="0" err="1">
                <a:solidFill>
                  <a:srgbClr val="000000"/>
                </a:solidFill>
                <a:cs typeface="Times New Roman" panose="02020603050405020304" pitchFamily="18" charset="0"/>
              </a:rPr>
              <a:t>được</a:t>
            </a:r>
            <a:r>
              <a:rPr lang="en-US" sz="2800" noProof="0" dirty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en-US" sz="2800" noProof="0" dirty="0" err="1">
                <a:solidFill>
                  <a:srgbClr val="000000"/>
                </a:solidFill>
                <a:cs typeface="Times New Roman" panose="02020603050405020304" pitchFamily="18" charset="0"/>
              </a:rPr>
              <a:t>chị</a:t>
            </a:r>
            <a:r>
              <a:rPr lang="en-US" sz="2800" noProof="0" dirty="0">
                <a:solidFill>
                  <a:srgbClr val="000000"/>
                </a:solidFill>
                <a:cs typeface="Times New Roman" panose="02020603050405020304" pitchFamily="18" charset="0"/>
              </a:rPr>
              <a:t> </a:t>
            </a:r>
            <a:r>
              <a:rPr lang="en-US" sz="2800" noProof="0" dirty="0" err="1">
                <a:solidFill>
                  <a:srgbClr val="000000"/>
                </a:solidFill>
                <a:cs typeface="Times New Roman" panose="02020603050405020304" pitchFamily="18" charset="0"/>
              </a:rPr>
              <a:t>nh</a:t>
            </a:r>
            <a:r>
              <a:rPr lang="en-US" sz="2800" noProof="0" dirty="0" err="1">
                <a:solidFill>
                  <a:schemeClr val="tx1"/>
                </a:solidFill>
                <a:cs typeface="Times New Roman" panose="02020603050405020304" pitchFamily="18" charset="0"/>
              </a:rPr>
              <a:t>ị</a:t>
            </a:r>
            <a:r>
              <a:rPr lang="en-US" sz="2800" noProof="0" dirty="0">
                <a:solidFill>
                  <a:schemeClr val="tx1"/>
                </a:solidFill>
              </a:rPr>
              <a:t>!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800" dirty="0" err="1">
                <a:solidFill>
                  <a:schemeClr val="tx1"/>
                </a:solidFill>
                <a:cs typeface="Times New Roman" panose="02020603050405020304" pitchFamily="18" charset="0"/>
              </a:rPr>
              <a:t>Chị</a:t>
            </a:r>
            <a:r>
              <a:rPr lang="en-US" sz="2800" dirty="0">
                <a:solidFill>
                  <a:schemeClr val="tx1"/>
                </a:solidFill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cs typeface="Times New Roman" panose="02020603050405020304" pitchFamily="18" charset="0"/>
              </a:rPr>
              <a:t>em</a:t>
            </a:r>
            <a:r>
              <a:rPr lang="en-US" sz="2800" dirty="0">
                <a:solidFill>
                  <a:schemeClr val="tx1"/>
                </a:solidFill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cs typeface="Times New Roman" panose="02020603050405020304" pitchFamily="18" charset="0"/>
              </a:rPr>
              <a:t>mình</a:t>
            </a:r>
            <a:r>
              <a:rPr lang="en-US" sz="2800" dirty="0">
                <a:solidFill>
                  <a:schemeClr val="tx1"/>
                </a:solidFill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cs typeface="Times New Roman" panose="02020603050405020304" pitchFamily="18" charset="0"/>
              </a:rPr>
              <a:t>đi</a:t>
            </a:r>
            <a:r>
              <a:rPr lang="en-US" sz="2800" dirty="0">
                <a:solidFill>
                  <a:schemeClr val="tx1"/>
                </a:solidFill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cs typeface="Times New Roman" panose="02020603050405020304" pitchFamily="18" charset="0"/>
              </a:rPr>
              <a:t>ngủ</a:t>
            </a:r>
            <a:r>
              <a:rPr lang="en-US" sz="2800" dirty="0">
                <a:solidFill>
                  <a:schemeClr val="tx1"/>
                </a:solidFill>
                <a:cs typeface="Times New Roman" panose="02020603050405020304" pitchFamily="18" charset="0"/>
              </a:rPr>
              <a:t> </a:t>
            </a:r>
            <a:r>
              <a:rPr lang="en-US" sz="2800" dirty="0" err="1">
                <a:solidFill>
                  <a:schemeClr val="tx1"/>
                </a:solidFill>
                <a:cs typeface="Times New Roman" panose="02020603050405020304" pitchFamily="18" charset="0"/>
              </a:rPr>
              <a:t>thôi</a:t>
            </a:r>
            <a:r>
              <a:rPr lang="en-US" sz="2800" dirty="0">
                <a:solidFill>
                  <a:schemeClr val="tx1"/>
                </a:solidFill>
                <a:cs typeface="Times New Roman" panose="02020603050405020304" pitchFamily="18" charset="0"/>
              </a:rPr>
              <a:t>.</a:t>
            </a:r>
            <a:endParaRPr lang="en-US" sz="2800" noProof="0" dirty="0">
              <a:solidFill>
                <a:schemeClr val="tx1"/>
              </a:solidFill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502852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4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9448800" y="6356350"/>
            <a:ext cx="2743200" cy="365125"/>
          </a:xfrm>
        </p:spPr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13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37717" y="340984"/>
            <a:ext cx="11951594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en-US" sz="2800" u="sng">
                <a:solidFill>
                  <a:srgbClr val="000000"/>
                </a:solidFill>
                <a:cs typeface="Times New Roman" panose="02020603050405020304" pitchFamily="18" charset="0"/>
              </a:rPr>
              <a:t>2. Quan sát: </a:t>
            </a:r>
          </a:p>
          <a:p>
            <a:pPr indent="-36000" algn="just">
              <a:lnSpc>
                <a:spcPct val="150000"/>
              </a:lnSpc>
              <a:buAutoNum type="alphaLcPeriod"/>
            </a:pPr>
            <a:r>
              <a:rPr lang="en-US" sz="2800">
                <a:solidFill>
                  <a:srgbClr val="000000"/>
                </a:solidFill>
                <a:cs typeface="Times New Roman" panose="02020603050405020304" pitchFamily="18" charset="0"/>
              </a:rPr>
              <a:t>Mang đến lớp đồ vật, đồ chơi hình một loài vật (hoặc tranh loài vật) mà em yêu thích.</a:t>
            </a:r>
          </a:p>
          <a:p>
            <a:pPr indent="-108000" algn="just">
              <a:lnSpc>
                <a:spcPct val="150000"/>
              </a:lnSpc>
              <a:buAutoNum type="alphaLcPeriod"/>
            </a:pPr>
            <a:r>
              <a:rPr lang="en-US" sz="2800">
                <a:cs typeface="Arial" panose="020B0604020202020204" pitchFamily="34" charset="0"/>
              </a:rPr>
              <a:t>Quan sát đồ vật, đồ chơi (tranh ảnh) và ghi lại kết quả quan sát.</a:t>
            </a:r>
            <a:endParaRPr lang="en-US" sz="2800" dirty="0">
              <a:cs typeface="Arial" panose="020B0604020202020204" pitchFamily="34" charset="0"/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114"/>
          <a:stretch/>
        </p:blipFill>
        <p:spPr>
          <a:xfrm>
            <a:off x="103031" y="2542303"/>
            <a:ext cx="5487872" cy="227626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30" t="50492" r="-1730" b="3622"/>
          <a:stretch/>
        </p:blipFill>
        <p:spPr>
          <a:xfrm>
            <a:off x="5034963" y="2722295"/>
            <a:ext cx="7280920" cy="2488525"/>
          </a:xfrm>
          <a:prstGeom prst="rect">
            <a:avLst/>
          </a:prstGeom>
        </p:spPr>
      </p:pic>
      <p:sp>
        <p:nvSpPr>
          <p:cNvPr id="9" name="Cloud 8"/>
          <p:cNvSpPr/>
          <p:nvPr/>
        </p:nvSpPr>
        <p:spPr>
          <a:xfrm>
            <a:off x="7026892" y="4694350"/>
            <a:ext cx="5165107" cy="1941582"/>
          </a:xfrm>
          <a:prstGeom prst="cloud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BB397A4-769D-44E8-8740-AF3C0D51E0DD}"/>
              </a:ext>
            </a:extLst>
          </p:cNvPr>
          <p:cNvSpPr txBox="1"/>
          <p:nvPr/>
        </p:nvSpPr>
        <p:spPr>
          <a:xfrm>
            <a:off x="7748791" y="5210820"/>
            <a:ext cx="3854626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/>
              <a:t>- Báo cáo kết quả quan sát  </a:t>
            </a:r>
            <a:r>
              <a:rPr lang="en-US" sz="2800" dirty="0" err="1"/>
              <a:t>trước</a:t>
            </a:r>
            <a:r>
              <a:rPr lang="en-US" sz="2800" dirty="0"/>
              <a:t> </a:t>
            </a:r>
            <a:r>
              <a:rPr lang="en-US" sz="2800" dirty="0" err="1"/>
              <a:t>lớp</a:t>
            </a:r>
            <a:r>
              <a:rPr lang="en-US" sz="3200" dirty="0"/>
              <a:t>.</a:t>
            </a:r>
            <a:endParaRPr lang="en-US" sz="3200" dirty="0">
              <a:solidFill>
                <a:srgbClr val="FF0000"/>
              </a:solidFill>
            </a:endParaRPr>
          </a:p>
        </p:txBody>
      </p:sp>
      <p:sp>
        <p:nvSpPr>
          <p:cNvPr id="11" name="Cloud 10">
            <a:extLst>
              <a:ext uri="{FF2B5EF4-FFF2-40B4-BE49-F238E27FC236}">
                <a16:creationId xmlns:a16="http://schemas.microsoft.com/office/drawing/2014/main" id="{16EE9D2B-4801-470F-9FC3-D41095BCB205}"/>
              </a:ext>
            </a:extLst>
          </p:cNvPr>
          <p:cNvSpPr/>
          <p:nvPr/>
        </p:nvSpPr>
        <p:spPr>
          <a:xfrm>
            <a:off x="109885" y="4796604"/>
            <a:ext cx="6561600" cy="1839327"/>
          </a:xfrm>
          <a:prstGeom prst="cloud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800" dirty="0"/>
              <a:t>- </a:t>
            </a:r>
            <a:r>
              <a:rPr lang="en-US" sz="2800" dirty="0" err="1"/>
              <a:t>Thảo</a:t>
            </a:r>
            <a:r>
              <a:rPr lang="en-US" sz="2800" dirty="0"/>
              <a:t> </a:t>
            </a:r>
            <a:r>
              <a:rPr lang="en-US" sz="2800" dirty="0" err="1"/>
              <a:t>luận</a:t>
            </a:r>
            <a:r>
              <a:rPr lang="en-US" sz="2800" dirty="0"/>
              <a:t> </a:t>
            </a:r>
            <a:r>
              <a:rPr lang="en-US" sz="2800" err="1"/>
              <a:t>nhóm</a:t>
            </a:r>
            <a:r>
              <a:rPr lang="en-US" sz="2800"/>
              <a:t> sáu, quan sát đồ chơi!</a:t>
            </a:r>
            <a:endParaRPr lang="en-US" sz="2800" dirty="0">
              <a:solidFill>
                <a:srgbClr val="FF0000"/>
              </a:solidFill>
            </a:endParaRPr>
          </a:p>
          <a:p>
            <a:pPr algn="ctr"/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19440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1" dur="2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6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  <p:bldP spid="11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9448800" y="6356350"/>
            <a:ext cx="2743200" cy="365125"/>
          </a:xfrm>
        </p:spPr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14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418646"/>
            <a:ext cx="12192000" cy="530842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33446341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9448800" y="6356350"/>
            <a:ext cx="2743200" cy="365125"/>
          </a:xfrm>
        </p:spPr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15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345272" y="1105950"/>
            <a:ext cx="8679833" cy="501675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solidFill>
                  <a:prstClr val="black"/>
                </a:solidFill>
              </a:rPr>
              <a:t>- </a:t>
            </a:r>
            <a:r>
              <a:rPr lang="en-US" sz="3200" dirty="0" err="1">
                <a:solidFill>
                  <a:prstClr val="black"/>
                </a:solidFill>
              </a:rPr>
              <a:t>Đây</a:t>
            </a:r>
            <a:r>
              <a:rPr lang="en-US" sz="3200" dirty="0">
                <a:solidFill>
                  <a:prstClr val="black"/>
                </a:solidFill>
              </a:rPr>
              <a:t> </a:t>
            </a:r>
            <a:r>
              <a:rPr lang="en-US" sz="3200" dirty="0" err="1">
                <a:solidFill>
                  <a:prstClr val="black"/>
                </a:solidFill>
              </a:rPr>
              <a:t>là</a:t>
            </a:r>
            <a:r>
              <a:rPr lang="en-US" sz="3200" dirty="0">
                <a:solidFill>
                  <a:prstClr val="black"/>
                </a:solidFill>
              </a:rPr>
              <a:t> con </a:t>
            </a:r>
            <a:r>
              <a:rPr lang="en-US" sz="3200" dirty="0" err="1">
                <a:solidFill>
                  <a:prstClr val="black"/>
                </a:solidFill>
              </a:rPr>
              <a:t>gấu</a:t>
            </a:r>
            <a:r>
              <a:rPr lang="en-US" sz="3200" dirty="0">
                <a:solidFill>
                  <a:prstClr val="black"/>
                </a:solidFill>
              </a:rPr>
              <a:t> </a:t>
            </a:r>
            <a:r>
              <a:rPr lang="en-US" sz="3200" dirty="0" err="1">
                <a:solidFill>
                  <a:prstClr val="black"/>
                </a:solidFill>
              </a:rPr>
              <a:t>bông</a:t>
            </a:r>
            <a:r>
              <a:rPr lang="en-US" sz="3200" dirty="0">
                <a:solidFill>
                  <a:prstClr val="black"/>
                </a:solidFill>
              </a:rPr>
              <a:t> </a:t>
            </a:r>
            <a:r>
              <a:rPr lang="en-US" sz="3200" dirty="0" err="1">
                <a:solidFill>
                  <a:prstClr val="black"/>
                </a:solidFill>
              </a:rPr>
              <a:t>của</a:t>
            </a:r>
            <a:r>
              <a:rPr lang="en-US" sz="3200" dirty="0">
                <a:solidFill>
                  <a:prstClr val="black"/>
                </a:solidFill>
              </a:rPr>
              <a:t> </a:t>
            </a:r>
            <a:r>
              <a:rPr lang="en-US" sz="3200" dirty="0" err="1">
                <a:solidFill>
                  <a:prstClr val="black"/>
                </a:solidFill>
              </a:rPr>
              <a:t>tớ</a:t>
            </a:r>
            <a:r>
              <a:rPr lang="en-US" sz="3200" dirty="0">
                <a:solidFill>
                  <a:prstClr val="black"/>
                </a:solidFill>
              </a:rPr>
              <a:t>. </a:t>
            </a:r>
            <a:r>
              <a:rPr lang="en-US" sz="3200" dirty="0" err="1">
                <a:solidFill>
                  <a:prstClr val="black"/>
                </a:solidFill>
              </a:rPr>
              <a:t>Nó</a:t>
            </a:r>
            <a:r>
              <a:rPr lang="en-US" sz="3200" dirty="0">
                <a:solidFill>
                  <a:prstClr val="black"/>
                </a:solidFill>
              </a:rPr>
              <a:t> </a:t>
            </a:r>
            <a:r>
              <a:rPr lang="en-US" sz="3200" dirty="0" err="1">
                <a:solidFill>
                  <a:prstClr val="black"/>
                </a:solidFill>
              </a:rPr>
              <a:t>tên</a:t>
            </a:r>
            <a:r>
              <a:rPr lang="en-US" sz="3200" dirty="0">
                <a:solidFill>
                  <a:prstClr val="black"/>
                </a:solidFill>
              </a:rPr>
              <a:t> </a:t>
            </a:r>
            <a:r>
              <a:rPr lang="en-US" sz="3200" dirty="0" err="1">
                <a:solidFill>
                  <a:prstClr val="black"/>
                </a:solidFill>
              </a:rPr>
              <a:t>là</a:t>
            </a:r>
            <a:r>
              <a:rPr lang="en-US" sz="3200" dirty="0">
                <a:solidFill>
                  <a:prstClr val="black"/>
                </a:solidFill>
              </a:rPr>
              <a:t> Misa</a:t>
            </a:r>
          </a:p>
          <a:p>
            <a:pPr marL="457200" indent="-457200">
              <a:buFontTx/>
              <a:buChar char="-"/>
            </a:pPr>
            <a:r>
              <a:rPr lang="en-US" sz="3200" dirty="0">
                <a:solidFill>
                  <a:prstClr val="black"/>
                </a:solidFill>
              </a:rPr>
              <a:t>Con </a:t>
            </a:r>
            <a:r>
              <a:rPr lang="en-US" sz="3200" dirty="0" err="1">
                <a:solidFill>
                  <a:prstClr val="black"/>
                </a:solidFill>
              </a:rPr>
              <a:t>gấu</a:t>
            </a:r>
            <a:r>
              <a:rPr lang="en-US" sz="3200" dirty="0">
                <a:solidFill>
                  <a:prstClr val="black"/>
                </a:solidFill>
              </a:rPr>
              <a:t> </a:t>
            </a:r>
            <a:r>
              <a:rPr lang="en-US" sz="3200" dirty="0" err="1">
                <a:solidFill>
                  <a:prstClr val="black"/>
                </a:solidFill>
              </a:rPr>
              <a:t>của</a:t>
            </a:r>
            <a:r>
              <a:rPr lang="en-US" sz="3200" dirty="0">
                <a:solidFill>
                  <a:prstClr val="black"/>
                </a:solidFill>
              </a:rPr>
              <a:t> </a:t>
            </a:r>
            <a:r>
              <a:rPr lang="en-US" sz="3200" dirty="0" err="1">
                <a:solidFill>
                  <a:prstClr val="black"/>
                </a:solidFill>
              </a:rPr>
              <a:t>tớ</a:t>
            </a:r>
            <a:r>
              <a:rPr lang="en-US" sz="3200" dirty="0">
                <a:solidFill>
                  <a:prstClr val="black"/>
                </a:solidFill>
              </a:rPr>
              <a:t> </a:t>
            </a:r>
            <a:r>
              <a:rPr lang="en-US" sz="3200" dirty="0" err="1">
                <a:solidFill>
                  <a:prstClr val="black"/>
                </a:solidFill>
              </a:rPr>
              <a:t>được</a:t>
            </a:r>
            <a:r>
              <a:rPr lang="en-US" sz="3200" dirty="0">
                <a:solidFill>
                  <a:prstClr val="black"/>
                </a:solidFill>
              </a:rPr>
              <a:t> </a:t>
            </a:r>
            <a:r>
              <a:rPr lang="en-US" sz="3200" dirty="0" err="1">
                <a:solidFill>
                  <a:prstClr val="black"/>
                </a:solidFill>
              </a:rPr>
              <a:t>làm</a:t>
            </a:r>
            <a:r>
              <a:rPr lang="en-US" sz="3200" dirty="0">
                <a:solidFill>
                  <a:prstClr val="black"/>
                </a:solidFill>
              </a:rPr>
              <a:t> </a:t>
            </a:r>
            <a:r>
              <a:rPr lang="en-US" sz="3200" dirty="0" err="1">
                <a:solidFill>
                  <a:prstClr val="black"/>
                </a:solidFill>
              </a:rPr>
              <a:t>bằng</a:t>
            </a:r>
            <a:r>
              <a:rPr lang="en-US" sz="3200" dirty="0">
                <a:solidFill>
                  <a:prstClr val="black"/>
                </a:solidFill>
              </a:rPr>
              <a:t> </a:t>
            </a:r>
            <a:r>
              <a:rPr lang="en-US" sz="3200" dirty="0" err="1">
                <a:solidFill>
                  <a:prstClr val="black"/>
                </a:solidFill>
              </a:rPr>
              <a:t>bông</a:t>
            </a:r>
            <a:r>
              <a:rPr lang="en-US" sz="3200" dirty="0">
                <a:solidFill>
                  <a:prstClr val="black"/>
                </a:solidFill>
              </a:rPr>
              <a:t>. </a:t>
            </a:r>
            <a:r>
              <a:rPr lang="en-US" sz="3200" dirty="0" err="1">
                <a:solidFill>
                  <a:prstClr val="black"/>
                </a:solidFill>
              </a:rPr>
              <a:t>Nó</a:t>
            </a:r>
            <a:r>
              <a:rPr lang="en-US" sz="3200" dirty="0">
                <a:solidFill>
                  <a:prstClr val="black"/>
                </a:solidFill>
              </a:rPr>
              <a:t> </a:t>
            </a:r>
            <a:r>
              <a:rPr lang="en-US" sz="3200" dirty="0" err="1">
                <a:solidFill>
                  <a:prstClr val="black"/>
                </a:solidFill>
              </a:rPr>
              <a:t>có</a:t>
            </a:r>
            <a:r>
              <a:rPr lang="en-US" sz="3200" dirty="0">
                <a:solidFill>
                  <a:prstClr val="black"/>
                </a:solidFill>
              </a:rPr>
              <a:t> </a:t>
            </a:r>
            <a:r>
              <a:rPr lang="en-US" sz="3200" dirty="0" err="1">
                <a:solidFill>
                  <a:prstClr val="black"/>
                </a:solidFill>
              </a:rPr>
              <a:t>màu</a:t>
            </a:r>
            <a:r>
              <a:rPr lang="en-US" sz="3200" dirty="0">
                <a:solidFill>
                  <a:prstClr val="black"/>
                </a:solidFill>
              </a:rPr>
              <a:t> </a:t>
            </a:r>
            <a:r>
              <a:rPr lang="en-US" sz="3200" dirty="0" err="1">
                <a:solidFill>
                  <a:prstClr val="black"/>
                </a:solidFill>
              </a:rPr>
              <a:t>nâu</a:t>
            </a:r>
            <a:r>
              <a:rPr lang="en-US" sz="3200" dirty="0">
                <a:solidFill>
                  <a:prstClr val="black"/>
                </a:solidFill>
              </a:rPr>
              <a:t>.</a:t>
            </a:r>
          </a:p>
          <a:p>
            <a:pPr marL="457200" indent="-457200">
              <a:buFontTx/>
              <a:buChar char="-"/>
            </a:pPr>
            <a:r>
              <a:rPr lang="en-US" sz="3200" dirty="0" err="1">
                <a:solidFill>
                  <a:prstClr val="black"/>
                </a:solidFill>
              </a:rPr>
              <a:t>Nó</a:t>
            </a:r>
            <a:r>
              <a:rPr lang="en-US" sz="3200" dirty="0">
                <a:solidFill>
                  <a:prstClr val="black"/>
                </a:solidFill>
              </a:rPr>
              <a:t> to </a:t>
            </a:r>
            <a:r>
              <a:rPr lang="en-US" sz="3200" dirty="0" err="1">
                <a:solidFill>
                  <a:prstClr val="black"/>
                </a:solidFill>
              </a:rPr>
              <a:t>bằng</a:t>
            </a:r>
            <a:r>
              <a:rPr lang="en-US" sz="3200" dirty="0">
                <a:solidFill>
                  <a:prstClr val="black"/>
                </a:solidFill>
              </a:rPr>
              <a:t> </a:t>
            </a:r>
            <a:r>
              <a:rPr lang="en-US" sz="3200" dirty="0" err="1">
                <a:solidFill>
                  <a:prstClr val="black"/>
                </a:solidFill>
              </a:rPr>
              <a:t>cái</a:t>
            </a:r>
            <a:r>
              <a:rPr lang="en-US" sz="3200" dirty="0">
                <a:solidFill>
                  <a:prstClr val="black"/>
                </a:solidFill>
              </a:rPr>
              <a:t> </a:t>
            </a:r>
            <a:r>
              <a:rPr lang="en-US" sz="3200" dirty="0" err="1">
                <a:solidFill>
                  <a:prstClr val="black"/>
                </a:solidFill>
              </a:rPr>
              <a:t>bình</a:t>
            </a:r>
            <a:r>
              <a:rPr lang="en-US" sz="3200" dirty="0">
                <a:solidFill>
                  <a:prstClr val="black"/>
                </a:solidFill>
              </a:rPr>
              <a:t> </a:t>
            </a:r>
            <a:r>
              <a:rPr lang="en-US" sz="3200" dirty="0" err="1">
                <a:solidFill>
                  <a:prstClr val="black"/>
                </a:solidFill>
              </a:rPr>
              <a:t>hoa</a:t>
            </a:r>
            <a:r>
              <a:rPr lang="en-US" sz="3200" dirty="0">
                <a:solidFill>
                  <a:prstClr val="black"/>
                </a:solidFill>
              </a:rPr>
              <a:t>.</a:t>
            </a:r>
          </a:p>
          <a:p>
            <a:pPr marL="457200" indent="-457200">
              <a:buFontTx/>
              <a:buChar char="-"/>
            </a:pPr>
            <a:r>
              <a:rPr lang="en-US" sz="3200" dirty="0" err="1">
                <a:solidFill>
                  <a:prstClr val="black"/>
                </a:solidFill>
              </a:rPr>
              <a:t>Toàn</a:t>
            </a:r>
            <a:r>
              <a:rPr lang="en-US" sz="3200" dirty="0">
                <a:solidFill>
                  <a:prstClr val="black"/>
                </a:solidFill>
              </a:rPr>
              <a:t> </a:t>
            </a:r>
            <a:r>
              <a:rPr lang="en-US" sz="3200" dirty="0" err="1">
                <a:solidFill>
                  <a:prstClr val="black"/>
                </a:solidFill>
              </a:rPr>
              <a:t>thân</a:t>
            </a:r>
            <a:r>
              <a:rPr lang="en-US" sz="3200" dirty="0">
                <a:solidFill>
                  <a:prstClr val="black"/>
                </a:solidFill>
              </a:rPr>
              <a:t> </a:t>
            </a:r>
            <a:r>
              <a:rPr lang="en-US" sz="3200" dirty="0" err="1">
                <a:solidFill>
                  <a:prstClr val="black"/>
                </a:solidFill>
              </a:rPr>
              <a:t>của</a:t>
            </a:r>
            <a:r>
              <a:rPr lang="en-US" sz="3200" dirty="0">
                <a:solidFill>
                  <a:prstClr val="black"/>
                </a:solidFill>
              </a:rPr>
              <a:t> </a:t>
            </a:r>
            <a:r>
              <a:rPr lang="en-US" sz="3200" dirty="0" err="1">
                <a:solidFill>
                  <a:prstClr val="black"/>
                </a:solidFill>
              </a:rPr>
              <a:t>nó</a:t>
            </a:r>
            <a:r>
              <a:rPr lang="en-US" sz="3200" dirty="0">
                <a:solidFill>
                  <a:prstClr val="black"/>
                </a:solidFill>
              </a:rPr>
              <a:t> </a:t>
            </a:r>
            <a:r>
              <a:rPr lang="en-US" sz="3200" dirty="0" err="1">
                <a:solidFill>
                  <a:prstClr val="black"/>
                </a:solidFill>
              </a:rPr>
              <a:t>màu</a:t>
            </a:r>
            <a:r>
              <a:rPr lang="en-US" sz="3200" dirty="0">
                <a:solidFill>
                  <a:prstClr val="black"/>
                </a:solidFill>
              </a:rPr>
              <a:t> </a:t>
            </a:r>
            <a:r>
              <a:rPr lang="en-US" sz="3200" dirty="0" err="1">
                <a:solidFill>
                  <a:prstClr val="black"/>
                </a:solidFill>
              </a:rPr>
              <a:t>nâu</a:t>
            </a:r>
            <a:r>
              <a:rPr lang="en-US" sz="3200" dirty="0">
                <a:solidFill>
                  <a:prstClr val="black"/>
                </a:solidFill>
              </a:rPr>
              <a:t> </a:t>
            </a:r>
            <a:r>
              <a:rPr lang="en-US" sz="3200" dirty="0" err="1">
                <a:solidFill>
                  <a:prstClr val="black"/>
                </a:solidFill>
              </a:rPr>
              <a:t>nhạt</a:t>
            </a:r>
            <a:r>
              <a:rPr lang="en-US" sz="3200" dirty="0">
                <a:solidFill>
                  <a:prstClr val="black"/>
                </a:solidFill>
              </a:rPr>
              <a:t>, </a:t>
            </a:r>
            <a:r>
              <a:rPr lang="en-US" sz="3200" dirty="0" err="1">
                <a:solidFill>
                  <a:prstClr val="black"/>
                </a:solidFill>
              </a:rPr>
              <a:t>mắt</a:t>
            </a:r>
            <a:r>
              <a:rPr lang="en-US" sz="3200" dirty="0">
                <a:solidFill>
                  <a:prstClr val="black"/>
                </a:solidFill>
              </a:rPr>
              <a:t> </a:t>
            </a:r>
            <a:r>
              <a:rPr lang="en-US" sz="3200" dirty="0" err="1">
                <a:solidFill>
                  <a:prstClr val="black"/>
                </a:solidFill>
              </a:rPr>
              <a:t>đen</a:t>
            </a:r>
            <a:r>
              <a:rPr lang="en-US" sz="3200" dirty="0">
                <a:solidFill>
                  <a:prstClr val="black"/>
                </a:solidFill>
              </a:rPr>
              <a:t>, </a:t>
            </a:r>
            <a:r>
              <a:rPr lang="en-US" sz="3200" dirty="0" err="1">
                <a:solidFill>
                  <a:prstClr val="black"/>
                </a:solidFill>
              </a:rPr>
              <a:t>mũi</a:t>
            </a:r>
            <a:r>
              <a:rPr lang="en-US" sz="3200" dirty="0">
                <a:solidFill>
                  <a:prstClr val="black"/>
                </a:solidFill>
              </a:rPr>
              <a:t> </a:t>
            </a:r>
            <a:r>
              <a:rPr lang="en-US" sz="3200" dirty="0" err="1">
                <a:solidFill>
                  <a:prstClr val="black"/>
                </a:solidFill>
              </a:rPr>
              <a:t>đen</a:t>
            </a:r>
            <a:r>
              <a:rPr lang="en-US" sz="3200" dirty="0">
                <a:solidFill>
                  <a:prstClr val="black"/>
                </a:solidFill>
              </a:rPr>
              <a:t>, </a:t>
            </a:r>
            <a:r>
              <a:rPr lang="en-US" sz="3200" dirty="0" err="1">
                <a:solidFill>
                  <a:prstClr val="black"/>
                </a:solidFill>
              </a:rPr>
              <a:t>khuôn</a:t>
            </a:r>
            <a:r>
              <a:rPr lang="en-US" sz="3200" dirty="0">
                <a:solidFill>
                  <a:prstClr val="black"/>
                </a:solidFill>
              </a:rPr>
              <a:t> </a:t>
            </a:r>
            <a:r>
              <a:rPr lang="en-US" sz="3200" dirty="0" err="1">
                <a:solidFill>
                  <a:prstClr val="black"/>
                </a:solidFill>
              </a:rPr>
              <a:t>mặt</a:t>
            </a:r>
            <a:r>
              <a:rPr lang="en-US" sz="3200" dirty="0">
                <a:solidFill>
                  <a:prstClr val="black"/>
                </a:solidFill>
              </a:rPr>
              <a:t> </a:t>
            </a:r>
            <a:r>
              <a:rPr lang="en-US" sz="3200" dirty="0" err="1">
                <a:solidFill>
                  <a:prstClr val="black"/>
                </a:solidFill>
              </a:rPr>
              <a:t>rất</a:t>
            </a:r>
            <a:r>
              <a:rPr lang="en-US" sz="3200" dirty="0">
                <a:solidFill>
                  <a:prstClr val="black"/>
                </a:solidFill>
              </a:rPr>
              <a:t> </a:t>
            </a:r>
            <a:r>
              <a:rPr lang="en-US" sz="3200" dirty="0" err="1">
                <a:solidFill>
                  <a:prstClr val="black"/>
                </a:solidFill>
              </a:rPr>
              <a:t>xinh</a:t>
            </a:r>
            <a:r>
              <a:rPr lang="en-US" sz="3200" dirty="0">
                <a:solidFill>
                  <a:prstClr val="black"/>
                </a:solidFill>
              </a:rPr>
              <a:t> </a:t>
            </a:r>
            <a:r>
              <a:rPr lang="en-US" sz="3200" dirty="0" err="1">
                <a:solidFill>
                  <a:prstClr val="black"/>
                </a:solidFill>
              </a:rPr>
              <a:t>và</a:t>
            </a:r>
            <a:r>
              <a:rPr lang="en-US" sz="3200" dirty="0">
                <a:solidFill>
                  <a:prstClr val="black"/>
                </a:solidFill>
              </a:rPr>
              <a:t> </a:t>
            </a:r>
            <a:r>
              <a:rPr lang="en-US" sz="3200" dirty="0" err="1">
                <a:solidFill>
                  <a:prstClr val="black"/>
                </a:solidFill>
              </a:rPr>
              <a:t>thân</a:t>
            </a:r>
            <a:r>
              <a:rPr lang="en-US" sz="3200" dirty="0">
                <a:solidFill>
                  <a:prstClr val="black"/>
                </a:solidFill>
              </a:rPr>
              <a:t> </a:t>
            </a:r>
            <a:r>
              <a:rPr lang="en-US" sz="3200" dirty="0" err="1">
                <a:solidFill>
                  <a:prstClr val="black"/>
                </a:solidFill>
              </a:rPr>
              <a:t>thiện</a:t>
            </a:r>
            <a:r>
              <a:rPr lang="en-US" sz="3200" dirty="0">
                <a:solidFill>
                  <a:prstClr val="black"/>
                </a:solidFill>
              </a:rPr>
              <a:t>.</a:t>
            </a:r>
          </a:p>
          <a:p>
            <a:pPr marL="457200" indent="-457200">
              <a:buFontTx/>
              <a:buChar char="-"/>
            </a:pPr>
            <a:r>
              <a:rPr lang="en-US" sz="3200" dirty="0" err="1">
                <a:solidFill>
                  <a:prstClr val="black"/>
                </a:solidFill>
              </a:rPr>
              <a:t>Tớ</a:t>
            </a:r>
            <a:r>
              <a:rPr lang="en-US" sz="3200" dirty="0">
                <a:solidFill>
                  <a:prstClr val="black"/>
                </a:solidFill>
              </a:rPr>
              <a:t> </a:t>
            </a:r>
            <a:r>
              <a:rPr lang="en-US" sz="3200" dirty="0" err="1">
                <a:solidFill>
                  <a:prstClr val="black"/>
                </a:solidFill>
              </a:rPr>
              <a:t>rất</a:t>
            </a:r>
            <a:r>
              <a:rPr lang="en-US" sz="3200" dirty="0">
                <a:solidFill>
                  <a:prstClr val="black"/>
                </a:solidFill>
              </a:rPr>
              <a:t> </a:t>
            </a:r>
            <a:r>
              <a:rPr lang="en-US" sz="3200" dirty="0" err="1">
                <a:solidFill>
                  <a:prstClr val="black"/>
                </a:solidFill>
              </a:rPr>
              <a:t>thích</a:t>
            </a:r>
            <a:r>
              <a:rPr lang="en-US" sz="3200" dirty="0">
                <a:solidFill>
                  <a:prstClr val="black"/>
                </a:solidFill>
              </a:rPr>
              <a:t> </a:t>
            </a:r>
            <a:r>
              <a:rPr lang="en-US" sz="3200" dirty="0" err="1">
                <a:solidFill>
                  <a:prstClr val="black"/>
                </a:solidFill>
              </a:rPr>
              <a:t>nó</a:t>
            </a:r>
            <a:r>
              <a:rPr lang="en-US" sz="3200" dirty="0">
                <a:solidFill>
                  <a:prstClr val="black"/>
                </a:solidFill>
              </a:rPr>
              <a:t>. </a:t>
            </a:r>
            <a:r>
              <a:rPr lang="en-US" sz="3200" dirty="0" err="1">
                <a:solidFill>
                  <a:prstClr val="black"/>
                </a:solidFill>
              </a:rPr>
              <a:t>Mỗi</a:t>
            </a:r>
            <a:r>
              <a:rPr lang="en-US" sz="3200" dirty="0">
                <a:solidFill>
                  <a:prstClr val="black"/>
                </a:solidFill>
              </a:rPr>
              <a:t> </a:t>
            </a:r>
            <a:r>
              <a:rPr lang="en-US" sz="3200" dirty="0" err="1">
                <a:solidFill>
                  <a:prstClr val="black"/>
                </a:solidFill>
              </a:rPr>
              <a:t>khi</a:t>
            </a:r>
            <a:r>
              <a:rPr lang="en-US" sz="3200" dirty="0">
                <a:solidFill>
                  <a:prstClr val="black"/>
                </a:solidFill>
              </a:rPr>
              <a:t> </a:t>
            </a:r>
            <a:r>
              <a:rPr lang="en-US" sz="3200" dirty="0" err="1">
                <a:solidFill>
                  <a:prstClr val="black"/>
                </a:solidFill>
              </a:rPr>
              <a:t>đi</a:t>
            </a:r>
            <a:r>
              <a:rPr lang="en-US" sz="3200" dirty="0">
                <a:solidFill>
                  <a:prstClr val="black"/>
                </a:solidFill>
              </a:rPr>
              <a:t> </a:t>
            </a:r>
            <a:r>
              <a:rPr lang="en-US" sz="3200" dirty="0" err="1">
                <a:solidFill>
                  <a:prstClr val="black"/>
                </a:solidFill>
              </a:rPr>
              <a:t>ngủ</a:t>
            </a:r>
            <a:r>
              <a:rPr lang="en-US" sz="3200" dirty="0">
                <a:solidFill>
                  <a:prstClr val="black"/>
                </a:solidFill>
              </a:rPr>
              <a:t> </a:t>
            </a:r>
            <a:r>
              <a:rPr lang="en-US" sz="3200" dirty="0" err="1">
                <a:solidFill>
                  <a:prstClr val="black"/>
                </a:solidFill>
              </a:rPr>
              <a:t>tớ</a:t>
            </a:r>
            <a:r>
              <a:rPr lang="en-US" sz="3200" dirty="0">
                <a:solidFill>
                  <a:prstClr val="black"/>
                </a:solidFill>
              </a:rPr>
              <a:t> </a:t>
            </a:r>
            <a:r>
              <a:rPr lang="en-US" sz="3200" dirty="0" err="1">
                <a:solidFill>
                  <a:prstClr val="black"/>
                </a:solidFill>
              </a:rPr>
              <a:t>thường</a:t>
            </a:r>
            <a:r>
              <a:rPr lang="en-US" sz="3200" dirty="0">
                <a:solidFill>
                  <a:prstClr val="black"/>
                </a:solidFill>
              </a:rPr>
              <a:t> </a:t>
            </a:r>
            <a:r>
              <a:rPr lang="en-US" sz="3200" dirty="0" err="1">
                <a:solidFill>
                  <a:prstClr val="black"/>
                </a:solidFill>
              </a:rPr>
              <a:t>ôm</a:t>
            </a:r>
            <a:r>
              <a:rPr lang="en-US" sz="3200" dirty="0">
                <a:solidFill>
                  <a:prstClr val="black"/>
                </a:solidFill>
              </a:rPr>
              <a:t> </a:t>
            </a:r>
            <a:r>
              <a:rPr lang="en-US" sz="3200" dirty="0" err="1">
                <a:solidFill>
                  <a:prstClr val="black"/>
                </a:solidFill>
              </a:rPr>
              <a:t>nó</a:t>
            </a:r>
            <a:r>
              <a:rPr lang="en-US" sz="3200" dirty="0">
                <a:solidFill>
                  <a:prstClr val="black"/>
                </a:solidFill>
              </a:rPr>
              <a:t> </a:t>
            </a:r>
            <a:r>
              <a:rPr lang="en-US" sz="3200" dirty="0" err="1">
                <a:solidFill>
                  <a:prstClr val="black"/>
                </a:solidFill>
              </a:rPr>
              <a:t>ngủ</a:t>
            </a:r>
            <a:r>
              <a:rPr lang="en-US" sz="3200" dirty="0">
                <a:solidFill>
                  <a:prstClr val="black"/>
                </a:solidFill>
              </a:rPr>
              <a:t>. </a:t>
            </a:r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5F5F5"/>
              </a:clrFrom>
              <a:clrTo>
                <a:srgbClr val="F5F5F5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105950"/>
            <a:ext cx="3410052" cy="489646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41823885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Number Placeholder 1"/>
          <p:cNvSpPr>
            <a:spLocks noGrp="1"/>
          </p:cNvSpPr>
          <p:nvPr>
            <p:ph type="sldNum" sz="quarter" idx="4294967295"/>
          </p:nvPr>
        </p:nvSpPr>
        <p:spPr>
          <a:xfrm>
            <a:off x="9448800" y="6356350"/>
            <a:ext cx="2743200" cy="365125"/>
          </a:xfrm>
        </p:spPr>
        <p:txBody>
          <a:bodyPr/>
          <a:lstStyle/>
          <a:p>
            <a:fld id="{9306B73E-E889-4101-943F-C932486AC50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16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pic>
        <p:nvPicPr>
          <p:cNvPr id="1026" name="Picture 2" descr="Mua 1 Tặng 1] Gối Ôm Hình Thú Cho Bé FREESHIP Gấu Bông Sóc Nhí - Mua 1 Gối  Ôm Hình Thú Tặng 1 Thước Dây Dài 1M5 - Gối nằm | DienMayHoangNgan.co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4323" y="444137"/>
            <a:ext cx="3917677" cy="47297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91100" y="2310422"/>
            <a:ext cx="4383223" cy="44430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Cloud Callout 2"/>
          <p:cNvSpPr/>
          <p:nvPr/>
        </p:nvSpPr>
        <p:spPr>
          <a:xfrm>
            <a:off x="0" y="444137"/>
            <a:ext cx="3891100" cy="6198710"/>
          </a:xfrm>
          <a:prstGeom prst="cloudCallout">
            <a:avLst>
              <a:gd name="adj1" fmla="val 81451"/>
              <a:gd name="adj2" fmla="val 9103"/>
            </a:avLst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en-US" sz="2300" dirty="0">
                <a:solidFill>
                  <a:srgbClr val="0070C0"/>
                </a:solidFill>
              </a:rPr>
              <a:t> </a:t>
            </a:r>
          </a:p>
          <a:p>
            <a:pPr algn="ctr"/>
            <a:endParaRPr lang="en-US" sz="2300" dirty="0">
              <a:solidFill>
                <a:srgbClr val="0070C0"/>
              </a:solidFill>
            </a:endParaRPr>
          </a:p>
          <a:p>
            <a:pPr algn="ctr"/>
            <a:r>
              <a:rPr lang="en-US" sz="2200" dirty="0">
                <a:solidFill>
                  <a:srgbClr val="0070C0"/>
                </a:solidFill>
              </a:rPr>
              <a:t>- </a:t>
            </a:r>
            <a:r>
              <a:rPr lang="en-US" sz="2200" dirty="0" err="1">
                <a:solidFill>
                  <a:srgbClr val="0070C0"/>
                </a:solidFill>
              </a:rPr>
              <a:t>Đây</a:t>
            </a:r>
            <a:r>
              <a:rPr lang="en-US" sz="2200" dirty="0">
                <a:solidFill>
                  <a:srgbClr val="0070C0"/>
                </a:solidFill>
              </a:rPr>
              <a:t> </a:t>
            </a:r>
            <a:r>
              <a:rPr lang="en-US" sz="2200" dirty="0" err="1">
                <a:solidFill>
                  <a:srgbClr val="0070C0"/>
                </a:solidFill>
              </a:rPr>
              <a:t>là</a:t>
            </a:r>
            <a:r>
              <a:rPr lang="en-US" sz="2200" dirty="0">
                <a:solidFill>
                  <a:srgbClr val="0070C0"/>
                </a:solidFill>
              </a:rPr>
              <a:t> </a:t>
            </a:r>
            <a:r>
              <a:rPr lang="en-US" sz="2200" dirty="0" err="1">
                <a:solidFill>
                  <a:srgbClr val="0070C0"/>
                </a:solidFill>
              </a:rPr>
              <a:t>gối</a:t>
            </a:r>
            <a:r>
              <a:rPr lang="en-US" sz="2200" dirty="0">
                <a:solidFill>
                  <a:srgbClr val="0070C0"/>
                </a:solidFill>
              </a:rPr>
              <a:t> </a:t>
            </a:r>
            <a:r>
              <a:rPr lang="en-US" sz="2200" dirty="0" err="1">
                <a:solidFill>
                  <a:srgbClr val="0070C0"/>
                </a:solidFill>
              </a:rPr>
              <a:t>ôm</a:t>
            </a:r>
            <a:r>
              <a:rPr lang="en-US" sz="2200" dirty="0">
                <a:solidFill>
                  <a:srgbClr val="0070C0"/>
                </a:solidFill>
              </a:rPr>
              <a:t> </a:t>
            </a:r>
            <a:r>
              <a:rPr lang="en-US" sz="2200" dirty="0" err="1">
                <a:solidFill>
                  <a:srgbClr val="0070C0"/>
                </a:solidFill>
              </a:rPr>
              <a:t>của</a:t>
            </a:r>
            <a:r>
              <a:rPr lang="en-US" sz="2200" dirty="0">
                <a:solidFill>
                  <a:srgbClr val="0070C0"/>
                </a:solidFill>
              </a:rPr>
              <a:t> </a:t>
            </a:r>
            <a:r>
              <a:rPr lang="en-US" sz="2200" dirty="0" err="1">
                <a:solidFill>
                  <a:srgbClr val="0070C0"/>
                </a:solidFill>
              </a:rPr>
              <a:t>tớ</a:t>
            </a:r>
            <a:r>
              <a:rPr lang="en-US" sz="2200" dirty="0">
                <a:solidFill>
                  <a:srgbClr val="0070C0"/>
                </a:solidFill>
              </a:rPr>
              <a:t>. </a:t>
            </a:r>
            <a:r>
              <a:rPr lang="en-US" sz="2200" dirty="0" err="1">
                <a:solidFill>
                  <a:srgbClr val="0070C0"/>
                </a:solidFill>
              </a:rPr>
              <a:t>Nó</a:t>
            </a:r>
            <a:r>
              <a:rPr lang="en-US" sz="2200" dirty="0">
                <a:solidFill>
                  <a:srgbClr val="0070C0"/>
                </a:solidFill>
              </a:rPr>
              <a:t> </a:t>
            </a:r>
            <a:r>
              <a:rPr lang="en-US" sz="2200" dirty="0" err="1">
                <a:solidFill>
                  <a:srgbClr val="0070C0"/>
                </a:solidFill>
              </a:rPr>
              <a:t>được</a:t>
            </a:r>
            <a:r>
              <a:rPr lang="en-US" sz="2200" dirty="0">
                <a:solidFill>
                  <a:srgbClr val="0070C0"/>
                </a:solidFill>
              </a:rPr>
              <a:t> </a:t>
            </a:r>
            <a:r>
              <a:rPr lang="en-US" sz="2200" dirty="0" err="1">
                <a:solidFill>
                  <a:srgbClr val="0070C0"/>
                </a:solidFill>
              </a:rPr>
              <a:t>làm</a:t>
            </a:r>
            <a:r>
              <a:rPr lang="en-US" sz="2200" dirty="0">
                <a:solidFill>
                  <a:srgbClr val="0070C0"/>
                </a:solidFill>
              </a:rPr>
              <a:t> </a:t>
            </a:r>
            <a:r>
              <a:rPr lang="en-US" sz="2200" dirty="0" err="1">
                <a:solidFill>
                  <a:srgbClr val="0070C0"/>
                </a:solidFill>
              </a:rPr>
              <a:t>bằng</a:t>
            </a:r>
            <a:r>
              <a:rPr lang="en-US" sz="2200" dirty="0">
                <a:solidFill>
                  <a:srgbClr val="0070C0"/>
                </a:solidFill>
              </a:rPr>
              <a:t> </a:t>
            </a:r>
            <a:r>
              <a:rPr lang="en-US" sz="2200" dirty="0" err="1">
                <a:solidFill>
                  <a:srgbClr val="0070C0"/>
                </a:solidFill>
              </a:rPr>
              <a:t>bông</a:t>
            </a:r>
            <a:r>
              <a:rPr lang="en-US" sz="2200" dirty="0">
                <a:solidFill>
                  <a:srgbClr val="0070C0"/>
                </a:solidFill>
              </a:rPr>
              <a:t>. </a:t>
            </a:r>
            <a:r>
              <a:rPr lang="en-US" sz="2200" dirty="0" err="1">
                <a:solidFill>
                  <a:srgbClr val="0070C0"/>
                </a:solidFill>
              </a:rPr>
              <a:t>Nó</a:t>
            </a:r>
            <a:r>
              <a:rPr lang="en-US" sz="2200" dirty="0">
                <a:solidFill>
                  <a:srgbClr val="0070C0"/>
                </a:solidFill>
              </a:rPr>
              <a:t> </a:t>
            </a:r>
            <a:r>
              <a:rPr lang="en-US" sz="2200" dirty="0" err="1">
                <a:solidFill>
                  <a:srgbClr val="0070C0"/>
                </a:solidFill>
              </a:rPr>
              <a:t>có</a:t>
            </a:r>
            <a:r>
              <a:rPr lang="en-US" sz="2200" dirty="0">
                <a:solidFill>
                  <a:srgbClr val="0070C0"/>
                </a:solidFill>
              </a:rPr>
              <a:t> </a:t>
            </a:r>
            <a:r>
              <a:rPr lang="en-US" sz="2200" dirty="0" err="1">
                <a:solidFill>
                  <a:srgbClr val="0070C0"/>
                </a:solidFill>
              </a:rPr>
              <a:t>màu</a:t>
            </a:r>
            <a:r>
              <a:rPr lang="en-US" sz="2200" dirty="0">
                <a:solidFill>
                  <a:srgbClr val="0070C0"/>
                </a:solidFill>
              </a:rPr>
              <a:t> </a:t>
            </a:r>
            <a:r>
              <a:rPr lang="en-US" sz="2200" dirty="0" err="1">
                <a:solidFill>
                  <a:srgbClr val="0070C0"/>
                </a:solidFill>
              </a:rPr>
              <a:t>xanh</a:t>
            </a:r>
            <a:r>
              <a:rPr lang="en-US" sz="2200" dirty="0">
                <a:solidFill>
                  <a:srgbClr val="0070C0"/>
                </a:solidFill>
              </a:rPr>
              <a:t>. </a:t>
            </a:r>
            <a:r>
              <a:rPr lang="en-US" sz="2200" dirty="0" err="1">
                <a:solidFill>
                  <a:srgbClr val="0070C0"/>
                </a:solidFill>
              </a:rPr>
              <a:t>Nó</a:t>
            </a:r>
            <a:r>
              <a:rPr lang="en-US" sz="2200" dirty="0">
                <a:solidFill>
                  <a:srgbClr val="0070C0"/>
                </a:solidFill>
              </a:rPr>
              <a:t> </a:t>
            </a:r>
            <a:r>
              <a:rPr lang="en-US" sz="2200" dirty="0" err="1">
                <a:solidFill>
                  <a:srgbClr val="0070C0"/>
                </a:solidFill>
              </a:rPr>
              <a:t>rất</a:t>
            </a:r>
            <a:r>
              <a:rPr lang="en-US" sz="2200" dirty="0">
                <a:solidFill>
                  <a:srgbClr val="0070C0"/>
                </a:solidFill>
              </a:rPr>
              <a:t> </a:t>
            </a:r>
            <a:r>
              <a:rPr lang="en-US" sz="2200" dirty="0" err="1">
                <a:solidFill>
                  <a:srgbClr val="0070C0"/>
                </a:solidFill>
              </a:rPr>
              <a:t>mềm</a:t>
            </a:r>
            <a:r>
              <a:rPr lang="en-US" sz="2200" dirty="0">
                <a:solidFill>
                  <a:srgbClr val="0070C0"/>
                </a:solidFill>
              </a:rPr>
              <a:t> </a:t>
            </a:r>
            <a:r>
              <a:rPr lang="en-US" sz="2200" dirty="0" err="1">
                <a:solidFill>
                  <a:srgbClr val="0070C0"/>
                </a:solidFill>
              </a:rPr>
              <a:t>và</a:t>
            </a:r>
            <a:r>
              <a:rPr lang="en-US" sz="2200" dirty="0">
                <a:solidFill>
                  <a:srgbClr val="0070C0"/>
                </a:solidFill>
              </a:rPr>
              <a:t> </a:t>
            </a:r>
            <a:r>
              <a:rPr lang="en-US" sz="2200" dirty="0" err="1">
                <a:solidFill>
                  <a:srgbClr val="0070C0"/>
                </a:solidFill>
              </a:rPr>
              <a:t>ấm</a:t>
            </a:r>
            <a:r>
              <a:rPr lang="en-US" sz="2200" dirty="0">
                <a:solidFill>
                  <a:srgbClr val="0070C0"/>
                </a:solidFill>
              </a:rPr>
              <a:t> </a:t>
            </a:r>
            <a:r>
              <a:rPr lang="en-US" sz="2200" dirty="0" err="1">
                <a:solidFill>
                  <a:srgbClr val="0070C0"/>
                </a:solidFill>
              </a:rPr>
              <a:t>áp</a:t>
            </a:r>
            <a:r>
              <a:rPr lang="en-US" sz="2200" dirty="0">
                <a:solidFill>
                  <a:srgbClr val="0070C0"/>
                </a:solidFill>
              </a:rPr>
              <a:t>. </a:t>
            </a:r>
            <a:r>
              <a:rPr lang="en-US" sz="2200" dirty="0" err="1">
                <a:solidFill>
                  <a:srgbClr val="0070C0"/>
                </a:solidFill>
              </a:rPr>
              <a:t>Mắt</a:t>
            </a:r>
            <a:r>
              <a:rPr lang="en-US" sz="2200" dirty="0">
                <a:solidFill>
                  <a:srgbClr val="0070C0"/>
                </a:solidFill>
              </a:rPr>
              <a:t> </a:t>
            </a:r>
            <a:r>
              <a:rPr lang="en-US" sz="2200" dirty="0" err="1">
                <a:solidFill>
                  <a:srgbClr val="0070C0"/>
                </a:solidFill>
              </a:rPr>
              <a:t>nó</a:t>
            </a:r>
            <a:r>
              <a:rPr lang="en-US" sz="2200" dirty="0">
                <a:solidFill>
                  <a:srgbClr val="0070C0"/>
                </a:solidFill>
              </a:rPr>
              <a:t> </a:t>
            </a:r>
            <a:r>
              <a:rPr lang="en-US" sz="2200" dirty="0" err="1">
                <a:solidFill>
                  <a:srgbClr val="0070C0"/>
                </a:solidFill>
              </a:rPr>
              <a:t>làm</a:t>
            </a:r>
            <a:r>
              <a:rPr lang="en-US" sz="2200" dirty="0">
                <a:solidFill>
                  <a:srgbClr val="0070C0"/>
                </a:solidFill>
              </a:rPr>
              <a:t> </a:t>
            </a:r>
            <a:r>
              <a:rPr lang="en-US" sz="2200" dirty="0" err="1">
                <a:solidFill>
                  <a:srgbClr val="0070C0"/>
                </a:solidFill>
              </a:rPr>
              <a:t>bằng</a:t>
            </a:r>
            <a:r>
              <a:rPr lang="en-US" sz="2200" dirty="0">
                <a:solidFill>
                  <a:srgbClr val="0070C0"/>
                </a:solidFill>
              </a:rPr>
              <a:t> </a:t>
            </a:r>
            <a:r>
              <a:rPr lang="en-US" sz="2200" dirty="0" err="1">
                <a:solidFill>
                  <a:srgbClr val="0070C0"/>
                </a:solidFill>
              </a:rPr>
              <a:t>hai</a:t>
            </a:r>
            <a:r>
              <a:rPr lang="en-US" sz="2200" dirty="0">
                <a:solidFill>
                  <a:srgbClr val="0070C0"/>
                </a:solidFill>
              </a:rPr>
              <a:t> </a:t>
            </a:r>
            <a:r>
              <a:rPr lang="en-US" sz="2200" dirty="0" err="1">
                <a:solidFill>
                  <a:srgbClr val="0070C0"/>
                </a:solidFill>
              </a:rPr>
              <a:t>cái</a:t>
            </a:r>
            <a:r>
              <a:rPr lang="en-US" sz="2200" dirty="0">
                <a:solidFill>
                  <a:srgbClr val="0070C0"/>
                </a:solidFill>
              </a:rPr>
              <a:t> </a:t>
            </a:r>
            <a:r>
              <a:rPr lang="en-US" sz="2200" dirty="0" err="1">
                <a:solidFill>
                  <a:srgbClr val="0070C0"/>
                </a:solidFill>
              </a:rPr>
              <a:t>cúc</a:t>
            </a:r>
            <a:r>
              <a:rPr lang="en-US" sz="2200" dirty="0">
                <a:solidFill>
                  <a:srgbClr val="0070C0"/>
                </a:solidFill>
              </a:rPr>
              <a:t> </a:t>
            </a:r>
            <a:r>
              <a:rPr lang="en-US" sz="2200" dirty="0" err="1">
                <a:solidFill>
                  <a:srgbClr val="0070C0"/>
                </a:solidFill>
              </a:rPr>
              <a:t>màu</a:t>
            </a:r>
            <a:r>
              <a:rPr lang="en-US" sz="2200" dirty="0">
                <a:solidFill>
                  <a:srgbClr val="0070C0"/>
                </a:solidFill>
              </a:rPr>
              <a:t> </a:t>
            </a:r>
            <a:r>
              <a:rPr lang="en-US" sz="2200" dirty="0" err="1">
                <a:solidFill>
                  <a:srgbClr val="0070C0"/>
                </a:solidFill>
              </a:rPr>
              <a:t>đen</a:t>
            </a:r>
            <a:r>
              <a:rPr lang="en-US" sz="2200" dirty="0">
                <a:solidFill>
                  <a:srgbClr val="0070C0"/>
                </a:solidFill>
              </a:rPr>
              <a:t>, </a:t>
            </a:r>
            <a:r>
              <a:rPr lang="en-US" sz="2200" dirty="0" err="1">
                <a:solidFill>
                  <a:srgbClr val="0070C0"/>
                </a:solidFill>
              </a:rPr>
              <a:t>lưỡi</a:t>
            </a:r>
            <a:r>
              <a:rPr lang="en-US" sz="2200" dirty="0">
                <a:solidFill>
                  <a:srgbClr val="0070C0"/>
                </a:solidFill>
              </a:rPr>
              <a:t> </a:t>
            </a:r>
            <a:r>
              <a:rPr lang="en-US" sz="2200" dirty="0" err="1">
                <a:solidFill>
                  <a:srgbClr val="0070C0"/>
                </a:solidFill>
              </a:rPr>
              <a:t>nó</a:t>
            </a:r>
            <a:r>
              <a:rPr lang="en-US" sz="2200" dirty="0">
                <a:solidFill>
                  <a:srgbClr val="0070C0"/>
                </a:solidFill>
              </a:rPr>
              <a:t> the ra </a:t>
            </a:r>
            <a:r>
              <a:rPr lang="en-US" sz="2200" dirty="0" err="1">
                <a:solidFill>
                  <a:srgbClr val="0070C0"/>
                </a:solidFill>
              </a:rPr>
              <a:t>tinh</a:t>
            </a:r>
            <a:r>
              <a:rPr lang="en-US" sz="2200" dirty="0">
                <a:solidFill>
                  <a:srgbClr val="0070C0"/>
                </a:solidFill>
              </a:rPr>
              <a:t> </a:t>
            </a:r>
            <a:r>
              <a:rPr lang="en-US" sz="2200" dirty="0" err="1">
                <a:solidFill>
                  <a:srgbClr val="0070C0"/>
                </a:solidFill>
              </a:rPr>
              <a:t>nghịch</a:t>
            </a:r>
            <a:r>
              <a:rPr lang="en-US" sz="2200" dirty="0">
                <a:solidFill>
                  <a:srgbClr val="0070C0"/>
                </a:solidFill>
              </a:rPr>
              <a:t> </a:t>
            </a:r>
            <a:r>
              <a:rPr lang="en-US" sz="2200" dirty="0" err="1">
                <a:solidFill>
                  <a:srgbClr val="0070C0"/>
                </a:solidFill>
              </a:rPr>
              <a:t>trông</a:t>
            </a:r>
            <a:r>
              <a:rPr lang="en-US" sz="2200" dirty="0">
                <a:solidFill>
                  <a:srgbClr val="0070C0"/>
                </a:solidFill>
              </a:rPr>
              <a:t> </a:t>
            </a:r>
            <a:r>
              <a:rPr lang="en-US" sz="2200" dirty="0" err="1">
                <a:solidFill>
                  <a:srgbClr val="0070C0"/>
                </a:solidFill>
              </a:rPr>
              <a:t>rất</a:t>
            </a:r>
            <a:r>
              <a:rPr lang="en-US" sz="2200" dirty="0">
                <a:solidFill>
                  <a:srgbClr val="0070C0"/>
                </a:solidFill>
              </a:rPr>
              <a:t> </a:t>
            </a:r>
            <a:r>
              <a:rPr lang="en-US" sz="2200" dirty="0" err="1">
                <a:solidFill>
                  <a:srgbClr val="0070C0"/>
                </a:solidFill>
              </a:rPr>
              <a:t>dễ</a:t>
            </a:r>
            <a:r>
              <a:rPr lang="en-US" sz="2200" dirty="0">
                <a:solidFill>
                  <a:srgbClr val="0070C0"/>
                </a:solidFill>
              </a:rPr>
              <a:t> </a:t>
            </a:r>
            <a:r>
              <a:rPr lang="en-US" sz="2200" dirty="0" err="1">
                <a:solidFill>
                  <a:srgbClr val="0070C0"/>
                </a:solidFill>
              </a:rPr>
              <a:t>thương</a:t>
            </a:r>
            <a:r>
              <a:rPr lang="en-US" sz="2200" dirty="0">
                <a:solidFill>
                  <a:srgbClr val="0070C0"/>
                </a:solidFill>
              </a:rPr>
              <a:t>. </a:t>
            </a:r>
            <a:r>
              <a:rPr lang="en-US" sz="2200" dirty="0" err="1">
                <a:solidFill>
                  <a:srgbClr val="0070C0"/>
                </a:solidFill>
              </a:rPr>
              <a:t>Mỗi</a:t>
            </a:r>
            <a:r>
              <a:rPr lang="en-US" sz="2200" dirty="0">
                <a:solidFill>
                  <a:srgbClr val="0070C0"/>
                </a:solidFill>
              </a:rPr>
              <a:t> </a:t>
            </a:r>
            <a:r>
              <a:rPr lang="en-US" sz="2200" dirty="0" err="1">
                <a:solidFill>
                  <a:srgbClr val="0070C0"/>
                </a:solidFill>
              </a:rPr>
              <a:t>khi</a:t>
            </a:r>
            <a:r>
              <a:rPr lang="en-US" sz="2200" dirty="0">
                <a:solidFill>
                  <a:srgbClr val="0070C0"/>
                </a:solidFill>
              </a:rPr>
              <a:t> </a:t>
            </a:r>
            <a:r>
              <a:rPr lang="en-US" sz="2200" dirty="0" err="1">
                <a:solidFill>
                  <a:srgbClr val="0070C0"/>
                </a:solidFill>
              </a:rPr>
              <a:t>đi</a:t>
            </a:r>
            <a:r>
              <a:rPr lang="en-US" sz="2200" dirty="0">
                <a:solidFill>
                  <a:srgbClr val="0070C0"/>
                </a:solidFill>
              </a:rPr>
              <a:t> </a:t>
            </a:r>
            <a:r>
              <a:rPr lang="en-US" sz="2200" dirty="0" err="1">
                <a:solidFill>
                  <a:srgbClr val="0070C0"/>
                </a:solidFill>
              </a:rPr>
              <a:t>ngủ</a:t>
            </a:r>
            <a:r>
              <a:rPr lang="en-US" sz="2200" dirty="0">
                <a:solidFill>
                  <a:srgbClr val="0070C0"/>
                </a:solidFill>
              </a:rPr>
              <a:t> </a:t>
            </a:r>
            <a:r>
              <a:rPr lang="en-US" sz="2200" dirty="0" err="1">
                <a:solidFill>
                  <a:srgbClr val="0070C0"/>
                </a:solidFill>
              </a:rPr>
              <a:t>tớ</a:t>
            </a:r>
            <a:r>
              <a:rPr lang="en-US" sz="2200" dirty="0">
                <a:solidFill>
                  <a:srgbClr val="0070C0"/>
                </a:solidFill>
              </a:rPr>
              <a:t> </a:t>
            </a:r>
            <a:r>
              <a:rPr lang="en-US" sz="2200" dirty="0" err="1">
                <a:solidFill>
                  <a:srgbClr val="0070C0"/>
                </a:solidFill>
              </a:rPr>
              <a:t>thường</a:t>
            </a:r>
            <a:r>
              <a:rPr lang="en-US" sz="2200" dirty="0">
                <a:solidFill>
                  <a:srgbClr val="0070C0"/>
                </a:solidFill>
              </a:rPr>
              <a:t> </a:t>
            </a:r>
            <a:r>
              <a:rPr lang="en-US" sz="2200" dirty="0" err="1">
                <a:solidFill>
                  <a:srgbClr val="0070C0"/>
                </a:solidFill>
              </a:rPr>
              <a:t>ôm</a:t>
            </a:r>
            <a:r>
              <a:rPr lang="en-US" sz="2200" dirty="0">
                <a:solidFill>
                  <a:srgbClr val="0070C0"/>
                </a:solidFill>
              </a:rPr>
              <a:t> </a:t>
            </a:r>
            <a:r>
              <a:rPr lang="en-US" sz="2200" dirty="0" err="1">
                <a:solidFill>
                  <a:srgbClr val="0070C0"/>
                </a:solidFill>
              </a:rPr>
              <a:t>nó</a:t>
            </a:r>
            <a:r>
              <a:rPr lang="en-US" sz="2200" dirty="0">
                <a:solidFill>
                  <a:srgbClr val="0070C0"/>
                </a:solidFill>
              </a:rPr>
              <a:t> </a:t>
            </a:r>
            <a:r>
              <a:rPr lang="en-US" sz="2200" dirty="0" err="1">
                <a:solidFill>
                  <a:srgbClr val="0070C0"/>
                </a:solidFill>
              </a:rPr>
              <a:t>ngủ</a:t>
            </a:r>
            <a:r>
              <a:rPr lang="en-US" sz="2200" dirty="0">
                <a:solidFill>
                  <a:srgbClr val="0070C0"/>
                </a:solidFill>
              </a:rPr>
              <a:t>.</a:t>
            </a:r>
            <a:endParaRPr lang="vi-VN" sz="22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89419129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89864079"/>
      </p:ext>
    </p:extLst>
  </p:cSld>
  <p:clrMapOvr>
    <a:masterClrMapping/>
  </p:clrMapOvr>
</p:sld>
</file>

<file path=ppt/theme/theme1.xml><?xml version="1.0" encoding="utf-8"?>
<a:theme xmlns:a="http://schemas.openxmlformats.org/drawingml/2006/main" name="6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UTM Avo">
      <a:majorFont>
        <a:latin typeface="UTM Avo"/>
        <a:ea typeface=""/>
        <a:cs typeface=""/>
      </a:majorFont>
      <a:minorFont>
        <a:latin typeface="UTM Av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1848</TotalTime>
  <Words>669</Words>
  <Application>Microsoft Office PowerPoint</Application>
  <PresentationFormat>Widescreen</PresentationFormat>
  <Paragraphs>86</Paragraphs>
  <Slides>17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2" baseType="lpstr">
      <vt:lpstr>Calibri</vt:lpstr>
      <vt:lpstr>Wingdings</vt:lpstr>
      <vt:lpstr>Arial</vt:lpstr>
      <vt:lpstr>UTM Avo</vt:lpstr>
      <vt:lpstr>6_Office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Administrator</dc:creator>
  <cp:lastModifiedBy>Ziczac</cp:lastModifiedBy>
  <cp:revision>116</cp:revision>
  <dcterms:created xsi:type="dcterms:W3CDTF">2021-11-01T08:16:43Z</dcterms:created>
  <dcterms:modified xsi:type="dcterms:W3CDTF">2022-02-14T09:20:00Z</dcterms:modified>
</cp:coreProperties>
</file>