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757" r:id="rId2"/>
    <p:sldMasterId id="2147483770" r:id="rId3"/>
  </p:sldMasterIdLst>
  <p:notesMasterIdLst>
    <p:notesMasterId r:id="rId33"/>
  </p:notesMasterIdLst>
  <p:sldIdLst>
    <p:sldId id="290" r:id="rId4"/>
    <p:sldId id="265" r:id="rId5"/>
    <p:sldId id="257" r:id="rId6"/>
    <p:sldId id="359" r:id="rId7"/>
    <p:sldId id="266" r:id="rId8"/>
    <p:sldId id="360" r:id="rId9"/>
    <p:sldId id="333" r:id="rId10"/>
    <p:sldId id="260" r:id="rId11"/>
    <p:sldId id="355" r:id="rId12"/>
    <p:sldId id="356" r:id="rId13"/>
    <p:sldId id="278" r:id="rId14"/>
    <p:sldId id="258" r:id="rId15"/>
    <p:sldId id="358" r:id="rId16"/>
    <p:sldId id="334" r:id="rId17"/>
    <p:sldId id="346" r:id="rId18"/>
    <p:sldId id="338" r:id="rId19"/>
    <p:sldId id="347" r:id="rId20"/>
    <p:sldId id="352" r:id="rId21"/>
    <p:sldId id="354" r:id="rId22"/>
    <p:sldId id="353" r:id="rId23"/>
    <p:sldId id="308" r:id="rId24"/>
    <p:sldId id="279" r:id="rId25"/>
    <p:sldId id="335" r:id="rId26"/>
    <p:sldId id="361" r:id="rId27"/>
    <p:sldId id="357" r:id="rId28"/>
    <p:sldId id="362" r:id="rId29"/>
    <p:sldId id="337" r:id="rId30"/>
    <p:sldId id="363" r:id="rId31"/>
    <p:sldId id="270" r:id="rId32"/>
  </p:sldIdLst>
  <p:sldSz cx="12192000" cy="6858000"/>
  <p:notesSz cx="6858000" cy="9144000"/>
  <p:embeddedFontLs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Calibri Light" panose="020F0302020204030204" pitchFamily="34" charset="0"/>
      <p:regular r:id="rId38"/>
      <p:italic r:id="rId39"/>
    </p:embeddedFont>
    <p:embeddedFont>
      <p:font typeface="UTM Avo" panose="02040603050506020204" pitchFamily="18" charset="0"/>
      <p:regular r:id="rId40"/>
      <p:bold r:id="rId41"/>
      <p:italic r:id="rId42"/>
      <p:boldItalic r:id="rId4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57" autoAdjust="0"/>
    <p:restoredTop sz="94660"/>
  </p:normalViewPr>
  <p:slideViewPr>
    <p:cSldViewPr snapToGrid="0">
      <p:cViewPr varScale="1">
        <p:scale>
          <a:sx n="82" d="100"/>
          <a:sy n="82" d="100"/>
        </p:scale>
        <p:origin x="54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6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2.fntdata"/><Relationship Id="rId43" Type="http://schemas.openxmlformats.org/officeDocument/2006/relationships/font" Target="fonts/font10.fntdata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4.201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4.54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4.883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1 1 24575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5.21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3 24575,'0'-3'0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5.546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0 1 24575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5.87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26.214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1 0 24575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38.312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138 1 24575,'-7'8'0,"1"1"0,-1 1 0,2-1 0,0 1 0,0 0 0,0 0 0,1 1 0,1-1 0,0 1 0,-3 17 0,-8 25 0,14-53 0,0 0 0,0-1 0,0 1 0,0 0 0,0 0 0,0 0 0,0 0 0,0 0 0,0 0 0,0 0 0,0 0 0,0 0 0,-1 0 0,1 0 0,0 0 0,0 0 0,0 0 0,0 0 0,0 0 0,0 0 0,0 0 0,0 0 0,0 0 0,0 0 0,-1 0 0,1 0 0,0 0 0,0 0 0,0 0 0,0 0 0,0 0 0,0 0 0,0 0 0,0 0 0,0 0 0,0 0 0,-1 0 0,1 0 0,0 0 0,0 0 0,0 0 0,0 0 0,0 0 0,0 1 0,0-1 0,0 0 0,0 0 0,0 0 0,0 0 0,0 0 0,0 0 0,0 0 0,0 0 0,-3-15 0,2-22 0,12-8 0,-8 38 0,0-1 0,-1 0 0,0 0 0,-1 0 0,0 0 0,0-8 0,-4 12 0,-4 11 0,-4 12 0,-49 130-1365,57-142-5461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39.495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69 0 24575,'0'1'0,"0"2"0,-1 2 0,0 2 0,-3 1 0,-1 3 0,0-1 0,-1 0 0,1-1 0,-1 0 0,-1-2 0,2 0 0,-1 0 0,0 0 0,2-1 0,0-1 0,1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41.248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81 1 24575,'-2'0'0,"-1"1"0,1-1 0,0 1 0,-1 0 0,1 0 0,0 0 0,0 0 0,0 0 0,0 0 0,0 1 0,0-1 0,0 1 0,0-1 0,1 1 0,-1 0 0,1 0 0,-1 0 0,1 0 0,0 0 0,-1 0 0,1 0 0,0 0 0,0 0 0,0 4 0,-21 65 0,17-51 0,-1 0-1365,2-12-5461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42.327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51 1 24575,'-1'1'0,"-1"3"0,-1 1 0,0 2 0,0 0 0,0 0 0,1 1 0,-1 0 0,0-1 0,-1 1 0,1 0 0,-1 0 0,-1-1 0,-1 1 0,1-3-8191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43.93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72 65 24575,'-4'4'0,"1"1"0,-1 0 0,1 1 0,0-1 0,0 1 0,-2 7 0,-13 22 0,-2-16 0,17-21 0,11-12 0,0 4 0,-1 0 0,0-1 0,0 1 0,-1-1 0,-1-1 0,0 1 0,-1-1 0,0 0 0,0 0 0,3-24 0,-10 41 0,0-1 0,1 0 0,-2 0 0,1 0 0,0 0 0,-1 0 0,0-1 0,0 0 0,0 1 0,0-1 0,-5 2 0,-7 7 0,1 2-1365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45.480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43 1 24575,'-3'18'-227,"0"-1"-1,-2 1 1,0-1-1,0 0 1,-14 27-1,16-38-6598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1-28T01:49:47.735"/>
    </inkml:context>
    <inkml:brush xml:id="br0">
      <inkml:brushProperty name="width" value="0.025" units="cm"/>
      <inkml:brushProperty name="height" value="0.025" units="cm"/>
      <inkml:brushProperty name="color" value="#FFFFFF"/>
    </inkml:brush>
  </inkml:definitions>
  <inkml:trace contextRef="#ctx0" brushRef="#br0">43 1 24575,'0'0'0,"1"0"0,-1 1 0,1-1 0,-1 0 0,0 1 0,0-1 0,1 1 0,-1-1 0,0 0 0,0 1 0,1-1 0,-1 1 0,0-1 0,0 1 0,0-1 0,0 1 0,0-1 0,0 1 0,0-1 0,0 0 0,0 1 0,0-1 0,0 1 0,0-1 0,0 1 0,0-1 0,0 1 0,0-1 0,-1 1 0,1-1 0,0 1 0,0-1 0,0 0 0,-1 1 0,1-1 0,0 1 0,-1-1 0,1 0 0,0 1 0,-1-1 0,1 0 0,0 0 0,-1 1 0,-16 24 0,15-23 0,-16 41-297,15-33-771,1-6-5758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1-08T22:57:05.770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</inkml:definitions>
  <inkml:trace contextRef="#ctx0" brushRef="#br0">1 0,'0'0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2-01-08T22:57:20.335"/>
    </inkml:context>
    <inkml:brush xml:id="br0">
      <inkml:brushProperty name="width" value="0.05" units="cm"/>
      <inkml:brushProperty name="height" value="0.05" units="cm"/>
      <inkml:brushProperty name="color" value="#FFFFFF"/>
      <inkml:brushProperty name="ignorePressure" value="1"/>
    </inkml:brush>
    <inkml:brush xml:id="br1">
      <inkml:brushProperty name="width" value="0.35" units="cm"/>
      <inkml:brushProperty name="height" value="0.35" units="cm"/>
      <inkml:brushProperty name="color" value="#FFFFFF"/>
      <inkml:brushProperty name="ignorePressure" value="1"/>
    </inkml:brush>
  </inkml:definitions>
  <inkml:trace contextRef="#ctx0" brushRef="#br0">1186 791,'-11'37,"7"-24,0-1,0 1,1 0,1 0,0 0,1 0,0 0,1 0,1 0,0 6,0-17,-1-1,1 0,0 1,0-1,-1 0,1 0,0 1,0-1,0 0,0 0,0 0,0 0,1 0,-1 0,0-1,0 1,1 0,-1-1,0 1,1-1,-1 1,1-1,-1 1,1-1,-1 0,0 0,1 0,-1 0,1 0,-1 0,1 0,-1-1,1 1,-1 0,1-1,-1 1,0-1,1 0,-1 1,0-1,0 0,1 0,-1 0,0 1,0-2,169-122,-157 114,67-66,-80 74,1 1,-1-1,1 1,-1 0,0-1,1 1,-1-1,0 1,0-1,0 1,0-1,0 1,0-1,-1 1,1-1,0 1,-1-1,1 1,-1-1,0 1,1 0,-1-1,0 1,0 0,0 0,0 0,0 0,0-1,0 1,0 1,0-1,0 0,-1 0,1 0,0 1,-1-1,1 0,-1 1,1-1,-1 1,-59-16,-133 9,144 11,50-4,1 0,-1-1,1 1,-1-1,0 1,1 0,-1-1,0 1,1-1,-1 1,0-1,0 0,0 1,1-1,-1 1,0-1,0 1,0-1,0 1,0-1,0 0,0 1,0-1,0 1,0-1,0 1,0-1,0 0,-1 1,1-1,0 1,0-1,-1 1,1-1,0 1,-1-1,1 1,0 0,-1-1,1 1,-1-1,1 1,-1 0,1-1,-1 1,1 0,-1 0,1-1,-1 1,1 0,-1 0,1 0,-1 0,0 0,1-1,-1 1,1 0,-1 0,1 1,-1-1,0 0,1 0,-1 0,1 0,-1 0,1 1,143-65,-47 38,-94 26,1-1,-1 1,0 0,0 0,1 0,-1 0,0 0,0 1,1-1,-1 1,0-1,0 1,0 0,0 0,0 0,0 0,0 0,0 0,0 1,0-1,0 1,-1-1,1 1,-1 0,1-1,-1 1,0 0,0 0,1 0,-1 0,-1 0,1 0,0 0,0 0,-1 1,1-1,-1 0,0 0,0 1,0-1,0 2,-1 8,-2 1,1-1,-2 0,1 0,-2-1,0 1,0-1,-1 0,-3 6,6-13,-52 100,55-104,1 1,-1 0,0-1,0 1,1 0,-1-1,0 1,1 0,-1-1,1 1,-1-1,1 1,-1-1,1 1,-1-1,1 1,0-1,-1 0,1 1,0-1,-1 0,1 1,0-1,-1 0,1 0,0 0,0 0,-1 0,1 0,0 0,-1 0,1 0,0 0,0 0,-1 0,1 0,0 0,-1-1,1 1,0 0,-1-1,1 1,0 0,-1-1,1 1,-1-1,1 1,-1-1,1 1,-1-1,1 1,-1-1,1 0,-1 1,0-1,1 0,-1 1,0-1,1 0,223-178,-223 178,1-1,0 0,1 0,-1 1,0-1,1 1,-1-1,0 1,1 0,0 0,-1 0,1 0,0 1,-1-1,1 1,0-1,0 1,-1 0,1 0,0 0,0 1,-1-1,2 1,-3 1,-1-1,1 1,-1 0,1 0,-1 0,0 0,1 0,-1 0,0 0,-1 0,1 0,0 0,0 0,-1-1,0 1,1 0,-1 0,0 0,1 0,-1-1,0 1,-1 0,1-1,-1 2,1-1,-17 28,0 0,-2-2,-2-1,0 0,-24 21,45-46,0-1,1 1,-1 0,0-1,0 1,0 0,0-1,-1 1,1-1,0 0,-1 1,1-1,0 0,-1 0,0 0,1 0,-1 0,0 0,1-1,-1 1,0 0,0-1,0 1,1-1,-1 0,0 0,0 0,0 0,0 0,0 0,0 0,1 0,-1-1,0 1,0-1,0 1,1-1,-1 0,0 0,1 0,-1 0,0 0,1 0,-1 0,1 0,0-1,-1 1,1 0,0-1,-2-9,2 1,-1 0,1-1,1 1,0-1,0 1,1-1,0 1,1-1,0 1,3-7,-2 4,-2 12,-1 1,1-1,0 0,-1 1,1-1,-1 0,1 0,0 1,-1-1,0 0,1 0,-1 0,1 0,-1 0,0 0,0 0,0 0,1 0,-1 0,0 0,0 0,0 0,-1 0,1 0,0 0,0 0,0 1,-1-1,1 0,0 0,-1 0,1 0,-1 0,1 0,-1 1,0-1,1 0,-1 0,0 1,1-1,-1 0,0 1,0-1,0 1,1-1,-1 1,0-1,0 1,0 0,0 0,0-1,0 1,0 0,0 0,0 0,0 0,0 0,0 0,0 0,0 0,0 0,0 0,0 1,1-1,-2 1,-13 9,0 1,1 0,0 1,1 1,1 0,0 1,0 0,2 1,-4 6,-34 65,70-88,236-162,39-44,-244 176,-53 33,0-1,0 1,0-1,1 1,-1-1,0 1,0-1,0 1,0-1,1 1,-1-1,0 1,0-1,1 0,-1 1,0-1,1 1,-1-1,1 0,-1 1,0-1,1 0,-1 1,1-1,-1 0,1 0,-1 1,1-1,-1 0,1 0,-1 0,-89 112,-5-4,-56 45,107-115,27-43,51-90,138-189,-99 201,-59 73,-20 21,-236 238,57-53,182-194,2-1,-1 1,1-1,-1 0,0 0,1 1,-1-1,0 0,0 0,0 0,0 0,0 0,0 0,0 0,0 0,0 0,0 0,-1-1,1 1,0 0,-1-1,1 1,0-1,-1 0,1 1,-1-1,1 0,0 0,-1 0,1 0,-1 0,1 0,-1 0,1 0,0-1,-1 1,1-1,-1 1,1-1,0 1,0-1,-1 0,1 1,0-1,0 0,0 0,0 0,0 0,-1 0,1-7,-1 0,1 0,1 0,-1 1,1-1,1 0,0 0,0 0,0 1,1-1,0 0,0 1,3-6,9-18,0 1,2 1,2 0,0 1,2 1,14-15,-16 19,86-88,-104 112,0 0,0 0,-1-1,1 1,0 0,0 0,0 0,0-1,0 1,0 0,0 0,0 0,1 0,-1-1,0 1,0 0,1 0,-1-1,0 1,1 0,-1 0,1-1,-1 1,1-1,-1 1,1 0,0-1,-1 1,1-1,0 1,-1-1,1 0,0 1,0-1,-1 1,1-1,0 0,0 0,-1 0,1 1,0-1,0 0,0 0,0 0,-1 0,1 0,0-1,0 1,0 0,-1 0,1 0,0-1,0 1,0 0,-1-1,1 1,0-1,-1 1,1-1,0 1,-1-1,1 1,-1-1,-111 234,45-117,67-117,-1 1,0-1,0 0,0 1,0-1,0 0,0 1,0-1,0 0,0 1,0-1,0 0,0 1,-1-1,1 1,0-1,0 0,-1 1,1-1,0 1,-1-1,1 1,0-1,-1 1,1-1,-1 1,1-1,-1 1,1-1,-1 1,0 0,1-1,-1 1,1 0,-1 0,0-1,1 1,-1 0,0 0,1 0,-1 0,0 0,1 0,-1 0,0 0,1 0,-1 0,0 0,1 0,-1 0,1 1,-1-1,0 0,1 1,-1-1,1 0,-1 1,0-1,1 0,-1 1,1-1,0 1,-1-1,1 1,-1-1,1 1,0 0,-1-1,1 1,0 0,-5-190,7 151,0 9,0 67,-1 73,14 192,17-139,-19-128,-2-38,19-116,-7-6,-6 0,-5-1,-6-1,-7-82,-1 418,1-58,-30-472,-24 53,56 266,-1 0,0 0,0 0,0 0,1 0,-1 0,0 0,0 0,-1 0,1 0,0 0,0 0,0 0,-1 0,1 0,-1 0,1 0,0 0,-1 0,0 0,1 1,-1-1,0 0,1 0,-1 0,0 1,0-1,1 1,-1-1,0 0,0 1,0-1,0 1,0 0,0-1,0 1,0 0,0-1,0 1,0 0,0 0,0 0,0 0,0 0,0 0,0 0,0 1,0-1,0 0,0 0,0 1,0-1,0 1,0-1,0 1,0-1,0 1,1-1,-1 1,0 0,0 0,1-1,-1 1,0 0,1 0,-11 13,2 1,0 1,0-1,2 1,0 1,1-1,0 1,1 0,1 0,1 1,-1 15,-10 69,4 0,5 0,7 85,2-398,-4 1,0 501,0-709,1 394,5 41,15 169,-19-141,3 0,1 0,2 0,2-1,7 15,-16-55,0 0,-1-1,1 1,1 0,-1-1,0 1,1-1,0 1,0-1,0 0,0 0,0 0,1 0,-1 0,1 0,0-1,0 1,0-1,0 0,2 2,-2-7,-1 1,1-1,-1 1,0-1,0 0,0 0,0 0,-1 0,1 0,-1 0,0-1,0 1,0 0,0-1,-1 1,1-1,-1 1,0-1,0 1,0-1,0-1,8-85,-4-1,-7-66,0 418,3-56,-1-807,-5 538,-1 37,-2 43,-30 395,22-69,20-932,-3 1183,0-938,0 437,0-420,0 935,0-868,-1 316,-1-31,1 1,1-1,1 0,2 1,0-1,1 0,2-1,0 1,5 7,-12-30,1 0,0 0,0-1,0 1,0 0,0 0,0-1,0 1,0 0,0 0,0 0,1-1,-1 1,0 0,0 0,1-1,-1 1,0 0,1-1,-1 1,1 0,-1-1,1 1,-1-1,1 1,0 0,-1-1,1 0,0 1,-1-1,1 1,0-1,-1 0,1 1,0-1,0 0,-1 0,1 0,0 0,0 1,0-1,-1 0,1 0,0 0,0-1,0 1,-1 0,1 0,0 0,0-1,-1 1,1 0,0-1,0 1,-1 0,1-1,-1 1,1-1,0 1,0-1,12-51,-8-144,-8 384,3-617,0 418,-14-55,-6 75,-58 161,-43 228,103-343,18-56,0 0,0 1,-1-1,1 0,0 1,-1-1,1 0,0 1,-1-1,1 0,-1 1,1-1,0 1,-1-1,0 1,1-1,-1 1,1-1,-1 1,0 0,1-1,-1 1,0 0,1 0,-1-1,0 1,1 0,-1 0,0 0,1 0,-1 0,0 0,0 0,1 0,-1 0,0 0,1 0,-1 1,0-1,0 0,1 0,-1 1,0-1,1 0,-1 1,1-1,-1 1,1-1,-1 1,1-1,-1 1,1-1,-1 1,1-1,-1 1,1 0,0-1,-1 1,1 0,0-1,0 1,-1 0,-18-152,11-400,8 548,-5-38,5 40,0 1,0-1,0 1,0-1,0 1,-1-1,1 1,0-1,0 1,0-1,-1 1,1 0,0-1,-1 1,1-1,0 1,-1 0,1-1,-1 1,1 0,0 0,-1-1,1 1,-1 0,1 0,-1-1,1 1,-1 0,1 0,-1 0,1 0,-1 0,1 0,-1 0,1 0,-1 0,1 0,-1 0,1 0,-1 0,1 0,0 1,-1-1,1 0,-1 0,1 0,-1 1,1-1,-1 0,1 1,0-1,-1 0,1 1,0-1,-1 0,1 1,0-1,0 1,-1-1,1 1,0-1,0 1,0-1,-1 1,-60 129,-26 192,65-258,4-51,11-42,26-146,-8 116,3-1,2 2,2 0,21-43,-14 63,-24 38,-1 0,1-1,0 1,-1-1,1 1,0 0,-1 0,1-1,0 1,0 0,-1 0,1 0,0 0,-1 0,1 0,0 0,0 0,-1 0,1 0,0 0,0 0,-1 1,1-1,0 0,-1 0,1 1,0-1,-1 0,1 1,-1-1,1 1,0-1,-1 1,1-1,-1 1,0-1,1 1,-1 0,1-1,-1 1,0 0,1-1,-1 1,0 0,0-1,0 1,1 0,-1 0,0-1,0 1,0 0,0 0,7 27,0 1,-2 0,-1-1,-2 2,-1-1,-2 25,2-12,-5 336,3-349,0-47,0-717,-5 876,-7-1,-29 129,-4-37,45-229,-4 20,0-35,5-489,2-50,-4 492,2 59,0 1,0-1,0 0,0 0,0 1,-1-1,1 0,0 0,0 0,0 1,0-1,-1 0,1 0,0 0,0 0,-1 0,1 1,0-1,0 0,-1 0,1 0,0 0,0 0,-1 0,1 0,0 0,0 0,-1 0,1 0,0 0,0 0,-1 0,1 0,0 0,0 0,-1 0,1-1,0 1,0 0,-1 0,1 0,0 0,0 0,0-1,-1 1,1 0,0 0,0 0,0-1,0 1,-1 0,1 0,0 0,0-1,0 1,0 0,0 0,0-1,0 1,0 0,0-1,0 1,-34 124,1 235,32-339,1-45,0 25,2-72,0 45,0-1,-2 1,-1-1,-2 0,0 1,-2 0,-7-24,12 50,0 0,0 0,0-1,0 1,0 0,-1 0,1-1,0 1,-1 0,1 0,-1 0,1-1,-1 1,1 0,-1 0,0 0,0 0,1 0,-1 0,0 0,0 0,0 1,0-1,0 0,0 1,0-1,-1 0,1 1,0-1,0 1,0 0,0-1,-1 1,1 0,0 0,0 0,-1 0,1 0,0 0,0 0,-1 0,1 0,0 0,0 1,-1-1,1 1,0-1,0 1,0-1,0 1,0 0,-37 60,23 1,2 0,3 1,2 0,3 0,4 56,1-92,1 477,0-497,0-38,-1-818,0 1494,7-507,7-122,5-45,114-308,-45 106,-60 182,-27 49,0 0,0 0,0 0,0 0,1 0,-1 0,0 0,0 1,0-1,0 0,0 1,0-1,0 1,0-1,0 1,0 0,0-1,0 1,-1 0,1 0,0-1,0 1,-1 0,1 0,0 0,-1 0,1 0,-1 0,1 0,-1 0,0 0,1 0,-1 0,0 0,0 0,0 1,0-1,0 0,0 0,0 0,0 0,0 0,0 0,-1 0,1 0,0 0,-1 1,1-1,7 313,5-264,-12-50,0 1,0-1,0 1,0 0,0-1,0 1,0-1,0 1,1-1,-1 1,0-1,0 1,1-1,-1 1,0-1,1 1,-1-1,0 1,1-1,-1 0,1 1,-1-1,1 0,-1 1,0-1,1 0,-1 0,1 1,0-1,-1 0,1 0,-1 0,1 0,-1 0,1 0,-1 0,1 0,0 0,-1 0,1 0,-1 0,1 0,-1 0,1 0,-1 0,1-1,-1 1,1 0,-1 0,1-1,-1 1,1 0,-1-1,1 1,19-31,-19 30,99-255,-61 142,-12 50,-7 49,-10 45,1 201,-12-164,-3 212,9-256,9-50,-5 9,11-20,-9 20,-1 0,-1-1,0 0,-2 0,0-1,-1 0,1-9,-7 27,1 0,-1 0,0-1,1 1,-1 0,0 0,0 0,0-1,-1 1,1 0,0 0,-1 0,0 0,1 0,-1 0,0 0,0 0,0 0,0 0,0 0,-1 0,1 1,-1-1,1 0,-1 1,1-1,-1 1,0 0,0 0,0-1,0 1,1 0,-1 1,-1-1,1 0,-80 8,23 16,0 3,2 2,1 2,2 3,-12 12,8-8,-9 6,63-38,18-8,39-13,92-33,89-25,255-92,-439 142,-44 17,-31 12,-247 89,-473 135,-60-17,805-212,0 0,0-1,0 1,0 0,-1-1,1 1,0 0,0-1,0 1,0 0,0-1,-1 1,1 0,0-1,0 1,6-3,181-87,-113 60,1 3,1 4,1 3,1 3,32-1,33-8,249-46,-340 66</inkml:trace>
  <inkml:trace contextRef="#ctx0" brushRef="#br1" timeOffset="7598.16">878 1099,'32'-1,"0"-1,0-2,-1-1,1-1,-1-2,0-1,-1-2,0 0,-1-2,0-2,17-11,73-51,-119 77,1 0,0 0,0 0,-1 0,1 0,0 0,0-1,-1 1,1 0,0-1,0 1,-1 0,1-1,0 1,-1-1,1 1,-1-1,1 1,-1-1,1 1,-1-1,1 0,-1 1,1-1,-1 0,0 1,1-1,-1 0,0 0,0 1,1-1,-1 0,0 0,0 0,0 1,0-1,0 0,0 0,0 1,0-1,-1 0,1 0,0 0,0 1,-1-1,1 0,0 1,-1-1,1 0,-1 1,1-1,-46 6,-162 91,205-94,-1 0,1-1,0 1,-1-1,1 0,-1 0,1 0,-1 0,0-1,1 0,-1 1,0-1,1 0,-1-1,0 1,1-1,-1 0,0 0,1 0,-1 0,1 0,0-1,-1 0,1 1,0-1,0 0,0-1,0 1,1 0,-1-1,0 0,1 0,0 0,0 0,0 0,0 0,0 0,1 0,-1-1,1 1,0-1,0 1,0-1,0 0,1 1,-1-1,2-14,1 0,0 0,1 0,1 1,1-1,1 1,0 0,1 1,0-1,2 2,0-1,1 1,0 0,1 1,1 0,0 1,1 0,0 1,3-1,7-8,39-53,-62 73,-1 0,1 0,0 0,-1 0,1-1,-1 1,1 0,-1 0,1 0,-1 1,0-1,0 0,1 0,-1 0,0 0,0 1,0-1,0 0,0 1,0-1,0 1,0-1,0 1,0-1,0 1,0 0,0 0,0-1,-1 1,1 0,0 0,0 0,0 0,0 0,0 1,-1-1,1 0,0 0,0 1,0-1,0 1,0-1,0 1,0-1,0 1,0 0,0 0,-3-1,-29 9,0 1,1 2,0 0,1 3,1 0,-26 18,55-32,-29 19,61-17,405-109,-357 86,7-1,-1-4,-1-4,16-10,-55 10,-45 27,-1 1,0-1,1 1,-1 0,0-1,0 1,1 0,-1-1,0 1,0 0,-1 0,1 0,0 0,0 0,0 0,-1 0,1 1,0-1,-1 0,1 1,-1-1,1 1,-1-1,1 1,-1 0,1-1,-1 1,1 0,-1 0,1 0,-1 0,1 1,-1-1,0 0,1 1,0-1,-1 1,0 0,-9-2,-1 0,1 1,0 1,0 0,-1 0,1 1,0 0,1 1,-1 1,0 0,1 0,0 1,0 0,0 1,1 0,-1 0,2 1,-1 0,1 1,0 0,0 0,1 1,0-1,1 2,0-1,0 1,0 3,1 9,2 0,0 1,2-1,0 1,2-1,0 1,2 1,0 25,-1-23,0-16,0-1,-1 0,0 1,-1-1,0 0,0 1,-1-1,0 1,0-1,-1 0,-1 0,1 0,-2 0,1 0,-1-1,0 1,-1-1,0 0,0 0,-1-1,0 1,-6 5,-76 26,85-43,28-11,377-158,-235 114,-110 43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199790-167B-467B-AB1C-6A58CF98F412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5C58A9-F9D8-485D-BE72-33D173B314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716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Thầy</a:t>
            </a:r>
            <a:r>
              <a:rPr lang="en-US" dirty="0"/>
              <a:t> </a:t>
            </a:r>
            <a:r>
              <a:rPr lang="en-US" dirty="0" err="1"/>
              <a:t>cố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lần</a:t>
            </a:r>
            <a:r>
              <a:rPr lang="en-US" dirty="0"/>
              <a:t> </a:t>
            </a:r>
            <a:r>
              <a:rPr lang="en-US" dirty="0" err="1"/>
              <a:t>lượt</a:t>
            </a:r>
            <a:r>
              <a:rPr lang="en-US" dirty="0"/>
              <a:t> ở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endParaRPr lang="en-US" dirty="0"/>
          </a:p>
          <a:p>
            <a:r>
              <a:rPr lang="en-US" dirty="0"/>
              <a:t>Khi </a:t>
            </a:r>
            <a:r>
              <a:rPr lang="en-US" dirty="0" err="1"/>
              <a:t>trả</a:t>
            </a:r>
            <a:r>
              <a:rPr lang="en-US" dirty="0"/>
              <a:t> </a:t>
            </a:r>
            <a:r>
              <a:rPr lang="en-US" dirty="0" err="1"/>
              <a:t>lời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hỏi</a:t>
            </a:r>
            <a:r>
              <a:rPr lang="en-US" dirty="0"/>
              <a:t> </a:t>
            </a:r>
            <a:r>
              <a:rPr lang="en-US" dirty="0" err="1"/>
              <a:t>xong</a:t>
            </a:r>
            <a:r>
              <a:rPr lang="en-US" dirty="0"/>
              <a:t> </a:t>
            </a:r>
            <a:r>
              <a:rPr lang="en-US" dirty="0" err="1"/>
              <a:t>bấm</a:t>
            </a:r>
            <a:r>
              <a:rPr lang="en-US" dirty="0"/>
              <a:t> con </a:t>
            </a:r>
            <a:r>
              <a:rPr lang="en-US" dirty="0" err="1"/>
              <a:t>số</a:t>
            </a:r>
            <a:r>
              <a:rPr lang="en-US" dirty="0"/>
              <a:t> </a:t>
            </a:r>
            <a:r>
              <a:rPr lang="en-US" dirty="0" err="1"/>
              <a:t>tương</a:t>
            </a:r>
            <a:r>
              <a:rPr lang="en-US" dirty="0"/>
              <a:t> </a:t>
            </a:r>
            <a:r>
              <a:rPr lang="en-US" dirty="0" err="1"/>
              <a:t>ứng</a:t>
            </a:r>
            <a:r>
              <a:rPr lang="en-US" dirty="0"/>
              <a:t> </a:t>
            </a:r>
            <a:r>
              <a:rPr lang="en-US" dirty="0" err="1"/>
              <a:t>với</a:t>
            </a:r>
            <a:r>
              <a:rPr lang="en-US" dirty="0"/>
              <a:t> </a:t>
            </a:r>
            <a:r>
              <a:rPr lang="en-US" dirty="0" err="1"/>
              <a:t>câu</a:t>
            </a:r>
            <a:r>
              <a:rPr lang="en-US" dirty="0"/>
              <a:t> </a:t>
            </a:r>
            <a:r>
              <a:rPr lang="en-US" dirty="0" err="1"/>
              <a:t>trên</a:t>
            </a:r>
            <a:r>
              <a:rPr lang="en-US" dirty="0"/>
              <a:t> </a:t>
            </a:r>
            <a:r>
              <a:rPr lang="en-US" dirty="0" err="1"/>
              <a:t>giấy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biến</a:t>
            </a:r>
            <a:r>
              <a:rPr lang="en-US" dirty="0"/>
              <a:t> </a:t>
            </a:r>
            <a:r>
              <a:rPr lang="en-US" dirty="0" err="1"/>
              <a:t>mất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5C58A9-F9D8-485D-BE72-33D173B314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678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6BBFD17B-D166-40AF-9627-1FB3187FEC8D}"/>
              </a:ext>
            </a:extLst>
          </p:cNvPr>
          <p:cNvSpPr/>
          <p:nvPr userDrawn="1"/>
        </p:nvSpPr>
        <p:spPr>
          <a:xfrm>
            <a:off x="11008796" y="2766"/>
            <a:ext cx="1284651" cy="13878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7981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21" y="4128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09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93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5115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49;p11">
            <a:extLst>
              <a:ext uri="{FF2B5EF4-FFF2-40B4-BE49-F238E27FC236}">
                <a16:creationId xmlns:a16="http://schemas.microsoft.com/office/drawing/2014/main" id="{883D005B-8B11-4FA0-82A2-9A260DE58982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07349" y="154887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2016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79302BE-2AAF-44D3-80AA-849F2643BF7B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3145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081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252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424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184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46700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3128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997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293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12768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2185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450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28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902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4350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63874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55695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9860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9962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565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AF00D09-D523-4827-87FA-F4941C8A648B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072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21809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30693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40397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3DE59BFD-6F04-4058-9E2E-108CCFA95556}"/>
              </a:ext>
            </a:extLst>
          </p:cNvPr>
          <p:cNvSpPr/>
          <p:nvPr userDrawn="1"/>
        </p:nvSpPr>
        <p:spPr>
          <a:xfrm>
            <a:off x="10710200" y="198438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60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649" r:id="rId6"/>
    <p:sldLayoutId id="2147483650" r:id="rId7"/>
    <p:sldLayoutId id="2147483685" r:id="rId8"/>
    <p:sldLayoutId id="2147483652" r:id="rId9"/>
    <p:sldLayoutId id="2147483651" r:id="rId10"/>
    <p:sldLayoutId id="2147483654" r:id="rId11"/>
    <p:sldLayoutId id="2147483655" r:id="rId12"/>
    <p:sldLayoutId id="2147483656" r:id="rId13"/>
    <p:sldLayoutId id="2147483657" r:id="rId14"/>
    <p:sldLayoutId id="2147483658" r:id="rId15"/>
    <p:sldLayoutId id="2147483659" r:id="rId16"/>
    <p:sldLayoutId id="2147483653" r:id="rId17"/>
    <p:sldLayoutId id="2147483781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561B3B-9BA6-4C4D-8B30-45AEED0A188D}" type="datetimeFigureOut">
              <a:rPr lang="en-US" smtClean="0"/>
              <a:t>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309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22384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jp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4.xml"/><Relationship Id="rId13" Type="http://schemas.openxmlformats.org/officeDocument/2006/relationships/image" Target="../media/image17.png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2.gif"/><Relationship Id="rId12" Type="http://schemas.openxmlformats.org/officeDocument/2006/relationships/slide" Target="slide6.xml"/><Relationship Id="rId2" Type="http://schemas.openxmlformats.org/officeDocument/2006/relationships/audio" Target="../media/media1.mp3"/><Relationship Id="rId16" Type="http://schemas.openxmlformats.org/officeDocument/2006/relationships/image" Target="../media/image14.png"/><Relationship Id="rId1" Type="http://schemas.microsoft.com/office/2007/relationships/media" Target="../media/media1.mp3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audio" Target="../media/audio1.wav"/><Relationship Id="rId15" Type="http://schemas.openxmlformats.org/officeDocument/2006/relationships/slide" Target="slide7.xml"/><Relationship Id="rId10" Type="http://schemas.openxmlformats.org/officeDocument/2006/relationships/slide" Target="slide5.xm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15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2.gif"/><Relationship Id="rId12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1.jp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12.gif"/><Relationship Id="rId12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8.png"/><Relationship Id="rId11" Type="http://schemas.openxmlformats.org/officeDocument/2006/relationships/image" Target="../media/image13.png"/><Relationship Id="rId5" Type="http://schemas.openxmlformats.org/officeDocument/2006/relationships/image" Target="../media/image11.jpg"/><Relationship Id="rId10" Type="http://schemas.microsoft.com/office/2007/relationships/hdphoto" Target="../media/hdphoto1.wdp"/><Relationship Id="rId4" Type="http://schemas.openxmlformats.org/officeDocument/2006/relationships/audio" Target="../media/audio2.wav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slideLayout" Target="../slideLayouts/slideLayout25.xml"/><Relationship Id="rId7" Type="http://schemas.openxmlformats.org/officeDocument/2006/relationships/slide" Target="slide3.xml"/><Relationship Id="rId12" Type="http://schemas.openxmlformats.org/officeDocument/2006/relationships/image" Target="../media/image20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gif"/><Relationship Id="rId11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11.jpg"/><Relationship Id="rId9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2.png"/><Relationship Id="rId18" Type="http://schemas.openxmlformats.org/officeDocument/2006/relationships/customXml" Target="../ink/ink11.xml"/><Relationship Id="rId3" Type="http://schemas.openxmlformats.org/officeDocument/2006/relationships/customXml" Target="../ink/ink1.xml"/><Relationship Id="rId21" Type="http://schemas.openxmlformats.org/officeDocument/2006/relationships/image" Target="../media/image46.png"/><Relationship Id="rId7" Type="http://schemas.openxmlformats.org/officeDocument/2006/relationships/customXml" Target="../ink/ink4.xml"/><Relationship Id="rId12" Type="http://schemas.openxmlformats.org/officeDocument/2006/relationships/customXml" Target="../ink/ink8.xml"/><Relationship Id="rId17" Type="http://schemas.openxmlformats.org/officeDocument/2006/relationships/image" Target="../media/image44.png"/><Relationship Id="rId25" Type="http://schemas.openxmlformats.org/officeDocument/2006/relationships/image" Target="../media/image48.png"/><Relationship Id="rId2" Type="http://schemas.openxmlformats.org/officeDocument/2006/relationships/image" Target="../media/image39.png"/><Relationship Id="rId16" Type="http://schemas.openxmlformats.org/officeDocument/2006/relationships/customXml" Target="../ink/ink10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3.xml"/><Relationship Id="rId11" Type="http://schemas.openxmlformats.org/officeDocument/2006/relationships/customXml" Target="../ink/ink7.xml"/><Relationship Id="rId24" Type="http://schemas.openxmlformats.org/officeDocument/2006/relationships/customXml" Target="../ink/ink14.xml"/><Relationship Id="rId5" Type="http://schemas.openxmlformats.org/officeDocument/2006/relationships/customXml" Target="../ink/ink2.xml"/><Relationship Id="rId15" Type="http://schemas.openxmlformats.org/officeDocument/2006/relationships/image" Target="../media/image43.png"/><Relationship Id="rId23" Type="http://schemas.openxmlformats.org/officeDocument/2006/relationships/image" Target="../media/image47.png"/><Relationship Id="rId10" Type="http://schemas.openxmlformats.org/officeDocument/2006/relationships/customXml" Target="../ink/ink6.xml"/><Relationship Id="rId19" Type="http://schemas.openxmlformats.org/officeDocument/2006/relationships/image" Target="../media/image45.png"/><Relationship Id="rId4" Type="http://schemas.openxmlformats.org/officeDocument/2006/relationships/image" Target="../media/image40.png"/><Relationship Id="rId9" Type="http://schemas.openxmlformats.org/officeDocument/2006/relationships/customXml" Target="../ink/ink5.xml"/><Relationship Id="rId14" Type="http://schemas.openxmlformats.org/officeDocument/2006/relationships/customXml" Target="../ink/ink9.xml"/><Relationship Id="rId22" Type="http://schemas.openxmlformats.org/officeDocument/2006/relationships/customXml" Target="../ink/ink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0.png"/><Relationship Id="rId5" Type="http://schemas.openxmlformats.org/officeDocument/2006/relationships/customXml" Target="../ink/ink16.xml"/><Relationship Id="rId4" Type="http://schemas.openxmlformats.org/officeDocument/2006/relationships/image" Target="../media/image40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2852174" y="1648606"/>
            <a:ext cx="6487673" cy="2346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24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124: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oen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oet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5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407826" y="4672232"/>
            <a:ext cx="5383287" cy="163654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cứu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thần</a:t>
            </a:r>
            <a:r>
              <a:rPr kumimoji="0" lang="en-US" sz="9600" b="1" i="1" u="none" strike="noStrike" kern="1200" cap="none" spc="0" normalizeH="0" baseline="0" noProof="0" dirty="0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9600" b="1" i="1" u="none" strike="noStrike" kern="1200" cap="none" spc="0" normalizeH="0" baseline="0" noProof="0" dirty="0" err="1">
                <a:ln w="22225">
                  <a:solidFill>
                    <a:srgbClr val="ED7D31"/>
                  </a:solidFill>
                  <a:prstDash val="solid"/>
                </a:ln>
                <a:solidFill>
                  <a:srgbClr val="ED7D3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đèn</a:t>
            </a:r>
            <a:endParaRPr kumimoji="0" lang="en-US" sz="9600" b="1" i="1" u="none" strike="noStrike" kern="1200" cap="none" spc="0" normalizeH="0" baseline="0" noProof="0" dirty="0">
              <a:ln w="22225">
                <a:solidFill>
                  <a:srgbClr val="ED7D31"/>
                </a:solidFill>
                <a:prstDash val="solid"/>
              </a:ln>
              <a:solidFill>
                <a:srgbClr val="ED7D3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8" y="2486465"/>
            <a:ext cx="4371535" cy="4371535"/>
          </a:xfrm>
          <a:prstGeom prst="rect">
            <a:avLst/>
          </a:prstGeom>
        </p:spPr>
      </p:pic>
      <p:pic>
        <p:nvPicPr>
          <p:cNvPr id="2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2F173FA-613B-48D3-AEF7-EFFCAD8891F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8467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04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440" y="2546252"/>
            <a:ext cx="3573193" cy="3901185"/>
          </a:xfrm>
          <a:prstGeom prst="rect">
            <a:avLst/>
          </a:prstGeom>
        </p:spPr>
      </p:pic>
      <p:sp>
        <p:nvSpPr>
          <p:cNvPr id="8" name="giai cứu"/>
          <p:cNvSpPr/>
          <p:nvPr/>
        </p:nvSpPr>
        <p:spPr>
          <a:xfrm>
            <a:off x="606921" y="3800603"/>
            <a:ext cx="1310779" cy="958168"/>
          </a:xfrm>
          <a:prstGeom prst="star7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Giải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cs typeface="Times New Roman" panose="02020603050405020304" pitchFamily="18" charset="0"/>
              </a:rPr>
              <a:t>Cứu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c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136" y="1859261"/>
            <a:ext cx="1567616" cy="1941342"/>
          </a:xfrm>
          <a:prstGeom prst="rect">
            <a:avLst/>
          </a:prstGeom>
        </p:spPr>
      </p:pic>
      <p:pic>
        <p:nvPicPr>
          <p:cNvPr id="10" name="c2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707" y="1859261"/>
            <a:ext cx="1567615" cy="1941342"/>
          </a:xfrm>
          <a:prstGeom prst="rect">
            <a:avLst/>
          </a:prstGeom>
        </p:spPr>
      </p:pic>
      <p:pic>
        <p:nvPicPr>
          <p:cNvPr id="23" name="c3">
            <a:hlinkClick r:id="rId12" action="ppaction://hlinksldjump"/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755" y="3891261"/>
            <a:ext cx="1514461" cy="1941343"/>
          </a:xfrm>
          <a:prstGeom prst="rect">
            <a:avLst/>
          </a:prstGeom>
        </p:spPr>
      </p:pic>
      <p:sp>
        <p:nvSpPr>
          <p:cNvPr id="2" name="1"/>
          <p:cNvSpPr/>
          <p:nvPr/>
        </p:nvSpPr>
        <p:spPr>
          <a:xfrm>
            <a:off x="662171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1" name="2"/>
          <p:cNvSpPr/>
          <p:nvPr/>
        </p:nvSpPr>
        <p:spPr>
          <a:xfrm>
            <a:off x="7562238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2" name="3"/>
          <p:cNvSpPr/>
          <p:nvPr/>
        </p:nvSpPr>
        <p:spPr>
          <a:xfrm>
            <a:off x="8502763" y="6101821"/>
            <a:ext cx="692748" cy="626491"/>
          </a:xfrm>
          <a:prstGeom prst="ellipse">
            <a:avLst/>
          </a:prstGeom>
          <a:solidFill>
            <a:srgbClr val="FFC000"/>
          </a:solidFill>
          <a:ln w="3810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16" name="MBB — Ocean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550568" y="-790074"/>
            <a:ext cx="609600" cy="609600"/>
          </a:xfrm>
          <a:prstGeom prst="rect">
            <a:avLst/>
          </a:prstGeom>
        </p:spPr>
      </p:pic>
      <p:sp>
        <p:nvSpPr>
          <p:cNvPr id="3" name="Arrow: Right 2">
            <a:hlinkClick r:id="rId15" action="ppaction://hlinksldjump"/>
            <a:extLst>
              <a:ext uri="{FF2B5EF4-FFF2-40B4-BE49-F238E27FC236}">
                <a16:creationId xmlns:a16="http://schemas.microsoft.com/office/drawing/2014/main" id="{FE353CB9-D2E3-4B3C-816D-FFDF945DB207}"/>
              </a:ext>
            </a:extLst>
          </p:cNvPr>
          <p:cNvSpPr/>
          <p:nvPr/>
        </p:nvSpPr>
        <p:spPr>
          <a:xfrm>
            <a:off x="10490201" y="174476"/>
            <a:ext cx="1511300" cy="62649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UTM Avo" panose="02040603050506020204" pitchFamily="18" charset="0"/>
              </a:rPr>
              <a:t>KẾT THÚC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7F4D22A-CEAE-4ECE-8CC6-4AEDB020F42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1560711" cy="487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92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13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5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65 -0.00047 L 0.12317 -0.00047 C 0.17955 -0.00047 0.16744 -0.31644 0.16744 -0.26088 C 0.1608 -0.3088 0.12018 -0.33311 0.09062 -0.34653 C 0.07643 -0.34746 0.0026 -0.30487 -0.00065 -0.27269 C 0.00117 -0.24676 0.05507 -0.15 0.07721 -0.13149 C 0.09922 -0.1132 0.11224 -0.11621 0.13099 -0.1625 C 0.13919 -0.17431 0.13099 -0.16366 0.14531 -0.21412 C 0.1595 -0.26505 3.54167E-6 -0.325 0.00547 -0.34121 " pathEditMode="relative" rAng="0" ptsTypes="AAAAAAA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464" y="-17315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 tmFilter="0,0; .5, 0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 tmFilter="0,0; .5, 0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3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72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yaaa (online-audio-converter.com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5" presetID="41" presetClass="exit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0" dur="500" tmFilter="0,0; .5, 0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8" grpId="0" animBg="1"/>
      <p:bldP spid="2" grpId="0" animBg="1"/>
      <p:bldP spid="11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269002" y="1569668"/>
            <a:ext cx="8338623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uân</a:t>
            </a:r>
            <a:r>
              <a:rPr lang="en-US" sz="5400" b="1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.</a:t>
            </a:r>
            <a:endParaRPr kumimoji="0" lang="en-US" sz="54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927929" y="3839532"/>
            <a:ext cx="5565000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xuân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tuần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….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16764FD-546C-44E0-8E9D-612FCB6BCAD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028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0176" y="3192780"/>
            <a:ext cx="2216834" cy="2216834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743200" y="1438454"/>
            <a:ext cx="7708899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Tìm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tiếng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có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vần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 </a:t>
            </a:r>
            <a:r>
              <a:rPr kumimoji="0" lang="en-US" sz="5400" b="1" i="0" u="none" strike="noStrike" kern="1200" cap="none" spc="0" normalizeH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uât</a:t>
            </a:r>
            <a:r>
              <a:rPr kumimoji="0" lang="en-US" sz="5400" b="1" i="0" u="none" strike="noStrike" kern="1200" cap="none" spc="0" normalizeH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</a:rPr>
              <a:t>.</a:t>
            </a:r>
            <a:endParaRPr kumimoji="0" lang="en-US" sz="54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7" name="Picture 6">
            <a:hlinkClick r:id="rId8" action="ppaction://hlinksldjump"/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3230364" y="4034552"/>
            <a:ext cx="6415899" cy="92333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thuật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luật</a:t>
            </a:r>
            <a:r>
              <a:rPr lang="en-US" sz="5400" b="1" dirty="0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, </a:t>
            </a:r>
            <a:r>
              <a:rPr lang="en-US" sz="5400" b="1" dirty="0" err="1">
                <a:ln w="10160">
                  <a:noFill/>
                  <a:prstDash val="solid"/>
                </a:ln>
                <a:solidFill>
                  <a:srgbClr val="FF000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xuất</a:t>
            </a:r>
            <a:endParaRPr kumimoji="0" lang="en-US" sz="5400" b="1" i="0" u="none" strike="noStrike" kern="1200" cap="none" spc="0" normalizeH="0" baseline="0" noProof="0" dirty="0">
              <a:ln w="10160">
                <a:noFill/>
                <a:prstDash val="solid"/>
              </a:ln>
              <a:solidFill>
                <a:srgbClr val="FF000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DB96CF8-EEAF-4287-8C71-549AC654D0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61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4" grpId="0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b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0"/>
            <a:ext cx="10438228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690" y="3971714"/>
            <a:ext cx="2216834" cy="2216834"/>
          </a:xfrm>
          <a:prstGeom prst="rect">
            <a:avLst/>
          </a:prstGeom>
        </p:spPr>
      </p:pic>
      <p:pic>
        <p:nvPicPr>
          <p:cNvPr id="7" name="Picture 6">
            <a:hlinkClick r:id="rId7" action="ppaction://hlinksldjump"/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38151" b="84505" l="21889" r="51977"/>
                    </a14:imgEffect>
                  </a14:imgLayer>
                </a14:imgProps>
              </a:ext>
            </a:extLst>
          </a:blip>
          <a:srcRect l="22249" t="37625" r="47657" b="14618"/>
          <a:stretch/>
        </p:blipFill>
        <p:spPr>
          <a:xfrm>
            <a:off x="10093849" y="4985997"/>
            <a:ext cx="2098151" cy="1872003"/>
          </a:xfrm>
          <a:prstGeom prst="rect">
            <a:avLst/>
          </a:prstGeom>
        </p:spPr>
      </p:pic>
      <p:pic>
        <p:nvPicPr>
          <p:cNvPr id="16" name="A_to_the_O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5828714" y="-609600"/>
            <a:ext cx="609600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EC31875-E594-481E-882F-B7EB836A8A79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" r="3404"/>
          <a:stretch/>
        </p:blipFill>
        <p:spPr bwMode="auto">
          <a:xfrm>
            <a:off x="1745663" y="1227993"/>
            <a:ext cx="8775701" cy="4510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D736685-59DD-4A8C-90B0-1DA00B0E05F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556658" cy="488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745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53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9cd6c5a">
            <a:extLst>
              <a:ext uri="{FF2B5EF4-FFF2-40B4-BE49-F238E27FC236}">
                <a16:creationId xmlns:a16="http://schemas.microsoft.com/office/drawing/2014/main" id="{E91D5F37-F64E-49E7-9CA5-547FDB6F4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6254" y="134118"/>
            <a:ext cx="8872989" cy="1879015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9505" y="1942742"/>
            <a:ext cx="8872990" cy="3756791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6909" y="5051935"/>
            <a:ext cx="11777345" cy="1574700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ADCE84-ECE6-481E-AE29-0A51D944B1A2}"/>
              </a:ext>
            </a:extLst>
          </p:cNvPr>
          <p:cNvSpPr txBox="1"/>
          <p:nvPr/>
        </p:nvSpPr>
        <p:spPr>
          <a:xfrm>
            <a:off x="3226704" y="2766648"/>
            <a:ext cx="819253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124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: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oen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- </a:t>
            </a:r>
            <a:r>
              <a:rPr lang="en-US" sz="6600" b="1" dirty="0" err="1">
                <a:solidFill>
                  <a:prstClr val="white"/>
                </a:solidFill>
                <a:latin typeface="UTM Avo" panose="02040603050506020204" pitchFamily="18" charset="0"/>
              </a:rPr>
              <a:t>oet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6806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52" y="-330200"/>
            <a:ext cx="9115548" cy="7008428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5588785" y="2913210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 QUEN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301512" y="1635795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52A3A7A-3D39-43A6-82C9-A01A4EA1DE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333" y="762000"/>
            <a:ext cx="3695700" cy="359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59F95F-C5F5-4349-9EB6-2AC3E7FC000F}"/>
              </a:ext>
            </a:extLst>
          </p:cNvPr>
          <p:cNvSpPr txBox="1"/>
          <p:nvPr/>
        </p:nvSpPr>
        <p:spPr>
          <a:xfrm>
            <a:off x="1407136" y="4779201"/>
            <a:ext cx="4169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nhoẻn</a:t>
            </a: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cười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70FADD-BDE1-46C7-AF59-0C116790B1A8}"/>
              </a:ext>
            </a:extLst>
          </p:cNvPr>
          <p:cNvSpPr txBox="1"/>
          <p:nvPr/>
        </p:nvSpPr>
        <p:spPr>
          <a:xfrm>
            <a:off x="2266548" y="4782286"/>
            <a:ext cx="153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srgbClr val="FF0000"/>
                </a:solidFill>
                <a:latin typeface="UTM Avo"/>
              </a:rPr>
              <a:t>oẻn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658CC3B-806E-4068-A0A1-E5CDA53BB59F}"/>
              </a:ext>
            </a:extLst>
          </p:cNvPr>
          <p:cNvGrpSpPr/>
          <p:nvPr/>
        </p:nvGrpSpPr>
        <p:grpSpPr>
          <a:xfrm>
            <a:off x="7188022" y="1272618"/>
            <a:ext cx="4411751" cy="3057889"/>
            <a:chOff x="3809999" y="1444181"/>
            <a:chExt cx="2209801" cy="1527619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3C67AE4-9370-4B99-93C7-E1FF3690AFC9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oen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6905279-D47F-4723-AB1F-1CEC77661EF3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o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5D88A3B-36E1-4B50-84CE-CA45D1347C28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n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6E167BCF-3AC1-4554-A0A8-723719EEAC14}"/>
              </a:ext>
            </a:extLst>
          </p:cNvPr>
          <p:cNvSpPr/>
          <p:nvPr/>
        </p:nvSpPr>
        <p:spPr>
          <a:xfrm>
            <a:off x="8616097" y="2957717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D4156D8-A4CB-4E4B-B49B-757FE3C88B8B}"/>
              </a:ext>
            </a:extLst>
          </p:cNvPr>
          <p:cNvSpPr/>
          <p:nvPr/>
        </p:nvSpPr>
        <p:spPr>
          <a:xfrm>
            <a:off x="6523147" y="4779201"/>
            <a:ext cx="510428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o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e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n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oen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618661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3" grpId="0" animBg="1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D2E97874-F48D-48BE-82C6-87D74A362076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660" y="728469"/>
            <a:ext cx="4333875" cy="3602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77EBCF-3672-4D0C-B624-50A0585D0090}"/>
              </a:ext>
            </a:extLst>
          </p:cNvPr>
          <p:cNvSpPr txBox="1"/>
          <p:nvPr/>
        </p:nvSpPr>
        <p:spPr>
          <a:xfrm>
            <a:off x="1407136" y="4779201"/>
            <a:ext cx="30989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khoét</a:t>
            </a:r>
            <a:r>
              <a:rPr lang="en-US" sz="5400" b="1" kern="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5400" b="1" kern="0" dirty="0" err="1">
                <a:solidFill>
                  <a:prstClr val="black"/>
                </a:solidFill>
                <a:latin typeface="UTM Avo"/>
              </a:rPr>
              <a:t>tổ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7AF06D-0256-4B52-8586-736AA29696D6}"/>
              </a:ext>
            </a:extLst>
          </p:cNvPr>
          <p:cNvSpPr txBox="1"/>
          <p:nvPr/>
        </p:nvSpPr>
        <p:spPr>
          <a:xfrm>
            <a:off x="2235779" y="4782446"/>
            <a:ext cx="1335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kern="0" noProof="0" dirty="0" err="1">
                <a:solidFill>
                  <a:srgbClr val="FF0000"/>
                </a:solidFill>
                <a:latin typeface="UTM Avo"/>
              </a:rPr>
              <a:t>oet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451784-9D28-4C46-9012-2FC380CDDBFC}"/>
              </a:ext>
            </a:extLst>
          </p:cNvPr>
          <p:cNvGrpSpPr/>
          <p:nvPr/>
        </p:nvGrpSpPr>
        <p:grpSpPr>
          <a:xfrm>
            <a:off x="7188022" y="1272618"/>
            <a:ext cx="4411751" cy="3057889"/>
            <a:chOff x="3809999" y="1444181"/>
            <a:chExt cx="2209801" cy="1527619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B17ABA9-7EB0-443C-B21C-4DB252AC1BBA}"/>
                </a:ext>
              </a:extLst>
            </p:cNvPr>
            <p:cNvSpPr/>
            <p:nvPr/>
          </p:nvSpPr>
          <p:spPr>
            <a:xfrm>
              <a:off x="3809999" y="1444181"/>
              <a:ext cx="2209800" cy="838200"/>
            </a:xfrm>
            <a:prstGeom prst="rect">
              <a:avLst/>
            </a:prstGeom>
            <a:solidFill>
              <a:srgbClr val="FFFF6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 err="1">
                  <a:solidFill>
                    <a:srgbClr val="FF0000"/>
                  </a:solidFill>
                  <a:latin typeface="UTM Avo" panose="02040603050506020204" pitchFamily="18" charset="0"/>
                </a:rPr>
                <a:t>oet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68C96A35-CBF1-45B5-90BD-DF31222BBF76}"/>
                </a:ext>
              </a:extLst>
            </p:cNvPr>
            <p:cNvSpPr/>
            <p:nvPr/>
          </p:nvSpPr>
          <p:spPr>
            <a:xfrm>
              <a:off x="3809999" y="2282381"/>
              <a:ext cx="715308" cy="685800"/>
            </a:xfrm>
            <a:prstGeom prst="rect">
              <a:avLst/>
            </a:prstGeom>
            <a:solidFill>
              <a:srgbClr val="4472C4">
                <a:lumMod val="20000"/>
                <a:lumOff val="8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srgbClr val="FF0000"/>
                  </a:solidFill>
                  <a:latin typeface="UTM Avo" panose="02040603050506020204" pitchFamily="18" charset="0"/>
                </a:rPr>
                <a:t>o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FAA860B-FE22-45A1-9614-BE603551C4BC}"/>
                </a:ext>
              </a:extLst>
            </p:cNvPr>
            <p:cNvSpPr/>
            <p:nvPr/>
          </p:nvSpPr>
          <p:spPr>
            <a:xfrm>
              <a:off x="5304492" y="2286000"/>
              <a:ext cx="715308" cy="685800"/>
            </a:xfrm>
            <a:prstGeom prst="rect">
              <a:avLst/>
            </a:prstGeom>
            <a:solidFill>
              <a:srgbClr val="E9A5C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309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kern="0" dirty="0">
                  <a:solidFill>
                    <a:prstClr val="black"/>
                  </a:solidFill>
                  <a:latin typeface="UTM Avo" panose="02040603050506020204" pitchFamily="18" charset="0"/>
                </a:rPr>
                <a:t>t</a:t>
              </a:r>
              <a:endParaRPr kumimoji="0" lang="en-US" sz="7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486CB8D1-077D-4A79-AC27-3367E03DE1AD}"/>
              </a:ext>
            </a:extLst>
          </p:cNvPr>
          <p:cNvSpPr/>
          <p:nvPr/>
        </p:nvSpPr>
        <p:spPr>
          <a:xfrm>
            <a:off x="8616097" y="2957717"/>
            <a:ext cx="1555601" cy="136554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rgbClr val="002060"/>
                </a:solidFill>
                <a:latin typeface="UTM Avo" panose="02040603050506020204" pitchFamily="18" charset="0"/>
              </a:rPr>
              <a:t>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9BBC99F-B107-4A71-87B8-9A3000D9BF91}"/>
              </a:ext>
            </a:extLst>
          </p:cNvPr>
          <p:cNvSpPr/>
          <p:nvPr/>
        </p:nvSpPr>
        <p:spPr>
          <a:xfrm>
            <a:off x="6710699" y="4779201"/>
            <a:ext cx="472917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o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e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en-US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-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lang="en-US" sz="5400" kern="0" noProof="0" dirty="0">
                <a:solidFill>
                  <a:prstClr val="black"/>
                </a:solidFill>
                <a:latin typeface="UTM Avo" panose="02040603050506020204" pitchFamily="18" charset="0"/>
              </a:rPr>
              <a:t>t</a:t>
            </a:r>
            <a:r>
              <a:rPr lang="en-US" sz="5400" kern="0" dirty="0">
                <a:solidFill>
                  <a:prstClr val="black"/>
                </a:solidFill>
                <a:latin typeface="UTM Avo" panose="02040603050506020204" pitchFamily="18" charset="0"/>
              </a:rPr>
              <a:t> - </a:t>
            </a:r>
            <a:r>
              <a:rPr lang="en-US" sz="5400" kern="0" dirty="0" err="1">
                <a:solidFill>
                  <a:prstClr val="black"/>
                </a:solidFill>
                <a:latin typeface="UTM Avo" panose="02040603050506020204" pitchFamily="18" charset="0"/>
              </a:rPr>
              <a:t>oet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26783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5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055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183225" y="1167290"/>
            <a:ext cx="153118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oen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268120" y="1167290"/>
            <a:ext cx="240642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nh</a:t>
            </a:r>
            <a:r>
              <a:rPr lang="en-US" sz="5400" b="1" dirty="0" err="1">
                <a:solidFill>
                  <a:srgbClr val="FF0000"/>
                </a:solidFill>
              </a:rPr>
              <a:t>oẻn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297918" y="3129636"/>
            <a:ext cx="13227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oet</a:t>
            </a:r>
            <a:endParaRPr lang="en-US" sz="5400" b="1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268120" y="3129636"/>
            <a:ext cx="21820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/>
              <a:t>kh</a:t>
            </a:r>
            <a:r>
              <a:rPr lang="en-US" sz="5400" b="1" dirty="0" err="1">
                <a:solidFill>
                  <a:srgbClr val="FF0000"/>
                </a:solidFill>
              </a:rPr>
              <a:t>oét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C60155F-1E99-4989-9F13-FC06B5A2D55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9" t="11548" r="6875" b="11083"/>
          <a:stretch/>
        </p:blipFill>
        <p:spPr>
          <a:xfrm>
            <a:off x="0" y="840509"/>
            <a:ext cx="12192000" cy="5176982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08D798C-C826-422B-855A-1FEEE681EB98}"/>
              </a:ext>
            </a:extLst>
          </p:cNvPr>
          <p:cNvCxnSpPr/>
          <p:nvPr/>
        </p:nvCxnSpPr>
        <p:spPr>
          <a:xfrm>
            <a:off x="1676400" y="5740400"/>
            <a:ext cx="94210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D0A49C0-4C2B-438F-A7C6-80925B7F245C}"/>
              </a:ext>
            </a:extLst>
          </p:cNvPr>
          <p:cNvCxnSpPr>
            <a:cxnSpLocks/>
          </p:cNvCxnSpPr>
          <p:nvPr/>
        </p:nvCxnSpPr>
        <p:spPr>
          <a:xfrm>
            <a:off x="6747164" y="5740400"/>
            <a:ext cx="1302327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F7EAA66-D695-4C4A-88A9-5680F1E6DB15}"/>
              </a:ext>
            </a:extLst>
          </p:cNvPr>
          <p:cNvCxnSpPr/>
          <p:nvPr/>
        </p:nvCxnSpPr>
        <p:spPr>
          <a:xfrm>
            <a:off x="10806546" y="5740400"/>
            <a:ext cx="94210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39FF95E1-9D7D-423D-824A-22985207F3E3}"/>
              </a:ext>
            </a:extLst>
          </p:cNvPr>
          <p:cNvCxnSpPr/>
          <p:nvPr/>
        </p:nvCxnSpPr>
        <p:spPr>
          <a:xfrm>
            <a:off x="10806546" y="5878945"/>
            <a:ext cx="94210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69C45D8-91EC-428B-A967-39DD10D70595}"/>
              </a:ext>
            </a:extLst>
          </p:cNvPr>
          <p:cNvCxnSpPr/>
          <p:nvPr/>
        </p:nvCxnSpPr>
        <p:spPr>
          <a:xfrm>
            <a:off x="2937164" y="5740400"/>
            <a:ext cx="94210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4F625F1-FE17-4B57-8413-9F4B86E12A7B}"/>
              </a:ext>
            </a:extLst>
          </p:cNvPr>
          <p:cNvCxnSpPr/>
          <p:nvPr/>
        </p:nvCxnSpPr>
        <p:spPr>
          <a:xfrm>
            <a:off x="2937164" y="5878945"/>
            <a:ext cx="942109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84F593D-2CE5-4958-BBDA-02164EB918B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96" t="4659" r="18687" b="18550"/>
          <a:stretch/>
        </p:blipFill>
        <p:spPr>
          <a:xfrm>
            <a:off x="222828" y="258040"/>
            <a:ext cx="11190902" cy="573231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629FC3B-BE39-4D00-9739-84438DBDE820}"/>
              </a:ext>
            </a:extLst>
          </p:cNvPr>
          <p:cNvCxnSpPr>
            <a:cxnSpLocks/>
          </p:cNvCxnSpPr>
          <p:nvPr/>
        </p:nvCxnSpPr>
        <p:spPr>
          <a:xfrm>
            <a:off x="6262255" y="2311400"/>
            <a:ext cx="1066800" cy="27432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030B48-11AD-4ED1-9BF5-45EE56C882CE}"/>
              </a:ext>
            </a:extLst>
          </p:cNvPr>
          <p:cNvCxnSpPr>
            <a:cxnSpLocks/>
          </p:cNvCxnSpPr>
          <p:nvPr/>
        </p:nvCxnSpPr>
        <p:spPr>
          <a:xfrm flipV="1">
            <a:off x="6096000" y="2225963"/>
            <a:ext cx="1233055" cy="145703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D9BE040-2568-4307-9832-C44726E4DBFB}"/>
              </a:ext>
            </a:extLst>
          </p:cNvPr>
          <p:cNvCxnSpPr>
            <a:cxnSpLocks/>
          </p:cNvCxnSpPr>
          <p:nvPr/>
        </p:nvCxnSpPr>
        <p:spPr>
          <a:xfrm flipV="1">
            <a:off x="6096000" y="3683002"/>
            <a:ext cx="1233055" cy="137159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33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F8A4FDB-F515-4B72-9A9D-1F8B8C1AC0EE}"/>
              </a:ext>
            </a:extLst>
          </p:cNvPr>
          <p:cNvSpPr/>
          <p:nvPr/>
        </p:nvSpPr>
        <p:spPr>
          <a:xfrm>
            <a:off x="2432115" y="876925"/>
            <a:ext cx="87952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vi-VN" sz="4400" b="1" dirty="0">
                <a:solidFill>
                  <a:prstClr val="black"/>
                </a:solidFill>
                <a:latin typeface="UTM Avo" panose="02040603050506020204" pitchFamily="18" charset="0"/>
              </a:rPr>
              <a:t>Tìm tiếng ngoài bài có vần:</a:t>
            </a:r>
            <a:endParaRPr lang="en-US" sz="4400" b="1" dirty="0">
              <a:solidFill>
                <a:prstClr val="black"/>
              </a:solidFill>
              <a:latin typeface="UTM Avo" panose="02040603050506020204" pitchFamily="18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8C6E946-A947-4E4E-BB63-3BEB3A76A77F}"/>
              </a:ext>
            </a:extLst>
          </p:cNvPr>
          <p:cNvSpPr/>
          <p:nvPr/>
        </p:nvSpPr>
        <p:spPr>
          <a:xfrm>
            <a:off x="1423447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</a:rPr>
              <a:t>oen</a:t>
            </a:r>
            <a:endParaRPr lang="en-US" sz="8800" b="1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FC9AA64-CDD6-408B-BC81-E6222FCE4B5A}"/>
              </a:ext>
            </a:extLst>
          </p:cNvPr>
          <p:cNvSpPr/>
          <p:nvPr/>
        </p:nvSpPr>
        <p:spPr>
          <a:xfrm>
            <a:off x="6194981" y="2408317"/>
            <a:ext cx="3930978" cy="357275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b="1" dirty="0" err="1">
                <a:solidFill>
                  <a:schemeClr val="tx1"/>
                </a:solidFill>
              </a:rPr>
              <a:t>oet</a:t>
            </a:r>
            <a:endParaRPr lang="en-US" sz="8800" b="1" dirty="0">
              <a:solidFill>
                <a:schemeClr val="tx1"/>
              </a:solidFill>
            </a:endParaRP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8CF5A672-1378-4191-88E3-4457FD94FAE3}"/>
              </a:ext>
            </a:extLst>
          </p:cNvPr>
          <p:cNvGrpSpPr/>
          <p:nvPr/>
        </p:nvGrpSpPr>
        <p:grpSpPr>
          <a:xfrm>
            <a:off x="10401105" y="4565471"/>
            <a:ext cx="1652436" cy="1825828"/>
            <a:chOff x="11173066" y="3333751"/>
            <a:chExt cx="2768600" cy="3059113"/>
          </a:xfrm>
        </p:grpSpPr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CB88B041-E66D-4152-A1ED-32240D32C7CB}"/>
                </a:ext>
              </a:extLst>
            </p:cNvPr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1B67A3A7-3777-4BD0-9121-49CF6217C181}"/>
                </a:ext>
              </a:extLst>
            </p:cNvPr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7">
              <a:extLst>
                <a:ext uri="{FF2B5EF4-FFF2-40B4-BE49-F238E27FC236}">
                  <a16:creationId xmlns:a16="http://schemas.microsoft.com/office/drawing/2014/main" id="{F4DC9B2D-16F2-41CF-9FC8-389EC954766B}"/>
                </a:ext>
              </a:extLst>
            </p:cNvPr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id="{63788658-1E51-4A13-90CC-6FD89AF67E1E}"/>
                </a:ext>
              </a:extLst>
            </p:cNvPr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82609B27-F8BC-4706-B60D-3ECBFE3BC443}"/>
                </a:ext>
              </a:extLst>
            </p:cNvPr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10">
              <a:extLst>
                <a:ext uri="{FF2B5EF4-FFF2-40B4-BE49-F238E27FC236}">
                  <a16:creationId xmlns:a16="http://schemas.microsoft.com/office/drawing/2014/main" id="{6D083E28-DD60-49D2-8FAB-8CFC333AB8A0}"/>
                </a:ext>
              </a:extLst>
            </p:cNvPr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23558AD6-D497-4297-AC61-1E2C7294BDB2}"/>
                </a:ext>
              </a:extLst>
            </p:cNvPr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D7482F87-717C-44CD-B600-0134F73D9642}"/>
                </a:ext>
              </a:extLst>
            </p:cNvPr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Rectangle 13">
              <a:extLst>
                <a:ext uri="{FF2B5EF4-FFF2-40B4-BE49-F238E27FC236}">
                  <a16:creationId xmlns:a16="http://schemas.microsoft.com/office/drawing/2014/main" id="{060F03DD-B9DB-4FA9-B7B4-ACC63B9C9D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4">
              <a:extLst>
                <a:ext uri="{FF2B5EF4-FFF2-40B4-BE49-F238E27FC236}">
                  <a16:creationId xmlns:a16="http://schemas.microsoft.com/office/drawing/2014/main" id="{85DF889B-8A8B-4682-B45F-9025594AA0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EADCC67D-CADF-4636-8FDE-98AE79868F39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6668D18F-3972-4D63-AACA-C2A6668379B5}"/>
                </a:ext>
              </a:extLst>
            </p:cNvPr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746346CD-A896-491A-97C4-60D753D4ACB0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46C475A5-26E5-4F82-8AF8-5571C7D91204}"/>
                </a:ext>
              </a:extLst>
            </p:cNvPr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6062305D-BBAA-493E-A2F6-693637CE0E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70DAAF23-B37E-43BF-9903-E7172AB10069}"/>
                </a:ext>
              </a:extLst>
            </p:cNvPr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81017095-495D-4FDD-A439-F1FB2FCE0343}"/>
                </a:ext>
              </a:extLst>
            </p:cNvPr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29169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EBC732F1-4B38-4B34-9702-9ADDF4FEBE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9554" y="85191"/>
            <a:ext cx="4376446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9A56203-F30D-412E-A3BD-370D2954FD2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023" y="5622865"/>
            <a:ext cx="6578221" cy="882435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5AB72EEF-5D8B-4E39-8F23-6345D9F61E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096490"/>
            <a:ext cx="5770177" cy="4751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64EB4B-473A-49D6-822D-C51301BDE77D}"/>
              </a:ext>
            </a:extLst>
          </p:cNvPr>
          <p:cNvSpPr txBox="1"/>
          <p:nvPr/>
        </p:nvSpPr>
        <p:spPr>
          <a:xfrm>
            <a:off x="2196591" y="1719258"/>
            <a:ext cx="349857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VIẾT 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53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D13B238-4571-4AAE-A421-EEA3601906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99" r="-1593"/>
          <a:stretch/>
        </p:blipFill>
        <p:spPr>
          <a:xfrm>
            <a:off x="0" y="2700757"/>
            <a:ext cx="12192000" cy="1456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70184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FC269A-4176-4B3F-A329-B9C6DA2AA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4200" y="414124"/>
            <a:ext cx="11023600" cy="6443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465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8F098A-EA31-4FD5-8606-74810E2790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6750" y="454953"/>
            <a:ext cx="10858500" cy="6403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9216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21184A-E6F4-4C27-BF7D-5074A1339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421341"/>
            <a:ext cx="10972800" cy="643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386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71C7FE-C457-460B-9627-4239FF167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800" y="399439"/>
            <a:ext cx="11074400" cy="6458561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755FFB72-2B6A-45B3-B18D-F3E79723A007}"/>
              </a:ext>
            </a:extLst>
          </p:cNvPr>
          <p:cNvGrpSpPr/>
          <p:nvPr/>
        </p:nvGrpSpPr>
        <p:grpSpPr>
          <a:xfrm>
            <a:off x="3415838" y="3359610"/>
            <a:ext cx="63000" cy="86040"/>
            <a:chOff x="3415838" y="3359610"/>
            <a:chExt cx="63000" cy="8604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81D33FF0-9CAE-4A5D-AA2C-F5F37671A126}"/>
                    </a:ext>
                  </a:extLst>
                </p14:cNvPr>
                <p14:cNvContentPartPr/>
                <p14:nvPr/>
              </p14:nvContentPartPr>
              <p14:xfrm>
                <a:off x="3438345" y="3442995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81D33FF0-9CAE-4A5D-AA2C-F5F37671A126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34025" y="343867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1C5EDA88-5A5C-4183-8383-0A6653C23FFC}"/>
                    </a:ext>
                  </a:extLst>
                </p14:cNvPr>
                <p14:cNvContentPartPr/>
                <p14:nvPr/>
              </p14:nvContentPartPr>
              <p14:xfrm>
                <a:off x="3447705" y="3409875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1C5EDA88-5A5C-4183-8383-0A6653C23FFC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43385" y="340555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8" name="Ink 7">
                  <a:extLst>
                    <a:ext uri="{FF2B5EF4-FFF2-40B4-BE49-F238E27FC236}">
                      <a16:creationId xmlns:a16="http://schemas.microsoft.com/office/drawing/2014/main" id="{E19A597D-37CA-4FDB-A1B9-3CD3FCEE8CFD}"/>
                    </a:ext>
                  </a:extLst>
                </p14:cNvPr>
                <p14:cNvContentPartPr/>
                <p14:nvPr/>
              </p14:nvContentPartPr>
              <p14:xfrm>
                <a:off x="3452385" y="3404835"/>
                <a:ext cx="360" cy="360"/>
              </p14:xfrm>
            </p:contentPart>
          </mc:Choice>
          <mc:Fallback xmlns="">
            <p:pic>
              <p:nvPicPr>
                <p:cNvPr id="8" name="Ink 7">
                  <a:extLst>
                    <a:ext uri="{FF2B5EF4-FFF2-40B4-BE49-F238E27FC236}">
                      <a16:creationId xmlns:a16="http://schemas.microsoft.com/office/drawing/2014/main" id="{E19A597D-37CA-4FDB-A1B9-3CD3FCEE8CFD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48065" y="340051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EDD2FF6-503E-491C-8B9F-1E939B3DF61B}"/>
                    </a:ext>
                  </a:extLst>
                </p14:cNvPr>
                <p14:cNvContentPartPr/>
                <p14:nvPr/>
              </p14:nvContentPartPr>
              <p14:xfrm>
                <a:off x="3457425" y="3404115"/>
                <a:ext cx="360" cy="108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EDD2FF6-503E-491C-8B9F-1E939B3DF61B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3453105" y="3399795"/>
                  <a:ext cx="9000" cy="9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D0AA484A-05AF-4AEC-9E8D-7DC8F293746E}"/>
                    </a:ext>
                  </a:extLst>
                </p14:cNvPr>
                <p14:cNvContentPartPr/>
                <p14:nvPr/>
              </p14:nvContentPartPr>
              <p14:xfrm>
                <a:off x="3457425" y="3400155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D0AA484A-05AF-4AEC-9E8D-7DC8F293746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53105" y="339583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C6E05052-CC11-4BEA-B3E9-3744299D85B2}"/>
                    </a:ext>
                  </a:extLst>
                </p14:cNvPr>
                <p14:cNvContentPartPr/>
                <p14:nvPr/>
              </p14:nvContentPartPr>
              <p14:xfrm>
                <a:off x="3443025" y="3414555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C6E05052-CC11-4BEA-B3E9-3744299D85B2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38705" y="341023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D8B0FAA8-5BB7-494E-AE84-A595FAE22507}"/>
                    </a:ext>
                  </a:extLst>
                </p14:cNvPr>
                <p14:cNvContentPartPr/>
                <p14:nvPr/>
              </p14:nvContentPartPr>
              <p14:xfrm>
                <a:off x="3443025" y="3414555"/>
                <a:ext cx="360" cy="360"/>
              </p14:xfrm>
            </p:contentPart>
          </mc:Choice>
          <mc:Fallback xmlns=""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D8B0FAA8-5BB7-494E-AE84-A595FAE2250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438705" y="3410235"/>
                  <a:ext cx="9000" cy="9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1F9D2A8A-20BA-4F3F-AC79-8310084FAD36}"/>
                    </a:ext>
                  </a:extLst>
                </p14:cNvPr>
                <p14:cNvContentPartPr/>
                <p14:nvPr/>
              </p14:nvContentPartPr>
              <p14:xfrm>
                <a:off x="3419798" y="3374010"/>
                <a:ext cx="49680" cy="7164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1F9D2A8A-20BA-4F3F-AC79-8310084FAD3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3415478" y="3369690"/>
                  <a:ext cx="58320" cy="80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D252FE3-E2F7-49B7-A9C7-46881900251F}"/>
                    </a:ext>
                  </a:extLst>
                </p14:cNvPr>
                <p14:cNvContentPartPr/>
                <p14:nvPr/>
              </p14:nvContentPartPr>
              <p14:xfrm>
                <a:off x="3423038" y="3369330"/>
                <a:ext cx="25200" cy="4248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D252FE3-E2F7-49B7-A9C7-46881900251F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3418718" y="3365010"/>
                  <a:ext cx="33840" cy="5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38C90A59-A042-46A6-97E1-C52B36AC7A4E}"/>
                    </a:ext>
                  </a:extLst>
                </p14:cNvPr>
                <p14:cNvContentPartPr/>
                <p14:nvPr/>
              </p14:nvContentPartPr>
              <p14:xfrm>
                <a:off x="3428438" y="3359610"/>
                <a:ext cx="29160" cy="57960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38C90A59-A042-46A6-97E1-C52B36AC7A4E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3424118" y="3355290"/>
                  <a:ext cx="37800" cy="66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D05F569-9812-4D57-BAE6-08A87F7368DC}"/>
                    </a:ext>
                  </a:extLst>
                </p14:cNvPr>
                <p14:cNvContentPartPr/>
                <p14:nvPr/>
              </p14:nvContentPartPr>
              <p14:xfrm>
                <a:off x="3460478" y="3390570"/>
                <a:ext cx="18360" cy="3600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D05F569-9812-4D57-BAE6-08A87F7368DC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3456158" y="3386250"/>
                  <a:ext cx="27000" cy="446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BC5A07E2-E121-49D6-9923-CF8A79F1792C}"/>
                    </a:ext>
                  </a:extLst>
                </p14:cNvPr>
                <p14:cNvContentPartPr/>
                <p14:nvPr/>
              </p14:nvContentPartPr>
              <p14:xfrm>
                <a:off x="3441038" y="3370050"/>
                <a:ext cx="28080" cy="5868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BC5A07E2-E121-49D6-9923-CF8A79F1792C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3436718" y="3365730"/>
                  <a:ext cx="36720" cy="67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87A789C3-01E4-4FAA-BC44-F3124DA5B5FE}"/>
                    </a:ext>
                  </a:extLst>
                </p14:cNvPr>
                <p14:cNvContentPartPr/>
                <p14:nvPr/>
              </p14:nvContentPartPr>
              <p14:xfrm>
                <a:off x="3423038" y="3371490"/>
                <a:ext cx="15840" cy="5004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87A789C3-01E4-4FAA-BC44-F3124DA5B5FE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3418718" y="3367170"/>
                  <a:ext cx="24480" cy="58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26F37A9D-4665-4078-BDC8-7953EB6DD133}"/>
                    </a:ext>
                  </a:extLst>
                </p14:cNvPr>
                <p14:cNvContentPartPr/>
                <p14:nvPr/>
              </p14:nvContentPartPr>
              <p14:xfrm>
                <a:off x="3415838" y="3378690"/>
                <a:ext cx="17280" cy="3744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26F37A9D-4665-4078-BDC8-7953EB6DD133}"/>
                    </a:ext>
                  </a:extLst>
                </p:cNvPr>
                <p:cNvPicPr/>
                <p:nvPr/>
              </p:nvPicPr>
              <p:blipFill>
                <a:blip r:embed="rId25"/>
                <a:stretch>
                  <a:fillRect/>
                </a:stretch>
              </p:blipFill>
              <p:spPr>
                <a:xfrm>
                  <a:off x="3411518" y="3374370"/>
                  <a:ext cx="25920" cy="4608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5520840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553" y="0"/>
            <a:ext cx="8122894" cy="66775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500770" y="3338780"/>
            <a:ext cx="436383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>
                <a:solidFill>
                  <a:srgbClr val="FF0000"/>
                </a:solidFill>
              </a:rPr>
              <a:t>GIẢI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yt1s.com - Baby Shark Dance  babyshark Most Viewed Video  Animal Songs 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0241CC4D-3827-434E-B3D3-2879649C1F9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9096" end="3167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27609"/>
            <a:ext cx="12192000" cy="6430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477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34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A0C6F085-8B3F-4826-B41E-B0148BC46D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1877" y="12324"/>
            <a:ext cx="6287678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3DF46EFC-B41A-4190-9247-310014E46CD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4268" y="5071621"/>
            <a:ext cx="12170004" cy="136836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9F3C9C-17DD-4D8E-AB76-91C4115859BC}"/>
              </a:ext>
            </a:extLst>
          </p:cNvPr>
          <p:cNvSpPr txBox="1"/>
          <p:nvPr/>
        </p:nvSpPr>
        <p:spPr>
          <a:xfrm>
            <a:off x="6297105" y="1486588"/>
            <a:ext cx="4738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ĐỌC</a:t>
            </a:r>
            <a:r>
              <a:rPr kumimoji="0" lang="vi-VN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endParaRPr kumimoji="0" lang="en-US" sz="7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7" name="图片 91">
            <a:extLst>
              <a:ext uri="{FF2B5EF4-FFF2-40B4-BE49-F238E27FC236}">
                <a16:creationId xmlns:a16="http://schemas.microsoft.com/office/drawing/2014/main" id="{0488F72E-188B-46BD-95FA-2F37D05B96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3871" y="2479249"/>
            <a:ext cx="3604628" cy="2971242"/>
          </a:xfrm>
          <a:prstGeom prst="rect">
            <a:avLst/>
          </a:prstGeom>
          <a:effectLst>
            <a:outerShdw blurRad="228600" dist="38100" dir="19800000" sx="102000" sy="102000" algn="tl" rotWithShape="0">
              <a:prstClr val="black">
                <a:alpha val="67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1308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2631A20-60A7-436E-93C1-7A8E2FE090D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" b="-513"/>
          <a:stretch/>
        </p:blipFill>
        <p:spPr>
          <a:xfrm>
            <a:off x="3560271" y="69056"/>
            <a:ext cx="5554662" cy="6719888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AFE93CF-1AF1-48FA-BF18-D97C2445E129}"/>
                  </a:ext>
                </a:extLst>
              </p14:cNvPr>
              <p14:cNvContentPartPr/>
              <p14:nvPr/>
            </p14:nvContentPartPr>
            <p14:xfrm>
              <a:off x="4322051" y="2908604"/>
              <a:ext cx="360" cy="3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AFE93CF-1AF1-48FA-BF18-D97C2445E12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13411" y="289960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946BD9AB-156E-4ABA-B933-E820BBFB1243}"/>
                  </a:ext>
                </a:extLst>
              </p14:cNvPr>
              <p14:cNvContentPartPr/>
              <p14:nvPr/>
            </p14:nvContentPartPr>
            <p14:xfrm>
              <a:off x="3327731" y="2721404"/>
              <a:ext cx="744480" cy="459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946BD9AB-156E-4ABA-B933-E820BBFB124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319091" y="2712404"/>
                <a:ext cx="816120" cy="4773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1507656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B15287D-CDB8-438F-B119-2447032F9D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" r="771"/>
          <a:stretch/>
        </p:blipFill>
        <p:spPr>
          <a:xfrm>
            <a:off x="1890485" y="43543"/>
            <a:ext cx="4205515" cy="6770914"/>
          </a:xfrm>
          <a:prstGeom prst="rect">
            <a:avLst/>
          </a:prstGeom>
        </p:spPr>
      </p:pic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04C0F23-1D93-4BAE-A716-6C2B16CCB0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" b="-513"/>
          <a:stretch/>
        </p:blipFill>
        <p:spPr>
          <a:xfrm>
            <a:off x="6879772" y="575684"/>
            <a:ext cx="4717104" cy="57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2917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EB2B03D-2086-4694-888C-588C1C59662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00" b="281"/>
          <a:stretch/>
        </p:blipFill>
        <p:spPr>
          <a:xfrm>
            <a:off x="2158036" y="-95250"/>
            <a:ext cx="4036672" cy="699134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2B4D680-EE30-4C31-8C49-5055978CE4DE}"/>
              </a:ext>
            </a:extLst>
          </p:cNvPr>
          <p:cNvCxnSpPr>
            <a:cxnSpLocks/>
          </p:cNvCxnSpPr>
          <p:nvPr/>
        </p:nvCxnSpPr>
        <p:spPr>
          <a:xfrm>
            <a:off x="3739242" y="890814"/>
            <a:ext cx="1797958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A82E35E-9D65-4532-B831-8A4CB9EAF847}"/>
              </a:ext>
            </a:extLst>
          </p:cNvPr>
          <p:cNvCxnSpPr>
            <a:cxnSpLocks/>
          </p:cNvCxnSpPr>
          <p:nvPr/>
        </p:nvCxnSpPr>
        <p:spPr>
          <a:xfrm>
            <a:off x="3510643" y="1364343"/>
            <a:ext cx="175804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DC1C2F-3F2A-45CA-894F-F6E5B56569B5}"/>
              </a:ext>
            </a:extLst>
          </p:cNvPr>
          <p:cNvCxnSpPr>
            <a:cxnSpLocks/>
          </p:cNvCxnSpPr>
          <p:nvPr/>
        </p:nvCxnSpPr>
        <p:spPr>
          <a:xfrm>
            <a:off x="3937906" y="1747157"/>
            <a:ext cx="1116694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3798EA3-2D4C-48AB-A38C-92478BEF7F00}"/>
              </a:ext>
            </a:extLst>
          </p:cNvPr>
          <p:cNvCxnSpPr>
            <a:cxnSpLocks/>
          </p:cNvCxnSpPr>
          <p:nvPr/>
        </p:nvCxnSpPr>
        <p:spPr>
          <a:xfrm>
            <a:off x="3373069" y="3463924"/>
            <a:ext cx="2478002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F780C0B-DB23-4535-9419-561D50955E9D}"/>
              </a:ext>
            </a:extLst>
          </p:cNvPr>
          <p:cNvCxnSpPr>
            <a:cxnSpLocks/>
          </p:cNvCxnSpPr>
          <p:nvPr/>
        </p:nvCxnSpPr>
        <p:spPr>
          <a:xfrm>
            <a:off x="3851728" y="3900714"/>
            <a:ext cx="1416957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8485C03-F41B-441E-AD7F-733CCD7CF663}"/>
              </a:ext>
            </a:extLst>
          </p:cNvPr>
          <p:cNvCxnSpPr>
            <a:cxnSpLocks/>
          </p:cNvCxnSpPr>
          <p:nvPr/>
        </p:nvCxnSpPr>
        <p:spPr>
          <a:xfrm flipV="1">
            <a:off x="2716892" y="4297985"/>
            <a:ext cx="1459480" cy="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48B9C8D-6A44-4837-8C61-C327A4939697}"/>
              </a:ext>
            </a:extLst>
          </p:cNvPr>
          <p:cNvCxnSpPr>
            <a:cxnSpLocks/>
          </p:cNvCxnSpPr>
          <p:nvPr/>
        </p:nvCxnSpPr>
        <p:spPr>
          <a:xfrm>
            <a:off x="3446632" y="5147128"/>
            <a:ext cx="1191589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8" name="Content Placeholder 3">
            <a:extLst>
              <a:ext uri="{FF2B5EF4-FFF2-40B4-BE49-F238E27FC236}">
                <a16:creationId xmlns:a16="http://schemas.microsoft.com/office/drawing/2014/main" id="{608BC8CA-F801-496E-8075-C5544203371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35" b="-513"/>
          <a:stretch/>
        </p:blipFill>
        <p:spPr>
          <a:xfrm>
            <a:off x="6828972" y="575684"/>
            <a:ext cx="4717104" cy="5706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050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E4C27F98-F461-483D-B298-819FDFEFF46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69822" y="471340"/>
            <a:ext cx="8872990" cy="4387133"/>
          </a:xfrm>
          <a:prstGeom prst="rect">
            <a:avLst/>
          </a:prstGeom>
        </p:spPr>
      </p:pic>
      <p:pic>
        <p:nvPicPr>
          <p:cNvPr id="6" name="图片 8" descr="觅元素58b0fbac4bf92">
            <a:extLst>
              <a:ext uri="{FF2B5EF4-FFF2-40B4-BE49-F238E27FC236}">
                <a16:creationId xmlns:a16="http://schemas.microsoft.com/office/drawing/2014/main" id="{550D6546-B9D5-4A11-82A4-F34FA21F5BF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20" y="3429000"/>
            <a:ext cx="12181132" cy="3197635"/>
          </a:xfrm>
          <a:prstGeom prst="rect">
            <a:avLst/>
          </a:prstGeom>
        </p:spPr>
      </p:pic>
      <p:pic>
        <p:nvPicPr>
          <p:cNvPr id="7" name="图片 15" descr="a05684f714522ad77246dba9447411ba">
            <a:extLst>
              <a:ext uri="{FF2B5EF4-FFF2-40B4-BE49-F238E27FC236}">
                <a16:creationId xmlns:a16="http://schemas.microsoft.com/office/drawing/2014/main" id="{DF481CFE-6CC8-49A4-A839-3CFE1415608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3122" y="3784312"/>
            <a:ext cx="3289953" cy="2733702"/>
          </a:xfrm>
          <a:prstGeom prst="rect">
            <a:avLst/>
          </a:prstGeom>
        </p:spPr>
      </p:pic>
      <p:pic>
        <p:nvPicPr>
          <p:cNvPr id="9" name="图片 3" descr="fc85f2a324e3c42c2067966f589847df">
            <a:extLst>
              <a:ext uri="{FF2B5EF4-FFF2-40B4-BE49-F238E27FC236}">
                <a16:creationId xmlns:a16="http://schemas.microsoft.com/office/drawing/2014/main" id="{F33F0A87-210B-4834-8C16-DC195B6065A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888115" y="4986498"/>
            <a:ext cx="3406140" cy="151211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FA130C2-4675-4822-86A2-5910DCF635BF}"/>
              </a:ext>
            </a:extLst>
          </p:cNvPr>
          <p:cNvSpPr txBox="1"/>
          <p:nvPr/>
        </p:nvSpPr>
        <p:spPr>
          <a:xfrm>
            <a:off x="3562824" y="1635438"/>
            <a:ext cx="70918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HIỂU BÀI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3981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54F5CE-D8B5-4AE0-8B46-43182A6C958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8" r="5985"/>
          <a:stretch/>
        </p:blipFill>
        <p:spPr>
          <a:xfrm>
            <a:off x="-136525" y="1316589"/>
            <a:ext cx="12465050" cy="4224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588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1016</TotalTime>
  <Words>142</Words>
  <Application>Microsoft Office PowerPoint</Application>
  <PresentationFormat>Widescreen</PresentationFormat>
  <Paragraphs>46</Paragraphs>
  <Slides>29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29</vt:i4>
      </vt:variant>
    </vt:vector>
  </HeadingPairs>
  <TitlesOfParts>
    <vt:vector size="38" baseType="lpstr">
      <vt:lpstr>inpin heiti</vt:lpstr>
      <vt:lpstr>Arial</vt:lpstr>
      <vt:lpstr>Times New Roman</vt:lpstr>
      <vt:lpstr>Calibri Light</vt:lpstr>
      <vt:lpstr>UTM Avo</vt:lpstr>
      <vt:lpstr>Calibri</vt:lpstr>
      <vt:lpstr>Office Theme</vt:lpstr>
      <vt:lpstr>3_Office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98</cp:revision>
  <dcterms:created xsi:type="dcterms:W3CDTF">2021-11-01T08:16:43Z</dcterms:created>
  <dcterms:modified xsi:type="dcterms:W3CDTF">2022-02-15T08:41:05Z</dcterms:modified>
</cp:coreProperties>
</file>