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90" r:id="rId2"/>
    <p:sldId id="262" r:id="rId3"/>
    <p:sldId id="257" r:id="rId4"/>
    <p:sldId id="261" r:id="rId5"/>
    <p:sldId id="263" r:id="rId6"/>
    <p:sldId id="264" r:id="rId7"/>
    <p:sldId id="360" r:id="rId8"/>
    <p:sldId id="373" r:id="rId9"/>
    <p:sldId id="374" r:id="rId10"/>
    <p:sldId id="384" r:id="rId11"/>
    <p:sldId id="385" r:id="rId12"/>
    <p:sldId id="381" r:id="rId13"/>
    <p:sldId id="308" r:id="rId14"/>
    <p:sldId id="326" r:id="rId15"/>
    <p:sldId id="346" r:id="rId16"/>
    <p:sldId id="383" r:id="rId17"/>
    <p:sldId id="270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UTM Avo" panose="02040603050506020204" pitchFamily="18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1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6A5FF8-1B47-4FA5-9161-8CF23809F357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A9B73-AD4D-401C-BE2C-B730FBD8C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882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398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19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76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58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907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876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7139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649" r:id="rId6"/>
    <p:sldLayoutId id="2147483650" r:id="rId7"/>
    <p:sldLayoutId id="2147483824" r:id="rId8"/>
    <p:sldLayoutId id="214748382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1.gif"/><Relationship Id="rId12" Type="http://schemas.openxmlformats.org/officeDocument/2006/relationships/image" Target="../media/image1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gif"/><Relationship Id="rId11" Type="http://schemas.openxmlformats.org/officeDocument/2006/relationships/image" Target="../media/image14.gif"/><Relationship Id="rId5" Type="http://schemas.openxmlformats.org/officeDocument/2006/relationships/image" Target="../media/image9.gif"/><Relationship Id="rId10" Type="http://schemas.openxmlformats.org/officeDocument/2006/relationships/image" Target="../media/image13.png"/><Relationship Id="rId4" Type="http://schemas.openxmlformats.org/officeDocument/2006/relationships/image" Target="../media/image8.jpg"/><Relationship Id="rId9" Type="http://schemas.openxmlformats.org/officeDocument/2006/relationships/image" Target="../media/image12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13" Type="http://schemas.openxmlformats.org/officeDocument/2006/relationships/image" Target="../media/image12.gif"/><Relationship Id="rId18" Type="http://schemas.openxmlformats.org/officeDocument/2006/relationships/slide" Target="slide11.xml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9.gif"/><Relationship Id="rId12" Type="http://schemas.openxmlformats.org/officeDocument/2006/relationships/slide" Target="slide4.xml"/><Relationship Id="rId17" Type="http://schemas.openxmlformats.org/officeDocument/2006/relationships/image" Target="../media/image16.png"/><Relationship Id="rId2" Type="http://schemas.openxmlformats.org/officeDocument/2006/relationships/audio" Target="../media/media1.mp3"/><Relationship Id="rId16" Type="http://schemas.openxmlformats.org/officeDocument/2006/relationships/image" Target="../media/image15.png"/><Relationship Id="rId1" Type="http://schemas.microsoft.com/office/2007/relationships/media" Target="../media/media1.mp3"/><Relationship Id="rId6" Type="http://schemas.openxmlformats.org/officeDocument/2006/relationships/image" Target="../media/image17.gif"/><Relationship Id="rId11" Type="http://schemas.openxmlformats.org/officeDocument/2006/relationships/image" Target="../media/image18.gif"/><Relationship Id="rId5" Type="http://schemas.openxmlformats.org/officeDocument/2006/relationships/slide" Target="slide5.xml"/><Relationship Id="rId15" Type="http://schemas.openxmlformats.org/officeDocument/2006/relationships/image" Target="../media/image14.gif"/><Relationship Id="rId10" Type="http://schemas.openxmlformats.org/officeDocument/2006/relationships/slide" Target="slide6.xml"/><Relationship Id="rId4" Type="http://schemas.openxmlformats.org/officeDocument/2006/relationships/image" Target="../media/image8.jpg"/><Relationship Id="rId9" Type="http://schemas.openxmlformats.org/officeDocument/2006/relationships/image" Target="../media/image11.gif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gif"/><Relationship Id="rId5" Type="http://schemas.openxmlformats.org/officeDocument/2006/relationships/slide" Target="slide3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slide" Target="slide3.xml"/><Relationship Id="rId5" Type="http://schemas.openxmlformats.org/officeDocument/2006/relationships/image" Target="../media/image19.png"/><Relationship Id="rId4" Type="http://schemas.openxmlformats.org/officeDocument/2006/relationships/audio" Target="../media/audio1.wav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slide" Target="slide3.xml"/><Relationship Id="rId5" Type="http://schemas.openxmlformats.org/officeDocument/2006/relationships/image" Target="../media/image19.png"/><Relationship Id="rId4" Type="http://schemas.openxmlformats.org/officeDocument/2006/relationships/audio" Target="../media/audio1.wav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2" Type="http://schemas.openxmlformats.org/officeDocument/2006/relationships/video" Target="NULL" TargetMode="External"/><Relationship Id="rId1" Type="http://schemas.openxmlformats.org/officeDocument/2006/relationships/tags" Target="../tags/tag2.xml"/><Relationship Id="rId5" Type="http://schemas.openxmlformats.org/officeDocument/2006/relationships/image" Target="../media/image31.png"/><Relationship Id="rId4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348321" y="1648606"/>
            <a:ext cx="5495415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24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129: Ôn tập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2825">
            <a:off x="503635" y="2992877"/>
            <a:ext cx="678516" cy="6591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8622">
            <a:off x="9154970" y="2478066"/>
            <a:ext cx="786912" cy="7538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236" y="2854997"/>
            <a:ext cx="3426747" cy="3869215"/>
          </a:xfrm>
          <a:prstGeom prst="rect">
            <a:avLst/>
          </a:prstGeom>
        </p:spPr>
      </p:pic>
      <p:pic>
        <p:nvPicPr>
          <p:cNvPr id="12" name="Picture 1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44993" y="2192731"/>
            <a:ext cx="3696704" cy="453148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t="8130" r="7858" b="12707"/>
          <a:stretch/>
        </p:blipFill>
        <p:spPr>
          <a:xfrm>
            <a:off x="10141697" y="402591"/>
            <a:ext cx="2009849" cy="645540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4632">
            <a:off x="-824546" y="655368"/>
            <a:ext cx="1252734" cy="125273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4632">
            <a:off x="-626366" y="-111080"/>
            <a:ext cx="1252734" cy="12527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72881" y="1718159"/>
            <a:ext cx="5551520" cy="175432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Trò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chơi</a:t>
            </a:r>
            <a:endParaRPr kumimoji="0" lang="en-US" sz="54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Chuối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Đố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Khỉ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Đột</a:t>
            </a:r>
            <a:endParaRPr kumimoji="0" lang="en-US" sz="54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bensound-creep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43841" y="-860761"/>
            <a:ext cx="609600" cy="609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FF36C96-D411-4AD2-8068-720BCB3797A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7976" y="7937"/>
            <a:ext cx="1338263" cy="5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9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16920"/>
                            </p:stCondLst>
                            <p:childTnLst>
                              <p:par>
                                <p:cTn id="8" presetID="63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338 0.04537 L 1.05977 -0.11181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651" y="-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1920"/>
                            </p:stCondLst>
                            <p:childTnLst>
                              <p:par>
                                <p:cTn id="11" presetID="63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542 0.06921 L 1.01641 -0.09074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591" y="-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081" y="4560926"/>
            <a:ext cx="1440180" cy="19658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2825">
            <a:off x="503635" y="2992877"/>
            <a:ext cx="678516" cy="6591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8622">
            <a:off x="2205529" y="3519514"/>
            <a:ext cx="786912" cy="7538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354" y="3805484"/>
            <a:ext cx="2438400" cy="2753251"/>
          </a:xfrm>
          <a:prstGeom prst="rect">
            <a:avLst/>
          </a:prstGeom>
        </p:spPr>
      </p:pic>
      <p:pic>
        <p:nvPicPr>
          <p:cNvPr id="11" name="Picture 10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4268" y="4793222"/>
            <a:ext cx="1619250" cy="1733550"/>
          </a:xfrm>
          <a:prstGeom prst="rect">
            <a:avLst/>
          </a:prstGeom>
        </p:spPr>
      </p:pic>
      <p:pic>
        <p:nvPicPr>
          <p:cNvPr id="12" name="Picture 11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66676" y="4276994"/>
            <a:ext cx="1861405" cy="22817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t="8130" r="7858" b="12707"/>
          <a:stretch/>
        </p:blipFill>
        <p:spPr>
          <a:xfrm>
            <a:off x="9943518" y="331228"/>
            <a:ext cx="2009849" cy="645540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4632">
            <a:off x="-824546" y="655368"/>
            <a:ext cx="1252734" cy="125273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4632">
            <a:off x="-626366" y="-111080"/>
            <a:ext cx="1252734" cy="1252734"/>
          </a:xfrm>
          <a:prstGeom prst="rect">
            <a:avLst/>
          </a:prstGeom>
        </p:spPr>
      </p:pic>
      <p:pic>
        <p:nvPicPr>
          <p:cNvPr id="14" name="bensound-creep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443841" y="-860761"/>
            <a:ext cx="609600" cy="609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8D02A8-31B5-47C6-85CF-5C8CB5F2AAE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7976" y="7937"/>
            <a:ext cx="1338263" cy="580309"/>
          </a:xfrm>
          <a:prstGeom prst="rect">
            <a:avLst/>
          </a:prstGeom>
        </p:spPr>
      </p:pic>
      <p:sp>
        <p:nvSpPr>
          <p:cNvPr id="3" name="Arrow: Pentagon 2">
            <a:hlinkClick r:id="rId18" action="ppaction://hlinksldjump"/>
            <a:extLst>
              <a:ext uri="{FF2B5EF4-FFF2-40B4-BE49-F238E27FC236}">
                <a16:creationId xmlns:a16="http://schemas.microsoft.com/office/drawing/2014/main" id="{C2868092-12B1-43BB-9711-F4D79A9B7935}"/>
              </a:ext>
            </a:extLst>
          </p:cNvPr>
          <p:cNvSpPr/>
          <p:nvPr/>
        </p:nvSpPr>
        <p:spPr>
          <a:xfrm>
            <a:off x="10438544" y="6344848"/>
            <a:ext cx="1514823" cy="441789"/>
          </a:xfrm>
          <a:prstGeom prst="homePlate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Kết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thúc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82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92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16920"/>
                            </p:stCondLst>
                            <p:childTnLst>
                              <p:par>
                                <p:cTn id="8" presetID="63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338 0.04537 L 1.05977 -0.11181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651" y="-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1920"/>
                            </p:stCondLst>
                            <p:childTnLst>
                              <p:par>
                                <p:cTn id="11" presetID="63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542 0.06921 L 1.01641 -0.09074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591" y="-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>
            <a:hlinkClick r:id="rId5" action="ppaction://hlinksldjump"/>
          </p:cNvPr>
          <p:cNvSpPr/>
          <p:nvPr/>
        </p:nvSpPr>
        <p:spPr>
          <a:xfrm>
            <a:off x="9898742" y="5457371"/>
            <a:ext cx="2046515" cy="1139371"/>
          </a:xfrm>
          <a:prstGeom prst="rightArrow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Quay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Về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1467" y="3162644"/>
            <a:ext cx="3572974" cy="3641920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2730158" y="499141"/>
            <a:ext cx="8839200" cy="2663504"/>
          </a:xfrm>
          <a:prstGeom prst="wedgeRoundRectCallout">
            <a:avLst>
              <a:gd name="adj1" fmla="val -58478"/>
              <a:gd name="adj2" fmla="val 68290"/>
              <a:gd name="adj3" fmla="val 16667"/>
            </a:avLst>
          </a:prstGeom>
          <a:solidFill>
            <a:srgbClr val="CCFF66">
              <a:alpha val="8078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00971" y="778879"/>
            <a:ext cx="632032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- </a:t>
            </a:r>
            <a:r>
              <a:rPr kumimoji="0" lang="en-US" sz="4000" i="0" u="none" strike="noStrike" kern="1200" cap="none" spc="0" normalizeH="0" baseline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Tiếng</a:t>
            </a:r>
            <a:r>
              <a:rPr kumimoji="0" lang="en-US" sz="4000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000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nào</a:t>
            </a:r>
            <a:r>
              <a:rPr kumimoji="0" lang="en-US" sz="4000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000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có</a:t>
            </a:r>
            <a:r>
              <a:rPr kumimoji="0" lang="en-US" sz="4000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000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vần</a:t>
            </a:r>
            <a:r>
              <a:rPr kumimoji="0" lang="en-US" sz="4000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000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oen</a:t>
            </a:r>
            <a:r>
              <a:rPr kumimoji="0" lang="en-US" sz="4000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?</a:t>
            </a:r>
            <a:endParaRPr kumimoji="0" lang="en-US" sz="4000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7030A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49758" y="4010573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bensound-happines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58146" y="-821358"/>
            <a:ext cx="609600" cy="609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FCC69C-B8D6-47A8-BBEE-99E850B13E6C}"/>
              </a:ext>
            </a:extLst>
          </p:cNvPr>
          <p:cNvSpPr txBox="1"/>
          <p:nvPr/>
        </p:nvSpPr>
        <p:spPr>
          <a:xfrm>
            <a:off x="4199467" y="1676577"/>
            <a:ext cx="3135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a.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toen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hoen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B95975-A97E-4828-ACE2-FB813870D88E}"/>
              </a:ext>
            </a:extLst>
          </p:cNvPr>
          <p:cNvSpPr txBox="1"/>
          <p:nvPr/>
        </p:nvSpPr>
        <p:spPr>
          <a:xfrm>
            <a:off x="4275458" y="2446898"/>
            <a:ext cx="3135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b.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khoét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gỗ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AE3C0F6-2259-48CF-A2A8-4D328101BF14}"/>
              </a:ext>
            </a:extLst>
          </p:cNvPr>
          <p:cNvSpPr/>
          <p:nvPr/>
        </p:nvSpPr>
        <p:spPr>
          <a:xfrm>
            <a:off x="4048539" y="1736000"/>
            <a:ext cx="677333" cy="5847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ED73946-E68F-4A77-A33C-255CDE660B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7976" y="7937"/>
            <a:ext cx="1338263" cy="5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68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6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3" grpId="0"/>
      <p:bldP spid="10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>
            <a:hlinkClick r:id="rId6" action="ppaction://hlinksldjump"/>
          </p:cNvPr>
          <p:cNvSpPr/>
          <p:nvPr/>
        </p:nvSpPr>
        <p:spPr>
          <a:xfrm>
            <a:off x="9898742" y="5457371"/>
            <a:ext cx="2046515" cy="1139371"/>
          </a:xfrm>
          <a:prstGeom prst="rightArrow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Quay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Về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1907405" y="588246"/>
            <a:ext cx="10037852" cy="1643166"/>
          </a:xfrm>
          <a:prstGeom prst="wedgeRoundRectCallout">
            <a:avLst>
              <a:gd name="adj1" fmla="val -52327"/>
              <a:gd name="adj2" fmla="val 133750"/>
              <a:gd name="adj3" fmla="val 16667"/>
            </a:avLst>
          </a:prstGeom>
          <a:solidFill>
            <a:srgbClr val="7030A0">
              <a:alpha val="8078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16383" y="670108"/>
            <a:ext cx="972887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- </a:t>
            </a:r>
            <a:r>
              <a:rPr kumimoji="0" lang="en-US" sz="3600" i="0" u="none" strike="noStrike" kern="1200" cap="none" spc="0" normalizeH="0" baseline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Em</a:t>
            </a:r>
            <a:r>
              <a:rPr kumimoji="0" lang="en-US" sz="3600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hãy</a:t>
            </a:r>
            <a:r>
              <a:rPr kumimoji="0" lang="en-US" sz="3600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kể</a:t>
            </a:r>
            <a:r>
              <a:rPr kumimoji="0" lang="en-US" sz="3600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tên</a:t>
            </a:r>
            <a:r>
              <a:rPr kumimoji="0" lang="en-US" sz="3600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3600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vần</a:t>
            </a:r>
            <a:r>
              <a:rPr kumimoji="0" lang="en-US" sz="3600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đã</a:t>
            </a:r>
            <a:r>
              <a:rPr kumimoji="0" lang="en-US" sz="3600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học</a:t>
            </a:r>
            <a:r>
              <a:rPr kumimoji="0" lang="en-US" sz="3600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600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bài</a:t>
            </a:r>
            <a:r>
              <a:rPr kumimoji="0" lang="en-US" sz="3600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126?</a:t>
            </a:r>
            <a:endParaRPr kumimoji="0" lang="en-US" sz="3600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96278" y="1157207"/>
            <a:ext cx="29690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uyn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,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uyt</a:t>
            </a:r>
            <a:endParaRPr kumimoji="0" lang="en-US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9" name="bensound-happines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58146" y="-821358"/>
            <a:ext cx="60960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016" y="3759609"/>
            <a:ext cx="2434297" cy="30762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B500DA-B66F-455D-A7EF-8F32EA643E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7976" y="7937"/>
            <a:ext cx="1338263" cy="5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01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6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>
            <a:hlinkClick r:id="rId6" action="ppaction://hlinksldjump"/>
          </p:cNvPr>
          <p:cNvSpPr/>
          <p:nvPr/>
        </p:nvSpPr>
        <p:spPr>
          <a:xfrm>
            <a:off x="9898742" y="5457371"/>
            <a:ext cx="2046515" cy="1139371"/>
          </a:xfrm>
          <a:prstGeom prst="rightArrow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Quay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Về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2349356" y="1848544"/>
            <a:ext cx="9842643" cy="2096534"/>
          </a:xfrm>
          <a:prstGeom prst="wedgeRoundRectCallout">
            <a:avLst>
              <a:gd name="adj1" fmla="val -55158"/>
              <a:gd name="adj2" fmla="val 49774"/>
              <a:gd name="adj3" fmla="val 16667"/>
            </a:avLst>
          </a:prstGeom>
          <a:solidFill>
            <a:srgbClr val="FFC00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endParaRPr lang="en-US" sz="3600" b="1" dirty="0">
              <a:ln w="1016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49356" y="2241580"/>
            <a:ext cx="984264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defRPr/>
            </a:pPr>
            <a:r>
              <a:rPr lang="en-US" sz="360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- </a:t>
            </a:r>
            <a:r>
              <a:rPr lang="en-US" sz="3600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Em</a:t>
            </a:r>
            <a:r>
              <a:rPr lang="en-US" sz="360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hãy</a:t>
            </a:r>
            <a:r>
              <a:rPr lang="en-US" sz="360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kể</a:t>
            </a:r>
            <a:r>
              <a:rPr lang="en-US" sz="360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tên</a:t>
            </a:r>
            <a:r>
              <a:rPr lang="en-US" sz="360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các</a:t>
            </a:r>
            <a:r>
              <a:rPr lang="en-US" sz="360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vần</a:t>
            </a:r>
            <a:r>
              <a:rPr lang="en-US" sz="360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đã</a:t>
            </a:r>
            <a:r>
              <a:rPr lang="en-US" sz="360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học</a:t>
            </a:r>
            <a:r>
              <a:rPr lang="en-US" sz="360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ở </a:t>
            </a:r>
            <a:r>
              <a:rPr lang="en-US" sz="3600" dirty="0" err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bài</a:t>
            </a:r>
            <a:r>
              <a:rPr lang="en-US" sz="360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127?</a:t>
            </a:r>
          </a:p>
        </p:txBody>
      </p:sp>
      <p:sp>
        <p:nvSpPr>
          <p:cNvPr id="8" name="Rectangle 7"/>
          <p:cNvSpPr/>
          <p:nvPr/>
        </p:nvSpPr>
        <p:spPr>
          <a:xfrm>
            <a:off x="3668782" y="2887911"/>
            <a:ext cx="65343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oang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,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oac</a:t>
            </a:r>
            <a:endParaRPr kumimoji="0" lang="en-US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9" name="bensound-happines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58146" y="-821358"/>
            <a:ext cx="609600" cy="609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7915"/>
            <a:ext cx="2944463" cy="32195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AB8F1A-5F6A-43D7-A4E1-9BE0F43F0F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7976" y="7937"/>
            <a:ext cx="1338263" cy="5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0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6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CE0D86D0-5CAE-49C3-B015-6BFC20279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955" y="119333"/>
            <a:ext cx="5731497" cy="576368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20B96955-F5C9-4413-966E-85602B4938A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133" y="4927600"/>
            <a:ext cx="11827934" cy="15406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EAF491-1ADC-4F8A-8B0B-176E5716C5A0}"/>
              </a:ext>
            </a:extLst>
          </p:cNvPr>
          <p:cNvSpPr/>
          <p:nvPr/>
        </p:nvSpPr>
        <p:spPr>
          <a:xfrm>
            <a:off x="4224086" y="1604774"/>
            <a:ext cx="441018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ĐỌC</a:t>
            </a:r>
            <a:r>
              <a:rPr kumimoji="0" lang="vi-VN" sz="7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530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BD184997-3E09-4C0E-89D6-00549FB31C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" t="1462"/>
          <a:stretch/>
        </p:blipFill>
        <p:spPr bwMode="auto">
          <a:xfrm>
            <a:off x="0" y="609600"/>
            <a:ext cx="12192000" cy="6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708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F1F7124D-C8E0-4F79-A6C2-917F94DF5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610" y="413648"/>
            <a:ext cx="11482780" cy="6444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805415AC-5F5F-4D82-9468-B8EB8D779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511" y="1188612"/>
            <a:ext cx="1524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D66F9202-A6D2-4823-ACB2-12B262862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090" y="1823950"/>
            <a:ext cx="1524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FB135979-DC17-4EF8-B70B-B3F477C308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990" y="2445592"/>
            <a:ext cx="1524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92FFAF88-460E-49BE-B9D4-E061E562DC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858" y="3151981"/>
            <a:ext cx="1524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>
            <a:extLst>
              <a:ext uri="{FF2B5EF4-FFF2-40B4-BE49-F238E27FC236}">
                <a16:creationId xmlns:a16="http://schemas.microsoft.com/office/drawing/2014/main" id="{4C8E6AF1-E463-4289-AEFD-F33969F89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923" y="3713956"/>
            <a:ext cx="1524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>
            <a:extLst>
              <a:ext uri="{FF2B5EF4-FFF2-40B4-BE49-F238E27FC236}">
                <a16:creationId xmlns:a16="http://schemas.microsoft.com/office/drawing/2014/main" id="{362C1F03-5A19-4395-AD69-E00508D87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736" y="4328423"/>
            <a:ext cx="189396" cy="688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>
            <a:extLst>
              <a:ext uri="{FF2B5EF4-FFF2-40B4-BE49-F238E27FC236}">
                <a16:creationId xmlns:a16="http://schemas.microsoft.com/office/drawing/2014/main" id="{33B26D67-CCE7-4995-BF75-FEFE5651B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608" y="4989443"/>
            <a:ext cx="1524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">
            <a:extLst>
              <a:ext uri="{FF2B5EF4-FFF2-40B4-BE49-F238E27FC236}">
                <a16:creationId xmlns:a16="http://schemas.microsoft.com/office/drawing/2014/main" id="{5A9D6637-7CC6-4F7B-90FD-44477819F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231" y="4989443"/>
            <a:ext cx="1524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3B79DA8-ED3F-4FEA-93F1-F93B8324BDB7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410024" y="2445592"/>
            <a:ext cx="131763" cy="561975"/>
          </a:xfrm>
          <a:prstGeom prst="line">
            <a:avLst/>
          </a:prstGeom>
          <a:noFill/>
          <a:ln w="1905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F33F327-FEC4-402B-8300-3148EC06DF58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344813" y="3151981"/>
            <a:ext cx="131763" cy="561975"/>
          </a:xfrm>
          <a:prstGeom prst="line">
            <a:avLst/>
          </a:prstGeom>
          <a:noFill/>
          <a:ln w="1905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7AECC5-9013-4036-BEC3-DEB44D381E61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076720" y="3782780"/>
            <a:ext cx="131763" cy="561975"/>
          </a:xfrm>
          <a:prstGeom prst="line">
            <a:avLst/>
          </a:prstGeom>
          <a:noFill/>
          <a:ln w="1905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CD45914-5E88-4C7D-9197-0506D8E759A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1660544" y="3749300"/>
            <a:ext cx="131763" cy="561975"/>
          </a:xfrm>
          <a:prstGeom prst="line">
            <a:avLst/>
          </a:prstGeom>
          <a:noFill/>
          <a:ln w="1905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CF78E9A-EBE1-4C73-8773-474256F1E845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122202" y="4405499"/>
            <a:ext cx="131763" cy="561975"/>
          </a:xfrm>
          <a:prstGeom prst="line">
            <a:avLst/>
          </a:prstGeom>
          <a:noFill/>
          <a:ln w="1905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057AF84-58CC-42D0-99BB-4FD963FFEFB8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253965" y="4980373"/>
            <a:ext cx="131763" cy="561975"/>
          </a:xfrm>
          <a:prstGeom prst="line">
            <a:avLst/>
          </a:prstGeom>
          <a:noFill/>
          <a:ln w="1905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9" name="Picture 1">
            <a:extLst>
              <a:ext uri="{FF2B5EF4-FFF2-40B4-BE49-F238E27FC236}">
                <a16:creationId xmlns:a16="http://schemas.microsoft.com/office/drawing/2014/main" id="{F562F987-8176-43AF-A0A9-D32A97A53F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931" y="5704601"/>
            <a:ext cx="131764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">
            <a:extLst>
              <a:ext uri="{FF2B5EF4-FFF2-40B4-BE49-F238E27FC236}">
                <a16:creationId xmlns:a16="http://schemas.microsoft.com/office/drawing/2014/main" id="{BA6CA74C-A60B-4A79-8BB4-A00AF1E18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141" y="5704602"/>
            <a:ext cx="1524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939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DC083A-618E-4270-BE2E-96765620BB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" t="-1872" r="-110" b="-3147"/>
          <a:stretch/>
        </p:blipFill>
        <p:spPr>
          <a:xfrm>
            <a:off x="435270" y="228600"/>
            <a:ext cx="11506200" cy="6781800"/>
          </a:xfrm>
          <a:prstGeom prst="rect">
            <a:avLst/>
          </a:prstGeom>
        </p:spPr>
      </p:pic>
      <p:sp>
        <p:nvSpPr>
          <p:cNvPr id="2" name="Star: 5 Points 1">
            <a:extLst>
              <a:ext uri="{FF2B5EF4-FFF2-40B4-BE49-F238E27FC236}">
                <a16:creationId xmlns:a16="http://schemas.microsoft.com/office/drawing/2014/main" id="{9B763D20-11E2-4722-A23A-6ADF7232F0F3}"/>
              </a:ext>
            </a:extLst>
          </p:cNvPr>
          <p:cNvSpPr/>
          <p:nvPr/>
        </p:nvSpPr>
        <p:spPr>
          <a:xfrm>
            <a:off x="139700" y="1231900"/>
            <a:ext cx="647700" cy="520700"/>
          </a:xfrm>
          <a:prstGeom prst="star5">
            <a:avLst>
              <a:gd name="adj" fmla="val 38833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AE039A68-11CB-4127-AF9C-BBCEBB9F8997}"/>
              </a:ext>
            </a:extLst>
          </p:cNvPr>
          <p:cNvSpPr/>
          <p:nvPr/>
        </p:nvSpPr>
        <p:spPr>
          <a:xfrm>
            <a:off x="152400" y="2400300"/>
            <a:ext cx="647700" cy="520700"/>
          </a:xfrm>
          <a:prstGeom prst="star5">
            <a:avLst>
              <a:gd name="adj" fmla="val 38833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CCD0F87A-13D1-473A-BA1B-0BBFEB451A0F}"/>
              </a:ext>
            </a:extLst>
          </p:cNvPr>
          <p:cNvSpPr/>
          <p:nvPr/>
        </p:nvSpPr>
        <p:spPr>
          <a:xfrm>
            <a:off x="152400" y="3676651"/>
            <a:ext cx="647700" cy="520700"/>
          </a:xfrm>
          <a:prstGeom prst="star5">
            <a:avLst>
              <a:gd name="adj" fmla="val 38833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5093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图片 9">
            <a:extLst>
              <a:ext uri="{FF2B5EF4-FFF2-40B4-BE49-F238E27FC236}">
                <a16:creationId xmlns:a16="http://schemas.microsoft.com/office/drawing/2014/main" id="{5D00AF33-95EF-4EA0-9703-EE2320A8079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8" t="16713" b="14111"/>
          <a:stretch>
            <a:fillRect/>
          </a:stretch>
        </p:blipFill>
        <p:spPr bwMode="auto">
          <a:xfrm>
            <a:off x="2643188" y="552450"/>
            <a:ext cx="6550025" cy="503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1">
            <a:extLst>
              <a:ext uri="{FF2B5EF4-FFF2-40B4-BE49-F238E27FC236}">
                <a16:creationId xmlns:a16="http://schemas.microsoft.com/office/drawing/2014/main" id="{07F6C79C-C214-4FC2-9E72-CB4EEB9943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1972" y="3429000"/>
            <a:ext cx="4319588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D6BD68-6DC4-4069-BE5E-D3CCFAF01789}"/>
              </a:ext>
            </a:extLst>
          </p:cNvPr>
          <p:cNvSpPr txBox="1"/>
          <p:nvPr/>
        </p:nvSpPr>
        <p:spPr>
          <a:xfrm>
            <a:off x="3294574" y="2526415"/>
            <a:ext cx="57986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>
                <a:solidFill>
                  <a:srgbClr val="FF0000"/>
                </a:solidFill>
              </a:rPr>
              <a:t>LUYỆN TẬP</a:t>
            </a:r>
            <a:endParaRPr lang="en-US" sz="7200" b="1" dirty="0">
              <a:solidFill>
                <a:srgbClr val="FF0000"/>
              </a:solidFill>
            </a:endParaRPr>
          </a:p>
        </p:txBody>
      </p:sp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id="{1CA70A22-8FCB-42DF-B012-283BA6E696E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868784" y="3126580"/>
            <a:ext cx="3806372" cy="347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074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2" action="ppaction://hlinksldjump"/>
            <a:extLst>
              <a:ext uri="{FF2B5EF4-FFF2-40B4-BE49-F238E27FC236}">
                <a16:creationId xmlns:a16="http://schemas.microsoft.com/office/drawing/2014/main" id="{3A949559-EC4B-4FC6-9720-CB52B01B8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534" y="4516956"/>
            <a:ext cx="1735667" cy="22645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F28F750-2225-4F46-BE3D-FEF86F6E88A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586034"/>
            <a:ext cx="11620500" cy="39309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69EBAF-0862-4A91-927D-F86341AE50E8}"/>
              </a:ext>
            </a:extLst>
          </p:cNvPr>
          <p:cNvSpPr txBox="1"/>
          <p:nvPr/>
        </p:nvSpPr>
        <p:spPr>
          <a:xfrm>
            <a:off x="5355771" y="1865695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FBEB93-04E7-4A16-8E15-CC239C5479AE}"/>
              </a:ext>
            </a:extLst>
          </p:cNvPr>
          <p:cNvSpPr txBox="1"/>
          <p:nvPr/>
        </p:nvSpPr>
        <p:spPr>
          <a:xfrm>
            <a:off x="6988629" y="2551495"/>
            <a:ext cx="320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C5B056-A81B-4F1D-A2EA-0B5476E21FAF}"/>
              </a:ext>
            </a:extLst>
          </p:cNvPr>
          <p:cNvSpPr txBox="1"/>
          <p:nvPr/>
        </p:nvSpPr>
        <p:spPr>
          <a:xfrm>
            <a:off x="8033657" y="3106667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4506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DE724406-B20D-4227-97A3-AC1577210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06" y="103492"/>
            <a:ext cx="7494309" cy="61608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8A64BC-4ED4-470C-8FF6-632840BE326A}"/>
              </a:ext>
            </a:extLst>
          </p:cNvPr>
          <p:cNvSpPr txBox="1"/>
          <p:nvPr/>
        </p:nvSpPr>
        <p:spPr>
          <a:xfrm>
            <a:off x="4431646" y="3183902"/>
            <a:ext cx="409830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GIẢI LAO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984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t1s.com -incy wincy nhện  đoạn thơ  video giáo dục  Nursery Rhyme  Kids Song  Itsy Bitsy Spider Song_v720P">
            <a:hlinkClick r:id="" action="ppaction://media"/>
            <a:extLst>
              <a:ext uri="{FF2B5EF4-FFF2-40B4-BE49-F238E27FC236}">
                <a16:creationId xmlns:a16="http://schemas.microsoft.com/office/drawing/2014/main" id="{228B9F41-B5FE-4602-BB2F-24C8673CA7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7219" end="1.0856219999E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31800"/>
            <a:ext cx="12192000" cy="6426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862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56122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426" objId="4"/>
        <p14:stopEvt time="42864" objId="4"/>
      </p14:showEvt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EBC732F1-4B38-4B34-9702-9ADDF4FEB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554" y="301573"/>
            <a:ext cx="4376446" cy="576250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9A56203-F30D-412E-A3BD-370D2954FD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  <p:pic>
        <p:nvPicPr>
          <p:cNvPr id="6" name="Picture 5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id="{5AB72EEF-5D8B-4E39-8F23-6345D9F61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145" y="1096490"/>
            <a:ext cx="5770177" cy="475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64EB4B-473A-49D6-822D-C51301BDE77D}"/>
              </a:ext>
            </a:extLst>
          </p:cNvPr>
          <p:cNvSpPr txBox="1"/>
          <p:nvPr/>
        </p:nvSpPr>
        <p:spPr>
          <a:xfrm>
            <a:off x="2269477" y="1857276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4800" b="1">
                <a:solidFill>
                  <a:srgbClr val="FF0000"/>
                </a:solidFill>
                <a:latin typeface="UTM Avo" panose="02040603050506020204" pitchFamily="18" charset="0"/>
              </a:rPr>
              <a:t>CHÍNH TẢ</a:t>
            </a:r>
            <a:endParaRPr lang="en-US" sz="4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05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2" action="ppaction://hlinksldjump"/>
            <a:extLst>
              <a:ext uri="{FF2B5EF4-FFF2-40B4-BE49-F238E27FC236}">
                <a16:creationId xmlns:a16="http://schemas.microsoft.com/office/drawing/2014/main" id="{31CE53FC-0AC0-4410-B1EE-6FCBEF3AED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104" y="3785409"/>
            <a:ext cx="2898953" cy="289895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4D52656-D48F-4BB6-A3B3-B37DDEE0D5E5}"/>
              </a:ext>
            </a:extLst>
          </p:cNvPr>
          <p:cNvSpPr/>
          <p:nvPr/>
        </p:nvSpPr>
        <p:spPr>
          <a:xfrm>
            <a:off x="1342572" y="3072591"/>
            <a:ext cx="8615363" cy="1874837"/>
          </a:xfrm>
          <a:prstGeom prst="rect">
            <a:avLst/>
          </a:prstGeom>
          <a:solidFill>
            <a:srgbClr val="92D050"/>
          </a:solidFill>
          <a:ln w="15875" cap="flat" cmpd="sng" algn="ctr">
            <a:solidFill>
              <a:srgbClr val="58CDD0">
                <a:shade val="50000"/>
              </a:srgbClr>
            </a:solidFill>
            <a:prstDash val="solid"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Mèo</a:t>
            </a:r>
            <a:r>
              <a:rPr kumimoji="0" lang="en-AU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AU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xuýt</a:t>
            </a:r>
            <a:r>
              <a:rPr kumimoji="0" lang="en-AU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AU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xoa</a:t>
            </a:r>
            <a:r>
              <a:rPr kumimoji="0" lang="en-AU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: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- </a:t>
            </a:r>
            <a:r>
              <a:rPr kumimoji="0" lang="en-AU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Các</a:t>
            </a:r>
            <a:r>
              <a:rPr kumimoji="0" lang="en-AU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AU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bạn</a:t>
            </a:r>
            <a:r>
              <a:rPr kumimoji="0" lang="en-AU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AU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thật</a:t>
            </a:r>
            <a:r>
              <a:rPr kumimoji="0" lang="en-AU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AU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là</a:t>
            </a:r>
            <a:r>
              <a:rPr kumimoji="0" lang="en-AU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AU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tuyệt</a:t>
            </a:r>
            <a:r>
              <a:rPr kumimoji="0" lang="en-AU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AU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vời</a:t>
            </a:r>
            <a:r>
              <a:rPr kumimoji="0" lang="en-AU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.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9" name="矩形 3">
            <a:extLst>
              <a:ext uri="{FF2B5EF4-FFF2-40B4-BE49-F238E27FC236}">
                <a16:creationId xmlns:a16="http://schemas.microsoft.com/office/drawing/2014/main" id="{A4DAED29-1789-4ABB-A4D2-D9E431C67FA4}"/>
              </a:ext>
            </a:extLst>
          </p:cNvPr>
          <p:cNvSpPr/>
          <p:nvPr/>
        </p:nvSpPr>
        <p:spPr>
          <a:xfrm>
            <a:off x="1128805" y="989949"/>
            <a:ext cx="4608512" cy="946991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p:spPr>
        <p:txBody>
          <a:bodyPr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9pPr>
          </a:lstStyle>
          <a:p>
            <a:pPr marL="0" marR="0" lvl="0" indent="0" algn="ctr" defTabSz="1217613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zh-CN" sz="4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4. </a:t>
            </a:r>
            <a:r>
              <a:rPr kumimoji="0" lang="en-AU" altLang="zh-CN" sz="4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Tập</a:t>
            </a:r>
            <a:r>
              <a:rPr kumimoji="0" lang="en-AU" altLang="zh-CN" sz="4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4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chép</a:t>
            </a:r>
            <a:endParaRPr kumimoji="0" lang="zh-CN" altLang="en-US" sz="4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/>
              <a:ea typeface=".黑体-日本语"/>
              <a:cs typeface=".黑体-日本语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0868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1195</TotalTime>
  <Words>103</Words>
  <Application>Microsoft Office PowerPoint</Application>
  <PresentationFormat>Widescreen</PresentationFormat>
  <Paragraphs>31</Paragraphs>
  <Slides>17</Slides>
  <Notes>1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UTM Avo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105</cp:revision>
  <dcterms:created xsi:type="dcterms:W3CDTF">2021-11-01T08:16:43Z</dcterms:created>
  <dcterms:modified xsi:type="dcterms:W3CDTF">2022-02-15T09:59:31Z</dcterms:modified>
</cp:coreProperties>
</file>