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83" r:id="rId2"/>
    <p:sldId id="466" r:id="rId3"/>
    <p:sldId id="539" r:id="rId4"/>
    <p:sldId id="471" r:id="rId5"/>
    <p:sldId id="537" r:id="rId6"/>
    <p:sldId id="472" r:id="rId7"/>
    <p:sldId id="546" r:id="rId8"/>
    <p:sldId id="541" r:id="rId9"/>
    <p:sldId id="538" r:id="rId10"/>
    <p:sldId id="543" r:id="rId11"/>
    <p:sldId id="540" r:id="rId12"/>
    <p:sldId id="542" r:id="rId13"/>
    <p:sldId id="485" r:id="rId14"/>
    <p:sldId id="545" r:id="rId15"/>
    <p:sldId id="530" r:id="rId16"/>
    <p:sldId id="53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3" autoAdjust="0"/>
    <p:restoredTop sz="94660"/>
  </p:normalViewPr>
  <p:slideViewPr>
    <p:cSldViewPr snapToGrid="0">
      <p:cViewPr>
        <p:scale>
          <a:sx n="75" d="100"/>
          <a:sy n="75" d="100"/>
        </p:scale>
        <p:origin x="1536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363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451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96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78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101600"/>
            <a:ext cx="12484099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746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178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270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073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8692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29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50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329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0601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4057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745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0680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6564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2/9/2022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692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295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19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13" Type="http://schemas.openxmlformats.org/officeDocument/2006/relationships/slide" Target="slide9.xml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3.gif"/><Relationship Id="rId12" Type="http://schemas.openxmlformats.org/officeDocument/2006/relationships/slide" Target="slide8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2.png"/><Relationship Id="rId11" Type="http://schemas.openxmlformats.org/officeDocument/2006/relationships/slide" Target="slide11.xml"/><Relationship Id="rId5" Type="http://schemas.openxmlformats.org/officeDocument/2006/relationships/slide" Target="slide10.xml"/><Relationship Id="rId10" Type="http://schemas.openxmlformats.org/officeDocument/2006/relationships/image" Target="../media/image26.gif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slide" Target="slide7.xml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slide" Target="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slide" Target="slide7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12" Type="http://schemas.microsoft.com/office/2007/relationships/hdphoto" Target="../media/hdphoto10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microsoft.com/office/2007/relationships/hdphoto" Target="../media/hdphoto7.wdp"/><Relationship Id="rId11" Type="http://schemas.openxmlformats.org/officeDocument/2006/relationships/image" Target="../media/image35.png"/><Relationship Id="rId5" Type="http://schemas.openxmlformats.org/officeDocument/2006/relationships/image" Target="../media/image32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1.wdp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43.png"/><Relationship Id="rId5" Type="http://schemas.openxmlformats.org/officeDocument/2006/relationships/image" Target="../media/image39.png"/><Relationship Id="rId10" Type="http://schemas.openxmlformats.org/officeDocument/2006/relationships/image" Target="../media/image42.png"/><Relationship Id="rId4" Type="http://schemas.openxmlformats.org/officeDocument/2006/relationships/image" Target="../media/image38.png"/><Relationship Id="rId9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81769" y="1740757"/>
            <a:ext cx="11828462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24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52: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Đo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độ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đài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C22E3A18-205D-4D1F-B21A-03F65BD5D1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24001A5E-16FE-4ED8-9C53-AE1DBD17A8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>
            <a:extLst>
              <a:ext uri="{FF2B5EF4-FFF2-40B4-BE49-F238E27FC236}">
                <a16:creationId xmlns:a16="http://schemas.microsoft.com/office/drawing/2014/main" id="{DD902496-329C-4F8A-A33F-D0A3E3E6D5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>
            <a:extLst>
              <a:ext uri="{FF2B5EF4-FFF2-40B4-BE49-F238E27FC236}">
                <a16:creationId xmlns:a16="http://schemas.microsoft.com/office/drawing/2014/main" id="{0A074B34-B2D6-4FE9-B81F-9D3CEA808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FB0EC179-A0D1-42C8-A196-0C99C2CECEF8}"/>
              </a:ext>
            </a:extLst>
          </p:cNvPr>
          <p:cNvSpPr txBox="1"/>
          <p:nvPr/>
        </p:nvSpPr>
        <p:spPr>
          <a:xfrm>
            <a:off x="4995807" y="2963916"/>
            <a:ext cx="6234053" cy="101566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  <a:sym typeface="+mn-ea"/>
              </a:rPr>
              <a:t>KHỞI ĐỘNG</a:t>
            </a:r>
          </a:p>
        </p:txBody>
      </p:sp>
      <p:pic>
        <p:nvPicPr>
          <p:cNvPr id="9" name="图片 7" descr="572005ec0a0c4">
            <a:extLst>
              <a:ext uri="{FF2B5EF4-FFF2-40B4-BE49-F238E27FC236}">
                <a16:creationId xmlns:a16="http://schemas.microsoft.com/office/drawing/2014/main" id="{466BA7A6-BE5C-4EE6-B5C0-F0D48CF430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560515AE-8126-49C3-AA95-6B6FC74F3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1782"/>
            <a:ext cx="12192001" cy="6456218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id="{9B80F78E-A888-4724-AE50-FA07DCBAC2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1382" y="2951018"/>
            <a:ext cx="10627302" cy="3505200"/>
          </a:xfrm>
          <a:prstGeom prst="rect">
            <a:avLst/>
          </a:prstGeom>
        </p:spPr>
      </p:pic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BEB13715-A823-4E36-A3FF-B251BDD15E61}"/>
              </a:ext>
            </a:extLst>
          </p:cNvPr>
          <p:cNvSpPr/>
          <p:nvPr/>
        </p:nvSpPr>
        <p:spPr>
          <a:xfrm>
            <a:off x="1134817" y="812656"/>
            <a:ext cx="10503867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-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Hãy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quan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sát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tranh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và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chia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sẻ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với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bạn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xem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các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bạn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trong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tranh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đang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làm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gì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?</a:t>
            </a:r>
            <a:endParaRPr kumimoji="0" lang="en-US" sz="25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ECD8CB5-866C-4981-BE85-4605996E7B46}"/>
              </a:ext>
            </a:extLst>
          </p:cNvPr>
          <p:cNvSpPr/>
          <p:nvPr/>
        </p:nvSpPr>
        <p:spPr>
          <a:xfrm>
            <a:off x="1073099" y="1837892"/>
            <a:ext cx="10627302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-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Ngoài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gang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tay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sải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tay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bước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chân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chúng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ta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có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thể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dùng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cái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gì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để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đo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độ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dài</a:t>
            </a:r>
            <a:r>
              <a:rPr lang="en-US" sz="2500" dirty="0">
                <a:solidFill>
                  <a:srgbClr val="002060"/>
                </a:solidFill>
                <a:cs typeface="Times New Roman" panose="02020603050405020304" pitchFamily="18" charset="0"/>
              </a:rPr>
              <a:t> ?</a:t>
            </a:r>
            <a:endParaRPr kumimoji="0" lang="en-US" sz="25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61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C22E3A18-205D-4D1F-B21A-03F65BD5D1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24001A5E-16FE-4ED8-9C53-AE1DBD17A8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>
            <a:extLst>
              <a:ext uri="{FF2B5EF4-FFF2-40B4-BE49-F238E27FC236}">
                <a16:creationId xmlns:a16="http://schemas.microsoft.com/office/drawing/2014/main" id="{DD902496-329C-4F8A-A33F-D0A3E3E6D5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>
            <a:extLst>
              <a:ext uri="{FF2B5EF4-FFF2-40B4-BE49-F238E27FC236}">
                <a16:creationId xmlns:a16="http://schemas.microsoft.com/office/drawing/2014/main" id="{0A074B34-B2D6-4FE9-B81F-9D3CEA808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FB0EC179-A0D1-42C8-A196-0C99C2CECEF8}"/>
              </a:ext>
            </a:extLst>
          </p:cNvPr>
          <p:cNvSpPr txBox="1"/>
          <p:nvPr/>
        </p:nvSpPr>
        <p:spPr>
          <a:xfrm>
            <a:off x="5445483" y="2647306"/>
            <a:ext cx="5095363" cy="175432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  <a:sym typeface="+mn-ea"/>
              </a:rPr>
              <a:t>HÌNH THÀNH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  <a:sym typeface="+mn-ea"/>
              </a:rPr>
              <a:t> KIẾN THỨC</a:t>
            </a:r>
          </a:p>
        </p:txBody>
      </p:sp>
      <p:pic>
        <p:nvPicPr>
          <p:cNvPr id="9" name="图片 7" descr="572005ec0a0c4">
            <a:extLst>
              <a:ext uri="{FF2B5EF4-FFF2-40B4-BE49-F238E27FC236}">
                <a16:creationId xmlns:a16="http://schemas.microsoft.com/office/drawing/2014/main" id="{466BA7A6-BE5C-4EE6-B5C0-F0D48CF430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92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560515AE-8126-49C3-AA95-6B6FC74F3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1782"/>
            <a:ext cx="12192001" cy="6456218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id="{9B11AFDE-5E39-447F-8942-49A982AA34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291" y="2561359"/>
            <a:ext cx="2791690" cy="1234786"/>
          </a:xfrm>
          <a:prstGeom prst="rect">
            <a:avLst/>
          </a:prstGeom>
        </p:spPr>
      </p:pic>
      <p:pic>
        <p:nvPicPr>
          <p:cNvPr id="6" name="Hình ảnh 5">
            <a:extLst>
              <a:ext uri="{FF2B5EF4-FFF2-40B4-BE49-F238E27FC236}">
                <a16:creationId xmlns:a16="http://schemas.microsoft.com/office/drawing/2014/main" id="{48BE4EC5-709E-41BD-B408-5CC543FDE5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1228" y="1900670"/>
            <a:ext cx="2543175" cy="1895475"/>
          </a:xfrm>
          <a:prstGeom prst="rect">
            <a:avLst/>
          </a:prstGeom>
        </p:spPr>
      </p:pic>
      <p:pic>
        <p:nvPicPr>
          <p:cNvPr id="8" name="Hình ảnh 7">
            <a:extLst>
              <a:ext uri="{FF2B5EF4-FFF2-40B4-BE49-F238E27FC236}">
                <a16:creationId xmlns:a16="http://schemas.microsoft.com/office/drawing/2014/main" id="{C16D9EA2-0AEF-404E-87C5-F31CDD8C8F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8651" y="2425846"/>
            <a:ext cx="2371449" cy="1501918"/>
          </a:xfrm>
          <a:prstGeom prst="rect">
            <a:avLst/>
          </a:prstGeom>
        </p:spPr>
      </p:pic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EE6641A4-DC57-45DA-8504-01A206C42222}"/>
              </a:ext>
            </a:extLst>
          </p:cNvPr>
          <p:cNvSpPr/>
          <p:nvPr/>
        </p:nvSpPr>
        <p:spPr>
          <a:xfrm>
            <a:off x="1712971" y="3927764"/>
            <a:ext cx="1940379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gang tay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D4B662DC-AE32-4093-A7C3-2C475EAF1BD9}"/>
              </a:ext>
            </a:extLst>
          </p:cNvPr>
          <p:cNvSpPr/>
          <p:nvPr/>
        </p:nvSpPr>
        <p:spPr>
          <a:xfrm>
            <a:off x="5747551" y="4059384"/>
            <a:ext cx="1620036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sải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tay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C2FD3DE6-9F8B-45A7-B322-20BF8FBFAA60}"/>
              </a:ext>
            </a:extLst>
          </p:cNvPr>
          <p:cNvSpPr/>
          <p:nvPr/>
        </p:nvSpPr>
        <p:spPr>
          <a:xfrm>
            <a:off x="8748081" y="4059384"/>
            <a:ext cx="2371449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bước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chân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61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C22E3A18-205D-4D1F-B21A-03F65BD5D1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24001A5E-16FE-4ED8-9C53-AE1DBD17A8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>
            <a:extLst>
              <a:ext uri="{FF2B5EF4-FFF2-40B4-BE49-F238E27FC236}">
                <a16:creationId xmlns:a16="http://schemas.microsoft.com/office/drawing/2014/main" id="{DD902496-329C-4F8A-A33F-D0A3E3E6D5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>
            <a:extLst>
              <a:ext uri="{FF2B5EF4-FFF2-40B4-BE49-F238E27FC236}">
                <a16:creationId xmlns:a16="http://schemas.microsoft.com/office/drawing/2014/main" id="{0A074B34-B2D6-4FE9-B81F-9D3CEA808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FB0EC179-A0D1-42C8-A196-0C99C2CECEF8}"/>
              </a:ext>
            </a:extLst>
          </p:cNvPr>
          <p:cNvSpPr txBox="1"/>
          <p:nvPr/>
        </p:nvSpPr>
        <p:spPr>
          <a:xfrm>
            <a:off x="5493124" y="2876324"/>
            <a:ext cx="5068859" cy="110799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/>
                <a:ea typeface="inpin heiti" charset="-122"/>
                <a:cs typeface="Times New Roman" panose="02020603050405020304" pitchFamily="18" charset="0"/>
                <a:sym typeface="+mn-ea"/>
              </a:rPr>
              <a:t>LUYỆN TẬP</a:t>
            </a:r>
          </a:p>
        </p:txBody>
      </p:sp>
      <p:pic>
        <p:nvPicPr>
          <p:cNvPr id="9" name="图片 7" descr="572005ec0a0c4">
            <a:extLst>
              <a:ext uri="{FF2B5EF4-FFF2-40B4-BE49-F238E27FC236}">
                <a16:creationId xmlns:a16="http://schemas.microsoft.com/office/drawing/2014/main" id="{466BA7A6-BE5C-4EE6-B5C0-F0D48CF430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5679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3081EFBC-4DB5-44DA-9DCC-AC53E3031C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993"/>
          <a:stretch/>
        </p:blipFill>
        <p:spPr>
          <a:xfrm>
            <a:off x="0" y="425878"/>
            <a:ext cx="12192000" cy="6432121"/>
          </a:xfrm>
          <a:prstGeom prst="rect">
            <a:avLst/>
          </a:prstGeom>
        </p:spPr>
      </p:pic>
      <p:sp>
        <p:nvSpPr>
          <p:cNvPr id="3" name="Heart 7">
            <a:hlinkClick r:id="rId5" action="ppaction://hlinksldjump"/>
            <a:extLst>
              <a:ext uri="{FF2B5EF4-FFF2-40B4-BE49-F238E27FC236}">
                <a16:creationId xmlns:a16="http://schemas.microsoft.com/office/drawing/2014/main" id="{09CEDBE1-14E0-4902-94F4-4368C8CB724E}"/>
              </a:ext>
            </a:extLst>
          </p:cNvPr>
          <p:cNvSpPr/>
          <p:nvPr/>
        </p:nvSpPr>
        <p:spPr>
          <a:xfrm>
            <a:off x="2577827" y="5736971"/>
            <a:ext cx="1112339" cy="1112339"/>
          </a:xfrm>
          <a:prstGeom prst="heart">
            <a:avLst/>
          </a:prstGeom>
          <a:solidFill>
            <a:srgbClr val="FFFF00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grpSp>
        <p:nvGrpSpPr>
          <p:cNvPr id="4" name="vong quay">
            <a:extLst>
              <a:ext uri="{FF2B5EF4-FFF2-40B4-BE49-F238E27FC236}">
                <a16:creationId xmlns:a16="http://schemas.microsoft.com/office/drawing/2014/main" id="{21C09260-B9F6-4931-AF0E-FAFF8CAF4958}"/>
              </a:ext>
            </a:extLst>
          </p:cNvPr>
          <p:cNvGrpSpPr/>
          <p:nvPr/>
        </p:nvGrpSpPr>
        <p:grpSpPr>
          <a:xfrm>
            <a:off x="5856466" y="586718"/>
            <a:ext cx="5042125" cy="5036855"/>
            <a:chOff x="5425622" y="292790"/>
            <a:chExt cx="5834378" cy="5828280"/>
          </a:xfrm>
        </p:grpSpPr>
        <p:pic>
          <p:nvPicPr>
            <p:cNvPr id="5" name="Picture 3">
              <a:extLst>
                <a:ext uri="{FF2B5EF4-FFF2-40B4-BE49-F238E27FC236}">
                  <a16:creationId xmlns:a16="http://schemas.microsoft.com/office/drawing/2014/main" id="{D2BCABFC-6032-41ED-802B-E2D8B25C7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5622" y="292790"/>
              <a:ext cx="5834378" cy="5828280"/>
            </a:xfrm>
            <a:prstGeom prst="rect">
              <a:avLst/>
            </a:prstGeom>
          </p:spPr>
        </p:pic>
        <p:sp>
          <p:nvSpPr>
            <p:cNvPr id="6" name="TextBox 8">
              <a:extLst>
                <a:ext uri="{FF2B5EF4-FFF2-40B4-BE49-F238E27FC236}">
                  <a16:creationId xmlns:a16="http://schemas.microsoft.com/office/drawing/2014/main" id="{7245967A-478D-4DCF-83D8-5D07C4C7DD77}"/>
                </a:ext>
              </a:extLst>
            </p:cNvPr>
            <p:cNvSpPr txBox="1"/>
            <p:nvPr/>
          </p:nvSpPr>
          <p:spPr>
            <a:xfrm rot="14949661">
              <a:off x="6674685" y="126928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30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" name="TextBox 9">
              <a:extLst>
                <a:ext uri="{FF2B5EF4-FFF2-40B4-BE49-F238E27FC236}">
                  <a16:creationId xmlns:a16="http://schemas.microsoft.com/office/drawing/2014/main" id="{3867F46F-CF02-4E5C-8E21-F0A89BB00E0F}"/>
                </a:ext>
              </a:extLst>
            </p:cNvPr>
            <p:cNvSpPr txBox="1"/>
            <p:nvPr/>
          </p:nvSpPr>
          <p:spPr>
            <a:xfrm rot="12232592">
              <a:off x="5742637" y="2184872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40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6E998411-177F-4F63-826D-E9FFDC491C38}"/>
                </a:ext>
              </a:extLst>
            </p:cNvPr>
            <p:cNvSpPr txBox="1"/>
            <p:nvPr/>
          </p:nvSpPr>
          <p:spPr>
            <a:xfrm rot="17590276">
              <a:off x="8020996" y="1266361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TextBox 11">
              <a:extLst>
                <a:ext uri="{FF2B5EF4-FFF2-40B4-BE49-F238E27FC236}">
                  <a16:creationId xmlns:a16="http://schemas.microsoft.com/office/drawing/2014/main" id="{DA6E0EA4-6900-4424-86D4-24F3442ABDBC}"/>
                </a:ext>
              </a:extLst>
            </p:cNvPr>
            <p:cNvSpPr txBox="1"/>
            <p:nvPr/>
          </p:nvSpPr>
          <p:spPr>
            <a:xfrm rot="20155085">
              <a:off x="8917980" y="218947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10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TextBox 16">
              <a:extLst>
                <a:ext uri="{FF2B5EF4-FFF2-40B4-BE49-F238E27FC236}">
                  <a16:creationId xmlns:a16="http://schemas.microsoft.com/office/drawing/2014/main" id="{292E99A8-365D-4745-9C6B-E0E2D8077EF2}"/>
                </a:ext>
              </a:extLst>
            </p:cNvPr>
            <p:cNvSpPr txBox="1"/>
            <p:nvPr/>
          </p:nvSpPr>
          <p:spPr>
            <a:xfrm rot="9501114">
              <a:off x="5697321" y="3524665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50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TextBox 18">
              <a:extLst>
                <a:ext uri="{FF2B5EF4-FFF2-40B4-BE49-F238E27FC236}">
                  <a16:creationId xmlns:a16="http://schemas.microsoft.com/office/drawing/2014/main" id="{3D052A52-90E5-4481-A59F-AEA35C11E39B}"/>
                </a:ext>
              </a:extLst>
            </p:cNvPr>
            <p:cNvSpPr txBox="1"/>
            <p:nvPr/>
          </p:nvSpPr>
          <p:spPr>
            <a:xfrm rot="6703311">
              <a:off x="6660976" y="449299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60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TextBox 19">
              <a:extLst>
                <a:ext uri="{FF2B5EF4-FFF2-40B4-BE49-F238E27FC236}">
                  <a16:creationId xmlns:a16="http://schemas.microsoft.com/office/drawing/2014/main" id="{3EA36ED9-C879-4545-9E24-436BD40B7EAD}"/>
                </a:ext>
              </a:extLst>
            </p:cNvPr>
            <p:cNvSpPr txBox="1"/>
            <p:nvPr/>
          </p:nvSpPr>
          <p:spPr>
            <a:xfrm rot="3829829">
              <a:off x="8019634" y="450023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70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TextBox 20">
              <a:extLst>
                <a:ext uri="{FF2B5EF4-FFF2-40B4-BE49-F238E27FC236}">
                  <a16:creationId xmlns:a16="http://schemas.microsoft.com/office/drawing/2014/main" id="{24E42778-A406-4ACB-833B-B423B87CFB5C}"/>
                </a:ext>
              </a:extLst>
            </p:cNvPr>
            <p:cNvSpPr txBox="1"/>
            <p:nvPr/>
          </p:nvSpPr>
          <p:spPr>
            <a:xfrm rot="1321648">
              <a:off x="8940448" y="3556175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80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4" name="Isosceles Triangle 22">
            <a:extLst>
              <a:ext uri="{FF2B5EF4-FFF2-40B4-BE49-F238E27FC236}">
                <a16:creationId xmlns:a16="http://schemas.microsoft.com/office/drawing/2014/main" id="{3E88254F-DF37-4E61-854B-4E2B794A37B5}"/>
              </a:ext>
            </a:extLst>
          </p:cNvPr>
          <p:cNvSpPr/>
          <p:nvPr/>
        </p:nvSpPr>
        <p:spPr>
          <a:xfrm rot="16200000">
            <a:off x="10897145" y="2454754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quay dung">
            <a:extLst>
              <a:ext uri="{FF2B5EF4-FFF2-40B4-BE49-F238E27FC236}">
                <a16:creationId xmlns:a16="http://schemas.microsoft.com/office/drawing/2014/main" id="{BE059547-B909-4508-9938-BD9035DB684D}"/>
              </a:ext>
            </a:extLst>
          </p:cNvPr>
          <p:cNvSpPr/>
          <p:nvPr/>
        </p:nvSpPr>
        <p:spPr>
          <a:xfrm>
            <a:off x="9344299" y="6002394"/>
            <a:ext cx="2704012" cy="849085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QUAY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40">
            <a:extLst>
              <a:ext uri="{FF2B5EF4-FFF2-40B4-BE49-F238E27FC236}">
                <a16:creationId xmlns:a16="http://schemas.microsoft.com/office/drawing/2014/main" id="{B38C9A2B-1C6B-4653-9CB3-C9959EE5F281}"/>
              </a:ext>
            </a:extLst>
          </p:cNvPr>
          <p:cNvSpPr/>
          <p:nvPr/>
        </p:nvSpPr>
        <p:spPr>
          <a:xfrm>
            <a:off x="302789" y="1376373"/>
            <a:ext cx="290229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VÒNG QUAY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66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 MẮN</a:t>
            </a:r>
          </a:p>
        </p:txBody>
      </p:sp>
      <p:pic>
        <p:nvPicPr>
          <p:cNvPr id="17" name="Picture 43">
            <a:extLst>
              <a:ext uri="{FF2B5EF4-FFF2-40B4-BE49-F238E27FC236}">
                <a16:creationId xmlns:a16="http://schemas.microsoft.com/office/drawing/2014/main" id="{DDE2D9CA-382E-406C-B3FF-45173F41D4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15" y="969639"/>
            <a:ext cx="495300" cy="438150"/>
          </a:xfrm>
          <a:prstGeom prst="rect">
            <a:avLst/>
          </a:prstGeom>
        </p:spPr>
      </p:pic>
      <p:pic>
        <p:nvPicPr>
          <p:cNvPr id="18" name="Picture 44">
            <a:extLst>
              <a:ext uri="{FF2B5EF4-FFF2-40B4-BE49-F238E27FC236}">
                <a16:creationId xmlns:a16="http://schemas.microsoft.com/office/drawing/2014/main" id="{817DD6EB-50D8-4979-917D-B08FBB5845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347" y="1331580"/>
            <a:ext cx="495300" cy="438150"/>
          </a:xfrm>
          <a:prstGeom prst="rect">
            <a:avLst/>
          </a:prstGeom>
        </p:spPr>
      </p:pic>
      <p:pic>
        <p:nvPicPr>
          <p:cNvPr id="19" name="Picture 45">
            <a:extLst>
              <a:ext uri="{FF2B5EF4-FFF2-40B4-BE49-F238E27FC236}">
                <a16:creationId xmlns:a16="http://schemas.microsoft.com/office/drawing/2014/main" id="{ED8F6960-676A-449B-8C4A-4559D98247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758" y="804386"/>
            <a:ext cx="495300" cy="438150"/>
          </a:xfrm>
          <a:prstGeom prst="rect">
            <a:avLst/>
          </a:prstGeom>
        </p:spPr>
      </p:pic>
      <p:pic>
        <p:nvPicPr>
          <p:cNvPr id="20" name="Picture 1">
            <a:extLst>
              <a:ext uri="{FF2B5EF4-FFF2-40B4-BE49-F238E27FC236}">
                <a16:creationId xmlns:a16="http://schemas.microsoft.com/office/drawing/2014/main" id="{34DC3E54-0FFF-4D5B-B365-851DFF60F14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802" y="2521453"/>
            <a:ext cx="1354214" cy="1155064"/>
          </a:xfrm>
          <a:prstGeom prst="rect">
            <a:avLst/>
          </a:prstGeom>
        </p:spPr>
      </p:pic>
      <p:pic>
        <p:nvPicPr>
          <p:cNvPr id="21" name="vongquay">
            <a:hlinkClick r:id="" action="ppaction://media"/>
            <a:extLst>
              <a:ext uri="{FF2B5EF4-FFF2-40B4-BE49-F238E27FC236}">
                <a16:creationId xmlns:a16="http://schemas.microsoft.com/office/drawing/2014/main" id="{FFA2E937-8393-4217-8F33-236AEE0E4A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70760" y="-569625"/>
            <a:ext cx="609600" cy="609600"/>
          </a:xfrm>
          <a:prstGeom prst="rect">
            <a:avLst/>
          </a:prstGeom>
        </p:spPr>
      </p:pic>
      <p:sp>
        <p:nvSpPr>
          <p:cNvPr id="22" name="Isosceles Triangle 30">
            <a:extLst>
              <a:ext uri="{FF2B5EF4-FFF2-40B4-BE49-F238E27FC236}">
                <a16:creationId xmlns:a16="http://schemas.microsoft.com/office/drawing/2014/main" id="{A4F20C8C-8761-488E-9B65-819912BF4405}"/>
              </a:ext>
            </a:extLst>
          </p:cNvPr>
          <p:cNvSpPr/>
          <p:nvPr/>
        </p:nvSpPr>
        <p:spPr>
          <a:xfrm rot="16200000">
            <a:off x="10897145" y="2454754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" name="Isosceles Triangle 31">
            <a:extLst>
              <a:ext uri="{FF2B5EF4-FFF2-40B4-BE49-F238E27FC236}">
                <a16:creationId xmlns:a16="http://schemas.microsoft.com/office/drawing/2014/main" id="{A270FD06-C2B9-42F4-9505-02E843FBEABA}"/>
              </a:ext>
            </a:extLst>
          </p:cNvPr>
          <p:cNvSpPr/>
          <p:nvPr/>
        </p:nvSpPr>
        <p:spPr>
          <a:xfrm rot="16200000">
            <a:off x="10897145" y="2454754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" name="Isosceles Triangle 32">
            <a:extLst>
              <a:ext uri="{FF2B5EF4-FFF2-40B4-BE49-F238E27FC236}">
                <a16:creationId xmlns:a16="http://schemas.microsoft.com/office/drawing/2014/main" id="{A37D628F-AB91-4BC1-A268-5EC7C9231474}"/>
              </a:ext>
            </a:extLst>
          </p:cNvPr>
          <p:cNvSpPr/>
          <p:nvPr/>
        </p:nvSpPr>
        <p:spPr>
          <a:xfrm rot="16200000">
            <a:off x="10897145" y="2454754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" name="Isosceles Triangle 33">
            <a:extLst>
              <a:ext uri="{FF2B5EF4-FFF2-40B4-BE49-F238E27FC236}">
                <a16:creationId xmlns:a16="http://schemas.microsoft.com/office/drawing/2014/main" id="{1936DB8C-282F-4D70-9B54-60F7805C4945}"/>
              </a:ext>
            </a:extLst>
          </p:cNvPr>
          <p:cNvSpPr/>
          <p:nvPr/>
        </p:nvSpPr>
        <p:spPr>
          <a:xfrm rot="16200000">
            <a:off x="10897145" y="2454754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Isosceles Triangle 41">
            <a:extLst>
              <a:ext uri="{FF2B5EF4-FFF2-40B4-BE49-F238E27FC236}">
                <a16:creationId xmlns:a16="http://schemas.microsoft.com/office/drawing/2014/main" id="{5767E9CF-1E64-4F3D-BFAE-07A95E870154}"/>
              </a:ext>
            </a:extLst>
          </p:cNvPr>
          <p:cNvSpPr/>
          <p:nvPr/>
        </p:nvSpPr>
        <p:spPr>
          <a:xfrm rot="16200000">
            <a:off x="10897145" y="2454754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" name="Isosceles Triangle 42">
            <a:extLst>
              <a:ext uri="{FF2B5EF4-FFF2-40B4-BE49-F238E27FC236}">
                <a16:creationId xmlns:a16="http://schemas.microsoft.com/office/drawing/2014/main" id="{59A31697-E4A9-4E6E-AB14-BBF1250619A8}"/>
              </a:ext>
            </a:extLst>
          </p:cNvPr>
          <p:cNvSpPr/>
          <p:nvPr/>
        </p:nvSpPr>
        <p:spPr>
          <a:xfrm rot="16200000">
            <a:off x="10897145" y="2454754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Isosceles Triangle 47">
            <a:extLst>
              <a:ext uri="{FF2B5EF4-FFF2-40B4-BE49-F238E27FC236}">
                <a16:creationId xmlns:a16="http://schemas.microsoft.com/office/drawing/2014/main" id="{7E6C6914-E3A5-4904-9FA5-4F1B8ADA3C1E}"/>
              </a:ext>
            </a:extLst>
          </p:cNvPr>
          <p:cNvSpPr/>
          <p:nvPr/>
        </p:nvSpPr>
        <p:spPr>
          <a:xfrm rot="16200000">
            <a:off x="10897145" y="2454754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9" name="Isosceles Triangle 48">
            <a:extLst>
              <a:ext uri="{FF2B5EF4-FFF2-40B4-BE49-F238E27FC236}">
                <a16:creationId xmlns:a16="http://schemas.microsoft.com/office/drawing/2014/main" id="{027C0933-B73E-4A65-89B2-19C068EC746B}"/>
              </a:ext>
            </a:extLst>
          </p:cNvPr>
          <p:cNvSpPr/>
          <p:nvPr/>
        </p:nvSpPr>
        <p:spPr>
          <a:xfrm rot="16200000">
            <a:off x="10897145" y="2454754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" name="Isosceles Triangle 49">
            <a:extLst>
              <a:ext uri="{FF2B5EF4-FFF2-40B4-BE49-F238E27FC236}">
                <a16:creationId xmlns:a16="http://schemas.microsoft.com/office/drawing/2014/main" id="{BDD1B9E5-CEA0-4977-BE35-A7CF1B113080}"/>
              </a:ext>
            </a:extLst>
          </p:cNvPr>
          <p:cNvSpPr/>
          <p:nvPr/>
        </p:nvSpPr>
        <p:spPr>
          <a:xfrm rot="16200000">
            <a:off x="10897145" y="2454754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1" name="Isosceles Triangle 50">
            <a:extLst>
              <a:ext uri="{FF2B5EF4-FFF2-40B4-BE49-F238E27FC236}">
                <a16:creationId xmlns:a16="http://schemas.microsoft.com/office/drawing/2014/main" id="{20437CA0-05CB-4EE1-AFA1-91362DE735D3}"/>
              </a:ext>
            </a:extLst>
          </p:cNvPr>
          <p:cNvSpPr/>
          <p:nvPr/>
        </p:nvSpPr>
        <p:spPr>
          <a:xfrm rot="16200000">
            <a:off x="10897145" y="2454754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2" name="Isosceles Triangle 51">
            <a:extLst>
              <a:ext uri="{FF2B5EF4-FFF2-40B4-BE49-F238E27FC236}">
                <a16:creationId xmlns:a16="http://schemas.microsoft.com/office/drawing/2014/main" id="{1BA4D031-2C86-4DBE-9752-84FFA2B138CF}"/>
              </a:ext>
            </a:extLst>
          </p:cNvPr>
          <p:cNvSpPr/>
          <p:nvPr/>
        </p:nvSpPr>
        <p:spPr>
          <a:xfrm rot="16200000">
            <a:off x="10897145" y="2454754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" name="Isosceles Triangle 52">
            <a:extLst>
              <a:ext uri="{FF2B5EF4-FFF2-40B4-BE49-F238E27FC236}">
                <a16:creationId xmlns:a16="http://schemas.microsoft.com/office/drawing/2014/main" id="{E74AA4CE-0DA9-4F31-B575-7E0889743FE9}"/>
              </a:ext>
            </a:extLst>
          </p:cNvPr>
          <p:cNvSpPr/>
          <p:nvPr/>
        </p:nvSpPr>
        <p:spPr>
          <a:xfrm rot="16200000">
            <a:off x="10897145" y="2454754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4" name="Isosceles Triangle 53">
            <a:extLst>
              <a:ext uri="{FF2B5EF4-FFF2-40B4-BE49-F238E27FC236}">
                <a16:creationId xmlns:a16="http://schemas.microsoft.com/office/drawing/2014/main" id="{1A916924-4AEA-49DD-99EF-548D9C73CEF2}"/>
              </a:ext>
            </a:extLst>
          </p:cNvPr>
          <p:cNvSpPr/>
          <p:nvPr/>
        </p:nvSpPr>
        <p:spPr>
          <a:xfrm rot="16200000">
            <a:off x="10897145" y="2454754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5" name="Isosceles Triangle 54">
            <a:extLst>
              <a:ext uri="{FF2B5EF4-FFF2-40B4-BE49-F238E27FC236}">
                <a16:creationId xmlns:a16="http://schemas.microsoft.com/office/drawing/2014/main" id="{3A8E12FA-5471-4C2E-8F43-499842693D32}"/>
              </a:ext>
            </a:extLst>
          </p:cNvPr>
          <p:cNvSpPr/>
          <p:nvPr/>
        </p:nvSpPr>
        <p:spPr>
          <a:xfrm rot="16200000">
            <a:off x="10897145" y="2454754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" name="Isosceles Triangle 55">
            <a:extLst>
              <a:ext uri="{FF2B5EF4-FFF2-40B4-BE49-F238E27FC236}">
                <a16:creationId xmlns:a16="http://schemas.microsoft.com/office/drawing/2014/main" id="{36AF7CC1-2222-494A-87E6-421F0609109A}"/>
              </a:ext>
            </a:extLst>
          </p:cNvPr>
          <p:cNvSpPr/>
          <p:nvPr/>
        </p:nvSpPr>
        <p:spPr>
          <a:xfrm rot="16200000">
            <a:off x="10897145" y="2454754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" name="Isosceles Triangle 56">
            <a:extLst>
              <a:ext uri="{FF2B5EF4-FFF2-40B4-BE49-F238E27FC236}">
                <a16:creationId xmlns:a16="http://schemas.microsoft.com/office/drawing/2014/main" id="{67B9DEC2-72F7-4B74-BC1F-AD55746A116A}"/>
              </a:ext>
            </a:extLst>
          </p:cNvPr>
          <p:cNvSpPr/>
          <p:nvPr/>
        </p:nvSpPr>
        <p:spPr>
          <a:xfrm rot="16200000">
            <a:off x="10897145" y="2454754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" name="Isosceles Triangle 57">
            <a:extLst>
              <a:ext uri="{FF2B5EF4-FFF2-40B4-BE49-F238E27FC236}">
                <a16:creationId xmlns:a16="http://schemas.microsoft.com/office/drawing/2014/main" id="{FBFFC41C-1F30-4878-A1CB-392FA1977CE9}"/>
              </a:ext>
            </a:extLst>
          </p:cNvPr>
          <p:cNvSpPr/>
          <p:nvPr/>
        </p:nvSpPr>
        <p:spPr>
          <a:xfrm rot="16200000">
            <a:off x="10897145" y="2454754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9" name="Isosceles Triangle 58">
            <a:extLst>
              <a:ext uri="{FF2B5EF4-FFF2-40B4-BE49-F238E27FC236}">
                <a16:creationId xmlns:a16="http://schemas.microsoft.com/office/drawing/2014/main" id="{BF413538-9034-45BD-B71E-E17CB67E1DEC}"/>
              </a:ext>
            </a:extLst>
          </p:cNvPr>
          <p:cNvSpPr/>
          <p:nvPr/>
        </p:nvSpPr>
        <p:spPr>
          <a:xfrm rot="16200000">
            <a:off x="10897145" y="2454754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" name="Isosceles Triangle 59">
            <a:extLst>
              <a:ext uri="{FF2B5EF4-FFF2-40B4-BE49-F238E27FC236}">
                <a16:creationId xmlns:a16="http://schemas.microsoft.com/office/drawing/2014/main" id="{3988DC46-E15E-4B5F-AA83-DBB00AB21701}"/>
              </a:ext>
            </a:extLst>
          </p:cNvPr>
          <p:cNvSpPr/>
          <p:nvPr/>
        </p:nvSpPr>
        <p:spPr>
          <a:xfrm rot="16200000">
            <a:off x="10897145" y="2454754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Isosceles Triangle 60">
            <a:extLst>
              <a:ext uri="{FF2B5EF4-FFF2-40B4-BE49-F238E27FC236}">
                <a16:creationId xmlns:a16="http://schemas.microsoft.com/office/drawing/2014/main" id="{874CF058-F78A-456D-8467-EAADB7197C29}"/>
              </a:ext>
            </a:extLst>
          </p:cNvPr>
          <p:cNvSpPr/>
          <p:nvPr/>
        </p:nvSpPr>
        <p:spPr>
          <a:xfrm rot="16200000">
            <a:off x="10897145" y="2454754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Heart 23">
            <a:hlinkClick r:id="" action="ppaction://noaction"/>
            <a:extLst>
              <a:ext uri="{FF2B5EF4-FFF2-40B4-BE49-F238E27FC236}">
                <a16:creationId xmlns:a16="http://schemas.microsoft.com/office/drawing/2014/main" id="{E7F6DF7B-3C53-4157-AC5B-33CF7DFCA164}"/>
              </a:ext>
            </a:extLst>
          </p:cNvPr>
          <p:cNvSpPr/>
          <p:nvPr/>
        </p:nvSpPr>
        <p:spPr>
          <a:xfrm rot="5400000">
            <a:off x="11408229" y="2710557"/>
            <a:ext cx="783772" cy="783770"/>
          </a:xfrm>
          <a:prstGeom prst="hear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3" name="Picture 4">
            <a:extLst>
              <a:ext uri="{FF2B5EF4-FFF2-40B4-BE49-F238E27FC236}">
                <a16:creationId xmlns:a16="http://schemas.microsoft.com/office/drawing/2014/main" id="{F0AB5BC1-6564-4331-B552-B561EBFCD6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947" y="2107933"/>
            <a:ext cx="2085772" cy="2190745"/>
          </a:xfrm>
          <a:prstGeom prst="rect">
            <a:avLst/>
          </a:prstGeom>
        </p:spPr>
      </p:pic>
      <p:sp>
        <p:nvSpPr>
          <p:cNvPr id="44" name="Heart 65">
            <a:hlinkClick r:id="rId11" action="ppaction://hlinksldjump"/>
            <a:extLst>
              <a:ext uri="{FF2B5EF4-FFF2-40B4-BE49-F238E27FC236}">
                <a16:creationId xmlns:a16="http://schemas.microsoft.com/office/drawing/2014/main" id="{1014EB5B-69B3-4882-9F1A-D88931281E61}"/>
              </a:ext>
            </a:extLst>
          </p:cNvPr>
          <p:cNvSpPr/>
          <p:nvPr/>
        </p:nvSpPr>
        <p:spPr>
          <a:xfrm>
            <a:off x="3962249" y="5745660"/>
            <a:ext cx="1112339" cy="1112339"/>
          </a:xfrm>
          <a:prstGeom prst="heart">
            <a:avLst/>
          </a:prstGeom>
          <a:solidFill>
            <a:srgbClr val="FFFF00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5" name="Heart 69">
            <a:hlinkClick r:id="rId12" action="ppaction://hlinksldjump"/>
            <a:extLst>
              <a:ext uri="{FF2B5EF4-FFF2-40B4-BE49-F238E27FC236}">
                <a16:creationId xmlns:a16="http://schemas.microsoft.com/office/drawing/2014/main" id="{A0BBB1D4-C600-47E3-B1D7-9B7D860A4EF3}"/>
              </a:ext>
            </a:extLst>
          </p:cNvPr>
          <p:cNvSpPr/>
          <p:nvPr/>
        </p:nvSpPr>
        <p:spPr>
          <a:xfrm>
            <a:off x="2642901" y="4533763"/>
            <a:ext cx="1112339" cy="1112339"/>
          </a:xfrm>
          <a:prstGeom prst="heart">
            <a:avLst/>
          </a:prstGeom>
          <a:solidFill>
            <a:srgbClr val="FFFF00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6" name="Heart 70">
            <a:hlinkClick r:id="rId13" action="ppaction://hlinksldjump"/>
            <a:extLst>
              <a:ext uri="{FF2B5EF4-FFF2-40B4-BE49-F238E27FC236}">
                <a16:creationId xmlns:a16="http://schemas.microsoft.com/office/drawing/2014/main" id="{FA689F41-9596-4D34-BFE9-E49D154B599B}"/>
              </a:ext>
            </a:extLst>
          </p:cNvPr>
          <p:cNvSpPr/>
          <p:nvPr/>
        </p:nvSpPr>
        <p:spPr>
          <a:xfrm>
            <a:off x="3962250" y="4533763"/>
            <a:ext cx="1112339" cy="1112339"/>
          </a:xfrm>
          <a:prstGeom prst="heart">
            <a:avLst/>
          </a:prstGeom>
          <a:solidFill>
            <a:srgbClr val="FFFF00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7" name="Rectangle 72">
            <a:extLst>
              <a:ext uri="{FF2B5EF4-FFF2-40B4-BE49-F238E27FC236}">
                <a16:creationId xmlns:a16="http://schemas.microsoft.com/office/drawing/2014/main" id="{4657340D-5999-40A5-9EC0-BF9E55795445}"/>
              </a:ext>
            </a:extLst>
          </p:cNvPr>
          <p:cNvSpPr/>
          <p:nvPr/>
        </p:nvSpPr>
        <p:spPr>
          <a:xfrm>
            <a:off x="617080" y="4566859"/>
            <a:ext cx="195041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Câu</a:t>
            </a: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Hỏi</a:t>
            </a:r>
            <a:endParaRPr kumimoji="0" lang="en-US" sz="32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44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25E-6 -2.59259E-6 L 1.25E-6 -0.02407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7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4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1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8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5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2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9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3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0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7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4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1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8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5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2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9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3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3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0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1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25E-6 -2.59259E-6 L 1.25E-6 -0.02407 " pathEditMode="relative" rAng="0" ptsTypes="AA">
                                      <p:cBhvr>
                                        <p:cTn id="1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1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3" dur="3040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2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2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8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1" fill="hold">
                      <p:stCondLst>
                        <p:cond delay="0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2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2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audio>
              <p:cMediaNode vol="80000">
                <p:cTn id="1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3" grpId="0" animBg="1"/>
      <p:bldP spid="16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4" grpId="0" animBg="1"/>
      <p:bldP spid="45" grpId="0" animBg="1"/>
      <p:bldP spid="46" grpId="0" animBg="1"/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560515AE-8126-49C3-AA95-6B6FC74F3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401782"/>
            <a:ext cx="12192001" cy="6456218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id="{CE27C14A-EF7E-4CD5-88E0-C3836594C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337" y="1885950"/>
            <a:ext cx="5267325" cy="30861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AD9F53F-57C4-4316-B825-6F126F0C1DAB}"/>
              </a:ext>
            </a:extLst>
          </p:cNvPr>
          <p:cNvGrpSpPr/>
          <p:nvPr/>
        </p:nvGrpSpPr>
        <p:grpSpPr>
          <a:xfrm>
            <a:off x="798320" y="684871"/>
            <a:ext cx="1124196" cy="937052"/>
            <a:chOff x="732449" y="604864"/>
            <a:chExt cx="1382838" cy="1100380"/>
          </a:xfrm>
        </p:grpSpPr>
        <p:sp>
          <p:nvSpPr>
            <p:cNvPr id="6" name="Sun 5">
              <a:extLst>
                <a:ext uri="{FF2B5EF4-FFF2-40B4-BE49-F238E27FC236}">
                  <a16:creationId xmlns:a16="http://schemas.microsoft.com/office/drawing/2014/main" id="{8B9E7C26-A47C-4123-86C0-38907A740326}"/>
                </a:ext>
              </a:extLst>
            </p:cNvPr>
            <p:cNvSpPr/>
            <p:nvPr/>
          </p:nvSpPr>
          <p:spPr>
            <a:xfrm>
              <a:off x="999409" y="604864"/>
              <a:ext cx="1115878" cy="1100380"/>
            </a:xfrm>
            <a:prstGeom prst="sun">
              <a:avLst/>
            </a:prstGeom>
            <a:solidFill>
              <a:srgbClr val="FF7707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1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7" name="Rounded Rectangle 5">
              <a:extLst>
                <a:ext uri="{FF2B5EF4-FFF2-40B4-BE49-F238E27FC236}">
                  <a16:creationId xmlns:a16="http://schemas.microsoft.com/office/drawing/2014/main" id="{664C580A-322E-41EC-A6C1-7FEE753978DA}"/>
                </a:ext>
              </a:extLst>
            </p:cNvPr>
            <p:cNvSpPr/>
            <p:nvPr/>
          </p:nvSpPr>
          <p:spPr>
            <a:xfrm>
              <a:off x="732449" y="821253"/>
              <a:ext cx="1357514" cy="614362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    1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343D1213-AB39-44CF-B596-B661A8EF8181}"/>
              </a:ext>
            </a:extLst>
          </p:cNvPr>
          <p:cNvSpPr/>
          <p:nvPr/>
        </p:nvSpPr>
        <p:spPr>
          <a:xfrm>
            <a:off x="1922516" y="853579"/>
            <a:ext cx="7997339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Thực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vi-V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hành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đo </a:t>
            </a:r>
            <a:r>
              <a:rPr kumimoji="0" lang="vi-V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độ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vi-V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dài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Pentagon 6">
            <a:hlinkClick r:id="rId4" action="ppaction://hlinksldjump"/>
            <a:extLst>
              <a:ext uri="{FF2B5EF4-FFF2-40B4-BE49-F238E27FC236}">
                <a16:creationId xmlns:a16="http://schemas.microsoft.com/office/drawing/2014/main" id="{94E7895B-8C1A-4609-BE2D-B071F35CF755}"/>
              </a:ext>
            </a:extLst>
          </p:cNvPr>
          <p:cNvSpPr/>
          <p:nvPr/>
        </p:nvSpPr>
        <p:spPr>
          <a:xfrm>
            <a:off x="9486900" y="5817847"/>
            <a:ext cx="2014408" cy="819150"/>
          </a:xfrm>
          <a:prstGeom prst="homePlat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Quay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lại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3072C55C-1F50-43F7-A040-76A47B7FBB5F}"/>
              </a:ext>
            </a:extLst>
          </p:cNvPr>
          <p:cNvSpPr/>
          <p:nvPr/>
        </p:nvSpPr>
        <p:spPr>
          <a:xfrm>
            <a:off x="1015349" y="1552494"/>
            <a:ext cx="10837089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a)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Em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hãy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đo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xem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chiều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dài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chiếc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bàn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là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bao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nhiêu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vi-VN" sz="2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gang tay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5206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560515AE-8126-49C3-AA95-6B6FC74F3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1782"/>
            <a:ext cx="12192001" cy="6456218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id="{E18B26E8-60DD-4351-B4A4-C239613F48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76437" y="2303751"/>
            <a:ext cx="8239125" cy="3095625"/>
          </a:xfrm>
          <a:prstGeom prst="rect">
            <a:avLst/>
          </a:prstGeom>
        </p:spPr>
      </p:pic>
      <p:sp>
        <p:nvSpPr>
          <p:cNvPr id="6" name="Pentagon 6">
            <a:hlinkClick r:id="rId5" action="ppaction://hlinksldjump"/>
            <a:extLst>
              <a:ext uri="{FF2B5EF4-FFF2-40B4-BE49-F238E27FC236}">
                <a16:creationId xmlns:a16="http://schemas.microsoft.com/office/drawing/2014/main" id="{6160D4C7-AC14-460B-B7DA-FDDCC3A5FC4D}"/>
              </a:ext>
            </a:extLst>
          </p:cNvPr>
          <p:cNvSpPr/>
          <p:nvPr/>
        </p:nvSpPr>
        <p:spPr>
          <a:xfrm>
            <a:off x="9515475" y="5812414"/>
            <a:ext cx="2050001" cy="819150"/>
          </a:xfrm>
          <a:prstGeom prst="homePlat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Quay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lại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F14AD666-A362-4166-99F2-905908568049}"/>
              </a:ext>
            </a:extLst>
          </p:cNvPr>
          <p:cNvSpPr/>
          <p:nvPr/>
        </p:nvSpPr>
        <p:spPr>
          <a:xfrm>
            <a:off x="1069039" y="1017746"/>
            <a:ext cx="10668716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b)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Em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hãy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đo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xem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chiều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rộng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lớp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học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là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bao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nhiêu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vi-VN" sz="26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bước</a:t>
            </a:r>
            <a:r>
              <a:rPr kumimoji="0" lang="vi-VN" sz="2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chân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6508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560515AE-8126-49C3-AA95-6B6FC74F3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1782"/>
            <a:ext cx="12192001" cy="6456218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id="{E52EC985-8629-47AE-A14B-CBEF0C2BC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237" y="1685925"/>
            <a:ext cx="4581525" cy="3486150"/>
          </a:xfrm>
          <a:prstGeom prst="rect">
            <a:avLst/>
          </a:prstGeom>
        </p:spPr>
      </p:pic>
      <p:sp>
        <p:nvSpPr>
          <p:cNvPr id="6" name="Pentagon 6">
            <a:hlinkClick r:id="rId4" action="ppaction://hlinksldjump"/>
            <a:extLst>
              <a:ext uri="{FF2B5EF4-FFF2-40B4-BE49-F238E27FC236}">
                <a16:creationId xmlns:a16="http://schemas.microsoft.com/office/drawing/2014/main" id="{CE04E45D-1ABF-4122-923A-EE920E5257CD}"/>
              </a:ext>
            </a:extLst>
          </p:cNvPr>
          <p:cNvSpPr/>
          <p:nvPr/>
        </p:nvSpPr>
        <p:spPr>
          <a:xfrm>
            <a:off x="9391650" y="5692787"/>
            <a:ext cx="2059285" cy="819150"/>
          </a:xfrm>
          <a:prstGeom prst="homePlat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Quay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lại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AF062644-6D66-4BC7-B450-0541E8C79929}"/>
              </a:ext>
            </a:extLst>
          </p:cNvPr>
          <p:cNvSpPr/>
          <p:nvPr/>
        </p:nvSpPr>
        <p:spPr>
          <a:xfrm>
            <a:off x="1119556" y="1032681"/>
            <a:ext cx="10449591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c)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Em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hãy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đo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xem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chiều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dài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cái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bảng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là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bao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nhiêu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vi-VN" sz="26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sải</a:t>
            </a:r>
            <a:r>
              <a:rPr kumimoji="0" lang="vi-VN" sz="2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tay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36288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560515AE-8126-49C3-AA95-6B6FC74F3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1782"/>
            <a:ext cx="12192001" cy="6456218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id="{3CE8B69E-00E4-4FD5-93DD-F5C54EFAE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700" y="1766887"/>
            <a:ext cx="4038600" cy="3324225"/>
          </a:xfrm>
          <a:prstGeom prst="rect">
            <a:avLst/>
          </a:prstGeom>
        </p:spPr>
      </p:pic>
      <p:sp>
        <p:nvSpPr>
          <p:cNvPr id="6" name="Pentagon 6">
            <a:hlinkClick r:id="rId4" action="ppaction://hlinksldjump"/>
            <a:extLst>
              <a:ext uri="{FF2B5EF4-FFF2-40B4-BE49-F238E27FC236}">
                <a16:creationId xmlns:a16="http://schemas.microsoft.com/office/drawing/2014/main" id="{3BC8EEBB-1E16-45C0-A9A6-07A0E939FB0E}"/>
              </a:ext>
            </a:extLst>
          </p:cNvPr>
          <p:cNvSpPr/>
          <p:nvPr/>
        </p:nvSpPr>
        <p:spPr>
          <a:xfrm>
            <a:off x="9758733" y="5782724"/>
            <a:ext cx="1790700" cy="819150"/>
          </a:xfrm>
          <a:prstGeom prst="homePlat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Quay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lại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67CDD8D0-B14D-41DA-AC72-3A22AC3F68CC}"/>
              </a:ext>
            </a:extLst>
          </p:cNvPr>
          <p:cNvSpPr/>
          <p:nvPr/>
        </p:nvSpPr>
        <p:spPr>
          <a:xfrm>
            <a:off x="1011670" y="896399"/>
            <a:ext cx="10318939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d)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Em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hãy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đo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xem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chiều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cao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cái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ghế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là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bao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nhiêu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vi-VN" sz="2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que </a:t>
            </a:r>
            <a:r>
              <a:rPr kumimoji="0" lang="vi-VN" sz="26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tính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2226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560515AE-8126-49C3-AA95-6B6FC74F3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5637"/>
            <a:ext cx="12192001" cy="6456218"/>
          </a:xfrm>
          <a:prstGeom prst="rect">
            <a:avLst/>
          </a:prstGeom>
        </p:spPr>
      </p:pic>
      <p:grpSp>
        <p:nvGrpSpPr>
          <p:cNvPr id="3" name="Group 4">
            <a:extLst>
              <a:ext uri="{FF2B5EF4-FFF2-40B4-BE49-F238E27FC236}">
                <a16:creationId xmlns:a16="http://schemas.microsoft.com/office/drawing/2014/main" id="{282FF6EB-17BD-4AAA-9F2F-6AB2E9CBA07C}"/>
              </a:ext>
            </a:extLst>
          </p:cNvPr>
          <p:cNvGrpSpPr/>
          <p:nvPr/>
        </p:nvGrpSpPr>
        <p:grpSpPr>
          <a:xfrm>
            <a:off x="798320" y="724627"/>
            <a:ext cx="1124196" cy="937052"/>
            <a:chOff x="732449" y="604864"/>
            <a:chExt cx="1382838" cy="1100380"/>
          </a:xfrm>
        </p:grpSpPr>
        <p:sp>
          <p:nvSpPr>
            <p:cNvPr id="4" name="Sun 5">
              <a:extLst>
                <a:ext uri="{FF2B5EF4-FFF2-40B4-BE49-F238E27FC236}">
                  <a16:creationId xmlns:a16="http://schemas.microsoft.com/office/drawing/2014/main" id="{448A8B7D-54CD-400B-8776-ED51C3F39FF2}"/>
                </a:ext>
              </a:extLst>
            </p:cNvPr>
            <p:cNvSpPr/>
            <p:nvPr/>
          </p:nvSpPr>
          <p:spPr>
            <a:xfrm>
              <a:off x="999409" y="604864"/>
              <a:ext cx="1115878" cy="1100380"/>
            </a:xfrm>
            <a:prstGeom prst="sun">
              <a:avLst/>
            </a:prstGeom>
            <a:solidFill>
              <a:srgbClr val="FF7707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2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" name="Rounded Rectangle 5">
              <a:extLst>
                <a:ext uri="{FF2B5EF4-FFF2-40B4-BE49-F238E27FC236}">
                  <a16:creationId xmlns:a16="http://schemas.microsoft.com/office/drawing/2014/main" id="{D6901853-3E44-4B79-A1B5-A2D6F81DEC28}"/>
                </a:ext>
              </a:extLst>
            </p:cNvPr>
            <p:cNvSpPr/>
            <p:nvPr/>
          </p:nvSpPr>
          <p:spPr>
            <a:xfrm>
              <a:off x="732449" y="821253"/>
              <a:ext cx="1357514" cy="614362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    2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F379F17-2687-4879-A69F-DF4066451F6B}"/>
              </a:ext>
            </a:extLst>
          </p:cNvPr>
          <p:cNvSpPr/>
          <p:nvPr/>
        </p:nvSpPr>
        <p:spPr>
          <a:xfrm>
            <a:off x="1922516" y="853579"/>
            <a:ext cx="7997339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5" name="Hình ảnh 14">
            <a:extLst>
              <a:ext uri="{FF2B5EF4-FFF2-40B4-BE49-F238E27FC236}">
                <a16:creationId xmlns:a16="http://schemas.microsoft.com/office/drawing/2014/main" id="{C3CECC72-7984-453D-B659-C605757562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b="23786"/>
          <a:stretch/>
        </p:blipFill>
        <p:spPr>
          <a:xfrm>
            <a:off x="3120835" y="3725244"/>
            <a:ext cx="5487103" cy="1471840"/>
          </a:xfrm>
          <a:prstGeom prst="rect">
            <a:avLst/>
          </a:prstGeom>
        </p:spPr>
      </p:pic>
      <p:pic>
        <p:nvPicPr>
          <p:cNvPr id="16" name="Hình ảnh 15">
            <a:extLst>
              <a:ext uri="{FF2B5EF4-FFF2-40B4-BE49-F238E27FC236}">
                <a16:creationId xmlns:a16="http://schemas.microsoft.com/office/drawing/2014/main" id="{CD3DB946-C08F-4C65-985E-6162B39CB8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76213"/>
          <a:stretch/>
        </p:blipFill>
        <p:spPr>
          <a:xfrm>
            <a:off x="3120834" y="5265848"/>
            <a:ext cx="5487104" cy="459376"/>
          </a:xfrm>
          <a:prstGeom prst="rect">
            <a:avLst/>
          </a:prstGeom>
        </p:spPr>
      </p:pic>
      <p:pic>
        <p:nvPicPr>
          <p:cNvPr id="18" name="Hình ảnh 17">
            <a:extLst>
              <a:ext uri="{FF2B5EF4-FFF2-40B4-BE49-F238E27FC236}">
                <a16:creationId xmlns:a16="http://schemas.microsoft.com/office/drawing/2014/main" id="{C833C802-14AF-4DA4-8652-DBA8301B40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b="46622"/>
          <a:stretch/>
        </p:blipFill>
        <p:spPr>
          <a:xfrm>
            <a:off x="1015349" y="1899615"/>
            <a:ext cx="3905860" cy="497222"/>
          </a:xfrm>
          <a:prstGeom prst="rect">
            <a:avLst/>
          </a:prstGeom>
        </p:spPr>
      </p:pic>
      <p:pic>
        <p:nvPicPr>
          <p:cNvPr id="19" name="Hình ảnh 18">
            <a:extLst>
              <a:ext uri="{FF2B5EF4-FFF2-40B4-BE49-F238E27FC236}">
                <a16:creationId xmlns:a16="http://schemas.microsoft.com/office/drawing/2014/main" id="{EE3EC0DE-CBF9-4F79-A77E-CA68AC8641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53377"/>
          <a:stretch/>
        </p:blipFill>
        <p:spPr>
          <a:xfrm>
            <a:off x="1015349" y="2396837"/>
            <a:ext cx="3905860" cy="434300"/>
          </a:xfrm>
          <a:prstGeom prst="rect">
            <a:avLst/>
          </a:prstGeom>
        </p:spPr>
      </p:pic>
      <p:pic>
        <p:nvPicPr>
          <p:cNvPr id="21" name="Hình ảnh 20">
            <a:extLst>
              <a:ext uri="{FF2B5EF4-FFF2-40B4-BE49-F238E27FC236}">
                <a16:creationId xmlns:a16="http://schemas.microsoft.com/office/drawing/2014/main" id="{87E7ADFE-B61A-49C4-95F8-CA499B6B06F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b="44471"/>
          <a:stretch/>
        </p:blipFill>
        <p:spPr>
          <a:xfrm>
            <a:off x="7270793" y="1899615"/>
            <a:ext cx="3905860" cy="614362"/>
          </a:xfrm>
          <a:prstGeom prst="rect">
            <a:avLst/>
          </a:prstGeom>
        </p:spPr>
      </p:pic>
      <p:pic>
        <p:nvPicPr>
          <p:cNvPr id="22" name="Hình ảnh 21">
            <a:extLst>
              <a:ext uri="{FF2B5EF4-FFF2-40B4-BE49-F238E27FC236}">
                <a16:creationId xmlns:a16="http://schemas.microsoft.com/office/drawing/2014/main" id="{EC36EE5A-0225-4979-89B3-66ED9871663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55529"/>
          <a:stretch/>
        </p:blipFill>
        <p:spPr>
          <a:xfrm>
            <a:off x="7270791" y="2483593"/>
            <a:ext cx="3905860" cy="492018"/>
          </a:xfrm>
          <a:prstGeom prst="rect">
            <a:avLst/>
          </a:prstGeom>
        </p:spPr>
      </p:pic>
      <p:grpSp>
        <p:nvGrpSpPr>
          <p:cNvPr id="32" name="Nhóm 31">
            <a:extLst>
              <a:ext uri="{FF2B5EF4-FFF2-40B4-BE49-F238E27FC236}">
                <a16:creationId xmlns:a16="http://schemas.microsoft.com/office/drawing/2014/main" id="{BF04F46F-75E1-46D3-9B38-EAA7B9B29C44}"/>
              </a:ext>
            </a:extLst>
          </p:cNvPr>
          <p:cNvGrpSpPr/>
          <p:nvPr/>
        </p:nvGrpSpPr>
        <p:grpSpPr>
          <a:xfrm>
            <a:off x="1119027" y="2912321"/>
            <a:ext cx="4003613" cy="614362"/>
            <a:chOff x="1411580" y="2900034"/>
            <a:chExt cx="4003613" cy="614362"/>
          </a:xfrm>
        </p:grpSpPr>
        <p:pic>
          <p:nvPicPr>
            <p:cNvPr id="24" name="Hình ảnh 23">
              <a:extLst>
                <a:ext uri="{FF2B5EF4-FFF2-40B4-BE49-F238E27FC236}">
                  <a16:creationId xmlns:a16="http://schemas.microsoft.com/office/drawing/2014/main" id="{E9C10103-D824-46B0-97A9-FC4F40B70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21533" y="3021201"/>
              <a:ext cx="793660" cy="372028"/>
            </a:xfrm>
            <a:prstGeom prst="rect">
              <a:avLst/>
            </a:prstGeom>
          </p:spPr>
        </p:pic>
        <p:sp>
          <p:nvSpPr>
            <p:cNvPr id="28" name="Rounded Rectangle 5">
              <a:extLst>
                <a:ext uri="{FF2B5EF4-FFF2-40B4-BE49-F238E27FC236}">
                  <a16:creationId xmlns:a16="http://schemas.microsoft.com/office/drawing/2014/main" id="{FE190F4B-8E32-402D-8430-599A63894911}"/>
                </a:ext>
              </a:extLst>
            </p:cNvPr>
            <p:cNvSpPr/>
            <p:nvPr/>
          </p:nvSpPr>
          <p:spPr>
            <a:xfrm>
              <a:off x="1411580" y="2900034"/>
              <a:ext cx="3418510" cy="614362"/>
            </a:xfrm>
            <a:prstGeom prst="roundRect">
              <a:avLst/>
            </a:prstGeom>
            <a:noFill/>
            <a:ln w="28575">
              <a:noFill/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Chiếc</a:t>
              </a:r>
              <a:r>
                <a:rPr kumimoji="0" lang="vi-VN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vi-VN" sz="280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bút</a:t>
              </a:r>
              <a:r>
                <a:rPr kumimoji="0" lang="vi-VN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vi-VN" sz="280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dài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1" name="Hình chữ nhật: Góc Tròn 30">
              <a:extLst>
                <a:ext uri="{FF2B5EF4-FFF2-40B4-BE49-F238E27FC236}">
                  <a16:creationId xmlns:a16="http://schemas.microsoft.com/office/drawing/2014/main" id="{DADC4C0C-2984-43CA-AA2C-25FD254E45D3}"/>
                </a:ext>
              </a:extLst>
            </p:cNvPr>
            <p:cNvSpPr/>
            <p:nvPr/>
          </p:nvSpPr>
          <p:spPr>
            <a:xfrm>
              <a:off x="4005564" y="2929748"/>
              <a:ext cx="576000" cy="576000"/>
            </a:xfrm>
            <a:prstGeom prst="roundRect">
              <a:avLst/>
            </a:prstGeom>
            <a:noFill/>
            <a:ln>
              <a:solidFill>
                <a:srgbClr val="EA4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Nhóm 33">
            <a:extLst>
              <a:ext uri="{FF2B5EF4-FFF2-40B4-BE49-F238E27FC236}">
                <a16:creationId xmlns:a16="http://schemas.microsoft.com/office/drawing/2014/main" id="{221D8350-837A-4A64-ABEB-AF0E90B75CE6}"/>
              </a:ext>
            </a:extLst>
          </p:cNvPr>
          <p:cNvGrpSpPr/>
          <p:nvPr/>
        </p:nvGrpSpPr>
        <p:grpSpPr>
          <a:xfrm>
            <a:off x="7270791" y="3014534"/>
            <a:ext cx="4282405" cy="614362"/>
            <a:chOff x="7270791" y="3014534"/>
            <a:chExt cx="4282405" cy="614362"/>
          </a:xfrm>
        </p:grpSpPr>
        <p:pic>
          <p:nvPicPr>
            <p:cNvPr id="27" name="Hình ảnh 26">
              <a:extLst>
                <a:ext uri="{FF2B5EF4-FFF2-40B4-BE49-F238E27FC236}">
                  <a16:creationId xmlns:a16="http://schemas.microsoft.com/office/drawing/2014/main" id="{0DC75287-8D5A-42CC-8BC1-A130850A8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512137" y="3036950"/>
              <a:ext cx="1041059" cy="555231"/>
            </a:xfrm>
            <a:prstGeom prst="rect">
              <a:avLst/>
            </a:prstGeom>
          </p:spPr>
        </p:pic>
        <p:sp>
          <p:nvSpPr>
            <p:cNvPr id="29" name="Rounded Rectangle 5">
              <a:extLst>
                <a:ext uri="{FF2B5EF4-FFF2-40B4-BE49-F238E27FC236}">
                  <a16:creationId xmlns:a16="http://schemas.microsoft.com/office/drawing/2014/main" id="{E6E76DB8-4BF4-47A4-A3A1-9735AFAA9914}"/>
                </a:ext>
              </a:extLst>
            </p:cNvPr>
            <p:cNvSpPr/>
            <p:nvPr/>
          </p:nvSpPr>
          <p:spPr>
            <a:xfrm>
              <a:off x="7270791" y="3014534"/>
              <a:ext cx="3418510" cy="614362"/>
            </a:xfrm>
            <a:prstGeom prst="roundRect">
              <a:avLst/>
            </a:prstGeom>
            <a:noFill/>
            <a:ln w="28575">
              <a:noFill/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Chiếc</a:t>
              </a:r>
              <a:r>
                <a:rPr kumimoji="0" lang="vi-VN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vi-VN" sz="280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bút</a:t>
              </a:r>
              <a:r>
                <a:rPr kumimoji="0" lang="vi-VN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vi-VN" sz="280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dài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3" name="Hình chữ nhật: Góc Tròn 32">
              <a:extLst>
                <a:ext uri="{FF2B5EF4-FFF2-40B4-BE49-F238E27FC236}">
                  <a16:creationId xmlns:a16="http://schemas.microsoft.com/office/drawing/2014/main" id="{47598F2E-E40E-4480-9618-37E4ACB4B05A}"/>
                </a:ext>
              </a:extLst>
            </p:cNvPr>
            <p:cNvSpPr/>
            <p:nvPr/>
          </p:nvSpPr>
          <p:spPr>
            <a:xfrm>
              <a:off x="9845018" y="3016181"/>
              <a:ext cx="576000" cy="576000"/>
            </a:xfrm>
            <a:prstGeom prst="roundRect">
              <a:avLst/>
            </a:prstGeom>
            <a:noFill/>
            <a:ln>
              <a:solidFill>
                <a:srgbClr val="EA4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Nhóm 35">
            <a:extLst>
              <a:ext uri="{FF2B5EF4-FFF2-40B4-BE49-F238E27FC236}">
                <a16:creationId xmlns:a16="http://schemas.microsoft.com/office/drawing/2014/main" id="{15797A61-623F-4F94-B473-A8A7903F1A17}"/>
              </a:ext>
            </a:extLst>
          </p:cNvPr>
          <p:cNvGrpSpPr/>
          <p:nvPr/>
        </p:nvGrpSpPr>
        <p:grpSpPr>
          <a:xfrm>
            <a:off x="3760149" y="5780663"/>
            <a:ext cx="4265585" cy="622972"/>
            <a:chOff x="3760149" y="5780663"/>
            <a:chExt cx="4265585" cy="622972"/>
          </a:xfrm>
        </p:grpSpPr>
        <p:pic>
          <p:nvPicPr>
            <p:cNvPr id="25" name="Hình ảnh 24">
              <a:extLst>
                <a:ext uri="{FF2B5EF4-FFF2-40B4-BE49-F238E27FC236}">
                  <a16:creationId xmlns:a16="http://schemas.microsoft.com/office/drawing/2014/main" id="{7F476F6C-E3CB-4E94-BA39-3D7B5B18F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232074" y="5945691"/>
              <a:ext cx="793660" cy="372028"/>
            </a:xfrm>
            <a:prstGeom prst="rect">
              <a:avLst/>
            </a:prstGeom>
          </p:spPr>
        </p:pic>
        <p:sp>
          <p:nvSpPr>
            <p:cNvPr id="30" name="Rounded Rectangle 5">
              <a:extLst>
                <a:ext uri="{FF2B5EF4-FFF2-40B4-BE49-F238E27FC236}">
                  <a16:creationId xmlns:a16="http://schemas.microsoft.com/office/drawing/2014/main" id="{FF038FC7-AD2D-4846-9206-E02DD2BD22A1}"/>
                </a:ext>
              </a:extLst>
            </p:cNvPr>
            <p:cNvSpPr/>
            <p:nvPr/>
          </p:nvSpPr>
          <p:spPr>
            <a:xfrm>
              <a:off x="3760149" y="5780663"/>
              <a:ext cx="3418510" cy="614362"/>
            </a:xfrm>
            <a:prstGeom prst="roundRect">
              <a:avLst/>
            </a:prstGeom>
            <a:noFill/>
            <a:ln w="28575">
              <a:noFill/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Chiếc</a:t>
              </a:r>
              <a:r>
                <a:rPr kumimoji="0" lang="vi-VN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vi-VN" sz="280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lược</a:t>
              </a:r>
              <a:r>
                <a:rPr kumimoji="0" lang="vi-VN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vi-VN" sz="280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dài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5" name="Hình chữ nhật: Góc Tròn 34">
              <a:extLst>
                <a:ext uri="{FF2B5EF4-FFF2-40B4-BE49-F238E27FC236}">
                  <a16:creationId xmlns:a16="http://schemas.microsoft.com/office/drawing/2014/main" id="{8247C76A-D8AB-4859-A568-73C961B6BBF2}"/>
                </a:ext>
              </a:extLst>
            </p:cNvPr>
            <p:cNvSpPr/>
            <p:nvPr/>
          </p:nvSpPr>
          <p:spPr>
            <a:xfrm>
              <a:off x="6491981" y="5827635"/>
              <a:ext cx="576000" cy="576000"/>
            </a:xfrm>
            <a:prstGeom prst="roundRect">
              <a:avLst/>
            </a:prstGeom>
            <a:noFill/>
            <a:ln>
              <a:solidFill>
                <a:srgbClr val="EA4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Rounded Rectangle 5">
            <a:extLst>
              <a:ext uri="{FF2B5EF4-FFF2-40B4-BE49-F238E27FC236}">
                <a16:creationId xmlns:a16="http://schemas.microsoft.com/office/drawing/2014/main" id="{889F7143-0617-4A5E-95DF-998C5256D930}"/>
              </a:ext>
            </a:extLst>
          </p:cNvPr>
          <p:cNvSpPr/>
          <p:nvPr/>
        </p:nvSpPr>
        <p:spPr>
          <a:xfrm>
            <a:off x="3723861" y="2946911"/>
            <a:ext cx="576000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8" name="Rounded Rectangle 5">
            <a:extLst>
              <a:ext uri="{FF2B5EF4-FFF2-40B4-BE49-F238E27FC236}">
                <a16:creationId xmlns:a16="http://schemas.microsoft.com/office/drawing/2014/main" id="{92A367F6-3107-46BE-BA34-456048FE04C5}"/>
              </a:ext>
            </a:extLst>
          </p:cNvPr>
          <p:cNvSpPr/>
          <p:nvPr/>
        </p:nvSpPr>
        <p:spPr>
          <a:xfrm>
            <a:off x="3737113" y="2912321"/>
            <a:ext cx="465788" cy="579179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6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9" name="Rounded Rectangle 5">
            <a:extLst>
              <a:ext uri="{FF2B5EF4-FFF2-40B4-BE49-F238E27FC236}">
                <a16:creationId xmlns:a16="http://schemas.microsoft.com/office/drawing/2014/main" id="{40421648-6812-452E-AB72-F4F2D8C9422B}"/>
              </a:ext>
            </a:extLst>
          </p:cNvPr>
          <p:cNvSpPr/>
          <p:nvPr/>
        </p:nvSpPr>
        <p:spPr>
          <a:xfrm>
            <a:off x="9919855" y="3021747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0" name="Rounded Rectangle 5">
            <a:extLst>
              <a:ext uri="{FF2B5EF4-FFF2-40B4-BE49-F238E27FC236}">
                <a16:creationId xmlns:a16="http://schemas.microsoft.com/office/drawing/2014/main" id="{744C9C9B-8D75-43E1-9E67-0F0896BE3B7D}"/>
              </a:ext>
            </a:extLst>
          </p:cNvPr>
          <p:cNvSpPr/>
          <p:nvPr/>
        </p:nvSpPr>
        <p:spPr>
          <a:xfrm>
            <a:off x="9909005" y="3021747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4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1" name="Rounded Rectangle 5">
            <a:extLst>
              <a:ext uri="{FF2B5EF4-FFF2-40B4-BE49-F238E27FC236}">
                <a16:creationId xmlns:a16="http://schemas.microsoft.com/office/drawing/2014/main" id="{B95C6BD8-76F6-43FA-A2D3-3B268D4335BE}"/>
              </a:ext>
            </a:extLst>
          </p:cNvPr>
          <p:cNvSpPr/>
          <p:nvPr/>
        </p:nvSpPr>
        <p:spPr>
          <a:xfrm>
            <a:off x="6566959" y="5856727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2" name="Rounded Rectangle 5">
            <a:extLst>
              <a:ext uri="{FF2B5EF4-FFF2-40B4-BE49-F238E27FC236}">
                <a16:creationId xmlns:a16="http://schemas.microsoft.com/office/drawing/2014/main" id="{AAA76EE4-3E60-4257-939A-24DC67C86757}"/>
              </a:ext>
            </a:extLst>
          </p:cNvPr>
          <p:cNvSpPr/>
          <p:nvPr/>
        </p:nvSpPr>
        <p:spPr>
          <a:xfrm>
            <a:off x="6566959" y="5823029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9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67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7" grpId="0"/>
      <p:bldP spid="37" grpId="1"/>
      <p:bldP spid="38" grpId="0"/>
      <p:bldP spid="39" grpId="0"/>
      <p:bldP spid="39" grpId="1"/>
      <p:bldP spid="40" grpId="0"/>
      <p:bldP spid="41" grpId="0"/>
      <p:bldP spid="41" grpId="1"/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C22E3A18-205D-4D1F-B21A-03F65BD5D1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24001A5E-16FE-4ED8-9C53-AE1DBD17A8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>
            <a:extLst>
              <a:ext uri="{FF2B5EF4-FFF2-40B4-BE49-F238E27FC236}">
                <a16:creationId xmlns:a16="http://schemas.microsoft.com/office/drawing/2014/main" id="{DD902496-329C-4F8A-A33F-D0A3E3E6D5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>
            <a:extLst>
              <a:ext uri="{FF2B5EF4-FFF2-40B4-BE49-F238E27FC236}">
                <a16:creationId xmlns:a16="http://schemas.microsoft.com/office/drawing/2014/main" id="{0A074B34-B2D6-4FE9-B81F-9D3CEA808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FB0EC179-A0D1-42C8-A196-0C99C2CECEF8}"/>
              </a:ext>
            </a:extLst>
          </p:cNvPr>
          <p:cNvSpPr txBox="1"/>
          <p:nvPr/>
        </p:nvSpPr>
        <p:spPr>
          <a:xfrm>
            <a:off x="4876137" y="2921168"/>
            <a:ext cx="6234053" cy="101566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  <a:sym typeface="+mn-ea"/>
              </a:rPr>
              <a:t>VẬN DỤNG</a:t>
            </a:r>
          </a:p>
        </p:txBody>
      </p:sp>
      <p:pic>
        <p:nvPicPr>
          <p:cNvPr id="9" name="图片 7" descr="572005ec0a0c4">
            <a:extLst>
              <a:ext uri="{FF2B5EF4-FFF2-40B4-BE49-F238E27FC236}">
                <a16:creationId xmlns:a16="http://schemas.microsoft.com/office/drawing/2014/main" id="{466BA7A6-BE5C-4EE6-B5C0-F0D48CF430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160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560515AE-8126-49C3-AA95-6B6FC74F3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01782"/>
            <a:ext cx="12192001" cy="6456218"/>
          </a:xfrm>
          <a:prstGeom prst="rect">
            <a:avLst/>
          </a:prstGeom>
        </p:spPr>
      </p:pic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7FC07F76-8DD3-49BE-A176-9A9A2038373F}"/>
              </a:ext>
            </a:extLst>
          </p:cNvPr>
          <p:cNvSpPr/>
          <p:nvPr/>
        </p:nvSpPr>
        <p:spPr>
          <a:xfrm>
            <a:off x="1922516" y="853579"/>
            <a:ext cx="7997339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Xem tranh </a:t>
            </a:r>
            <a:r>
              <a:rPr kumimoji="0" lang="vi-V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rồi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vi-V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trả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vi-V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lời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câu </a:t>
            </a:r>
            <a:r>
              <a:rPr kumimoji="0" lang="vi-V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hỏi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16" name="Nhóm 15">
            <a:extLst>
              <a:ext uri="{FF2B5EF4-FFF2-40B4-BE49-F238E27FC236}">
                <a16:creationId xmlns:a16="http://schemas.microsoft.com/office/drawing/2014/main" id="{671FB0D6-A495-4F81-848D-C11BC0681E88}"/>
              </a:ext>
            </a:extLst>
          </p:cNvPr>
          <p:cNvGrpSpPr/>
          <p:nvPr/>
        </p:nvGrpSpPr>
        <p:grpSpPr>
          <a:xfrm>
            <a:off x="1334366" y="1369428"/>
            <a:ext cx="2306251" cy="3378129"/>
            <a:chOff x="1334366" y="1701944"/>
            <a:chExt cx="2306251" cy="3378129"/>
          </a:xfrm>
        </p:grpSpPr>
        <p:pic>
          <p:nvPicPr>
            <p:cNvPr id="4" name="Hình ảnh 3">
              <a:extLst>
                <a:ext uri="{FF2B5EF4-FFF2-40B4-BE49-F238E27FC236}">
                  <a16:creationId xmlns:a16="http://schemas.microsoft.com/office/drawing/2014/main" id="{4FCB9E57-B11E-46AB-995D-2EDC08E7F4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r="80521" b="1092"/>
            <a:stretch/>
          </p:blipFill>
          <p:spPr>
            <a:xfrm>
              <a:off x="1334366" y="1701944"/>
              <a:ext cx="1963016" cy="2703802"/>
            </a:xfrm>
            <a:prstGeom prst="rect">
              <a:avLst/>
            </a:prstGeom>
          </p:spPr>
        </p:pic>
        <p:sp>
          <p:nvSpPr>
            <p:cNvPr id="12" name="Rounded Rectangle 5">
              <a:extLst>
                <a:ext uri="{FF2B5EF4-FFF2-40B4-BE49-F238E27FC236}">
                  <a16:creationId xmlns:a16="http://schemas.microsoft.com/office/drawing/2014/main" id="{07A43C2A-D127-4076-B5F7-F0E2B6348D0D}"/>
                </a:ext>
              </a:extLst>
            </p:cNvPr>
            <p:cNvSpPr/>
            <p:nvPr/>
          </p:nvSpPr>
          <p:spPr>
            <a:xfrm>
              <a:off x="2315874" y="4465711"/>
              <a:ext cx="1324743" cy="614362"/>
            </a:xfrm>
            <a:prstGeom prst="roundRect">
              <a:avLst/>
            </a:prstGeom>
            <a:noFill/>
            <a:ln w="28575">
              <a:noFill/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A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Nhóm 16">
            <a:extLst>
              <a:ext uri="{FF2B5EF4-FFF2-40B4-BE49-F238E27FC236}">
                <a16:creationId xmlns:a16="http://schemas.microsoft.com/office/drawing/2014/main" id="{6B8BB1F4-F77D-45D2-8432-D876FA901600}"/>
              </a:ext>
            </a:extLst>
          </p:cNvPr>
          <p:cNvGrpSpPr/>
          <p:nvPr/>
        </p:nvGrpSpPr>
        <p:grpSpPr>
          <a:xfrm>
            <a:off x="3297382" y="1369428"/>
            <a:ext cx="2798618" cy="3389151"/>
            <a:chOff x="3297382" y="1701944"/>
            <a:chExt cx="2798618" cy="3389151"/>
          </a:xfrm>
        </p:grpSpPr>
        <p:pic>
          <p:nvPicPr>
            <p:cNvPr id="9" name="Hình ảnh 8">
              <a:extLst>
                <a:ext uri="{FF2B5EF4-FFF2-40B4-BE49-F238E27FC236}">
                  <a16:creationId xmlns:a16="http://schemas.microsoft.com/office/drawing/2014/main" id="{2811833D-17D6-4D6D-B258-361CEFF393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l="19480" r="52749" b="1092"/>
            <a:stretch/>
          </p:blipFill>
          <p:spPr>
            <a:xfrm>
              <a:off x="3297382" y="1701944"/>
              <a:ext cx="2798618" cy="2703802"/>
            </a:xfrm>
            <a:prstGeom prst="rect">
              <a:avLst/>
            </a:prstGeom>
          </p:spPr>
        </p:pic>
        <p:sp>
          <p:nvSpPr>
            <p:cNvPr id="13" name="Rounded Rectangle 5">
              <a:extLst>
                <a:ext uri="{FF2B5EF4-FFF2-40B4-BE49-F238E27FC236}">
                  <a16:creationId xmlns:a16="http://schemas.microsoft.com/office/drawing/2014/main" id="{A6ECD52D-DE67-41E6-9B66-E529F4F5C7A2}"/>
                </a:ext>
              </a:extLst>
            </p:cNvPr>
            <p:cNvSpPr/>
            <p:nvPr/>
          </p:nvSpPr>
          <p:spPr>
            <a:xfrm>
              <a:off x="4384885" y="4476733"/>
              <a:ext cx="1324743" cy="614362"/>
            </a:xfrm>
            <a:prstGeom prst="roundRect">
              <a:avLst/>
            </a:prstGeom>
            <a:noFill/>
            <a:ln w="28575">
              <a:noFill/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B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Nhóm 17">
            <a:extLst>
              <a:ext uri="{FF2B5EF4-FFF2-40B4-BE49-F238E27FC236}">
                <a16:creationId xmlns:a16="http://schemas.microsoft.com/office/drawing/2014/main" id="{3DF5B0BA-B5C4-46FD-AC1F-2E031811F399}"/>
              </a:ext>
            </a:extLst>
          </p:cNvPr>
          <p:cNvGrpSpPr/>
          <p:nvPr/>
        </p:nvGrpSpPr>
        <p:grpSpPr>
          <a:xfrm>
            <a:off x="6096000" y="1369428"/>
            <a:ext cx="2162392" cy="3389151"/>
            <a:chOff x="6096000" y="1701944"/>
            <a:chExt cx="2162392" cy="3389151"/>
          </a:xfrm>
        </p:grpSpPr>
        <p:pic>
          <p:nvPicPr>
            <p:cNvPr id="10" name="Hình ảnh 9">
              <a:extLst>
                <a:ext uri="{FF2B5EF4-FFF2-40B4-BE49-F238E27FC236}">
                  <a16:creationId xmlns:a16="http://schemas.microsoft.com/office/drawing/2014/main" id="{D1A0F917-4198-4C20-8F32-68D6F17ECC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l="47250" r="31578" b="1092"/>
            <a:stretch/>
          </p:blipFill>
          <p:spPr>
            <a:xfrm>
              <a:off x="6096000" y="1701944"/>
              <a:ext cx="2133600" cy="2703802"/>
            </a:xfrm>
            <a:prstGeom prst="rect">
              <a:avLst/>
            </a:prstGeom>
          </p:spPr>
        </p:pic>
        <p:sp>
          <p:nvSpPr>
            <p:cNvPr id="14" name="Rounded Rectangle 5">
              <a:extLst>
                <a:ext uri="{FF2B5EF4-FFF2-40B4-BE49-F238E27FC236}">
                  <a16:creationId xmlns:a16="http://schemas.microsoft.com/office/drawing/2014/main" id="{AA38B363-D12C-4792-81CB-50C77F009160}"/>
                </a:ext>
              </a:extLst>
            </p:cNvPr>
            <p:cNvSpPr/>
            <p:nvPr/>
          </p:nvSpPr>
          <p:spPr>
            <a:xfrm>
              <a:off x="6933649" y="4476733"/>
              <a:ext cx="1324743" cy="614362"/>
            </a:xfrm>
            <a:prstGeom prst="roundRect">
              <a:avLst/>
            </a:prstGeom>
            <a:noFill/>
            <a:ln w="28575">
              <a:noFill/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280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C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Nhóm 18">
            <a:extLst>
              <a:ext uri="{FF2B5EF4-FFF2-40B4-BE49-F238E27FC236}">
                <a16:creationId xmlns:a16="http://schemas.microsoft.com/office/drawing/2014/main" id="{CF77088C-C0CC-495D-95D8-704E46176692}"/>
              </a:ext>
            </a:extLst>
          </p:cNvPr>
          <p:cNvGrpSpPr/>
          <p:nvPr/>
        </p:nvGrpSpPr>
        <p:grpSpPr>
          <a:xfrm>
            <a:off x="8465126" y="1369428"/>
            <a:ext cx="2946689" cy="3389151"/>
            <a:chOff x="8465126" y="1701944"/>
            <a:chExt cx="2946689" cy="3389151"/>
          </a:xfrm>
        </p:grpSpPr>
        <p:pic>
          <p:nvPicPr>
            <p:cNvPr id="11" name="Hình ảnh 10">
              <a:extLst>
                <a:ext uri="{FF2B5EF4-FFF2-40B4-BE49-F238E27FC236}">
                  <a16:creationId xmlns:a16="http://schemas.microsoft.com/office/drawing/2014/main" id="{D2414196-2F09-4EE2-95CD-15BB2A6B70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l="70760" b="1092"/>
            <a:stretch/>
          </p:blipFill>
          <p:spPr>
            <a:xfrm>
              <a:off x="8465126" y="1701944"/>
              <a:ext cx="2946689" cy="2703802"/>
            </a:xfrm>
            <a:prstGeom prst="rect">
              <a:avLst/>
            </a:prstGeom>
          </p:spPr>
        </p:pic>
        <p:sp>
          <p:nvSpPr>
            <p:cNvPr id="15" name="Rounded Rectangle 5">
              <a:extLst>
                <a:ext uri="{FF2B5EF4-FFF2-40B4-BE49-F238E27FC236}">
                  <a16:creationId xmlns:a16="http://schemas.microsoft.com/office/drawing/2014/main" id="{2BF6BBDB-7FCE-4F23-8D32-F0FD3CE54055}"/>
                </a:ext>
              </a:extLst>
            </p:cNvPr>
            <p:cNvSpPr/>
            <p:nvPr/>
          </p:nvSpPr>
          <p:spPr>
            <a:xfrm>
              <a:off x="9381692" y="4476733"/>
              <a:ext cx="1324743" cy="614362"/>
            </a:xfrm>
            <a:prstGeom prst="roundRect">
              <a:avLst/>
            </a:prstGeom>
            <a:noFill/>
            <a:ln w="28575">
              <a:noFill/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D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endParaRPr>
            </a:p>
          </p:txBody>
        </p:sp>
      </p:grpSp>
      <p:cxnSp>
        <p:nvCxnSpPr>
          <p:cNvPr id="21" name="Đường nối Thẳng 20">
            <a:extLst>
              <a:ext uri="{FF2B5EF4-FFF2-40B4-BE49-F238E27FC236}">
                <a16:creationId xmlns:a16="http://schemas.microsoft.com/office/drawing/2014/main" id="{CDF40DC9-597C-4A40-8683-3260DE96D6D7}"/>
              </a:ext>
            </a:extLst>
          </p:cNvPr>
          <p:cNvCxnSpPr/>
          <p:nvPr/>
        </p:nvCxnSpPr>
        <p:spPr>
          <a:xfrm>
            <a:off x="1759527" y="4059375"/>
            <a:ext cx="9180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21C956CB-4640-4F0C-A61B-B6ED7BED2F91}"/>
              </a:ext>
            </a:extLst>
          </p:cNvPr>
          <p:cNvGrpSpPr/>
          <p:nvPr/>
        </p:nvGrpSpPr>
        <p:grpSpPr>
          <a:xfrm>
            <a:off x="798320" y="724627"/>
            <a:ext cx="1124196" cy="937052"/>
            <a:chOff x="732449" y="604864"/>
            <a:chExt cx="1382838" cy="1100380"/>
          </a:xfrm>
        </p:grpSpPr>
        <p:sp>
          <p:nvSpPr>
            <p:cNvPr id="6" name="Sun 5">
              <a:extLst>
                <a:ext uri="{FF2B5EF4-FFF2-40B4-BE49-F238E27FC236}">
                  <a16:creationId xmlns:a16="http://schemas.microsoft.com/office/drawing/2014/main" id="{107A122C-F970-4303-9A86-5B6A31F36475}"/>
                </a:ext>
              </a:extLst>
            </p:cNvPr>
            <p:cNvSpPr/>
            <p:nvPr/>
          </p:nvSpPr>
          <p:spPr>
            <a:xfrm>
              <a:off x="999409" y="604864"/>
              <a:ext cx="1115878" cy="1100380"/>
            </a:xfrm>
            <a:prstGeom prst="sun">
              <a:avLst/>
            </a:prstGeom>
            <a:solidFill>
              <a:srgbClr val="FF7707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7" name="Rounded Rectangle 5">
              <a:extLst>
                <a:ext uri="{FF2B5EF4-FFF2-40B4-BE49-F238E27FC236}">
                  <a16:creationId xmlns:a16="http://schemas.microsoft.com/office/drawing/2014/main" id="{F2DFA986-2F3D-4C0E-A14B-EC304023A388}"/>
                </a:ext>
              </a:extLst>
            </p:cNvPr>
            <p:cNvSpPr/>
            <p:nvPr/>
          </p:nvSpPr>
          <p:spPr>
            <a:xfrm>
              <a:off x="732449" y="821253"/>
              <a:ext cx="1357514" cy="614362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    3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E571249F-CD45-44B9-9D7E-F0EBD705DB1B}"/>
              </a:ext>
            </a:extLst>
          </p:cNvPr>
          <p:cNvSpPr/>
          <p:nvPr/>
        </p:nvSpPr>
        <p:spPr>
          <a:xfrm>
            <a:off x="1015350" y="5158918"/>
            <a:ext cx="5918300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- </a:t>
            </a: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Tòa nhà nào cao nhất ?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>
                <a:solidFill>
                  <a:srgbClr val="002060"/>
                </a:solidFill>
                <a:cs typeface="Times New Roman" panose="02020603050405020304" pitchFamily="18" charset="0"/>
              </a:rPr>
              <a:t>- </a:t>
            </a:r>
            <a:r>
              <a:rPr lang="vi-VN" sz="2400" dirty="0">
                <a:solidFill>
                  <a:srgbClr val="002060"/>
                </a:solidFill>
                <a:cs typeface="Times New Roman" panose="02020603050405020304" pitchFamily="18" charset="0"/>
              </a:rPr>
              <a:t>Tòa nhà nào thấp nhất ?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- </a:t>
            </a: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Hai tòa nhà nào cao bằng nhau?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>
                <a:solidFill>
                  <a:srgbClr val="002060"/>
                </a:solidFill>
                <a:cs typeface="Times New Roman" panose="02020603050405020304" pitchFamily="18" charset="0"/>
              </a:rPr>
              <a:t>- </a:t>
            </a:r>
            <a:r>
              <a:rPr lang="vi-VN" sz="2400" dirty="0">
                <a:solidFill>
                  <a:srgbClr val="002060"/>
                </a:solidFill>
                <a:cs typeface="Times New Roman" panose="02020603050405020304" pitchFamily="18" charset="0"/>
              </a:rPr>
              <a:t>Tòa nhà A thấp hơn tòa nhà nào?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25" name="Rounded Rectangle 5">
            <a:extLst>
              <a:ext uri="{FF2B5EF4-FFF2-40B4-BE49-F238E27FC236}">
                <a16:creationId xmlns:a16="http://schemas.microsoft.com/office/drawing/2014/main" id="{8A87C6D1-F4E4-433B-B7FA-59B0E60C9A9E}"/>
              </a:ext>
            </a:extLst>
          </p:cNvPr>
          <p:cNvSpPr/>
          <p:nvPr/>
        </p:nvSpPr>
        <p:spPr>
          <a:xfrm>
            <a:off x="6569874" y="4827048"/>
            <a:ext cx="4968495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>
                <a:solidFill>
                  <a:srgbClr val="002060"/>
                </a:solidFill>
                <a:cs typeface="Times New Roman" panose="02020603050405020304" pitchFamily="18" charset="0"/>
              </a:rPr>
              <a:t>- </a:t>
            </a: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Tòa nhà </a:t>
            </a: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Times New Roman" panose="02020603050405020304" pitchFamily="18" charset="0"/>
              </a:rPr>
              <a:t>B</a:t>
            </a: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cao nhất.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26" name="Rounded Rectangle 5">
            <a:extLst>
              <a:ext uri="{FF2B5EF4-FFF2-40B4-BE49-F238E27FC236}">
                <a16:creationId xmlns:a16="http://schemas.microsoft.com/office/drawing/2014/main" id="{215C8065-9C73-4B22-B95D-01376B2DC348}"/>
              </a:ext>
            </a:extLst>
          </p:cNvPr>
          <p:cNvSpPr/>
          <p:nvPr/>
        </p:nvSpPr>
        <p:spPr>
          <a:xfrm>
            <a:off x="6569874" y="5181391"/>
            <a:ext cx="4968495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- </a:t>
            </a: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Tòa nhà </a:t>
            </a: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Times New Roman" panose="02020603050405020304" pitchFamily="18" charset="0"/>
              </a:rPr>
              <a:t>C</a:t>
            </a: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thấp nhất.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27" name="Rounded Rectangle 5">
            <a:extLst>
              <a:ext uri="{FF2B5EF4-FFF2-40B4-BE49-F238E27FC236}">
                <a16:creationId xmlns:a16="http://schemas.microsoft.com/office/drawing/2014/main" id="{00773B3F-E213-4B0B-8179-CCA6CFE62FD5}"/>
              </a:ext>
            </a:extLst>
          </p:cNvPr>
          <p:cNvSpPr/>
          <p:nvPr/>
        </p:nvSpPr>
        <p:spPr>
          <a:xfrm>
            <a:off x="6569874" y="5566419"/>
            <a:ext cx="572190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- </a:t>
            </a: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Hai tòa nhà </a:t>
            </a: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Times New Roman" panose="02020603050405020304" pitchFamily="18" charset="0"/>
              </a:rPr>
              <a:t>A, D</a:t>
            </a: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cao bằng nhau.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608D73E7-A3DB-4A49-893F-D522CBF4BD2A}"/>
              </a:ext>
            </a:extLst>
          </p:cNvPr>
          <p:cNvSpPr/>
          <p:nvPr/>
        </p:nvSpPr>
        <p:spPr>
          <a:xfrm>
            <a:off x="6569874" y="5773280"/>
            <a:ext cx="510606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- </a:t>
            </a: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Tòa nhà A thấp hơn tòa nhà </a:t>
            </a: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Times New Roman" panose="02020603050405020304" pitchFamily="18" charset="0"/>
              </a:rPr>
              <a:t>B.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85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4" grpId="0"/>
      <p:bldP spid="25" grpId="0"/>
      <p:bldP spid="26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D58665DD-9139-4EF7-81C4-6EBFE489BB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473879"/>
            <a:ext cx="5212715" cy="740410"/>
          </a:xfrm>
          <a:prstGeom prst="rect">
            <a:avLst/>
          </a:prstGeom>
        </p:spPr>
      </p:pic>
      <p:pic>
        <p:nvPicPr>
          <p:cNvPr id="5" name="图片 15" descr="a05684f714522ad77246dba9447411ba">
            <a:extLst>
              <a:ext uri="{FF2B5EF4-FFF2-40B4-BE49-F238E27FC236}">
                <a16:creationId xmlns:a16="http://schemas.microsoft.com/office/drawing/2014/main" id="{85CACD44-514D-4517-A8BD-97EF92C2F6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46193" flipH="1">
            <a:off x="7626542" y="3441414"/>
            <a:ext cx="4002630" cy="2830384"/>
          </a:xfrm>
          <a:prstGeom prst="rect">
            <a:avLst/>
          </a:prstGeom>
        </p:spPr>
      </p:pic>
      <p:pic>
        <p:nvPicPr>
          <p:cNvPr id="6" name="图片 1" descr="fc85f2a324e3c42c2067966f589847df">
            <a:extLst>
              <a:ext uri="{FF2B5EF4-FFF2-40B4-BE49-F238E27FC236}">
                <a16:creationId xmlns:a16="http://schemas.microsoft.com/office/drawing/2014/main" id="{5C1ACBCE-0FA0-4817-A1BD-52607BBBDD0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38051" y="4443456"/>
            <a:ext cx="1780433" cy="2060845"/>
          </a:xfrm>
          <a:prstGeom prst="rect">
            <a:avLst/>
          </a:prstGeom>
        </p:spPr>
      </p:pic>
      <p:pic>
        <p:nvPicPr>
          <p:cNvPr id="7" name="图片 3" descr="fc85f2a324e3c42c2067966f589847df">
            <a:extLst>
              <a:ext uri="{FF2B5EF4-FFF2-40B4-BE49-F238E27FC236}">
                <a16:creationId xmlns:a16="http://schemas.microsoft.com/office/drawing/2014/main" id="{BD954D33-775F-4D30-94B0-795D2FD1F11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3657" y="4104001"/>
            <a:ext cx="2956702" cy="1855380"/>
          </a:xfrm>
          <a:prstGeom prst="rect">
            <a:avLst/>
          </a:prstGeom>
        </p:spPr>
      </p:pic>
      <p:grpSp>
        <p:nvGrpSpPr>
          <p:cNvPr id="8" name="Nhóm 7">
            <a:extLst>
              <a:ext uri="{FF2B5EF4-FFF2-40B4-BE49-F238E27FC236}">
                <a16:creationId xmlns:a16="http://schemas.microsoft.com/office/drawing/2014/main" id="{32084167-7FAD-4265-9C68-D65BEDBE26A3}"/>
              </a:ext>
            </a:extLst>
          </p:cNvPr>
          <p:cNvGrpSpPr/>
          <p:nvPr/>
        </p:nvGrpSpPr>
        <p:grpSpPr>
          <a:xfrm>
            <a:off x="680024" y="818491"/>
            <a:ext cx="3626802" cy="2742797"/>
            <a:chOff x="-230853" y="7620"/>
            <a:chExt cx="3626802" cy="2742797"/>
          </a:xfrm>
        </p:grpSpPr>
        <p:grpSp>
          <p:nvGrpSpPr>
            <p:cNvPr id="9" name="Nhóm 8">
              <a:extLst>
                <a:ext uri="{FF2B5EF4-FFF2-40B4-BE49-F238E27FC236}">
                  <a16:creationId xmlns:a16="http://schemas.microsoft.com/office/drawing/2014/main" id="{3EF87F29-D949-4DA0-A2B6-19A6124E5734}"/>
                </a:ext>
              </a:extLst>
            </p:cNvPr>
            <p:cNvGrpSpPr/>
            <p:nvPr/>
          </p:nvGrpSpPr>
          <p:grpSpPr>
            <a:xfrm>
              <a:off x="-230853" y="7620"/>
              <a:ext cx="3467735" cy="2742797"/>
              <a:chOff x="425593" y="325580"/>
              <a:chExt cx="3467735" cy="2742797"/>
            </a:xfrm>
          </p:grpSpPr>
          <p:pic>
            <p:nvPicPr>
              <p:cNvPr id="11" name="图片 7" descr="572005ec0a0c4">
                <a:extLst>
                  <a:ext uri="{FF2B5EF4-FFF2-40B4-BE49-F238E27FC236}">
                    <a16:creationId xmlns:a16="http://schemas.microsoft.com/office/drawing/2014/main" id="{7DC3171A-8F9F-41A0-BEFC-380D2A748E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425593" y="325580"/>
                <a:ext cx="3467735" cy="1959610"/>
              </a:xfrm>
              <a:prstGeom prst="rect">
                <a:avLst/>
              </a:prstGeom>
            </p:spPr>
          </p:pic>
          <p:sp>
            <p:nvSpPr>
              <p:cNvPr id="12" name="Hình chữ nhật 11">
                <a:extLst>
                  <a:ext uri="{FF2B5EF4-FFF2-40B4-BE49-F238E27FC236}">
                    <a16:creationId xmlns:a16="http://schemas.microsoft.com/office/drawing/2014/main" id="{F0F14F4B-A0F6-43AB-AB88-D48E617A3554}"/>
                  </a:ext>
                </a:extLst>
              </p:cNvPr>
              <p:cNvSpPr/>
              <p:nvPr/>
            </p:nvSpPr>
            <p:spPr>
              <a:xfrm>
                <a:off x="2521527" y="1066800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  <p:sp>
            <p:nvSpPr>
              <p:cNvPr id="13" name="Hình chữ nhật 12">
                <a:extLst>
                  <a:ext uri="{FF2B5EF4-FFF2-40B4-BE49-F238E27FC236}">
                    <a16:creationId xmlns:a16="http://schemas.microsoft.com/office/drawing/2014/main" id="{0BBD4EA2-62F3-4C8B-83C3-A163800FA79D}"/>
                  </a:ext>
                </a:extLst>
              </p:cNvPr>
              <p:cNvSpPr/>
              <p:nvPr/>
            </p:nvSpPr>
            <p:spPr>
              <a:xfrm>
                <a:off x="2159460" y="1752195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</p:grpSp>
        <p:pic>
          <p:nvPicPr>
            <p:cNvPr id="10" name="Hình ảnh 9">
              <a:extLst>
                <a:ext uri="{FF2B5EF4-FFF2-40B4-BE49-F238E27FC236}">
                  <a16:creationId xmlns:a16="http://schemas.microsoft.com/office/drawing/2014/main" id="{B79163BE-F285-462E-9780-094FC2E21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3015" y="772220"/>
              <a:ext cx="1892934" cy="1060043"/>
            </a:xfrm>
            <a:prstGeom prst="rect">
              <a:avLst/>
            </a:prstGeom>
          </p:spPr>
        </p:pic>
      </p:grpSp>
      <p:sp>
        <p:nvSpPr>
          <p:cNvPr id="14" name="标题 1">
            <a:extLst>
              <a:ext uri="{FF2B5EF4-FFF2-40B4-BE49-F238E27FC236}">
                <a16:creationId xmlns:a16="http://schemas.microsoft.com/office/drawing/2014/main" id="{32DA0F2D-3A79-4608-AC3B-E813FEF24C75}"/>
              </a:ext>
            </a:extLst>
          </p:cNvPr>
          <p:cNvSpPr txBox="1">
            <a:spLocks/>
          </p:cNvSpPr>
          <p:nvPr/>
        </p:nvSpPr>
        <p:spPr>
          <a:xfrm>
            <a:off x="2159516" y="3086818"/>
            <a:ext cx="8872419" cy="929240"/>
          </a:xfrm>
          <a:prstGeom prst="rect">
            <a:avLst/>
          </a:prstGeom>
        </p:spPr>
        <p:txBody>
          <a:bodyPr spcFirstLastPara="1" numCol="1" anchor="ctr" anchorCtr="0">
            <a:prstTxWarp prst="textArchUp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Tạm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biệt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và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hẹn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gặp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lại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!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/>
              <a:ea typeface="+mj-ea"/>
              <a:cs typeface="+mj-cs"/>
              <a:sym typeface="+mn-lt"/>
            </a:endParaRPr>
          </a:p>
        </p:txBody>
      </p:sp>
      <p:pic>
        <p:nvPicPr>
          <p:cNvPr id="17" name="Content Placeholder 19" descr="chimxanh.png">
            <a:extLst>
              <a:ext uri="{FF2B5EF4-FFF2-40B4-BE49-F238E27FC236}">
                <a16:creationId xmlns:a16="http://schemas.microsoft.com/office/drawing/2014/main" id="{180103B2-ADFB-4699-B6DA-FCD74D950B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69535" y="2069175"/>
            <a:ext cx="700405" cy="6140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PA_图片 6" descr="图片包含 运输, 气球, 航空器&#10;&#10;已生成极高可信度的说明">
            <a:extLst>
              <a:ext uri="{FF2B5EF4-FFF2-40B4-BE49-F238E27FC236}">
                <a16:creationId xmlns:a16="http://schemas.microsoft.com/office/drawing/2014/main" id="{DBCA06F1-AA72-41D8-8526-FE48BABE81F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8964" y="286818"/>
            <a:ext cx="1351528" cy="1177202"/>
          </a:xfrm>
          <a:prstGeom prst="rect">
            <a:avLst/>
          </a:prstGeom>
        </p:spPr>
      </p:pic>
      <p:pic>
        <p:nvPicPr>
          <p:cNvPr id="20" name="PA_图片 6">
            <a:extLst>
              <a:ext uri="{FF2B5EF4-FFF2-40B4-BE49-F238E27FC236}">
                <a16:creationId xmlns:a16="http://schemas.microsoft.com/office/drawing/2014/main" id="{B46F75CC-2F1C-4C20-AAB2-2B922598FE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237" y="611638"/>
            <a:ext cx="1232156" cy="89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50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0101758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278</Words>
  <Application>Microsoft Office PowerPoint</Application>
  <PresentationFormat>Widescreen</PresentationFormat>
  <Paragraphs>67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Tahoma</vt:lpstr>
      <vt:lpstr>Times New Roman</vt:lpstr>
      <vt:lpstr>UTM Avo</vt:lpstr>
      <vt:lpstr>2_Office Theme</vt:lpstr>
      <vt:lpstr>Tuần 24 Bài 52: Đo độ đài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Bản trình bày PowerPoint</dc:title>
  <dc:creator>Huyền Bùi Thị Kim</dc:creator>
  <cp:lastModifiedBy>Ziczac</cp:lastModifiedBy>
  <cp:revision>41</cp:revision>
  <dcterms:created xsi:type="dcterms:W3CDTF">2021-12-17T12:25:32Z</dcterms:created>
  <dcterms:modified xsi:type="dcterms:W3CDTF">2022-02-09T01:30:46Z</dcterms:modified>
</cp:coreProperties>
</file>