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1"/>
  </p:notesMasterIdLst>
  <p:sldIdLst>
    <p:sldId id="339" r:id="rId2"/>
    <p:sldId id="278" r:id="rId3"/>
    <p:sldId id="325" r:id="rId4"/>
    <p:sldId id="336" r:id="rId5"/>
    <p:sldId id="332" r:id="rId6"/>
    <p:sldId id="333" r:id="rId7"/>
    <p:sldId id="334" r:id="rId8"/>
    <p:sldId id="335" r:id="rId9"/>
    <p:sldId id="331" r:id="rId10"/>
    <p:sldId id="318" r:id="rId11"/>
    <p:sldId id="326" r:id="rId12"/>
    <p:sldId id="330" r:id="rId13"/>
    <p:sldId id="320" r:id="rId14"/>
    <p:sldId id="327" r:id="rId15"/>
    <p:sldId id="324" r:id="rId16"/>
    <p:sldId id="321" r:id="rId17"/>
    <p:sldId id="322" r:id="rId18"/>
    <p:sldId id="299" r:id="rId19"/>
    <p:sldId id="270" r:id="rId20"/>
  </p:sldIdLst>
  <p:sldSz cx="12192000" cy="6858000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HP001 4 hàng" panose="020B0604020202020204" charset="0"/>
      <p:regular r:id="rId26"/>
      <p:bold r:id="rId27"/>
    </p:embeddedFont>
    <p:embeddedFont>
      <p:font typeface="UTM Avo" panose="02040603050506020204" pitchFamily="18" charset="0"/>
      <p:regular r:id="rId28"/>
      <p:bold r:id="rId29"/>
      <p:italic r:id="rId30"/>
      <p:boldItalic r:id="rId31"/>
    </p:embeddedFont>
  </p:embeddedFontLst>
  <p:custDataLst>
    <p:tags r:id="rId3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NG TUYEN" initials="MT" lastIdx="1" clrIdx="0">
    <p:extLst>
      <p:ext uri="{19B8F6BF-5375-455C-9EA6-DF929625EA0E}">
        <p15:presenceInfo xmlns:p15="http://schemas.microsoft.com/office/powerpoint/2012/main" userId="MONG TUYE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DDED"/>
    <a:srgbClr val="C129AF"/>
    <a:srgbClr val="FFFF99"/>
    <a:srgbClr val="FFAF6C"/>
    <a:srgbClr val="FF7707"/>
    <a:srgbClr val="FF00FF"/>
    <a:srgbClr val="FFFBF7"/>
    <a:srgbClr val="FFFFFF"/>
    <a:srgbClr val="404040"/>
    <a:srgbClr val="C42C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410" autoAdjust="0"/>
    <p:restoredTop sz="92818" autoAdjust="0"/>
  </p:normalViewPr>
  <p:slideViewPr>
    <p:cSldViewPr snapToGrid="0">
      <p:cViewPr>
        <p:scale>
          <a:sx n="66" d="100"/>
          <a:sy n="66" d="100"/>
        </p:scale>
        <p:origin x="1092" y="3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tags" Target="tags/tag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E77A1A-066C-4B2D-97C6-73AA1A563E89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A9D082-52B8-4A75-8FF3-B9DEB6BB4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067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BBFD17B-D166-40AF-9627-1FB3187FEC8D}"/>
              </a:ext>
            </a:extLst>
          </p:cNvPr>
          <p:cNvSpPr/>
          <p:nvPr userDrawn="1"/>
        </p:nvSpPr>
        <p:spPr>
          <a:xfrm>
            <a:off x="11008796" y="2766"/>
            <a:ext cx="1284651" cy="138788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113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21" y="4128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721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518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26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49;p11">
            <a:extLst>
              <a:ext uri="{FF2B5EF4-FFF2-40B4-BE49-F238E27FC236}">
                <a16:creationId xmlns:a16="http://schemas.microsoft.com/office/drawing/2014/main" id="{883D005B-8B11-4FA0-82A2-9A260DE58982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07349" y="154887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224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885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515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435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26220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1425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56" r:id="rId6"/>
    <p:sldLayoutId id="2147483657" r:id="rId7"/>
    <p:sldLayoutId id="2147483658" r:id="rId8"/>
    <p:sldLayoutId id="2147483661" r:id="rId9"/>
    <p:sldLayoutId id="2147483667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6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.gif"/><Relationship Id="rId5" Type="http://schemas.openxmlformats.org/officeDocument/2006/relationships/image" Target="../media/image8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0.gif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8.xml"/><Relationship Id="rId6" Type="http://schemas.openxmlformats.org/officeDocument/2006/relationships/slide" Target="slide9.xml"/><Relationship Id="rId5" Type="http://schemas.openxmlformats.org/officeDocument/2006/relationships/image" Target="../media/image19.gif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png"/><Relationship Id="rId5" Type="http://schemas.openxmlformats.org/officeDocument/2006/relationships/image" Target="../media/image25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image" Target="../media/image31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8.xml"/><Relationship Id="rId6" Type="http://schemas.microsoft.com/office/2007/relationships/hdphoto" Target="../media/hdphoto2.wdp"/><Relationship Id="rId5" Type="http://schemas.openxmlformats.org/officeDocument/2006/relationships/image" Target="../media/image30.png"/><Relationship Id="rId4" Type="http://schemas.openxmlformats.org/officeDocument/2006/relationships/image" Target="../media/image29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5.gif"/><Relationship Id="rId5" Type="http://schemas.microsoft.com/office/2007/relationships/hdphoto" Target="../media/hdphoto3.wdp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3348327" y="1648606"/>
            <a:ext cx="5495415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25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 135: Ôn tập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6CC6E33-0661-4219-A192-760120CA79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12" y="741894"/>
            <a:ext cx="10772775" cy="555783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431216" y="2967335"/>
            <a:ext cx="68728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>
                <a:ln w="10160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  <a:reflection blurRad="6350" stA="50000" endA="300" endPos="50000" dist="60007" dir="5400000" sy="-100000" algn="bl" rotWithShape="0"/>
                </a:effectLst>
              </a:rPr>
              <a:t>KHỞI ĐỘNG</a:t>
            </a:r>
            <a:endParaRPr lang="en-US" sz="8000" b="1" dirty="0">
              <a:ln w="10160">
                <a:solidFill>
                  <a:srgbClr val="FFFF00"/>
                </a:solidFill>
                <a:prstDash val="solid"/>
              </a:ln>
              <a:solidFill>
                <a:srgbClr val="00B05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  <a:reflection blurRad="6350" stA="50000" endA="300" endPos="50000" dist="60007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02890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3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5E-6 -1.85185E-6 L 2.5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9B5983EB-3652-480F-B1FD-42C7C179A0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2452"/>
            <a:ext cx="12192001" cy="641554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74B7E37-D169-45ED-821B-C4B7750F12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171094" y="4402421"/>
            <a:ext cx="2675603" cy="227725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7638857E-C5C5-40A9-ACAE-B3F30BB2B7EE}"/>
              </a:ext>
            </a:extLst>
          </p:cNvPr>
          <p:cNvGrpSpPr/>
          <p:nvPr/>
        </p:nvGrpSpPr>
        <p:grpSpPr>
          <a:xfrm>
            <a:off x="-94635" y="217078"/>
            <a:ext cx="8613058" cy="4185343"/>
            <a:chOff x="-94635" y="217078"/>
            <a:chExt cx="8613058" cy="4185343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DA65D857-48D0-468A-8808-51A8EDDF946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94635" y="217078"/>
              <a:ext cx="8613058" cy="4185343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DD49EB4-5D32-46CA-B46A-5B319E1C85F9}"/>
                </a:ext>
              </a:extLst>
            </p:cNvPr>
            <p:cNvSpPr txBox="1"/>
            <p:nvPr/>
          </p:nvSpPr>
          <p:spPr>
            <a:xfrm>
              <a:off x="765225" y="1352684"/>
              <a:ext cx="6893338" cy="21852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i="1" dirty="0" err="1">
                  <a:ln w="10160">
                    <a:solidFill>
                      <a:srgbClr val="FFFF00"/>
                    </a:solidFill>
                    <a:prstDash val="solid"/>
                  </a:ln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Trò</a:t>
              </a:r>
              <a:r>
                <a:rPr lang="en-US" sz="3200" b="1" i="1" dirty="0">
                  <a:ln w="10160">
                    <a:solidFill>
                      <a:srgbClr val="FFFF00"/>
                    </a:solidFill>
                    <a:prstDash val="solid"/>
                  </a:ln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 </a:t>
              </a:r>
              <a:r>
                <a:rPr lang="en-US" sz="3200" b="1" i="1" dirty="0" err="1">
                  <a:ln w="10160">
                    <a:solidFill>
                      <a:srgbClr val="FFFF00"/>
                    </a:solidFill>
                    <a:prstDash val="solid"/>
                  </a:ln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chơi</a:t>
              </a:r>
              <a:r>
                <a:rPr lang="en-US" sz="3200" b="1" i="1" dirty="0">
                  <a:ln w="10160">
                    <a:solidFill>
                      <a:srgbClr val="FFFF00"/>
                    </a:solidFill>
                    <a:prstDash val="solid"/>
                  </a:ln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:</a:t>
              </a:r>
            </a:p>
            <a:p>
              <a:pPr algn="ctr"/>
              <a:endParaRPr lang="en-US" sz="3200" b="1" dirty="0">
                <a:ln w="10160">
                  <a:solidFill>
                    <a:srgbClr val="FFFF0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  <a:p>
              <a:pPr algn="ctr"/>
              <a:r>
                <a:rPr lang="en-US" sz="4000" b="1" dirty="0">
                  <a:ln w="10160">
                    <a:solidFill>
                      <a:srgbClr val="FFFF00"/>
                    </a:solidFill>
                    <a:prstDash val="solid"/>
                  </a:ln>
                  <a:solidFill>
                    <a:srgbClr val="00B0F0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THÁM HIỂM ĐẠI DƯƠNG</a:t>
              </a:r>
              <a:endParaRPr lang="vi-VN" sz="4000" b="1" dirty="0">
                <a:ln w="10160">
                  <a:solidFill>
                    <a:srgbClr val="FFFF0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  <a:p>
              <a:endParaRPr lang="vi-VN" sz="3200" dirty="0">
                <a:solidFill>
                  <a:srgbClr val="00B0F0"/>
                </a:solidFill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20353E82-F437-4979-9F3D-7BCDC53E9B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6594" y="3537898"/>
            <a:ext cx="3526388" cy="3270943"/>
          </a:xfrm>
          <a:prstGeom prst="rect">
            <a:avLst/>
          </a:prstGeom>
        </p:spPr>
      </p:pic>
      <p:pic>
        <p:nvPicPr>
          <p:cNvPr id="5" name="Here Come The Raindrops - Reed Mathis">
            <a:hlinkClick r:id="" action="ppaction://media"/>
            <a:extLst>
              <a:ext uri="{FF2B5EF4-FFF2-40B4-BE49-F238E27FC236}">
                <a16:creationId xmlns:a16="http://schemas.microsoft.com/office/drawing/2014/main" id="{396C0756-C0FC-4EA7-A061-1100A296B7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192000" y="353789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117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6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3.7037E-7 C 0.00261 0.05301 0.00938 0.12708 0.0336 0.12593 C 0.06875 0.12593 0.07136 -0.12199 0.11302 -0.12292 C 0.15078 -0.12292 0.1306 0.09398 0.16693 0.09306 C 0.20469 0.09306 0.18451 -0.06389 0.225 -0.06389 C 0.26133 -0.06389 0.24115 0.0419 0.27344 0.0419 C 0.30443 0.0419 0.28828 -0.03889 0.31654 -0.03889 C 0.33268 -0.03889 0.33412 -0.0169 0.33529 -3.7037E-7 " pathEditMode="relative" rAng="0" ptsTypes="AAAAAAAA">
                                      <p:cBhvr>
                                        <p:cTn id="14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71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1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9B5983EB-3652-480F-B1FD-42C7C179A0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4" y="517153"/>
            <a:ext cx="12192001" cy="641554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0353E82-F437-4979-9F3D-7BCDC53E9B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6594" y="3537898"/>
            <a:ext cx="3526388" cy="3270943"/>
          </a:xfrm>
          <a:prstGeom prst="rect">
            <a:avLst/>
          </a:prstGeom>
        </p:spPr>
      </p:pic>
      <p:pic>
        <p:nvPicPr>
          <p:cNvPr id="5" name="Here Come The Raindrops - Reed Mathis">
            <a:hlinkClick r:id="" action="ppaction://media"/>
            <a:extLst>
              <a:ext uri="{FF2B5EF4-FFF2-40B4-BE49-F238E27FC236}">
                <a16:creationId xmlns:a16="http://schemas.microsoft.com/office/drawing/2014/main" id="{396C0756-C0FC-4EA7-A061-1100A296B7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192000" y="3537898"/>
            <a:ext cx="609600" cy="6096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0FE8471-4109-49A0-8999-640FD33F0B8D}"/>
              </a:ext>
            </a:extLst>
          </p:cNvPr>
          <p:cNvSpPr txBox="1"/>
          <p:nvPr/>
        </p:nvSpPr>
        <p:spPr>
          <a:xfrm>
            <a:off x="0" y="2111711"/>
            <a:ext cx="9418320" cy="4585871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5DDED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Luật</a:t>
            </a:r>
            <a:r>
              <a:rPr lang="en-US" sz="3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5DDED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32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5DDED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chơi</a:t>
            </a:r>
            <a:r>
              <a:rPr lang="en-US" sz="3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5DDED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: </a:t>
            </a:r>
          </a:p>
          <a:p>
            <a:pPr marL="571500" indent="-571500">
              <a:buFontTx/>
              <a:buChar char="-"/>
            </a:pP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HS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vào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vai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nhà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thám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hiểm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(NTH)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đại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d</a:t>
            </a:r>
            <a:r>
              <a:rPr lang="vi-VN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ươn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 v</a:t>
            </a:r>
            <a:r>
              <a:rPr lang="vi-VN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ượt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qua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các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</a:t>
            </a:r>
            <a:r>
              <a:rPr lang="vi-VN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ướng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ngại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vật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đi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theo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chỉ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dẫn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của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các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con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vật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d</a:t>
            </a:r>
            <a:r>
              <a:rPr lang="vi-VN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ưới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đáy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biển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để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tìm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đ</a:t>
            </a:r>
            <a:r>
              <a:rPr lang="vi-VN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ược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kho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báu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32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5DDED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Cách</a:t>
            </a:r>
            <a:r>
              <a:rPr lang="en-US" sz="3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5DDED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32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5DDED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tiến</a:t>
            </a:r>
            <a:r>
              <a:rPr lang="en-US" sz="3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5DDED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32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5DDED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hành</a:t>
            </a:r>
            <a:r>
              <a:rPr lang="en-US" sz="3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5DDED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:</a:t>
            </a:r>
          </a:p>
          <a:p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Khi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b</a:t>
            </a:r>
            <a:r>
              <a:rPr lang="vi-VN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ơi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đến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1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vùng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biển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mới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NTH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sẽ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gặp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1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loài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vật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sống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tại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đó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để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hỏi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đ</a:t>
            </a:r>
            <a:r>
              <a:rPr lang="vi-VN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ường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đi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đến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kho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báu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Trả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lời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đúng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yêu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cầu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sẽ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của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con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vật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sẽ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đ</a:t>
            </a:r>
            <a:r>
              <a:rPr lang="vi-VN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ược chỉ đường đi tiếp.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638857E-C5C5-40A9-ACAE-B3F30BB2B7EE}"/>
              </a:ext>
            </a:extLst>
          </p:cNvPr>
          <p:cNvGrpSpPr/>
          <p:nvPr/>
        </p:nvGrpSpPr>
        <p:grpSpPr>
          <a:xfrm>
            <a:off x="2302782" y="160418"/>
            <a:ext cx="5471307" cy="2658672"/>
            <a:chOff x="6720693" y="199948"/>
            <a:chExt cx="5471307" cy="2658672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DA65D857-48D0-468A-8808-51A8EDDF946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20693" y="199948"/>
              <a:ext cx="5471307" cy="2658672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DD49EB4-5D32-46CA-B46A-5B319E1C85F9}"/>
                </a:ext>
              </a:extLst>
            </p:cNvPr>
            <p:cNvSpPr txBox="1"/>
            <p:nvPr/>
          </p:nvSpPr>
          <p:spPr>
            <a:xfrm>
              <a:off x="6790958" y="898041"/>
              <a:ext cx="5330775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i="1" dirty="0" err="1">
                  <a:ln w="10160">
                    <a:solidFill>
                      <a:srgbClr val="FFFF00"/>
                    </a:solidFill>
                    <a:prstDash val="solid"/>
                  </a:ln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Trò</a:t>
              </a:r>
              <a:r>
                <a:rPr lang="en-US" b="1" i="1" dirty="0">
                  <a:ln w="10160">
                    <a:solidFill>
                      <a:srgbClr val="FFFF00"/>
                    </a:solidFill>
                    <a:prstDash val="solid"/>
                  </a:ln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 </a:t>
              </a:r>
              <a:r>
                <a:rPr lang="en-US" b="1" i="1" dirty="0" err="1">
                  <a:ln w="10160">
                    <a:solidFill>
                      <a:srgbClr val="FFFF00"/>
                    </a:solidFill>
                    <a:prstDash val="solid"/>
                  </a:ln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chơi</a:t>
              </a:r>
              <a:r>
                <a:rPr lang="en-US" b="1" i="1" dirty="0">
                  <a:ln w="10160">
                    <a:solidFill>
                      <a:srgbClr val="FFFF00"/>
                    </a:solidFill>
                    <a:prstDash val="solid"/>
                  </a:ln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:</a:t>
              </a:r>
            </a:p>
            <a:p>
              <a:pPr algn="ctr"/>
              <a:endParaRPr lang="en-US" b="1" dirty="0">
                <a:ln w="10160">
                  <a:solidFill>
                    <a:srgbClr val="FFFF0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  <a:p>
              <a:pPr algn="ctr"/>
              <a:r>
                <a:rPr lang="en-US" sz="2400" b="1" dirty="0">
                  <a:ln w="10160">
                    <a:solidFill>
                      <a:srgbClr val="FFFF00"/>
                    </a:solidFill>
                    <a:prstDash val="solid"/>
                  </a:ln>
                  <a:solidFill>
                    <a:srgbClr val="00B0F0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THÁM HIỂM ĐẠI DƯƠNG</a:t>
              </a:r>
              <a:endParaRPr lang="vi-VN" sz="2400" b="1" dirty="0">
                <a:ln w="10160">
                  <a:solidFill>
                    <a:srgbClr val="FFFF0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  <a:p>
              <a:endParaRPr lang="vi-VN" dirty="0">
                <a:solidFill>
                  <a:srgbClr val="00B0F0"/>
                </a:solidFill>
              </a:endParaRPr>
            </a:p>
          </p:txBody>
        </p:sp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C74B7E37-D169-45ED-821B-C4B7750F12A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8070" y="1208224"/>
            <a:ext cx="1554942" cy="1323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556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2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89AE8B5-BDDA-4576-9782-EA12C38B60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871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2C8C53C-7CB2-4D74-9788-317CB32CFE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8886" y="3764804"/>
            <a:ext cx="5025871" cy="30387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B93C52B-A7D2-412D-848B-9652260EB0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137" y="3764804"/>
            <a:ext cx="1249683" cy="23408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2691460-D546-4C24-8CF1-20F5C9BC81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926242" y="5202836"/>
            <a:ext cx="2675603" cy="2277253"/>
          </a:xfrm>
          <a:prstGeom prst="rect">
            <a:avLst/>
          </a:prstGeom>
        </p:spPr>
      </p:pic>
      <p:sp>
        <p:nvSpPr>
          <p:cNvPr id="2" name="Thought Bubble: Cloud 1">
            <a:extLst>
              <a:ext uri="{FF2B5EF4-FFF2-40B4-BE49-F238E27FC236}">
                <a16:creationId xmlns:a16="http://schemas.microsoft.com/office/drawing/2014/main" id="{CD39E90F-8FA5-4D11-9065-D83FCD39343C}"/>
              </a:ext>
            </a:extLst>
          </p:cNvPr>
          <p:cNvSpPr/>
          <p:nvPr/>
        </p:nvSpPr>
        <p:spPr>
          <a:xfrm>
            <a:off x="3607724" y="490990"/>
            <a:ext cx="6902870" cy="3038719"/>
          </a:xfrm>
          <a:prstGeom prst="cloudCallout">
            <a:avLst>
              <a:gd name="adj1" fmla="val 35674"/>
              <a:gd name="adj2" fmla="val 71515"/>
            </a:avLst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4000" dirty="0" err="1">
                <a:solidFill>
                  <a:srgbClr val="0070C0"/>
                </a:solidFill>
              </a:rPr>
              <a:t>liến</a:t>
            </a:r>
            <a:r>
              <a:rPr lang="en-US" sz="4000" dirty="0">
                <a:solidFill>
                  <a:srgbClr val="0070C0"/>
                </a:solidFill>
              </a:rPr>
              <a:t> </a:t>
            </a:r>
            <a:r>
              <a:rPr lang="en-US" sz="4000" dirty="0" err="1">
                <a:solidFill>
                  <a:srgbClr val="0070C0"/>
                </a:solidFill>
              </a:rPr>
              <a:t>thoắng</a:t>
            </a:r>
            <a:endParaRPr lang="en-US" sz="4000" dirty="0">
              <a:solidFill>
                <a:srgbClr val="0070C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000" dirty="0" err="1">
                <a:solidFill>
                  <a:srgbClr val="0070C0"/>
                </a:solidFill>
              </a:rPr>
              <a:t>dấu</a:t>
            </a:r>
            <a:r>
              <a:rPr lang="en-US" sz="4000" dirty="0">
                <a:solidFill>
                  <a:srgbClr val="0070C0"/>
                </a:solidFill>
              </a:rPr>
              <a:t> </a:t>
            </a:r>
            <a:r>
              <a:rPr lang="en-US" sz="4000" dirty="0" err="1">
                <a:solidFill>
                  <a:srgbClr val="0070C0"/>
                </a:solidFill>
              </a:rPr>
              <a:t>ngoặc</a:t>
            </a:r>
            <a:r>
              <a:rPr lang="en-US" sz="4000" dirty="0">
                <a:solidFill>
                  <a:srgbClr val="0070C0"/>
                </a:solidFill>
              </a:rPr>
              <a:t> đ</a:t>
            </a:r>
            <a:r>
              <a:rPr lang="vi-VN" sz="4000" dirty="0">
                <a:solidFill>
                  <a:srgbClr val="0070C0"/>
                </a:solidFill>
              </a:rPr>
              <a:t>ơn</a:t>
            </a:r>
            <a:endParaRPr lang="en-US" sz="4000" dirty="0">
              <a:solidFill>
                <a:srgbClr val="0070C0"/>
              </a:solidFill>
            </a:endParaRPr>
          </a:p>
        </p:txBody>
      </p:sp>
      <p:pic>
        <p:nvPicPr>
          <p:cNvPr id="8" name="Picture 11">
            <a:hlinkClick r:id="" action="ppaction://noaction"/>
            <a:extLst>
              <a:ext uri="{FF2B5EF4-FFF2-40B4-BE49-F238E27FC236}">
                <a16:creationId xmlns:a16="http://schemas.microsoft.com/office/drawing/2014/main" id="{99D83D79-1556-41FD-BBD8-DB2E534DA4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78835">
            <a:off x="8652" y="3817786"/>
            <a:ext cx="1581150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hlinkClick r:id="" action="ppaction://noaction"/>
            <a:extLst>
              <a:ext uri="{FF2B5EF4-FFF2-40B4-BE49-F238E27FC236}">
                <a16:creationId xmlns:a16="http://schemas.microsoft.com/office/drawing/2014/main" id="{0F319FC0-E713-4F5C-A997-280EC06B2E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25582">
            <a:off x="6838768" y="5243706"/>
            <a:ext cx="1519237" cy="2195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7087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2.96296E-6 L 0.03099 -0.0169 C 0.04545 -0.02477 0.06198 -0.0331 0.07657 -0.04098 C 0.0875 -0.04676 0.10756 -0.0581 0.1168 -0.0632 C 0.12943 -0.07037 0.14206 -0.07662 0.16602 -0.08982 L 0.18347 -0.09352 L 0.20079 -0.10996 L 0.22266 -0.12107 L 0.24102 -0.13102 L 0.28477 -0.15486 C 0.30508 -0.16551 0.32162 -0.17431 0.34141 -0.18449 C 0.34896 -0.18866 0.3655 -0.19769 0.37618 -0.20348 C 0.38737 -0.20949 0.39662 -0.21505 0.4 -0.21713 C 0.40547 -0.22037 0.41862 -0.22732 0.42526 -0.23102 L 0.43646 -0.23727 L 0.45704 -0.24838 " pathEditMode="relative" rAng="20580000" ptsTypes="AAAAAAAAAAAAAA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91" y="-121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E0F519D-306C-4788-8EF1-7E991B748F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18" t="-1" b="348"/>
          <a:stretch/>
        </p:blipFill>
        <p:spPr>
          <a:xfrm>
            <a:off x="0" y="382384"/>
            <a:ext cx="12192000" cy="647561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CDD0486-E7FD-4FE6-B38E-41D2DDC65F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59760"/>
            <a:ext cx="4315360" cy="43153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10D1047-DA62-43D7-AA0B-1931A10AF7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752" y="1538288"/>
            <a:ext cx="3200495" cy="2277253"/>
          </a:xfrm>
          <a:prstGeom prst="rect">
            <a:avLst/>
          </a:prstGeom>
        </p:spPr>
      </p:pic>
      <p:sp>
        <p:nvSpPr>
          <p:cNvPr id="6" name="Thought Bubble: Cloud 5">
            <a:extLst>
              <a:ext uri="{FF2B5EF4-FFF2-40B4-BE49-F238E27FC236}">
                <a16:creationId xmlns:a16="http://schemas.microsoft.com/office/drawing/2014/main" id="{00170798-19A5-4781-8905-D6516E38835C}"/>
              </a:ext>
            </a:extLst>
          </p:cNvPr>
          <p:cNvSpPr/>
          <p:nvPr/>
        </p:nvSpPr>
        <p:spPr>
          <a:xfrm>
            <a:off x="1765454" y="440574"/>
            <a:ext cx="6700060" cy="3374967"/>
          </a:xfrm>
          <a:prstGeom prst="cloudCallout">
            <a:avLst>
              <a:gd name="adj1" fmla="val -28345"/>
              <a:gd name="adj2" fmla="val 56737"/>
            </a:avLst>
          </a:prstGeom>
          <a:solidFill>
            <a:srgbClr val="FFFF99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4000" dirty="0" err="1">
                <a:solidFill>
                  <a:srgbClr val="002060"/>
                </a:solidFill>
              </a:rPr>
              <a:t>khoanh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tròn</a:t>
            </a:r>
            <a:endParaRPr lang="en-US" sz="4000" dirty="0">
              <a:solidFill>
                <a:srgbClr val="00206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000" dirty="0" err="1">
                <a:solidFill>
                  <a:srgbClr val="002060"/>
                </a:solidFill>
              </a:rPr>
              <a:t>kế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hoạch</a:t>
            </a:r>
            <a:endParaRPr lang="en-US" sz="4000" dirty="0">
              <a:solidFill>
                <a:srgbClr val="002060"/>
              </a:solidFill>
            </a:endParaRPr>
          </a:p>
        </p:txBody>
      </p:sp>
      <p:pic>
        <p:nvPicPr>
          <p:cNvPr id="7" name="Picture 9">
            <a:hlinkClick r:id="" action="ppaction://noaction"/>
            <a:extLst>
              <a:ext uri="{FF2B5EF4-FFF2-40B4-BE49-F238E27FC236}">
                <a16:creationId xmlns:a16="http://schemas.microsoft.com/office/drawing/2014/main" id="{9BDC8B9F-708E-4EF6-98B7-4ABFD198D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66188">
            <a:off x="2191471" y="5879967"/>
            <a:ext cx="1706562" cy="93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2">
            <a:hlinkClick r:id="rId6" action="ppaction://hlinksldjump"/>
            <a:extLst>
              <a:ext uri="{FF2B5EF4-FFF2-40B4-BE49-F238E27FC236}">
                <a16:creationId xmlns:a16="http://schemas.microsoft.com/office/drawing/2014/main" id="{B28D7DE5-450D-430B-BD02-A123E1C53C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82002">
            <a:off x="6971301" y="5081152"/>
            <a:ext cx="2181225" cy="146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2703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0162 C -0.00755 -0.00741 -0.03346 -0.01597 -0.04284 -0.01597 C -0.10026 -0.01597 -0.15977 0.12176 -0.15977 0.25949 C -0.15977 0.19004 -0.18945 0.12176 -0.21719 0.12176 C -0.24701 0.12176 -0.27474 0.19097 -0.27474 0.25949 C -0.27474 0.22523 -0.28945 0.19004 -0.30443 0.19004 C -0.31914 0.19004 -0.33411 0.22407 -0.33411 0.25949 C -0.33411 0.24166 -0.34167 0.22523 -0.34883 0.22523 C -0.35638 0.22523 -0.36367 0.24282 -0.36367 0.25949 C -0.36367 0.25046 -0.36719 0.24166 -0.37109 0.24166 C -0.37305 0.24166 -0.37865 0.25069 -0.37865 0.25949 C -0.37865 0.25509 -0.38047 0.25046 -0.38216 0.25046 C -0.38216 0.24953 -0.38581 0.25486 -0.38581 0.25949 C -0.38581 0.25717 -0.38581 0.25509 -0.38776 0.25509 C -0.38776 0.25602 -0.38971 0.25741 -0.38971 0.25949 C -0.38971 0.25833 -0.38971 0.25717 -0.38971 0.25602 C -0.39167 0.25602 -0.39167 0.25717 -0.39167 0.25833 C -0.39362 0.25833 -0.39362 0.25741 -0.39362 0.25602 C -0.39544 0.25602 -0.39544 0.25717 -0.39544 0.25833 " pathEditMode="relative" rAng="0" ptsTypes="AAAAAAAAAAAAAAAAA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79" y="120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173969-5BFF-4F40-87B4-31791E3A16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-1" y="440574"/>
            <a:ext cx="12191999" cy="63924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D035B9-7EB9-428F-A0AC-F33B939D1B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171094" y="4402421"/>
            <a:ext cx="2675603" cy="2277253"/>
          </a:xfrm>
          <a:prstGeom prst="rect">
            <a:avLst/>
          </a:prstGeom>
        </p:spPr>
      </p:pic>
      <p:sp>
        <p:nvSpPr>
          <p:cNvPr id="6" name="Thought Bubble: Cloud 5">
            <a:extLst>
              <a:ext uri="{FF2B5EF4-FFF2-40B4-BE49-F238E27FC236}">
                <a16:creationId xmlns:a16="http://schemas.microsoft.com/office/drawing/2014/main" id="{33CFD5A7-92BE-4FBF-AE1B-C5D919434A1F}"/>
              </a:ext>
            </a:extLst>
          </p:cNvPr>
          <p:cNvSpPr/>
          <p:nvPr/>
        </p:nvSpPr>
        <p:spPr>
          <a:xfrm>
            <a:off x="3223912" y="440574"/>
            <a:ext cx="6435477" cy="3466408"/>
          </a:xfrm>
          <a:prstGeom prst="cloudCallout">
            <a:avLst>
              <a:gd name="adj1" fmla="val 31245"/>
              <a:gd name="adj2" fmla="val 61805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4000" dirty="0" err="1">
                <a:solidFill>
                  <a:srgbClr val="C129A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huênh</a:t>
            </a:r>
            <a:r>
              <a:rPr lang="en-US" sz="4000" dirty="0">
                <a:solidFill>
                  <a:srgbClr val="C129A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dirty="0" err="1">
                <a:solidFill>
                  <a:srgbClr val="C129A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hoang</a:t>
            </a:r>
            <a:endParaRPr lang="en-US" sz="4000" dirty="0">
              <a:solidFill>
                <a:srgbClr val="C129A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en-US" sz="4000" dirty="0" err="1">
                <a:solidFill>
                  <a:srgbClr val="C129A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rỗng</a:t>
            </a:r>
            <a:r>
              <a:rPr lang="en-US" sz="4000" dirty="0">
                <a:solidFill>
                  <a:srgbClr val="C129A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dirty="0" err="1">
                <a:solidFill>
                  <a:srgbClr val="C129A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tuếch</a:t>
            </a:r>
            <a:endParaRPr lang="en-US" sz="4000" dirty="0">
              <a:solidFill>
                <a:srgbClr val="C129A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8">
            <a:hlinkClick r:id="" action="ppaction://noaction"/>
            <a:extLst>
              <a:ext uri="{FF2B5EF4-FFF2-40B4-BE49-F238E27FC236}">
                <a16:creationId xmlns:a16="http://schemas.microsoft.com/office/drawing/2014/main" id="{2089E55F-2A07-4F5C-860A-EFC1A22FFB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700427" y="3575642"/>
            <a:ext cx="1686585" cy="2112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9781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0.09375 L 0.02279 -0.09375 C 0.03334 -0.09375 0.04531 -0.09954 0.05612 -0.10046 C 0.06419 -0.10046 0.07878 -0.09514 0.08555 -0.09514 C 0.09479 -0.09514 0.10417 -0.09676 0.12162 -0.09676 L 0.1336 -0.16204 L 0.14701 -0.0831 L 0.16302 -0.09375 L 0.17643 -0.09676 L 0.20847 -0.09421 C 0.22318 -0.09537 0.23516 -0.10093 0.24987 -0.10301 C 0.25521 -0.10347 0.26719 -0.10393 0.27526 -0.10301 C 0.28321 -0.10208 0.28998 -0.0963 0.29258 -0.09583 C 0.29662 -0.09421 0.30599 -0.09583 0.3112 -0.09514 L 0.31927 -0.09375 L 0.33412 -0.09375 " pathEditMode="relative" rAng="0" ptsTypes="AAAAAAAAAAAAAA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06" y="-28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1BFCE10-E3A8-453D-B4A4-90BDA02718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3534"/>
            <a:ext cx="12192001" cy="6499514"/>
          </a:xfrm>
          <a:prstGeom prst="rect">
            <a:avLst/>
          </a:prstGeom>
        </p:spPr>
      </p:pic>
      <p:sp>
        <p:nvSpPr>
          <p:cNvPr id="5" name="Thought Bubble: Cloud 4">
            <a:extLst>
              <a:ext uri="{FF2B5EF4-FFF2-40B4-BE49-F238E27FC236}">
                <a16:creationId xmlns:a16="http://schemas.microsoft.com/office/drawing/2014/main" id="{BB71C266-98D1-4AD4-8B78-89F935AC308A}"/>
              </a:ext>
            </a:extLst>
          </p:cNvPr>
          <p:cNvSpPr/>
          <p:nvPr/>
        </p:nvSpPr>
        <p:spPr>
          <a:xfrm>
            <a:off x="2705523" y="423534"/>
            <a:ext cx="5777693" cy="2635766"/>
          </a:xfrm>
          <a:prstGeom prst="cloudCallout">
            <a:avLst>
              <a:gd name="adj1" fmla="val -54273"/>
              <a:gd name="adj2" fmla="val 25702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40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luýnh</a:t>
            </a:r>
            <a:r>
              <a:rPr lang="en-US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quýnh</a:t>
            </a:r>
            <a:endParaRPr lang="en-US" sz="4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en-US" sz="40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ngã</a:t>
            </a:r>
            <a:r>
              <a:rPr lang="en-US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huỵch</a:t>
            </a:r>
            <a:endParaRPr lang="en-US" sz="4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9737B54-CB00-4B6B-BFDE-3ACFAB6FE48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99" y="1822457"/>
            <a:ext cx="2301372" cy="32130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D8643AD-3677-4DE0-AC67-2395D8DF4D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97518">
            <a:off x="-332394" y="5658071"/>
            <a:ext cx="2195145" cy="148391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9D2E1C2-E23F-4297-ACFA-1E67D8EB8D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606" y="250032"/>
            <a:ext cx="3200495" cy="2277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636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77 0.11644 C 0.0155 0.16366 0.03372 0.22755 0.0707 0.21366 C 0.12435 0.19514 0.10352 -0.03217 0.16758 -0.05509 C 0.22513 -0.075 0.21589 0.1331 0.27135 0.11296 C 0.32917 0.09329 0.28268 -0.03935 0.34453 -0.06065 C 0.40039 -0.07986 0.37995 0.02732 0.42943 0.01019 C 0.47682 -0.00602 0.44401 -0.07153 0.48737 -0.08634 C 0.51211 -0.09491 0.51628 -0.07546 0.52018 -0.06088 " pathEditMode="relative" rAng="20940000" ptsTypes="AAAAAAAA">
                                      <p:cBhvr>
                                        <p:cTn id="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677" y="-870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6" presetClass="path" presetSubtype="0" repeatCount="3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0 C -2.08333E-7 0.0331 0.05091 0.05995 0.11354 0.05995 C 0.18737 0.05995 0.21419 0.03009 0.22539 0.01204 L 0.23672 -0.01204 C 0.24805 -0.03009 0.27643 -0.05995 0.3599 -0.05995 C 0.41276 -0.05995 0.47383 -0.0331 0.47383 0 C 0.47383 0.0331 0.41276 0.05995 0.3599 0.05995 C 0.27643 0.05995 0.24805 0.03009 0.23672 0.01204 L 0.22539 -0.01204 C 0.21419 -0.03009 0.18737 -0.05995 0.11354 -0.05995 C 0.05091 -0.05995 -2.08333E-7 -0.0331 -2.08333E-7 0 Z " pathEditMode="relative" rAng="0" ptsTypes="AAAAAAAAAAA">
                                      <p:cBhvr>
                                        <p:cTn id="12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8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932 3.7037E-6 L -0.06341 0.07314 C -0.05755 0.08889 -0.05403 0.11203 -0.05403 0.13634 C -0.05403 0.16389 -0.05755 0.18564 -0.06341 0.20115 L -0.08932 0.275 " pathEditMode="relative" rAng="0" ptsTypes="AAAAA"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8" y="1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EDF890B-800F-446F-A0F5-2D8D89788E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2452"/>
            <a:ext cx="12192001" cy="64155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4906AF7-D05A-4B55-8B08-48F8E79181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3608" y="2745317"/>
            <a:ext cx="3956859" cy="367023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04566AA-645A-49F8-BA53-B2AA5652E9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171094" y="4402421"/>
            <a:ext cx="2675603" cy="227725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176CB9D-615C-4B80-905F-225F5E5F61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8959" y="329766"/>
            <a:ext cx="8086049" cy="389433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CAB3701-B6C0-475B-BADA-CAB9CA7BFCA8}"/>
              </a:ext>
            </a:extLst>
          </p:cNvPr>
          <p:cNvSpPr txBox="1"/>
          <p:nvPr/>
        </p:nvSpPr>
        <p:spPr>
          <a:xfrm>
            <a:off x="330270" y="1404771"/>
            <a:ext cx="68933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err="1">
                <a:ln w="10160">
                  <a:solidFill>
                    <a:srgbClr val="FFFF00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Trò</a:t>
            </a:r>
            <a:r>
              <a:rPr lang="en-US" sz="2800" b="1" i="1" dirty="0">
                <a:ln w="10160">
                  <a:solidFill>
                    <a:srgbClr val="FFFF00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800" b="1" i="1" dirty="0" err="1">
                <a:ln w="10160">
                  <a:solidFill>
                    <a:srgbClr val="FFFF00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chơi</a:t>
            </a:r>
            <a:r>
              <a:rPr lang="en-US" sz="2800" b="1" i="1" dirty="0">
                <a:ln w="10160">
                  <a:solidFill>
                    <a:srgbClr val="FFFF00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:</a:t>
            </a:r>
          </a:p>
          <a:p>
            <a:pPr algn="ctr"/>
            <a:endParaRPr lang="en-US" sz="2800" b="1" dirty="0">
              <a:ln w="10160">
                <a:solidFill>
                  <a:srgbClr val="FFFF00"/>
                </a:solidFill>
                <a:prstDash val="solid"/>
              </a:ln>
              <a:solidFill>
                <a:srgbClr val="00B0F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r>
              <a:rPr lang="en-US" sz="3600" b="1" dirty="0">
                <a:ln w="10160">
                  <a:solidFill>
                    <a:srgbClr val="FFFF0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THÁM HIỂM ĐẠI DƯƠNG</a:t>
            </a:r>
            <a:endParaRPr lang="vi-VN" sz="3600" b="1" dirty="0">
              <a:ln w="10160">
                <a:solidFill>
                  <a:srgbClr val="FFFF00"/>
                </a:solidFill>
                <a:prstDash val="solid"/>
              </a:ln>
              <a:solidFill>
                <a:srgbClr val="00B0F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endParaRPr lang="vi-VN" sz="28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148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0.0412 L 0.03789 -0.0412 C 0.0556 -0.0412 0.07552 -0.05162 0.09349 -0.05324 C 0.1069 -0.05324 0.13125 -0.04352 0.14245 -0.04352 C 0.15781 -0.04352 0.17357 -0.0463 0.20248 -0.0463 L 0.22253 -0.16204 L 0.24479 -0.02245 L 0.27149 -0.0412 L 0.29375 -0.0463 L 0.34714 -0.0419 C 0.37175 -0.04421 0.39167 -0.05393 0.41602 -0.05764 C 0.425 -0.05833 0.44505 -0.05926 0.45834 -0.05764 C 0.47175 -0.05602 0.48294 -0.04583 0.48737 -0.04514 C 0.49401 -0.0419 0.50964 -0.04514 0.51836 -0.04352 L 0.53164 -0.0412 L 0.55638 -0.0412 " pathEditMode="relative" rAng="0" ptsTypes="AAAAAAAAAAAAAA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812" y="-5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E7AA82-25FC-46DB-8841-6C508CF751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7204"/>
            <a:ext cx="12192000" cy="6440561"/>
          </a:xfrm>
          <a:prstGeom prst="rect">
            <a:avLst/>
          </a:prstGeom>
        </p:spPr>
      </p:pic>
      <p:sp>
        <p:nvSpPr>
          <p:cNvPr id="16" name="Cloud 15">
            <a:extLst>
              <a:ext uri="{FF2B5EF4-FFF2-40B4-BE49-F238E27FC236}">
                <a16:creationId xmlns:a16="http://schemas.microsoft.com/office/drawing/2014/main" id="{5EE9830E-A5AD-49BD-A744-B594BFE410BB}"/>
              </a:ext>
            </a:extLst>
          </p:cNvPr>
          <p:cNvSpPr/>
          <p:nvPr/>
        </p:nvSpPr>
        <p:spPr>
          <a:xfrm>
            <a:off x="1663908" y="1903751"/>
            <a:ext cx="8784236" cy="2473377"/>
          </a:xfrm>
          <a:prstGeom prst="cloud">
            <a:avLst/>
          </a:prstGeom>
          <a:solidFill>
            <a:srgbClr val="F5DDED">
              <a:alpha val="50000"/>
            </a:srgbClr>
          </a:solidFill>
          <a:ln>
            <a:solidFill>
              <a:srgbClr val="FFFF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Bài</a:t>
            </a:r>
            <a:r>
              <a:rPr lang="en-US" sz="540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135: </a:t>
            </a:r>
            <a:r>
              <a:rPr lang="en-US" sz="540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Ôn</a:t>
            </a:r>
            <a:r>
              <a:rPr lang="en-US" sz="540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540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tập</a:t>
            </a:r>
            <a:endParaRPr lang="en-US" sz="5400" dirty="0">
              <a:ln w="0"/>
              <a:solidFill>
                <a:srgbClr val="00B0F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09315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968C3C6-1B2F-4231-ACA0-4B7183DE2E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19444"/>
            <a:ext cx="12192001" cy="64400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E082D33-5641-477B-9B47-D75E81A3165E}"/>
              </a:ext>
            </a:extLst>
          </p:cNvPr>
          <p:cNvSpPr txBox="1"/>
          <p:nvPr/>
        </p:nvSpPr>
        <p:spPr>
          <a:xfrm>
            <a:off x="3937648" y="2405568"/>
            <a:ext cx="43167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>
                <a:ln w="22225">
                  <a:solidFill>
                    <a:srgbClr val="FFFFFF"/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TẬP ĐỌC</a:t>
            </a:r>
            <a:endParaRPr lang="en-US" sz="5400" b="1" dirty="0">
              <a:ln w="22225">
                <a:solidFill>
                  <a:srgbClr val="FFFFFF"/>
                </a:solidFill>
                <a:prstDash val="solid"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06145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C246B4D-D0B5-48E3-8C72-DDF30554CE6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5125" r="259" b="26031"/>
          <a:stretch/>
        </p:blipFill>
        <p:spPr>
          <a:xfrm>
            <a:off x="532021" y="122113"/>
            <a:ext cx="10776442" cy="6377805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FED3308-19F4-4B3C-998C-E60AEA58F901}"/>
              </a:ext>
            </a:extLst>
          </p:cNvPr>
          <p:cNvCxnSpPr>
            <a:cxnSpLocks/>
          </p:cNvCxnSpPr>
          <p:nvPr/>
        </p:nvCxnSpPr>
        <p:spPr>
          <a:xfrm>
            <a:off x="3173913" y="951502"/>
            <a:ext cx="126535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97F6D65-898F-4474-9119-B655C572E009}"/>
              </a:ext>
            </a:extLst>
          </p:cNvPr>
          <p:cNvCxnSpPr>
            <a:cxnSpLocks/>
          </p:cNvCxnSpPr>
          <p:nvPr/>
        </p:nvCxnSpPr>
        <p:spPr>
          <a:xfrm>
            <a:off x="7794996" y="959157"/>
            <a:ext cx="187994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97E89EE-2581-4B8B-B957-EB99A628A876}"/>
              </a:ext>
            </a:extLst>
          </p:cNvPr>
          <p:cNvCxnSpPr>
            <a:cxnSpLocks/>
          </p:cNvCxnSpPr>
          <p:nvPr/>
        </p:nvCxnSpPr>
        <p:spPr>
          <a:xfrm>
            <a:off x="9788989" y="951502"/>
            <a:ext cx="38739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E5B221B-F026-43F4-83AA-6C8554F6CBDC}"/>
              </a:ext>
            </a:extLst>
          </p:cNvPr>
          <p:cNvCxnSpPr>
            <a:cxnSpLocks/>
          </p:cNvCxnSpPr>
          <p:nvPr/>
        </p:nvCxnSpPr>
        <p:spPr>
          <a:xfrm>
            <a:off x="3061372" y="1842187"/>
            <a:ext cx="196782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9AA8353-3EBE-4CAE-AEA7-3A7B14F6F5A0}"/>
              </a:ext>
            </a:extLst>
          </p:cNvPr>
          <p:cNvCxnSpPr>
            <a:cxnSpLocks/>
          </p:cNvCxnSpPr>
          <p:nvPr/>
        </p:nvCxnSpPr>
        <p:spPr>
          <a:xfrm>
            <a:off x="5190204" y="1849339"/>
            <a:ext cx="16677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DCF9661-CF81-4645-808E-6719306F768A}"/>
              </a:ext>
            </a:extLst>
          </p:cNvPr>
          <p:cNvCxnSpPr>
            <a:cxnSpLocks/>
          </p:cNvCxnSpPr>
          <p:nvPr/>
        </p:nvCxnSpPr>
        <p:spPr>
          <a:xfrm>
            <a:off x="7022339" y="1842187"/>
            <a:ext cx="191421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FDA813F0-E127-4E1E-922C-1BF6DEBFB90D}"/>
              </a:ext>
            </a:extLst>
          </p:cNvPr>
          <p:cNvGrpSpPr/>
          <p:nvPr/>
        </p:nvGrpSpPr>
        <p:grpSpPr>
          <a:xfrm>
            <a:off x="0" y="1849339"/>
            <a:ext cx="12192000" cy="3848556"/>
            <a:chOff x="-21274" y="2669483"/>
            <a:chExt cx="11605285" cy="3297827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5076F3BD-B7D6-498A-B4B8-FEA9D66914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302" r="-14" b="24191"/>
            <a:stretch/>
          </p:blipFill>
          <p:spPr>
            <a:xfrm>
              <a:off x="-21274" y="2669483"/>
              <a:ext cx="11605285" cy="3297827"/>
            </a:xfrm>
            <a:prstGeom prst="rect">
              <a:avLst/>
            </a:prstGeom>
          </p:spPr>
        </p:pic>
        <p:sp>
          <p:nvSpPr>
            <p:cNvPr id="12" name="Cloud 11">
              <a:extLst>
                <a:ext uri="{FF2B5EF4-FFF2-40B4-BE49-F238E27FC236}">
                  <a16:creationId xmlns:a16="http://schemas.microsoft.com/office/drawing/2014/main" id="{180B12DC-962D-424F-B7C5-FDFC235833A1}"/>
                </a:ext>
              </a:extLst>
            </p:cNvPr>
            <p:cNvSpPr/>
            <p:nvPr/>
          </p:nvSpPr>
          <p:spPr>
            <a:xfrm>
              <a:off x="7731863" y="2684620"/>
              <a:ext cx="2735783" cy="605605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656A344C-D6C4-498F-A182-D4E90E99B9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322" t="46302" r="31875" b="49116"/>
            <a:stretch/>
          </p:blipFill>
          <p:spPr>
            <a:xfrm>
              <a:off x="8147717" y="2731402"/>
              <a:ext cx="2878112" cy="512039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81746617-2610-49C7-AD76-9B43A8F0CC6E}"/>
              </a:ext>
            </a:extLst>
          </p:cNvPr>
          <p:cNvSpPr txBox="1"/>
          <p:nvPr/>
        </p:nvSpPr>
        <p:spPr>
          <a:xfrm>
            <a:off x="7753345" y="599627"/>
            <a:ext cx="20449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luýnh</a:t>
            </a:r>
            <a:r>
              <a:rPr lang="en-US" sz="2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23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quýnh</a:t>
            </a:r>
            <a:endParaRPr lang="vi-VN" sz="23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EB6AAAE-2057-426F-A0F4-AF8E74E2DFF8}"/>
              </a:ext>
            </a:extLst>
          </p:cNvPr>
          <p:cNvSpPr txBox="1"/>
          <p:nvPr/>
        </p:nvSpPr>
        <p:spPr>
          <a:xfrm>
            <a:off x="2976627" y="1437946"/>
            <a:ext cx="13026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ngoác</a:t>
            </a:r>
            <a:endParaRPr lang="vi-VN" sz="23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3107942-DDEE-4482-A508-F1515338C4A9}"/>
              </a:ext>
            </a:extLst>
          </p:cNvPr>
          <p:cNvSpPr txBox="1"/>
          <p:nvPr/>
        </p:nvSpPr>
        <p:spPr>
          <a:xfrm>
            <a:off x="5056835" y="1440883"/>
            <a:ext cx="19142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rộng</a:t>
            </a:r>
            <a:r>
              <a:rPr lang="en-US" sz="2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3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huếch</a:t>
            </a:r>
            <a:endParaRPr lang="vi-VN" sz="23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62CD0DD-7DA6-4A3F-839B-87AE0BD41269}"/>
              </a:ext>
            </a:extLst>
          </p:cNvPr>
          <p:cNvCxnSpPr>
            <a:cxnSpLocks/>
          </p:cNvCxnSpPr>
          <p:nvPr/>
        </p:nvCxnSpPr>
        <p:spPr>
          <a:xfrm>
            <a:off x="1800279" y="1406499"/>
            <a:ext cx="137363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FCECD24-C7D1-42DB-91DB-11BC2AD74F43}"/>
              </a:ext>
            </a:extLst>
          </p:cNvPr>
          <p:cNvCxnSpPr>
            <a:cxnSpLocks/>
          </p:cNvCxnSpPr>
          <p:nvPr/>
        </p:nvCxnSpPr>
        <p:spPr>
          <a:xfrm>
            <a:off x="2131075" y="2702509"/>
            <a:ext cx="104283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65B8FB0-AEAC-40E0-8BA2-07A42A2DF1FD}"/>
              </a:ext>
            </a:extLst>
          </p:cNvPr>
          <p:cNvCxnSpPr>
            <a:cxnSpLocks/>
          </p:cNvCxnSpPr>
          <p:nvPr/>
        </p:nvCxnSpPr>
        <p:spPr>
          <a:xfrm>
            <a:off x="7655508" y="2687761"/>
            <a:ext cx="128104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877711D-3A04-4C99-BC00-B1787FBA97AE}"/>
              </a:ext>
            </a:extLst>
          </p:cNvPr>
          <p:cNvCxnSpPr>
            <a:cxnSpLocks/>
          </p:cNvCxnSpPr>
          <p:nvPr/>
        </p:nvCxnSpPr>
        <p:spPr>
          <a:xfrm>
            <a:off x="3404765" y="3115465"/>
            <a:ext cx="240118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9B1551D-D29B-4F30-8695-E3FFFF55930B}"/>
              </a:ext>
            </a:extLst>
          </p:cNvPr>
          <p:cNvCxnSpPr>
            <a:cxnSpLocks/>
          </p:cNvCxnSpPr>
          <p:nvPr/>
        </p:nvCxnSpPr>
        <p:spPr>
          <a:xfrm>
            <a:off x="5979234" y="3076133"/>
            <a:ext cx="14539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C7AB43E-AD1D-4DC8-B6BE-32D37DC7CF2D}"/>
              </a:ext>
            </a:extLst>
          </p:cNvPr>
          <p:cNvCxnSpPr>
            <a:cxnSpLocks/>
          </p:cNvCxnSpPr>
          <p:nvPr/>
        </p:nvCxnSpPr>
        <p:spPr>
          <a:xfrm>
            <a:off x="9438606" y="3074766"/>
            <a:ext cx="7377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5D03614-6810-444D-90EA-167D859126AF}"/>
              </a:ext>
            </a:extLst>
          </p:cNvPr>
          <p:cNvCxnSpPr>
            <a:cxnSpLocks/>
          </p:cNvCxnSpPr>
          <p:nvPr/>
        </p:nvCxnSpPr>
        <p:spPr>
          <a:xfrm>
            <a:off x="1762184" y="3560095"/>
            <a:ext cx="3688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517FD289-AB65-40D7-8F80-8A52E936C8C1}"/>
              </a:ext>
            </a:extLst>
          </p:cNvPr>
          <p:cNvCxnSpPr>
            <a:cxnSpLocks/>
          </p:cNvCxnSpPr>
          <p:nvPr/>
        </p:nvCxnSpPr>
        <p:spPr>
          <a:xfrm>
            <a:off x="3824739" y="3545621"/>
            <a:ext cx="198120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8767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18" grpId="0"/>
      <p:bldP spid="18" grpId="1"/>
      <p:bldP spid="19" grpId="0"/>
      <p:bldP spid="19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CFBC2D6-4447-49F5-BDBA-E945AF8872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5125" r="259" b="26031"/>
          <a:stretch/>
        </p:blipFill>
        <p:spPr>
          <a:xfrm>
            <a:off x="64758" y="483731"/>
            <a:ext cx="12192000" cy="6377805"/>
          </a:xfrm>
          <a:prstGeom prst="rect">
            <a:avLst/>
          </a:prstGeom>
        </p:spPr>
      </p:pic>
      <p:sp>
        <p:nvSpPr>
          <p:cNvPr id="4" name="Cloud 3">
            <a:extLst>
              <a:ext uri="{FF2B5EF4-FFF2-40B4-BE49-F238E27FC236}">
                <a16:creationId xmlns:a16="http://schemas.microsoft.com/office/drawing/2014/main" id="{03B88719-A3BC-4DA5-94AE-37701F2FD2C1}"/>
              </a:ext>
            </a:extLst>
          </p:cNvPr>
          <p:cNvSpPr/>
          <p:nvPr/>
        </p:nvSpPr>
        <p:spPr>
          <a:xfrm>
            <a:off x="1603859" y="863235"/>
            <a:ext cx="393290" cy="180593"/>
          </a:xfrm>
          <a:prstGeom prst="cloud">
            <a:avLst/>
          </a:prstGeom>
          <a:solidFill>
            <a:srgbClr val="FFFF99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000" b="1" dirty="0">
                <a:ln/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5" name="Cloud 4">
            <a:extLst>
              <a:ext uri="{FF2B5EF4-FFF2-40B4-BE49-F238E27FC236}">
                <a16:creationId xmlns:a16="http://schemas.microsoft.com/office/drawing/2014/main" id="{0C240ED8-88B5-41C9-B1ED-B9E4130B5FEF}"/>
              </a:ext>
            </a:extLst>
          </p:cNvPr>
          <p:cNvSpPr/>
          <p:nvPr/>
        </p:nvSpPr>
        <p:spPr>
          <a:xfrm>
            <a:off x="6190254" y="859634"/>
            <a:ext cx="393290" cy="240059"/>
          </a:xfrm>
          <a:prstGeom prst="cloud">
            <a:avLst/>
          </a:prstGeom>
          <a:solidFill>
            <a:srgbClr val="FFFF99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000" b="1" dirty="0">
                <a:ln/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6" name="Cloud 5">
            <a:extLst>
              <a:ext uri="{FF2B5EF4-FFF2-40B4-BE49-F238E27FC236}">
                <a16:creationId xmlns:a16="http://schemas.microsoft.com/office/drawing/2014/main" id="{1E17E576-581C-4C98-B8C2-571453CA2D20}"/>
              </a:ext>
            </a:extLst>
          </p:cNvPr>
          <p:cNvSpPr/>
          <p:nvPr/>
        </p:nvSpPr>
        <p:spPr>
          <a:xfrm>
            <a:off x="1603860" y="1742975"/>
            <a:ext cx="393289" cy="180593"/>
          </a:xfrm>
          <a:prstGeom prst="cloud">
            <a:avLst/>
          </a:prstGeom>
          <a:solidFill>
            <a:srgbClr val="FFFF99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000" b="1" dirty="0">
                <a:ln/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7" name="Cloud 6">
            <a:extLst>
              <a:ext uri="{FF2B5EF4-FFF2-40B4-BE49-F238E27FC236}">
                <a16:creationId xmlns:a16="http://schemas.microsoft.com/office/drawing/2014/main" id="{AE28FA97-EB20-4188-893B-F749B76A22F6}"/>
              </a:ext>
            </a:extLst>
          </p:cNvPr>
          <p:cNvSpPr/>
          <p:nvPr/>
        </p:nvSpPr>
        <p:spPr>
          <a:xfrm>
            <a:off x="9457263" y="1686683"/>
            <a:ext cx="393290" cy="146588"/>
          </a:xfrm>
          <a:prstGeom prst="cloud">
            <a:avLst/>
          </a:prstGeom>
          <a:solidFill>
            <a:srgbClr val="FFFF99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000" b="1" dirty="0">
                <a:ln/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8" name="Cloud 7">
            <a:extLst>
              <a:ext uri="{FF2B5EF4-FFF2-40B4-BE49-F238E27FC236}">
                <a16:creationId xmlns:a16="http://schemas.microsoft.com/office/drawing/2014/main" id="{FCD600F6-DDBC-4080-A929-9F994D389BA4}"/>
              </a:ext>
            </a:extLst>
          </p:cNvPr>
          <p:cNvSpPr/>
          <p:nvPr/>
        </p:nvSpPr>
        <p:spPr>
          <a:xfrm>
            <a:off x="1456513" y="2706755"/>
            <a:ext cx="343991" cy="146588"/>
          </a:xfrm>
          <a:prstGeom prst="cloud">
            <a:avLst/>
          </a:prstGeom>
          <a:solidFill>
            <a:srgbClr val="FFFF99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b="1" dirty="0">
                <a:ln/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9" name="Cloud 8">
            <a:extLst>
              <a:ext uri="{FF2B5EF4-FFF2-40B4-BE49-F238E27FC236}">
                <a16:creationId xmlns:a16="http://schemas.microsoft.com/office/drawing/2014/main" id="{9ECAFA50-73E0-413B-8CE3-DFAB716B9D3D}"/>
              </a:ext>
            </a:extLst>
          </p:cNvPr>
          <p:cNvSpPr/>
          <p:nvPr/>
        </p:nvSpPr>
        <p:spPr>
          <a:xfrm>
            <a:off x="2877794" y="2598668"/>
            <a:ext cx="393290" cy="181381"/>
          </a:xfrm>
          <a:prstGeom prst="cloud">
            <a:avLst/>
          </a:prstGeom>
          <a:solidFill>
            <a:srgbClr val="FFFF99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000" b="1" dirty="0">
                <a:ln/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0" name="Cloud 9">
            <a:extLst>
              <a:ext uri="{FF2B5EF4-FFF2-40B4-BE49-F238E27FC236}">
                <a16:creationId xmlns:a16="http://schemas.microsoft.com/office/drawing/2014/main" id="{F986C3FE-AA89-488C-AED0-1961A0F33903}"/>
              </a:ext>
            </a:extLst>
          </p:cNvPr>
          <p:cNvSpPr/>
          <p:nvPr/>
        </p:nvSpPr>
        <p:spPr>
          <a:xfrm>
            <a:off x="398206" y="953531"/>
            <a:ext cx="923726" cy="789444"/>
          </a:xfrm>
          <a:prstGeom prst="cloud">
            <a:avLst/>
          </a:prstGeom>
          <a:solidFill>
            <a:srgbClr val="00B05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 w="3175"/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11" name="Cloud 10">
            <a:extLst>
              <a:ext uri="{FF2B5EF4-FFF2-40B4-BE49-F238E27FC236}">
                <a16:creationId xmlns:a16="http://schemas.microsoft.com/office/drawing/2014/main" id="{195C444E-0444-4E88-99B1-1254CFC2984D}"/>
              </a:ext>
            </a:extLst>
          </p:cNvPr>
          <p:cNvSpPr/>
          <p:nvPr/>
        </p:nvSpPr>
        <p:spPr>
          <a:xfrm>
            <a:off x="353822" y="2617911"/>
            <a:ext cx="923726" cy="789444"/>
          </a:xfrm>
          <a:prstGeom prst="cloud">
            <a:avLst/>
          </a:prstGeom>
          <a:solidFill>
            <a:srgbClr val="00B050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 w="3175"/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16" name="Cloud 15">
            <a:extLst>
              <a:ext uri="{FF2B5EF4-FFF2-40B4-BE49-F238E27FC236}">
                <a16:creationId xmlns:a16="http://schemas.microsoft.com/office/drawing/2014/main" id="{1254EA0B-1940-423A-8C33-AD1437327E5E}"/>
              </a:ext>
            </a:extLst>
          </p:cNvPr>
          <p:cNvSpPr/>
          <p:nvPr/>
        </p:nvSpPr>
        <p:spPr>
          <a:xfrm>
            <a:off x="1125287" y="3012633"/>
            <a:ext cx="393290" cy="146588"/>
          </a:xfrm>
          <a:prstGeom prst="cloud">
            <a:avLst/>
          </a:prstGeom>
          <a:solidFill>
            <a:srgbClr val="FFFF99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000" b="1" dirty="0">
                <a:ln/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8" name="Cloud 17">
            <a:extLst>
              <a:ext uri="{FF2B5EF4-FFF2-40B4-BE49-F238E27FC236}">
                <a16:creationId xmlns:a16="http://schemas.microsoft.com/office/drawing/2014/main" id="{92458C3F-12FB-46C9-8005-AC0459B3E423}"/>
              </a:ext>
            </a:extLst>
          </p:cNvPr>
          <p:cNvSpPr/>
          <p:nvPr/>
        </p:nvSpPr>
        <p:spPr>
          <a:xfrm>
            <a:off x="7737481" y="2953213"/>
            <a:ext cx="393290" cy="213853"/>
          </a:xfrm>
          <a:prstGeom prst="cloud">
            <a:avLst/>
          </a:prstGeom>
          <a:solidFill>
            <a:srgbClr val="FFFF99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000" b="1" dirty="0">
                <a:ln/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19" name="Cloud 18">
            <a:extLst>
              <a:ext uri="{FF2B5EF4-FFF2-40B4-BE49-F238E27FC236}">
                <a16:creationId xmlns:a16="http://schemas.microsoft.com/office/drawing/2014/main" id="{CAB84724-20DC-4863-936E-AB64D6DDE61D}"/>
              </a:ext>
            </a:extLst>
          </p:cNvPr>
          <p:cNvSpPr/>
          <p:nvPr/>
        </p:nvSpPr>
        <p:spPr>
          <a:xfrm>
            <a:off x="1549787" y="3438710"/>
            <a:ext cx="618229" cy="177282"/>
          </a:xfrm>
          <a:prstGeom prst="cloud">
            <a:avLst/>
          </a:prstGeom>
          <a:solidFill>
            <a:srgbClr val="FFFF99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000" b="1" dirty="0">
                <a:ln/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20" name="Cloud 19">
            <a:extLst>
              <a:ext uri="{FF2B5EF4-FFF2-40B4-BE49-F238E27FC236}">
                <a16:creationId xmlns:a16="http://schemas.microsoft.com/office/drawing/2014/main" id="{E46D0AD8-07F0-4A15-BC2E-79ED86156CA3}"/>
              </a:ext>
            </a:extLst>
          </p:cNvPr>
          <p:cNvSpPr/>
          <p:nvPr/>
        </p:nvSpPr>
        <p:spPr>
          <a:xfrm>
            <a:off x="7551872" y="3439569"/>
            <a:ext cx="766218" cy="183497"/>
          </a:xfrm>
          <a:prstGeom prst="cloud">
            <a:avLst/>
          </a:prstGeom>
          <a:solidFill>
            <a:srgbClr val="FFFF99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000" b="1" dirty="0">
                <a:ln/>
                <a:solidFill>
                  <a:srgbClr val="FF0000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664333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6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6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8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8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9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1" grpId="0" animBg="1"/>
      <p:bldP spid="16" grpId="0" animBg="1"/>
      <p:bldP spid="16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2938723-87CD-4F82-8496-7C5B5506A7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19444"/>
            <a:ext cx="12192001" cy="64400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E082D33-5641-477B-9B47-D75E81A3165E}"/>
              </a:ext>
            </a:extLst>
          </p:cNvPr>
          <p:cNvSpPr txBox="1"/>
          <p:nvPr/>
        </p:nvSpPr>
        <p:spPr>
          <a:xfrm>
            <a:off x="3620441" y="2476705"/>
            <a:ext cx="49511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>
                <a:ln w="22225">
                  <a:solidFill>
                    <a:srgbClr val="FFFFFF"/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TÌM HIỂU BÀI</a:t>
            </a:r>
            <a:endParaRPr lang="en-US" sz="4800" b="1" dirty="0">
              <a:ln w="22225">
                <a:solidFill>
                  <a:srgbClr val="FFFFFF"/>
                </a:solidFill>
                <a:prstDash val="solid"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48629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DA0D52-C4F3-4EF4-9DC6-AC0213A1253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1" t="1814" r="4430" b="3459"/>
          <a:stretch/>
        </p:blipFill>
        <p:spPr>
          <a:xfrm>
            <a:off x="0" y="335712"/>
            <a:ext cx="12192000" cy="652228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F7177FC-92D4-4A9E-8292-C718224227F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322" t="75802" r="16200" b="-318"/>
          <a:stretch/>
        </p:blipFill>
        <p:spPr>
          <a:xfrm>
            <a:off x="511276" y="2804246"/>
            <a:ext cx="10919250" cy="2932876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E231098B-8824-473E-92A2-7373D3AC2E60}"/>
              </a:ext>
            </a:extLst>
          </p:cNvPr>
          <p:cNvSpPr/>
          <p:nvPr/>
        </p:nvSpPr>
        <p:spPr>
          <a:xfrm>
            <a:off x="1959601" y="4609894"/>
            <a:ext cx="663677" cy="66367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50C36EC-D69D-492A-88E0-2AC848009D3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2" t="26557" r="6625" b="19371"/>
          <a:stretch/>
        </p:blipFill>
        <p:spPr>
          <a:xfrm>
            <a:off x="935324" y="2799267"/>
            <a:ext cx="10745400" cy="279174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E0F0294-002E-429E-BE3A-E5669CDCBDB7}"/>
              </a:ext>
            </a:extLst>
          </p:cNvPr>
          <p:cNvSpPr txBox="1"/>
          <p:nvPr/>
        </p:nvSpPr>
        <p:spPr>
          <a:xfrm>
            <a:off x="3023419" y="4139316"/>
            <a:ext cx="16124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c</a:t>
            </a:r>
            <a:endParaRPr lang="vi-VN" sz="2800" b="1" dirty="0">
              <a:solidFill>
                <a:srgbClr val="FF000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9FB4C0B-0931-47D4-8466-988205AE0F4D}"/>
              </a:ext>
            </a:extLst>
          </p:cNvPr>
          <p:cNvSpPr txBox="1"/>
          <p:nvPr/>
        </p:nvSpPr>
        <p:spPr>
          <a:xfrm>
            <a:off x="4151407" y="4108538"/>
            <a:ext cx="16124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k</a:t>
            </a:r>
            <a:endParaRPr lang="vi-VN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891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14" grpId="0"/>
      <p:bldP spid="3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5A0609E-6B09-44E2-B589-5F8DB098B9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19444"/>
            <a:ext cx="12192001" cy="64400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B9DBB9C-705E-4AEC-9EF3-A6467C741EC2}"/>
              </a:ext>
            </a:extLst>
          </p:cNvPr>
          <p:cNvSpPr txBox="1"/>
          <p:nvPr/>
        </p:nvSpPr>
        <p:spPr>
          <a:xfrm>
            <a:off x="3410743" y="2400739"/>
            <a:ext cx="53705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>
                <a:ln w="22225">
                  <a:solidFill>
                    <a:srgbClr val="FFFFFF"/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TẬP CHÉP</a:t>
            </a:r>
            <a:endParaRPr lang="en-US" sz="5400" b="1" dirty="0">
              <a:ln w="22225">
                <a:solidFill>
                  <a:srgbClr val="FFFFFF"/>
                </a:solidFill>
                <a:prstDash val="solid"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590631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92C2606-4A11-401A-A224-6EF08F3162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08" t="21405" r="68520" b="60175"/>
          <a:stretch/>
        </p:blipFill>
        <p:spPr>
          <a:xfrm>
            <a:off x="3531186" y="541263"/>
            <a:ext cx="3126658" cy="8406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139C89B-EB0F-48DE-99BA-5DCE103E56D8}"/>
              </a:ext>
            </a:extLst>
          </p:cNvPr>
          <p:cNvGrpSpPr/>
          <p:nvPr/>
        </p:nvGrpSpPr>
        <p:grpSpPr>
          <a:xfrm>
            <a:off x="434844" y="583074"/>
            <a:ext cx="12192000" cy="6858000"/>
            <a:chOff x="743020" y="1815253"/>
            <a:chExt cx="12192000" cy="6858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888100B-E0EE-46CA-AAA9-B1DCF726EF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020" y="1815253"/>
              <a:ext cx="12192000" cy="6858000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ACF4AAA4-1205-40D7-86D6-AA684340A2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838" t="765" r="6104" b="69473"/>
            <a:stretch/>
          </p:blipFill>
          <p:spPr>
            <a:xfrm>
              <a:off x="1682519" y="4197182"/>
              <a:ext cx="9443314" cy="2303845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AE22A5C-3F69-4BB1-889B-254D840EBBD4}"/>
                </a:ext>
              </a:extLst>
            </p:cNvPr>
            <p:cNvSpPr txBox="1"/>
            <p:nvPr/>
          </p:nvSpPr>
          <p:spPr>
            <a:xfrm>
              <a:off x="1558893" y="4519137"/>
              <a:ext cx="944331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>
                  <a:latin typeface="HP001 4 hàng" panose="020B0603050302020204" pitchFamily="34" charset="0"/>
                </a:rPr>
                <a:t>	C</a:t>
              </a:r>
              <a:r>
                <a:rPr lang="el-GR" sz="4000" b="1" dirty="0">
                  <a:latin typeface="HP001 4 hàng" panose="020B0603050302020204" pitchFamily="34" charset="0"/>
                </a:rPr>
                <a:t>Ϊ</a:t>
              </a:r>
              <a:r>
                <a:rPr lang="en-US" sz="4000" b="1" dirty="0">
                  <a:latin typeface="HP001 4 hàng" panose="020B0603050302020204" pitchFamily="34" charset="0"/>
                </a:rPr>
                <a:t> </a:t>
              </a:r>
              <a:r>
                <a:rPr lang="en-US" sz="4000" b="1" dirty="0" err="1">
                  <a:latin typeface="HP001 4 hàng" panose="020B0603050302020204" pitchFamily="34" charset="0"/>
                </a:rPr>
                <a:t>cá</a:t>
              </a:r>
              <a:r>
                <a:rPr lang="en-US" sz="4000" b="1" dirty="0">
                  <a:latin typeface="HP001 4 hàng" panose="020B0603050302020204" pitchFamily="34" charset="0"/>
                </a:rPr>
                <a:t> to </a:t>
              </a:r>
              <a:r>
                <a:rPr lang="en-US" sz="4000" b="1" dirty="0" err="1">
                  <a:latin typeface="HP001 4 hàng" panose="020B0603050302020204" pitchFamily="34" charset="0"/>
                </a:rPr>
                <a:t>kiĹu</a:t>
              </a:r>
              <a:r>
                <a:rPr lang="en-US" sz="4000" b="1" dirty="0">
                  <a:latin typeface="HP001 4 hàng" panose="020B0603050302020204" pitchFamily="34" charset="0"/>
                </a:rPr>
                <a:t> </a:t>
              </a:r>
              <a:r>
                <a:rPr lang="en-US" sz="4000" b="1" dirty="0" err="1">
                  <a:latin typeface="HP001 4 hàng" panose="020B0603050302020204" pitchFamily="34" charset="0"/>
                </a:rPr>
                <a:t>ngạo</a:t>
              </a:r>
              <a:r>
                <a:rPr lang="en-US" sz="4000" b="1" dirty="0">
                  <a:latin typeface="HP001 4 hàng" panose="020B0603050302020204" pitchFamily="34" charset="0"/>
                </a:rPr>
                <a:t>, </a:t>
              </a:r>
              <a:r>
                <a:rPr lang="en-US" sz="4000" b="1" dirty="0" err="1">
                  <a:latin typeface="HP001 4 hàng" panose="020B0603050302020204" pitchFamily="34" charset="0"/>
                </a:rPr>
                <a:t>huĹnh</a:t>
              </a:r>
              <a:r>
                <a:rPr lang="en-US" sz="4000" b="1" dirty="0">
                  <a:latin typeface="HP001 4 hàng" panose="020B0603050302020204" pitchFamily="34" charset="0"/>
                </a:rPr>
                <a:t> h</a:t>
              </a:r>
              <a:r>
                <a:rPr lang="el-GR" sz="4000" b="1" dirty="0">
                  <a:latin typeface="HP001 4 hàng" panose="020B0603050302020204" pitchFamily="34" charset="0"/>
                </a:rPr>
                <a:t>Ξ</a:t>
              </a:r>
              <a:r>
                <a:rPr lang="en-US" sz="4000" b="1" dirty="0">
                  <a:latin typeface="HP001 4 hàng" panose="020B0603050302020204" pitchFamily="34" charset="0"/>
                </a:rPr>
                <a:t>ng, </a:t>
              </a:r>
              <a:r>
                <a:rPr lang="en-US" sz="4000" b="1" dirty="0" err="1">
                  <a:latin typeface="HP001 4 hàng" panose="020B0603050302020204" pitchFamily="34" charset="0"/>
                </a:rPr>
                <a:t>bị</a:t>
              </a:r>
              <a:endParaRPr lang="en-US" sz="4000" b="1" dirty="0">
                <a:latin typeface="HP001 4 hàng" panose="020B0603050302020204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CF91270-4EE8-453D-AF63-1407D4312DD8}"/>
                </a:ext>
              </a:extLst>
            </p:cNvPr>
            <p:cNvSpPr txBox="1"/>
            <p:nvPr/>
          </p:nvSpPr>
          <p:spPr>
            <a:xfrm>
              <a:off x="1005563" y="5263599"/>
              <a:ext cx="1012027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>
                  <a:latin typeface="HP001 4 hàng" panose="020B0603050302020204" pitchFamily="34" charset="0"/>
                </a:rPr>
                <a:t>	</a:t>
              </a:r>
              <a:r>
                <a:rPr lang="en-US" sz="4000" b="1" dirty="0" err="1">
                  <a:latin typeface="HP001 4 hàng" panose="020B0603050302020204" pitchFamily="34" charset="0"/>
                </a:rPr>
                <a:t>mắc</a:t>
              </a:r>
              <a:r>
                <a:rPr lang="en-US" sz="4000" b="1" dirty="0">
                  <a:latin typeface="HP001 4 hàng" panose="020B0603050302020204" pitchFamily="34" charset="0"/>
                </a:rPr>
                <a:t> </a:t>
              </a:r>
              <a:r>
                <a:rPr lang="en-US" sz="4000" b="1" dirty="0" err="1">
                  <a:latin typeface="HP001 4 hàng" panose="020B0603050302020204" pitchFamily="34" charset="0"/>
                </a:rPr>
                <a:t>lưƞ</a:t>
              </a:r>
              <a:r>
                <a:rPr lang="en-US" sz="4000" b="1" dirty="0">
                  <a:latin typeface="HP001 4 hàng" panose="020B0603050302020204" pitchFamily="34" charset="0"/>
                </a:rPr>
                <a:t>.</a:t>
              </a:r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CE76B249-1D88-4B9F-A6D5-86FAD15BA9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824" y="1207009"/>
            <a:ext cx="2013461" cy="153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853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851C655-3A7E-41E3-B889-BBA04B6E56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19444"/>
            <a:ext cx="12192001" cy="64400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9C36054-ADAA-43A8-AB37-773C4F607AAE}"/>
              </a:ext>
            </a:extLst>
          </p:cNvPr>
          <p:cNvSpPr txBox="1"/>
          <p:nvPr/>
        </p:nvSpPr>
        <p:spPr>
          <a:xfrm>
            <a:off x="3307370" y="2321004"/>
            <a:ext cx="557725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>
                <a:ln w="22225">
                  <a:solidFill>
                    <a:srgbClr val="FFFFFF"/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DẶN DÒ</a:t>
            </a:r>
            <a:endParaRPr lang="en-US" sz="6600" b="1" dirty="0">
              <a:ln w="22225">
                <a:solidFill>
                  <a:srgbClr val="FFFFFF"/>
                </a:solidFill>
                <a:prstDash val="solid"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656515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-113024407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2011</TotalTime>
  <Words>204</Words>
  <Application>Microsoft Office PowerPoint</Application>
  <PresentationFormat>Widescreen</PresentationFormat>
  <Paragraphs>51</Paragraphs>
  <Slides>19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HP001 4 hàng</vt:lpstr>
      <vt:lpstr>UTM Avo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128</cp:revision>
  <dcterms:created xsi:type="dcterms:W3CDTF">2021-11-01T08:16:43Z</dcterms:created>
  <dcterms:modified xsi:type="dcterms:W3CDTF">2022-02-22T08:02:15Z</dcterms:modified>
</cp:coreProperties>
</file>