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583" r:id="rId2"/>
    <p:sldId id="399" r:id="rId3"/>
    <p:sldId id="398" r:id="rId4"/>
    <p:sldId id="400" r:id="rId5"/>
    <p:sldId id="406" r:id="rId6"/>
    <p:sldId id="407" r:id="rId7"/>
    <p:sldId id="408" r:id="rId8"/>
    <p:sldId id="409" r:id="rId9"/>
    <p:sldId id="401" r:id="rId10"/>
    <p:sldId id="402" r:id="rId11"/>
    <p:sldId id="413" r:id="rId12"/>
    <p:sldId id="414" r:id="rId13"/>
    <p:sldId id="415" r:id="rId14"/>
    <p:sldId id="416" r:id="rId15"/>
    <p:sldId id="417" r:id="rId16"/>
    <p:sldId id="418" r:id="rId17"/>
    <p:sldId id="419" r:id="rId18"/>
    <p:sldId id="420" r:id="rId19"/>
    <p:sldId id="270" r:id="rId20"/>
  </p:sldIdLst>
  <p:sldSz cx="12192000" cy="6858000"/>
  <p:notesSz cx="6858000" cy="9144000"/>
  <p:embeddedFontLst>
    <p:embeddedFont>
      <p:font typeface="Barlow Condensed Thin" panose="00000306000000000000" pitchFamily="2" charset="0"/>
      <p:regular r:id="rId22"/>
      <p: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ourgette" panose="020B0604020202020204" charset="0"/>
      <p:bold r:id="rId28"/>
      <p:boldItalic r:id="rId29"/>
    </p:embeddedFont>
    <p:embeddedFont>
      <p:font typeface="UTM Avo" panose="02040603050506020204" pitchFamily="18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73F1"/>
    <a:srgbClr val="E8EE59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>
        <p:scale>
          <a:sx n="75" d="100"/>
          <a:sy n="75" d="100"/>
        </p:scale>
        <p:origin x="1398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3A29-CE49-4F65-B40B-CAC08D70590C}" type="slidenum">
              <a:rPr lang="en-SG" smtClean="0"/>
              <a:t>3</a:t>
            </a:fld>
            <a:endParaRPr lang="en-S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Ấn</a:t>
            </a:r>
            <a:r>
              <a:rPr lang="en-US" dirty="0"/>
              <a:t>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/>
              <a:t>nhất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niêu</a:t>
            </a:r>
            <a:r>
              <a:rPr lang="en-US" dirty="0"/>
              <a:t> </a:t>
            </a:r>
            <a:r>
              <a:rPr lang="en-US" dirty="0" err="1"/>
              <a:t>đất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di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cậu</a:t>
            </a:r>
            <a:r>
              <a:rPr lang="en-US" dirty="0"/>
              <a:t> </a:t>
            </a:r>
            <a:r>
              <a:rPr lang="en-US" dirty="0" err="1"/>
              <a:t>bé</a:t>
            </a:r>
            <a:endParaRPr lang="en-US" dirty="0"/>
          </a:p>
          <a:p>
            <a:r>
              <a:rPr lang="en-US" dirty="0" err="1"/>
              <a:t>Ấn</a:t>
            </a:r>
            <a:r>
              <a:rPr lang="en-US" dirty="0"/>
              <a:t>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2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niêu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đập</a:t>
            </a:r>
            <a:r>
              <a:rPr lang="en-US" dirty="0"/>
              <a:t> </a:t>
            </a:r>
            <a:r>
              <a:rPr lang="en-US" dirty="0" err="1"/>
              <a:t>niêu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nhận</a:t>
            </a:r>
            <a:r>
              <a:rPr lang="en-US" dirty="0"/>
              <a:t> </a:t>
            </a:r>
            <a:r>
              <a:rPr lang="en-US" dirty="0" err="1"/>
              <a:t>lì</a:t>
            </a:r>
            <a:r>
              <a:rPr lang="en-US" dirty="0"/>
              <a:t> </a:t>
            </a:r>
            <a:r>
              <a:rPr lang="en-US" dirty="0" err="1"/>
              <a:t>xì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FEFC53-2A26-474C-9D69-1F42F828B907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458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07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14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756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249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2/17/2022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148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55" r:id="rId6"/>
    <p:sldLayoutId id="2147483661" r:id="rId7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1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sv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svg"/><Relationship Id="rId18" Type="http://schemas.openxmlformats.org/officeDocument/2006/relationships/image" Target="../media/image50.png"/><Relationship Id="rId26" Type="http://schemas.microsoft.com/office/2007/relationships/hdphoto" Target="../media/hdphoto2.wdp"/><Relationship Id="rId39" Type="http://schemas.openxmlformats.org/officeDocument/2006/relationships/slide" Target="slide19.xml"/><Relationship Id="rId3" Type="http://schemas.openxmlformats.org/officeDocument/2006/relationships/audio" Target="../media/audio1.wav"/><Relationship Id="rId21" Type="http://schemas.openxmlformats.org/officeDocument/2006/relationships/image" Target="../media/image53.png"/><Relationship Id="rId34" Type="http://schemas.openxmlformats.org/officeDocument/2006/relationships/image" Target="../media/image61.png"/><Relationship Id="rId42" Type="http://schemas.microsoft.com/office/2007/relationships/hdphoto" Target="../media/hdphoto5.wdp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svg"/><Relationship Id="rId25" Type="http://schemas.openxmlformats.org/officeDocument/2006/relationships/image" Target="../media/image56.png"/><Relationship Id="rId33" Type="http://schemas.openxmlformats.org/officeDocument/2006/relationships/image" Target="../media/image60.png"/><Relationship Id="rId38" Type="http://schemas.openxmlformats.org/officeDocument/2006/relationships/slide" Target="slide17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8.png"/><Relationship Id="rId20" Type="http://schemas.openxmlformats.org/officeDocument/2006/relationships/image" Target="../media/image52.svg"/><Relationship Id="rId29" Type="http://schemas.openxmlformats.org/officeDocument/2006/relationships/image" Target="../media/image58.png"/><Relationship Id="rId41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svg"/><Relationship Id="rId11" Type="http://schemas.openxmlformats.org/officeDocument/2006/relationships/image" Target="../media/image43.png"/><Relationship Id="rId24" Type="http://schemas.microsoft.com/office/2007/relationships/hdphoto" Target="../media/hdphoto1.wdp"/><Relationship Id="rId32" Type="http://schemas.openxmlformats.org/officeDocument/2006/relationships/image" Target="../media/image59.GIF"/><Relationship Id="rId37" Type="http://schemas.openxmlformats.org/officeDocument/2006/relationships/slide" Target="slide16.xml"/><Relationship Id="rId40" Type="http://schemas.openxmlformats.org/officeDocument/2006/relationships/image" Target="../media/image63.png"/><Relationship Id="rId45" Type="http://schemas.openxmlformats.org/officeDocument/2006/relationships/image" Target="../media/image66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23" Type="http://schemas.openxmlformats.org/officeDocument/2006/relationships/image" Target="../media/image55.png"/><Relationship Id="rId28" Type="http://schemas.microsoft.com/office/2007/relationships/hdphoto" Target="../media/hdphoto3.wdp"/><Relationship Id="rId36" Type="http://schemas.openxmlformats.org/officeDocument/2006/relationships/slide" Target="slide15.xml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31" Type="http://schemas.openxmlformats.org/officeDocument/2006/relationships/slide" Target="slide14.xml"/><Relationship Id="rId44" Type="http://schemas.openxmlformats.org/officeDocument/2006/relationships/slide" Target="slide18.xml"/><Relationship Id="rId4" Type="http://schemas.openxmlformats.org/officeDocument/2006/relationships/image" Target="../media/image36.jpeg"/><Relationship Id="rId9" Type="http://schemas.openxmlformats.org/officeDocument/2006/relationships/image" Target="../media/image41.GIF"/><Relationship Id="rId14" Type="http://schemas.openxmlformats.org/officeDocument/2006/relationships/image" Target="../media/image46.png"/><Relationship Id="rId22" Type="http://schemas.openxmlformats.org/officeDocument/2006/relationships/image" Target="../media/image54.png"/><Relationship Id="rId27" Type="http://schemas.openxmlformats.org/officeDocument/2006/relationships/image" Target="../media/image57.png"/><Relationship Id="rId30" Type="http://schemas.microsoft.com/office/2007/relationships/hdphoto" Target="../media/hdphoto4.wdp"/><Relationship Id="rId35" Type="http://schemas.openxmlformats.org/officeDocument/2006/relationships/image" Target="../media/image62.png"/><Relationship Id="rId43" Type="http://schemas.openxmlformats.org/officeDocument/2006/relationships/image" Target="../media/image6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png"/><Relationship Id="rId5" Type="http://schemas.openxmlformats.org/officeDocument/2006/relationships/image" Target="../media/image70.png"/><Relationship Id="rId4" Type="http://schemas.openxmlformats.org/officeDocument/2006/relationships/image" Target="../media/image69.sv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75.svg"/><Relationship Id="rId3" Type="http://schemas.openxmlformats.org/officeDocument/2006/relationships/audio" Target="../media/audio3.wav"/><Relationship Id="rId7" Type="http://schemas.openxmlformats.org/officeDocument/2006/relationships/image" Target="../media/image72.png"/><Relationship Id="rId12" Type="http://schemas.openxmlformats.org/officeDocument/2006/relationships/image" Target="../media/image7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jpeg"/><Relationship Id="rId11" Type="http://schemas.openxmlformats.org/officeDocument/2006/relationships/slide" Target="slide12.xml"/><Relationship Id="rId5" Type="http://schemas.openxmlformats.org/officeDocument/2006/relationships/audio" Target="../media/audio5.wav"/><Relationship Id="rId10" Type="http://schemas.microsoft.com/office/2007/relationships/hdphoto" Target="../media/hdphoto7.wdp"/><Relationship Id="rId4" Type="http://schemas.openxmlformats.org/officeDocument/2006/relationships/audio" Target="../media/audio4.wav"/><Relationship Id="rId9" Type="http://schemas.openxmlformats.org/officeDocument/2006/relationships/image" Target="../media/image73.png"/><Relationship Id="rId14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75.svg"/><Relationship Id="rId3" Type="http://schemas.openxmlformats.org/officeDocument/2006/relationships/audio" Target="../media/audio3.wav"/><Relationship Id="rId7" Type="http://schemas.openxmlformats.org/officeDocument/2006/relationships/image" Target="../media/image72.png"/><Relationship Id="rId12" Type="http://schemas.openxmlformats.org/officeDocument/2006/relationships/image" Target="../media/image7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jpeg"/><Relationship Id="rId11" Type="http://schemas.openxmlformats.org/officeDocument/2006/relationships/slide" Target="slide12.xml"/><Relationship Id="rId5" Type="http://schemas.openxmlformats.org/officeDocument/2006/relationships/audio" Target="../media/audio5.wav"/><Relationship Id="rId10" Type="http://schemas.microsoft.com/office/2007/relationships/hdphoto" Target="../media/hdphoto7.wdp"/><Relationship Id="rId4" Type="http://schemas.openxmlformats.org/officeDocument/2006/relationships/audio" Target="../media/audio4.wav"/><Relationship Id="rId9" Type="http://schemas.openxmlformats.org/officeDocument/2006/relationships/image" Target="../media/image73.png"/><Relationship Id="rId14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75.svg"/><Relationship Id="rId3" Type="http://schemas.openxmlformats.org/officeDocument/2006/relationships/audio" Target="../media/audio3.wav"/><Relationship Id="rId7" Type="http://schemas.openxmlformats.org/officeDocument/2006/relationships/image" Target="../media/image72.png"/><Relationship Id="rId12" Type="http://schemas.openxmlformats.org/officeDocument/2006/relationships/image" Target="../media/image7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jpeg"/><Relationship Id="rId11" Type="http://schemas.openxmlformats.org/officeDocument/2006/relationships/slide" Target="slide12.xml"/><Relationship Id="rId5" Type="http://schemas.openxmlformats.org/officeDocument/2006/relationships/audio" Target="../media/audio5.wav"/><Relationship Id="rId10" Type="http://schemas.microsoft.com/office/2007/relationships/hdphoto" Target="../media/hdphoto7.wdp"/><Relationship Id="rId4" Type="http://schemas.openxmlformats.org/officeDocument/2006/relationships/audio" Target="../media/audio4.wav"/><Relationship Id="rId9" Type="http://schemas.openxmlformats.org/officeDocument/2006/relationships/image" Target="../media/image73.png"/><Relationship Id="rId1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75.svg"/><Relationship Id="rId3" Type="http://schemas.openxmlformats.org/officeDocument/2006/relationships/audio" Target="../media/audio3.wav"/><Relationship Id="rId7" Type="http://schemas.openxmlformats.org/officeDocument/2006/relationships/image" Target="../media/image72.png"/><Relationship Id="rId12" Type="http://schemas.openxmlformats.org/officeDocument/2006/relationships/image" Target="../media/image7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jpeg"/><Relationship Id="rId11" Type="http://schemas.openxmlformats.org/officeDocument/2006/relationships/slide" Target="slide12.xml"/><Relationship Id="rId5" Type="http://schemas.openxmlformats.org/officeDocument/2006/relationships/audio" Target="../media/audio5.wav"/><Relationship Id="rId10" Type="http://schemas.microsoft.com/office/2007/relationships/hdphoto" Target="../media/hdphoto7.wdp"/><Relationship Id="rId4" Type="http://schemas.openxmlformats.org/officeDocument/2006/relationships/audio" Target="../media/audio4.wav"/><Relationship Id="rId9" Type="http://schemas.openxmlformats.org/officeDocument/2006/relationships/image" Target="../media/image73.png"/><Relationship Id="rId1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75.svg"/><Relationship Id="rId3" Type="http://schemas.openxmlformats.org/officeDocument/2006/relationships/audio" Target="../media/audio3.wav"/><Relationship Id="rId7" Type="http://schemas.openxmlformats.org/officeDocument/2006/relationships/image" Target="../media/image80.png"/><Relationship Id="rId12" Type="http://schemas.openxmlformats.org/officeDocument/2006/relationships/image" Target="../media/image7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jpeg"/><Relationship Id="rId11" Type="http://schemas.openxmlformats.org/officeDocument/2006/relationships/slide" Target="slide12.xml"/><Relationship Id="rId5" Type="http://schemas.openxmlformats.org/officeDocument/2006/relationships/audio" Target="../media/audio5.wav"/><Relationship Id="rId10" Type="http://schemas.microsoft.com/office/2007/relationships/hdphoto" Target="../media/hdphoto7.wdp"/><Relationship Id="rId4" Type="http://schemas.openxmlformats.org/officeDocument/2006/relationships/audio" Target="../media/audio4.wav"/><Relationship Id="rId9" Type="http://schemas.openxmlformats.org/officeDocument/2006/relationships/image" Target="../media/image73.png"/><Relationship Id="rId1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90884" y="1635982"/>
            <a:ext cx="1201023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25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44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4400" b="1">
                <a:solidFill>
                  <a:srgbClr val="FF0000"/>
                </a:solidFill>
                <a:latin typeface="UTM Avo" panose="02040603050506020204" pitchFamily="18" charset="0"/>
              </a:rPr>
              <a:t> 54: Em ôn lại những gì đã học – Tiết 1</a:t>
            </a:r>
            <a:endParaRPr sz="4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913"/>
            <a:ext cx="12192000" cy="641508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10" y="442595"/>
            <a:ext cx="11345545" cy="5454015"/>
          </a:xfrm>
          <a:prstGeom prst="rect">
            <a:avLst/>
          </a:prstGeom>
        </p:spPr>
      </p:pic>
      <p:sp>
        <p:nvSpPr>
          <p:cNvPr id="741" name="TextBox 740"/>
          <p:cNvSpPr txBox="1"/>
          <p:nvPr/>
        </p:nvSpPr>
        <p:spPr>
          <a:xfrm>
            <a:off x="1409700" y="2705725"/>
            <a:ext cx="96840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1: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Đọc</a:t>
            </a: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những</a:t>
            </a: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còn</a:t>
            </a: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thiếu</a:t>
            </a: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bảng</a:t>
            </a: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từ</a:t>
            </a: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đến</a:t>
            </a:r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100: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0" y="5748565"/>
            <a:ext cx="12192000" cy="1123950"/>
            <a:chOff x="0" y="5849255"/>
            <a:chExt cx="11912775" cy="100874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849257"/>
              <a:ext cx="3970925" cy="100874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970925" y="5849256"/>
              <a:ext cx="3970925" cy="1008743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1850" y="5849255"/>
              <a:ext cx="3970925" cy="1008743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0" y="6254139"/>
            <a:ext cx="3888419" cy="6183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619" y="6254139"/>
            <a:ext cx="3888419" cy="61837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619" y="6254139"/>
            <a:ext cx="3888419" cy="618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715"/>
            <a:ext cx="12192000" cy="618109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634655"/>
              </p:ext>
            </p:extLst>
          </p:nvPr>
        </p:nvGraphicFramePr>
        <p:xfrm>
          <a:off x="2637610" y="504643"/>
          <a:ext cx="7257141" cy="526868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bg1"/>
                  </a:outerShdw>
                </a:effectLst>
                <a:tableStyleId>{5C22544A-7EE6-4342-B048-85BDC9FD1C3A}</a:tableStyleId>
              </a:tblPr>
              <a:tblGrid>
                <a:gridCol w="725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8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7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02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571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9668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9668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4653"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1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18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180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96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50" name="TextBox 549"/>
          <p:cNvSpPr txBox="1"/>
          <p:nvPr/>
        </p:nvSpPr>
        <p:spPr>
          <a:xfrm>
            <a:off x="3334294" y="51705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32" name="TextBox 731"/>
          <p:cNvSpPr txBox="1"/>
          <p:nvPr/>
        </p:nvSpPr>
        <p:spPr>
          <a:xfrm>
            <a:off x="3900351" y="51705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33" name="TextBox 732"/>
          <p:cNvSpPr txBox="1"/>
          <p:nvPr/>
        </p:nvSpPr>
        <p:spPr>
          <a:xfrm>
            <a:off x="4778466" y="51705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34" name="TextBox 733"/>
          <p:cNvSpPr txBox="1"/>
          <p:nvPr/>
        </p:nvSpPr>
        <p:spPr>
          <a:xfrm>
            <a:off x="5605780" y="51705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35" name="TextBox 734"/>
          <p:cNvSpPr txBox="1"/>
          <p:nvPr/>
        </p:nvSpPr>
        <p:spPr>
          <a:xfrm>
            <a:off x="6287951" y="51705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36" name="TextBox 735"/>
          <p:cNvSpPr txBox="1"/>
          <p:nvPr/>
        </p:nvSpPr>
        <p:spPr>
          <a:xfrm>
            <a:off x="6999151" y="51705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37" name="TextBox 736"/>
          <p:cNvSpPr txBox="1"/>
          <p:nvPr/>
        </p:nvSpPr>
        <p:spPr>
          <a:xfrm>
            <a:off x="7710351" y="50769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38" name="TextBox 737"/>
          <p:cNvSpPr txBox="1"/>
          <p:nvPr/>
        </p:nvSpPr>
        <p:spPr>
          <a:xfrm>
            <a:off x="8421551" y="48381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39" name="TextBox 738"/>
          <p:cNvSpPr txBox="1"/>
          <p:nvPr/>
        </p:nvSpPr>
        <p:spPr>
          <a:xfrm>
            <a:off x="2615837" y="481716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  1</a:t>
            </a:r>
          </a:p>
        </p:txBody>
      </p:sp>
      <p:sp>
        <p:nvSpPr>
          <p:cNvPr id="740" name="TextBox 739"/>
          <p:cNvSpPr txBox="1"/>
          <p:nvPr/>
        </p:nvSpPr>
        <p:spPr>
          <a:xfrm>
            <a:off x="3334294" y="52220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2</a:t>
            </a:r>
          </a:p>
        </p:txBody>
      </p:sp>
      <p:sp>
        <p:nvSpPr>
          <p:cNvPr id="742" name="TextBox 741"/>
          <p:cNvSpPr txBox="1"/>
          <p:nvPr/>
        </p:nvSpPr>
        <p:spPr>
          <a:xfrm>
            <a:off x="4110809" y="50043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3</a:t>
            </a:r>
          </a:p>
        </p:txBody>
      </p:sp>
      <p:sp>
        <p:nvSpPr>
          <p:cNvPr id="743" name="TextBox 742"/>
          <p:cNvSpPr txBox="1"/>
          <p:nvPr/>
        </p:nvSpPr>
        <p:spPr>
          <a:xfrm>
            <a:off x="4778466" y="52220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4</a:t>
            </a:r>
          </a:p>
        </p:txBody>
      </p:sp>
      <p:sp>
        <p:nvSpPr>
          <p:cNvPr id="744" name="TextBox 743"/>
          <p:cNvSpPr txBox="1"/>
          <p:nvPr/>
        </p:nvSpPr>
        <p:spPr>
          <a:xfrm>
            <a:off x="5547722" y="50769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5</a:t>
            </a:r>
          </a:p>
        </p:txBody>
      </p:sp>
      <p:sp>
        <p:nvSpPr>
          <p:cNvPr id="745" name="TextBox 744"/>
          <p:cNvSpPr txBox="1"/>
          <p:nvPr/>
        </p:nvSpPr>
        <p:spPr>
          <a:xfrm>
            <a:off x="6186351" y="48171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6</a:t>
            </a:r>
          </a:p>
        </p:txBody>
      </p:sp>
      <p:sp>
        <p:nvSpPr>
          <p:cNvPr id="746" name="TextBox 745"/>
          <p:cNvSpPr txBox="1"/>
          <p:nvPr/>
        </p:nvSpPr>
        <p:spPr>
          <a:xfrm>
            <a:off x="6999151" y="48381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7</a:t>
            </a:r>
          </a:p>
        </p:txBody>
      </p:sp>
      <p:sp>
        <p:nvSpPr>
          <p:cNvPr id="747" name="TextBox 746"/>
          <p:cNvSpPr txBox="1"/>
          <p:nvPr/>
        </p:nvSpPr>
        <p:spPr>
          <a:xfrm>
            <a:off x="7710351" y="47235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8</a:t>
            </a:r>
          </a:p>
        </p:txBody>
      </p:sp>
      <p:sp>
        <p:nvSpPr>
          <p:cNvPr id="748" name="TextBox 747"/>
          <p:cNvSpPr txBox="1"/>
          <p:nvPr/>
        </p:nvSpPr>
        <p:spPr>
          <a:xfrm>
            <a:off x="8479607" y="46299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9</a:t>
            </a:r>
          </a:p>
        </p:txBody>
      </p:sp>
      <p:sp>
        <p:nvSpPr>
          <p:cNvPr id="749" name="TextBox 748"/>
          <p:cNvSpPr txBox="1"/>
          <p:nvPr/>
        </p:nvSpPr>
        <p:spPr>
          <a:xfrm>
            <a:off x="9065531" y="49159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10</a:t>
            </a:r>
          </a:p>
        </p:txBody>
      </p:sp>
      <p:sp>
        <p:nvSpPr>
          <p:cNvPr id="750" name="TextBox 749"/>
          <p:cNvSpPr txBox="1"/>
          <p:nvPr/>
        </p:nvSpPr>
        <p:spPr>
          <a:xfrm>
            <a:off x="2615837" y="1047770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51" name="TextBox 750"/>
          <p:cNvSpPr txBox="1"/>
          <p:nvPr/>
        </p:nvSpPr>
        <p:spPr>
          <a:xfrm>
            <a:off x="3283495" y="1038410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12</a:t>
            </a:r>
          </a:p>
        </p:txBody>
      </p:sp>
      <p:sp>
        <p:nvSpPr>
          <p:cNvPr id="752" name="TextBox 751"/>
          <p:cNvSpPr txBox="1"/>
          <p:nvPr/>
        </p:nvSpPr>
        <p:spPr>
          <a:xfrm>
            <a:off x="4016465" y="96184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53" name="TextBox 752"/>
          <p:cNvSpPr txBox="1"/>
          <p:nvPr/>
        </p:nvSpPr>
        <p:spPr>
          <a:xfrm>
            <a:off x="4800237" y="101053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54" name="TextBox 753"/>
          <p:cNvSpPr txBox="1"/>
          <p:nvPr/>
        </p:nvSpPr>
        <p:spPr>
          <a:xfrm>
            <a:off x="5605780" y="98151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55" name="TextBox 754"/>
          <p:cNvSpPr txBox="1"/>
          <p:nvPr/>
        </p:nvSpPr>
        <p:spPr>
          <a:xfrm>
            <a:off x="6309722" y="99540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56" name="TextBox 755"/>
          <p:cNvSpPr txBox="1"/>
          <p:nvPr/>
        </p:nvSpPr>
        <p:spPr>
          <a:xfrm>
            <a:off x="6984636" y="100117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57" name="TextBox 756"/>
          <p:cNvSpPr txBox="1"/>
          <p:nvPr/>
        </p:nvSpPr>
        <p:spPr>
          <a:xfrm>
            <a:off x="7695836" y="1030208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58" name="TextBox 757"/>
          <p:cNvSpPr txBox="1"/>
          <p:nvPr/>
        </p:nvSpPr>
        <p:spPr>
          <a:xfrm>
            <a:off x="8421551" y="1030208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19</a:t>
            </a:r>
          </a:p>
        </p:txBody>
      </p:sp>
      <p:sp>
        <p:nvSpPr>
          <p:cNvPr id="759" name="TextBox 758"/>
          <p:cNvSpPr txBox="1"/>
          <p:nvPr/>
        </p:nvSpPr>
        <p:spPr>
          <a:xfrm>
            <a:off x="9183551" y="1030208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60" name="TextBox 759"/>
          <p:cNvSpPr txBox="1"/>
          <p:nvPr/>
        </p:nvSpPr>
        <p:spPr>
          <a:xfrm>
            <a:off x="2608579" y="99540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11</a:t>
            </a:r>
          </a:p>
        </p:txBody>
      </p:sp>
      <p:sp>
        <p:nvSpPr>
          <p:cNvPr id="761" name="TextBox 760"/>
          <p:cNvSpPr txBox="1"/>
          <p:nvPr/>
        </p:nvSpPr>
        <p:spPr>
          <a:xfrm>
            <a:off x="4016465" y="981510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13</a:t>
            </a:r>
          </a:p>
        </p:txBody>
      </p:sp>
      <p:sp>
        <p:nvSpPr>
          <p:cNvPr id="762" name="TextBox 761"/>
          <p:cNvSpPr txBox="1"/>
          <p:nvPr/>
        </p:nvSpPr>
        <p:spPr>
          <a:xfrm>
            <a:off x="4778466" y="100117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14</a:t>
            </a:r>
          </a:p>
        </p:txBody>
      </p:sp>
      <p:sp>
        <p:nvSpPr>
          <p:cNvPr id="763" name="TextBox 762"/>
          <p:cNvSpPr txBox="1"/>
          <p:nvPr/>
        </p:nvSpPr>
        <p:spPr>
          <a:xfrm>
            <a:off x="5547722" y="101569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15</a:t>
            </a:r>
          </a:p>
        </p:txBody>
      </p:sp>
      <p:sp>
        <p:nvSpPr>
          <p:cNvPr id="764" name="TextBox 763"/>
          <p:cNvSpPr txBox="1"/>
          <p:nvPr/>
        </p:nvSpPr>
        <p:spPr>
          <a:xfrm>
            <a:off x="6324236" y="101569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16</a:t>
            </a:r>
          </a:p>
        </p:txBody>
      </p:sp>
      <p:sp>
        <p:nvSpPr>
          <p:cNvPr id="765" name="TextBox 764"/>
          <p:cNvSpPr txBox="1"/>
          <p:nvPr/>
        </p:nvSpPr>
        <p:spPr>
          <a:xfrm>
            <a:off x="6984636" y="98604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17</a:t>
            </a:r>
          </a:p>
        </p:txBody>
      </p:sp>
      <p:sp>
        <p:nvSpPr>
          <p:cNvPr id="766" name="TextBox 765"/>
          <p:cNvSpPr txBox="1"/>
          <p:nvPr/>
        </p:nvSpPr>
        <p:spPr>
          <a:xfrm>
            <a:off x="7724865" y="101569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767" name="TextBox 766"/>
          <p:cNvSpPr txBox="1"/>
          <p:nvPr/>
        </p:nvSpPr>
        <p:spPr>
          <a:xfrm>
            <a:off x="9169036" y="100117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20</a:t>
            </a:r>
          </a:p>
        </p:txBody>
      </p:sp>
      <p:sp>
        <p:nvSpPr>
          <p:cNvPr id="768" name="TextBox 767"/>
          <p:cNvSpPr txBox="1"/>
          <p:nvPr/>
        </p:nvSpPr>
        <p:spPr>
          <a:xfrm>
            <a:off x="2659380" y="154661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69" name="TextBox 768"/>
          <p:cNvSpPr txBox="1"/>
          <p:nvPr/>
        </p:nvSpPr>
        <p:spPr>
          <a:xfrm>
            <a:off x="3283495" y="155692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70" name="TextBox 769"/>
          <p:cNvSpPr txBox="1"/>
          <p:nvPr/>
        </p:nvSpPr>
        <p:spPr>
          <a:xfrm>
            <a:off x="4067266" y="148363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23</a:t>
            </a:r>
          </a:p>
        </p:txBody>
      </p:sp>
      <p:sp>
        <p:nvSpPr>
          <p:cNvPr id="771" name="TextBox 770"/>
          <p:cNvSpPr txBox="1"/>
          <p:nvPr/>
        </p:nvSpPr>
        <p:spPr>
          <a:xfrm>
            <a:off x="4843779" y="1487846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72" name="TextBox 771"/>
          <p:cNvSpPr txBox="1"/>
          <p:nvPr/>
        </p:nvSpPr>
        <p:spPr>
          <a:xfrm>
            <a:off x="5533207" y="153725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73" name="TextBox 772"/>
          <p:cNvSpPr txBox="1"/>
          <p:nvPr/>
        </p:nvSpPr>
        <p:spPr>
          <a:xfrm>
            <a:off x="6324236" y="153725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74" name="TextBox 773"/>
          <p:cNvSpPr txBox="1"/>
          <p:nvPr/>
        </p:nvSpPr>
        <p:spPr>
          <a:xfrm>
            <a:off x="7020920" y="152833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75" name="TextBox 774"/>
          <p:cNvSpPr txBox="1"/>
          <p:nvPr/>
        </p:nvSpPr>
        <p:spPr>
          <a:xfrm>
            <a:off x="7710351" y="153725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28</a:t>
            </a:r>
          </a:p>
        </p:txBody>
      </p:sp>
      <p:sp>
        <p:nvSpPr>
          <p:cNvPr id="776" name="TextBox 775"/>
          <p:cNvSpPr txBox="1"/>
          <p:nvPr/>
        </p:nvSpPr>
        <p:spPr>
          <a:xfrm>
            <a:off x="8465092" y="148363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77" name="TextBox 776"/>
          <p:cNvSpPr txBox="1"/>
          <p:nvPr/>
        </p:nvSpPr>
        <p:spPr>
          <a:xfrm>
            <a:off x="9161780" y="150330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78" name="TextBox 777"/>
          <p:cNvSpPr txBox="1"/>
          <p:nvPr/>
        </p:nvSpPr>
        <p:spPr>
          <a:xfrm>
            <a:off x="2615837" y="207262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79" name="TextBox 778"/>
          <p:cNvSpPr txBox="1"/>
          <p:nvPr/>
        </p:nvSpPr>
        <p:spPr>
          <a:xfrm>
            <a:off x="3348808" y="206840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80" name="TextBox 779"/>
          <p:cNvSpPr txBox="1"/>
          <p:nvPr/>
        </p:nvSpPr>
        <p:spPr>
          <a:xfrm>
            <a:off x="4110809" y="205904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81" name="TextBox 780"/>
          <p:cNvSpPr txBox="1"/>
          <p:nvPr/>
        </p:nvSpPr>
        <p:spPr>
          <a:xfrm>
            <a:off x="4800237" y="2088076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34</a:t>
            </a:r>
          </a:p>
        </p:txBody>
      </p:sp>
      <p:sp>
        <p:nvSpPr>
          <p:cNvPr id="782" name="TextBox 781"/>
          <p:cNvSpPr txBox="1"/>
          <p:nvPr/>
        </p:nvSpPr>
        <p:spPr>
          <a:xfrm>
            <a:off x="5605779" y="203517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83" name="TextBox 782"/>
          <p:cNvSpPr txBox="1"/>
          <p:nvPr/>
        </p:nvSpPr>
        <p:spPr>
          <a:xfrm>
            <a:off x="6425836" y="203517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84" name="TextBox 783"/>
          <p:cNvSpPr txBox="1"/>
          <p:nvPr/>
        </p:nvSpPr>
        <p:spPr>
          <a:xfrm>
            <a:off x="6999151" y="202581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37</a:t>
            </a:r>
          </a:p>
        </p:txBody>
      </p:sp>
      <p:sp>
        <p:nvSpPr>
          <p:cNvPr id="785" name="TextBox 784"/>
          <p:cNvSpPr txBox="1"/>
          <p:nvPr/>
        </p:nvSpPr>
        <p:spPr>
          <a:xfrm>
            <a:off x="7724865" y="202581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86" name="TextBox 785"/>
          <p:cNvSpPr txBox="1"/>
          <p:nvPr/>
        </p:nvSpPr>
        <p:spPr>
          <a:xfrm>
            <a:off x="8465092" y="203517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87" name="TextBox 786"/>
          <p:cNvSpPr txBox="1"/>
          <p:nvPr/>
        </p:nvSpPr>
        <p:spPr>
          <a:xfrm>
            <a:off x="9161779" y="205904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88" name="TextBox 787"/>
          <p:cNvSpPr txBox="1"/>
          <p:nvPr/>
        </p:nvSpPr>
        <p:spPr>
          <a:xfrm>
            <a:off x="2615837" y="2610586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89" name="TextBox 788"/>
          <p:cNvSpPr txBox="1"/>
          <p:nvPr/>
        </p:nvSpPr>
        <p:spPr>
          <a:xfrm>
            <a:off x="3348808" y="261058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90" name="TextBox 789"/>
          <p:cNvSpPr txBox="1"/>
          <p:nvPr/>
        </p:nvSpPr>
        <p:spPr>
          <a:xfrm>
            <a:off x="4110809" y="261058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91" name="TextBox 790"/>
          <p:cNvSpPr txBox="1"/>
          <p:nvPr/>
        </p:nvSpPr>
        <p:spPr>
          <a:xfrm>
            <a:off x="4785724" y="261058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92" name="TextBox 791"/>
          <p:cNvSpPr txBox="1"/>
          <p:nvPr/>
        </p:nvSpPr>
        <p:spPr>
          <a:xfrm>
            <a:off x="5598522" y="258670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45</a:t>
            </a:r>
          </a:p>
        </p:txBody>
      </p:sp>
      <p:sp>
        <p:nvSpPr>
          <p:cNvPr id="793" name="TextBox 792"/>
          <p:cNvSpPr txBox="1"/>
          <p:nvPr/>
        </p:nvSpPr>
        <p:spPr>
          <a:xfrm>
            <a:off x="6171837" y="258292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46</a:t>
            </a:r>
          </a:p>
        </p:txBody>
      </p:sp>
      <p:sp>
        <p:nvSpPr>
          <p:cNvPr id="794" name="TextBox 793"/>
          <p:cNvSpPr txBox="1"/>
          <p:nvPr/>
        </p:nvSpPr>
        <p:spPr>
          <a:xfrm>
            <a:off x="7020920" y="262510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95" name="TextBox 794"/>
          <p:cNvSpPr txBox="1"/>
          <p:nvPr/>
        </p:nvSpPr>
        <p:spPr>
          <a:xfrm>
            <a:off x="7724865" y="2586708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96" name="TextBox 795"/>
          <p:cNvSpPr txBox="1"/>
          <p:nvPr/>
        </p:nvSpPr>
        <p:spPr>
          <a:xfrm>
            <a:off x="8537665" y="258670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97" name="TextBox 796"/>
          <p:cNvSpPr txBox="1"/>
          <p:nvPr/>
        </p:nvSpPr>
        <p:spPr>
          <a:xfrm>
            <a:off x="9140008" y="262510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798" name="TextBox 797"/>
          <p:cNvSpPr txBox="1"/>
          <p:nvPr/>
        </p:nvSpPr>
        <p:spPr>
          <a:xfrm>
            <a:off x="2608579" y="149394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21</a:t>
            </a:r>
          </a:p>
        </p:txBody>
      </p:sp>
      <p:sp>
        <p:nvSpPr>
          <p:cNvPr id="799" name="TextBox 798"/>
          <p:cNvSpPr txBox="1"/>
          <p:nvPr/>
        </p:nvSpPr>
        <p:spPr>
          <a:xfrm>
            <a:off x="3334293" y="153748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22</a:t>
            </a:r>
          </a:p>
        </p:txBody>
      </p:sp>
      <p:sp>
        <p:nvSpPr>
          <p:cNvPr id="800" name="TextBox 799"/>
          <p:cNvSpPr txBox="1"/>
          <p:nvPr/>
        </p:nvSpPr>
        <p:spPr>
          <a:xfrm>
            <a:off x="4800235" y="155692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24</a:t>
            </a:r>
          </a:p>
        </p:txBody>
      </p:sp>
      <p:sp>
        <p:nvSpPr>
          <p:cNvPr id="801" name="TextBox 800"/>
          <p:cNvSpPr txBox="1"/>
          <p:nvPr/>
        </p:nvSpPr>
        <p:spPr>
          <a:xfrm>
            <a:off x="5591265" y="153748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802" name="TextBox 801"/>
          <p:cNvSpPr txBox="1"/>
          <p:nvPr/>
        </p:nvSpPr>
        <p:spPr>
          <a:xfrm>
            <a:off x="6309721" y="153748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26</a:t>
            </a:r>
          </a:p>
        </p:txBody>
      </p:sp>
      <p:sp>
        <p:nvSpPr>
          <p:cNvPr id="803" name="TextBox 802"/>
          <p:cNvSpPr txBox="1"/>
          <p:nvPr/>
        </p:nvSpPr>
        <p:spPr>
          <a:xfrm>
            <a:off x="6984635" y="150845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27</a:t>
            </a:r>
          </a:p>
        </p:txBody>
      </p:sp>
      <p:sp>
        <p:nvSpPr>
          <p:cNvPr id="804" name="TextBox 803"/>
          <p:cNvSpPr txBox="1"/>
          <p:nvPr/>
        </p:nvSpPr>
        <p:spPr>
          <a:xfrm>
            <a:off x="8479607" y="155692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29</a:t>
            </a:r>
          </a:p>
        </p:txBody>
      </p:sp>
      <p:sp>
        <p:nvSpPr>
          <p:cNvPr id="805" name="TextBox 804"/>
          <p:cNvSpPr txBox="1"/>
          <p:nvPr/>
        </p:nvSpPr>
        <p:spPr>
          <a:xfrm>
            <a:off x="9161780" y="152833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806" name="TextBox 805"/>
          <p:cNvSpPr txBox="1"/>
          <p:nvPr/>
        </p:nvSpPr>
        <p:spPr>
          <a:xfrm>
            <a:off x="2615837" y="204968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31</a:t>
            </a:r>
          </a:p>
        </p:txBody>
      </p:sp>
      <p:sp>
        <p:nvSpPr>
          <p:cNvPr id="807" name="TextBox 806"/>
          <p:cNvSpPr txBox="1"/>
          <p:nvPr/>
        </p:nvSpPr>
        <p:spPr>
          <a:xfrm>
            <a:off x="3283495" y="2049686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808" name="TextBox 807"/>
          <p:cNvSpPr txBox="1"/>
          <p:nvPr/>
        </p:nvSpPr>
        <p:spPr>
          <a:xfrm>
            <a:off x="4016465" y="202160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33</a:t>
            </a:r>
          </a:p>
        </p:txBody>
      </p:sp>
      <p:sp>
        <p:nvSpPr>
          <p:cNvPr id="809" name="TextBox 808"/>
          <p:cNvSpPr txBox="1"/>
          <p:nvPr/>
        </p:nvSpPr>
        <p:spPr>
          <a:xfrm>
            <a:off x="5525950" y="202160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35</a:t>
            </a:r>
          </a:p>
        </p:txBody>
      </p:sp>
      <p:sp>
        <p:nvSpPr>
          <p:cNvPr id="810" name="TextBox 809"/>
          <p:cNvSpPr txBox="1"/>
          <p:nvPr/>
        </p:nvSpPr>
        <p:spPr>
          <a:xfrm>
            <a:off x="6353264" y="2059996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36</a:t>
            </a:r>
          </a:p>
        </p:txBody>
      </p:sp>
      <p:sp>
        <p:nvSpPr>
          <p:cNvPr id="812" name="TextBox 811"/>
          <p:cNvSpPr txBox="1"/>
          <p:nvPr/>
        </p:nvSpPr>
        <p:spPr>
          <a:xfrm>
            <a:off x="7695835" y="204968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38</a:t>
            </a:r>
          </a:p>
        </p:txBody>
      </p:sp>
      <p:sp>
        <p:nvSpPr>
          <p:cNvPr id="813" name="TextBox 812"/>
          <p:cNvSpPr txBox="1"/>
          <p:nvPr/>
        </p:nvSpPr>
        <p:spPr>
          <a:xfrm>
            <a:off x="8399780" y="206514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39</a:t>
            </a:r>
          </a:p>
        </p:txBody>
      </p:sp>
      <p:sp>
        <p:nvSpPr>
          <p:cNvPr id="814" name="TextBox 813"/>
          <p:cNvSpPr txBox="1"/>
          <p:nvPr/>
        </p:nvSpPr>
        <p:spPr>
          <a:xfrm>
            <a:off x="9118237" y="202160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40</a:t>
            </a:r>
          </a:p>
        </p:txBody>
      </p:sp>
      <p:sp>
        <p:nvSpPr>
          <p:cNvPr id="815" name="TextBox 814"/>
          <p:cNvSpPr txBox="1"/>
          <p:nvPr/>
        </p:nvSpPr>
        <p:spPr>
          <a:xfrm>
            <a:off x="2615837" y="2586706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41</a:t>
            </a:r>
          </a:p>
        </p:txBody>
      </p:sp>
      <p:sp>
        <p:nvSpPr>
          <p:cNvPr id="816" name="TextBox 815"/>
          <p:cNvSpPr txBox="1"/>
          <p:nvPr/>
        </p:nvSpPr>
        <p:spPr>
          <a:xfrm>
            <a:off x="3341551" y="258670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42</a:t>
            </a:r>
          </a:p>
        </p:txBody>
      </p:sp>
      <p:sp>
        <p:nvSpPr>
          <p:cNvPr id="817" name="TextBox 816"/>
          <p:cNvSpPr txBox="1"/>
          <p:nvPr/>
        </p:nvSpPr>
        <p:spPr>
          <a:xfrm>
            <a:off x="4110809" y="258670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43</a:t>
            </a:r>
          </a:p>
        </p:txBody>
      </p:sp>
      <p:sp>
        <p:nvSpPr>
          <p:cNvPr id="818" name="TextBox 817"/>
          <p:cNvSpPr txBox="1"/>
          <p:nvPr/>
        </p:nvSpPr>
        <p:spPr>
          <a:xfrm>
            <a:off x="4814748" y="258670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44</a:t>
            </a:r>
          </a:p>
        </p:txBody>
      </p:sp>
      <p:sp>
        <p:nvSpPr>
          <p:cNvPr id="819" name="TextBox 818"/>
          <p:cNvSpPr txBox="1"/>
          <p:nvPr/>
        </p:nvSpPr>
        <p:spPr>
          <a:xfrm>
            <a:off x="7013665" y="258292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47</a:t>
            </a:r>
          </a:p>
        </p:txBody>
      </p:sp>
      <p:sp>
        <p:nvSpPr>
          <p:cNvPr id="820" name="TextBox 819"/>
          <p:cNvSpPr txBox="1"/>
          <p:nvPr/>
        </p:nvSpPr>
        <p:spPr>
          <a:xfrm>
            <a:off x="7695834" y="257356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48</a:t>
            </a:r>
          </a:p>
        </p:txBody>
      </p:sp>
      <p:sp>
        <p:nvSpPr>
          <p:cNvPr id="821" name="TextBox 820"/>
          <p:cNvSpPr txBox="1"/>
          <p:nvPr/>
        </p:nvSpPr>
        <p:spPr>
          <a:xfrm>
            <a:off x="8479607" y="2573560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49</a:t>
            </a:r>
          </a:p>
        </p:txBody>
      </p:sp>
      <p:sp>
        <p:nvSpPr>
          <p:cNvPr id="822" name="TextBox 821"/>
          <p:cNvSpPr txBox="1"/>
          <p:nvPr/>
        </p:nvSpPr>
        <p:spPr>
          <a:xfrm>
            <a:off x="9110980" y="257355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50</a:t>
            </a:r>
          </a:p>
        </p:txBody>
      </p:sp>
      <p:sp>
        <p:nvSpPr>
          <p:cNvPr id="823" name="TextBox 822"/>
          <p:cNvSpPr txBox="1"/>
          <p:nvPr/>
        </p:nvSpPr>
        <p:spPr>
          <a:xfrm>
            <a:off x="2659380" y="315833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24" name="TextBox 823"/>
          <p:cNvSpPr txBox="1"/>
          <p:nvPr/>
        </p:nvSpPr>
        <p:spPr>
          <a:xfrm>
            <a:off x="3348808" y="315833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25" name="TextBox 824"/>
          <p:cNvSpPr txBox="1"/>
          <p:nvPr/>
        </p:nvSpPr>
        <p:spPr>
          <a:xfrm>
            <a:off x="4045495" y="315833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26" name="TextBox 825"/>
          <p:cNvSpPr txBox="1"/>
          <p:nvPr/>
        </p:nvSpPr>
        <p:spPr>
          <a:xfrm>
            <a:off x="4814747" y="315833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27" name="TextBox 826"/>
          <p:cNvSpPr txBox="1"/>
          <p:nvPr/>
        </p:nvSpPr>
        <p:spPr>
          <a:xfrm>
            <a:off x="5482407" y="3041388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55</a:t>
            </a:r>
          </a:p>
        </p:txBody>
      </p:sp>
      <p:sp>
        <p:nvSpPr>
          <p:cNvPr id="828" name="TextBox 827"/>
          <p:cNvSpPr txBox="1"/>
          <p:nvPr/>
        </p:nvSpPr>
        <p:spPr>
          <a:xfrm>
            <a:off x="6251665" y="3072316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56</a:t>
            </a:r>
          </a:p>
        </p:txBody>
      </p:sp>
      <p:sp>
        <p:nvSpPr>
          <p:cNvPr id="829" name="TextBox 828"/>
          <p:cNvSpPr txBox="1"/>
          <p:nvPr/>
        </p:nvSpPr>
        <p:spPr>
          <a:xfrm>
            <a:off x="7035433" y="3158328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30" name="TextBox 829"/>
          <p:cNvSpPr txBox="1"/>
          <p:nvPr/>
        </p:nvSpPr>
        <p:spPr>
          <a:xfrm>
            <a:off x="7724865" y="315832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31" name="TextBox 830"/>
          <p:cNvSpPr txBox="1"/>
          <p:nvPr/>
        </p:nvSpPr>
        <p:spPr>
          <a:xfrm>
            <a:off x="8479607" y="313445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32" name="TextBox 831"/>
          <p:cNvSpPr txBox="1"/>
          <p:nvPr/>
        </p:nvSpPr>
        <p:spPr>
          <a:xfrm>
            <a:off x="9227094" y="313445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33" name="TextBox 832"/>
          <p:cNvSpPr txBox="1"/>
          <p:nvPr/>
        </p:nvSpPr>
        <p:spPr>
          <a:xfrm>
            <a:off x="2608579" y="361585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34" name="TextBox 833"/>
          <p:cNvSpPr txBox="1"/>
          <p:nvPr/>
        </p:nvSpPr>
        <p:spPr>
          <a:xfrm>
            <a:off x="3348808" y="362100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35" name="TextBox 834"/>
          <p:cNvSpPr txBox="1"/>
          <p:nvPr/>
        </p:nvSpPr>
        <p:spPr>
          <a:xfrm>
            <a:off x="4154351" y="362100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36" name="TextBox 835"/>
          <p:cNvSpPr txBox="1"/>
          <p:nvPr/>
        </p:nvSpPr>
        <p:spPr>
          <a:xfrm>
            <a:off x="4836522" y="3640678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64</a:t>
            </a:r>
          </a:p>
        </p:txBody>
      </p:sp>
      <p:sp>
        <p:nvSpPr>
          <p:cNvPr id="837" name="TextBox 836"/>
          <p:cNvSpPr txBox="1"/>
          <p:nvPr/>
        </p:nvSpPr>
        <p:spPr>
          <a:xfrm>
            <a:off x="5591265" y="3640678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38" name="TextBox 837"/>
          <p:cNvSpPr txBox="1"/>
          <p:nvPr/>
        </p:nvSpPr>
        <p:spPr>
          <a:xfrm>
            <a:off x="6396808" y="361585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39" name="TextBox 838"/>
          <p:cNvSpPr txBox="1"/>
          <p:nvPr/>
        </p:nvSpPr>
        <p:spPr>
          <a:xfrm>
            <a:off x="7020920" y="355969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67</a:t>
            </a:r>
          </a:p>
        </p:txBody>
      </p:sp>
      <p:sp>
        <p:nvSpPr>
          <p:cNvPr id="840" name="TextBox 839"/>
          <p:cNvSpPr txBox="1"/>
          <p:nvPr/>
        </p:nvSpPr>
        <p:spPr>
          <a:xfrm>
            <a:off x="7826465" y="364583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41" name="TextBox 840"/>
          <p:cNvSpPr txBox="1"/>
          <p:nvPr/>
        </p:nvSpPr>
        <p:spPr>
          <a:xfrm>
            <a:off x="8450577" y="362100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42" name="TextBox 841"/>
          <p:cNvSpPr txBox="1"/>
          <p:nvPr/>
        </p:nvSpPr>
        <p:spPr>
          <a:xfrm>
            <a:off x="9161779" y="362616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43" name="TextBox 842"/>
          <p:cNvSpPr txBox="1"/>
          <p:nvPr/>
        </p:nvSpPr>
        <p:spPr>
          <a:xfrm>
            <a:off x="2543265" y="413836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44" name="TextBox 843"/>
          <p:cNvSpPr txBox="1"/>
          <p:nvPr/>
        </p:nvSpPr>
        <p:spPr>
          <a:xfrm>
            <a:off x="3305266" y="4134150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45" name="TextBox 844"/>
          <p:cNvSpPr txBox="1"/>
          <p:nvPr/>
        </p:nvSpPr>
        <p:spPr>
          <a:xfrm>
            <a:off x="4132580" y="4143518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73</a:t>
            </a:r>
          </a:p>
        </p:txBody>
      </p:sp>
      <p:sp>
        <p:nvSpPr>
          <p:cNvPr id="846" name="TextBox 845"/>
          <p:cNvSpPr txBox="1"/>
          <p:nvPr/>
        </p:nvSpPr>
        <p:spPr>
          <a:xfrm>
            <a:off x="4880066" y="413836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47" name="TextBox 846"/>
          <p:cNvSpPr txBox="1"/>
          <p:nvPr/>
        </p:nvSpPr>
        <p:spPr>
          <a:xfrm>
            <a:off x="5627549" y="419126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48" name="TextBox 847"/>
          <p:cNvSpPr txBox="1"/>
          <p:nvPr/>
        </p:nvSpPr>
        <p:spPr>
          <a:xfrm>
            <a:off x="6324236" y="411448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49" name="TextBox 848"/>
          <p:cNvSpPr txBox="1"/>
          <p:nvPr/>
        </p:nvSpPr>
        <p:spPr>
          <a:xfrm>
            <a:off x="7028176" y="4187060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50" name="TextBox 849"/>
          <p:cNvSpPr txBox="1"/>
          <p:nvPr/>
        </p:nvSpPr>
        <p:spPr>
          <a:xfrm>
            <a:off x="7724865" y="411964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78</a:t>
            </a:r>
          </a:p>
        </p:txBody>
      </p:sp>
      <p:sp>
        <p:nvSpPr>
          <p:cNvPr id="851" name="TextBox 850"/>
          <p:cNvSpPr txBox="1"/>
          <p:nvPr/>
        </p:nvSpPr>
        <p:spPr>
          <a:xfrm>
            <a:off x="8356237" y="409997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52" name="TextBox 851"/>
          <p:cNvSpPr txBox="1"/>
          <p:nvPr/>
        </p:nvSpPr>
        <p:spPr>
          <a:xfrm>
            <a:off x="9183551" y="4170436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53" name="TextBox 852"/>
          <p:cNvSpPr txBox="1"/>
          <p:nvPr/>
        </p:nvSpPr>
        <p:spPr>
          <a:xfrm>
            <a:off x="2579551" y="306105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51</a:t>
            </a:r>
          </a:p>
        </p:txBody>
      </p:sp>
      <p:sp>
        <p:nvSpPr>
          <p:cNvPr id="854" name="TextBox 853"/>
          <p:cNvSpPr txBox="1"/>
          <p:nvPr/>
        </p:nvSpPr>
        <p:spPr>
          <a:xfrm>
            <a:off x="3341551" y="3031080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52</a:t>
            </a:r>
          </a:p>
        </p:txBody>
      </p:sp>
      <p:sp>
        <p:nvSpPr>
          <p:cNvPr id="855" name="TextBox 854"/>
          <p:cNvSpPr txBox="1"/>
          <p:nvPr/>
        </p:nvSpPr>
        <p:spPr>
          <a:xfrm>
            <a:off x="4089037" y="306105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53</a:t>
            </a:r>
          </a:p>
        </p:txBody>
      </p:sp>
      <p:sp>
        <p:nvSpPr>
          <p:cNvPr id="856" name="TextBox 855"/>
          <p:cNvSpPr txBox="1"/>
          <p:nvPr/>
        </p:nvSpPr>
        <p:spPr>
          <a:xfrm>
            <a:off x="4814747" y="306621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54</a:t>
            </a:r>
          </a:p>
        </p:txBody>
      </p:sp>
      <p:sp>
        <p:nvSpPr>
          <p:cNvPr id="857" name="TextBox 856"/>
          <p:cNvSpPr txBox="1"/>
          <p:nvPr/>
        </p:nvSpPr>
        <p:spPr>
          <a:xfrm>
            <a:off x="7049946" y="3066210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57</a:t>
            </a:r>
          </a:p>
        </p:txBody>
      </p:sp>
      <p:sp>
        <p:nvSpPr>
          <p:cNvPr id="858" name="TextBox 857"/>
          <p:cNvSpPr txBox="1"/>
          <p:nvPr/>
        </p:nvSpPr>
        <p:spPr>
          <a:xfrm>
            <a:off x="7695836" y="303107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58</a:t>
            </a:r>
          </a:p>
        </p:txBody>
      </p:sp>
      <p:sp>
        <p:nvSpPr>
          <p:cNvPr id="859" name="TextBox 858"/>
          <p:cNvSpPr txBox="1"/>
          <p:nvPr/>
        </p:nvSpPr>
        <p:spPr>
          <a:xfrm>
            <a:off x="8407038" y="304654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59</a:t>
            </a:r>
          </a:p>
        </p:txBody>
      </p:sp>
      <p:sp>
        <p:nvSpPr>
          <p:cNvPr id="860" name="TextBox 859"/>
          <p:cNvSpPr txBox="1"/>
          <p:nvPr/>
        </p:nvSpPr>
        <p:spPr>
          <a:xfrm>
            <a:off x="9161780" y="3051696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60</a:t>
            </a:r>
          </a:p>
        </p:txBody>
      </p:sp>
      <p:sp>
        <p:nvSpPr>
          <p:cNvPr id="861" name="TextBox 860"/>
          <p:cNvSpPr txBox="1"/>
          <p:nvPr/>
        </p:nvSpPr>
        <p:spPr>
          <a:xfrm>
            <a:off x="2586809" y="358566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61</a:t>
            </a:r>
          </a:p>
        </p:txBody>
      </p:sp>
      <p:sp>
        <p:nvSpPr>
          <p:cNvPr id="862" name="TextBox 861"/>
          <p:cNvSpPr txBox="1"/>
          <p:nvPr/>
        </p:nvSpPr>
        <p:spPr>
          <a:xfrm>
            <a:off x="3348808" y="358566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62</a:t>
            </a:r>
          </a:p>
        </p:txBody>
      </p:sp>
      <p:sp>
        <p:nvSpPr>
          <p:cNvPr id="863" name="TextBox 862"/>
          <p:cNvSpPr txBox="1"/>
          <p:nvPr/>
        </p:nvSpPr>
        <p:spPr>
          <a:xfrm>
            <a:off x="4038238" y="358777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63</a:t>
            </a:r>
          </a:p>
        </p:txBody>
      </p:sp>
      <p:sp>
        <p:nvSpPr>
          <p:cNvPr id="864" name="TextBox 863"/>
          <p:cNvSpPr txBox="1"/>
          <p:nvPr/>
        </p:nvSpPr>
        <p:spPr>
          <a:xfrm>
            <a:off x="5591265" y="361585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65</a:t>
            </a:r>
          </a:p>
        </p:txBody>
      </p:sp>
      <p:sp>
        <p:nvSpPr>
          <p:cNvPr id="865" name="TextBox 864"/>
          <p:cNvSpPr txBox="1"/>
          <p:nvPr/>
        </p:nvSpPr>
        <p:spPr>
          <a:xfrm>
            <a:off x="6280694" y="3587770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66</a:t>
            </a:r>
          </a:p>
        </p:txBody>
      </p:sp>
      <p:sp>
        <p:nvSpPr>
          <p:cNvPr id="866" name="TextBox 865"/>
          <p:cNvSpPr txBox="1"/>
          <p:nvPr/>
        </p:nvSpPr>
        <p:spPr>
          <a:xfrm>
            <a:off x="7710351" y="358776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68</a:t>
            </a:r>
          </a:p>
        </p:txBody>
      </p:sp>
      <p:sp>
        <p:nvSpPr>
          <p:cNvPr id="867" name="TextBox 866"/>
          <p:cNvSpPr txBox="1"/>
          <p:nvPr/>
        </p:nvSpPr>
        <p:spPr>
          <a:xfrm>
            <a:off x="8450577" y="360228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69</a:t>
            </a:r>
          </a:p>
        </p:txBody>
      </p:sp>
      <p:sp>
        <p:nvSpPr>
          <p:cNvPr id="868" name="TextBox 867"/>
          <p:cNvSpPr txBox="1"/>
          <p:nvPr/>
        </p:nvSpPr>
        <p:spPr>
          <a:xfrm>
            <a:off x="9132751" y="361585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70</a:t>
            </a:r>
          </a:p>
        </p:txBody>
      </p:sp>
      <p:sp>
        <p:nvSpPr>
          <p:cNvPr id="869" name="TextBox 868"/>
          <p:cNvSpPr txBox="1"/>
          <p:nvPr/>
        </p:nvSpPr>
        <p:spPr>
          <a:xfrm>
            <a:off x="2572294" y="413415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71</a:t>
            </a:r>
          </a:p>
        </p:txBody>
      </p:sp>
      <p:sp>
        <p:nvSpPr>
          <p:cNvPr id="870" name="TextBox 869"/>
          <p:cNvSpPr txBox="1"/>
          <p:nvPr/>
        </p:nvSpPr>
        <p:spPr>
          <a:xfrm>
            <a:off x="3327037" y="409997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72</a:t>
            </a:r>
          </a:p>
        </p:txBody>
      </p:sp>
      <p:sp>
        <p:nvSpPr>
          <p:cNvPr id="871" name="TextBox 870"/>
          <p:cNvSpPr txBox="1"/>
          <p:nvPr/>
        </p:nvSpPr>
        <p:spPr>
          <a:xfrm>
            <a:off x="4792982" y="4114488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74</a:t>
            </a:r>
          </a:p>
        </p:txBody>
      </p:sp>
      <p:sp>
        <p:nvSpPr>
          <p:cNvPr id="872" name="TextBox 871"/>
          <p:cNvSpPr txBox="1"/>
          <p:nvPr/>
        </p:nvSpPr>
        <p:spPr>
          <a:xfrm>
            <a:off x="5547722" y="409997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75</a:t>
            </a:r>
          </a:p>
        </p:txBody>
      </p:sp>
      <p:sp>
        <p:nvSpPr>
          <p:cNvPr id="873" name="TextBox 872"/>
          <p:cNvSpPr txBox="1"/>
          <p:nvPr/>
        </p:nvSpPr>
        <p:spPr>
          <a:xfrm>
            <a:off x="6258923" y="417043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76</a:t>
            </a:r>
          </a:p>
        </p:txBody>
      </p:sp>
      <p:sp>
        <p:nvSpPr>
          <p:cNvPr id="874" name="TextBox 873"/>
          <p:cNvSpPr txBox="1"/>
          <p:nvPr/>
        </p:nvSpPr>
        <p:spPr>
          <a:xfrm>
            <a:off x="6984635" y="411964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77</a:t>
            </a:r>
          </a:p>
        </p:txBody>
      </p:sp>
      <p:sp>
        <p:nvSpPr>
          <p:cNvPr id="875" name="TextBox 874"/>
          <p:cNvSpPr txBox="1"/>
          <p:nvPr/>
        </p:nvSpPr>
        <p:spPr>
          <a:xfrm>
            <a:off x="8465092" y="409997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79</a:t>
            </a:r>
          </a:p>
        </p:txBody>
      </p:sp>
      <p:sp>
        <p:nvSpPr>
          <p:cNvPr id="876" name="TextBox 875"/>
          <p:cNvSpPr txBox="1"/>
          <p:nvPr/>
        </p:nvSpPr>
        <p:spPr>
          <a:xfrm>
            <a:off x="9161780" y="4153826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80</a:t>
            </a:r>
          </a:p>
        </p:txBody>
      </p:sp>
      <p:sp>
        <p:nvSpPr>
          <p:cNvPr id="877" name="TextBox 876"/>
          <p:cNvSpPr txBox="1"/>
          <p:nvPr/>
        </p:nvSpPr>
        <p:spPr>
          <a:xfrm>
            <a:off x="2572294" y="4684746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78" name="TextBox 877"/>
          <p:cNvSpPr txBox="1"/>
          <p:nvPr/>
        </p:nvSpPr>
        <p:spPr>
          <a:xfrm>
            <a:off x="2550522" y="515436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91</a:t>
            </a:r>
          </a:p>
        </p:txBody>
      </p:sp>
      <p:sp>
        <p:nvSpPr>
          <p:cNvPr id="879" name="TextBox 878"/>
          <p:cNvSpPr txBox="1"/>
          <p:nvPr/>
        </p:nvSpPr>
        <p:spPr>
          <a:xfrm>
            <a:off x="3305266" y="468474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82</a:t>
            </a:r>
          </a:p>
        </p:txBody>
      </p:sp>
      <p:sp>
        <p:nvSpPr>
          <p:cNvPr id="880" name="TextBox 879"/>
          <p:cNvSpPr txBox="1"/>
          <p:nvPr/>
        </p:nvSpPr>
        <p:spPr>
          <a:xfrm>
            <a:off x="4089037" y="458926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81" name="TextBox 880"/>
          <p:cNvSpPr txBox="1"/>
          <p:nvPr/>
        </p:nvSpPr>
        <p:spPr>
          <a:xfrm>
            <a:off x="4814748" y="4675385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82" name="TextBox 881"/>
          <p:cNvSpPr txBox="1"/>
          <p:nvPr/>
        </p:nvSpPr>
        <p:spPr>
          <a:xfrm>
            <a:off x="5620294" y="460893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83" name="TextBox 882"/>
          <p:cNvSpPr txBox="1"/>
          <p:nvPr/>
        </p:nvSpPr>
        <p:spPr>
          <a:xfrm>
            <a:off x="6309721" y="4675390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84" name="TextBox 883"/>
          <p:cNvSpPr txBox="1"/>
          <p:nvPr/>
        </p:nvSpPr>
        <p:spPr>
          <a:xfrm>
            <a:off x="6999151" y="467538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85" name="TextBox 884"/>
          <p:cNvSpPr txBox="1"/>
          <p:nvPr/>
        </p:nvSpPr>
        <p:spPr>
          <a:xfrm>
            <a:off x="7695836" y="4675390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86" name="TextBox 885"/>
          <p:cNvSpPr txBox="1"/>
          <p:nvPr/>
        </p:nvSpPr>
        <p:spPr>
          <a:xfrm>
            <a:off x="8443320" y="467538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89</a:t>
            </a:r>
          </a:p>
        </p:txBody>
      </p:sp>
      <p:sp>
        <p:nvSpPr>
          <p:cNvPr id="887" name="TextBox 886"/>
          <p:cNvSpPr txBox="1"/>
          <p:nvPr/>
        </p:nvSpPr>
        <p:spPr>
          <a:xfrm>
            <a:off x="9132751" y="4675390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88" name="TextBox 887"/>
          <p:cNvSpPr txBox="1"/>
          <p:nvPr/>
        </p:nvSpPr>
        <p:spPr>
          <a:xfrm>
            <a:off x="3327037" y="515436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89" name="TextBox 888"/>
          <p:cNvSpPr txBox="1"/>
          <p:nvPr/>
        </p:nvSpPr>
        <p:spPr>
          <a:xfrm>
            <a:off x="4089036" y="518434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90" name="TextBox 889"/>
          <p:cNvSpPr txBox="1"/>
          <p:nvPr/>
        </p:nvSpPr>
        <p:spPr>
          <a:xfrm>
            <a:off x="4814748" y="5154368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91" name="TextBox 890"/>
          <p:cNvSpPr txBox="1"/>
          <p:nvPr/>
        </p:nvSpPr>
        <p:spPr>
          <a:xfrm>
            <a:off x="5569494" y="5250798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92" name="TextBox 891"/>
          <p:cNvSpPr txBox="1"/>
          <p:nvPr/>
        </p:nvSpPr>
        <p:spPr>
          <a:xfrm>
            <a:off x="6331492" y="522692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93" name="TextBox 892"/>
          <p:cNvSpPr txBox="1"/>
          <p:nvPr/>
        </p:nvSpPr>
        <p:spPr>
          <a:xfrm>
            <a:off x="6999151" y="5184346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94" name="TextBox 893"/>
          <p:cNvSpPr txBox="1"/>
          <p:nvPr/>
        </p:nvSpPr>
        <p:spPr>
          <a:xfrm>
            <a:off x="7724865" y="519370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95" name="TextBox 894"/>
          <p:cNvSpPr txBox="1"/>
          <p:nvPr/>
        </p:nvSpPr>
        <p:spPr>
          <a:xfrm>
            <a:off x="8443320" y="516983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?</a:t>
            </a:r>
          </a:p>
        </p:txBody>
      </p:sp>
      <p:sp>
        <p:nvSpPr>
          <p:cNvPr id="896" name="TextBox 895"/>
          <p:cNvSpPr txBox="1"/>
          <p:nvPr/>
        </p:nvSpPr>
        <p:spPr>
          <a:xfrm>
            <a:off x="8922292" y="5154369"/>
            <a:ext cx="1008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100</a:t>
            </a:r>
          </a:p>
        </p:txBody>
      </p:sp>
      <p:sp>
        <p:nvSpPr>
          <p:cNvPr id="897" name="TextBox 896"/>
          <p:cNvSpPr txBox="1"/>
          <p:nvPr/>
        </p:nvSpPr>
        <p:spPr>
          <a:xfrm>
            <a:off x="2601322" y="464730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81</a:t>
            </a:r>
          </a:p>
        </p:txBody>
      </p:sp>
      <p:sp>
        <p:nvSpPr>
          <p:cNvPr id="898" name="TextBox 897"/>
          <p:cNvSpPr txBox="1"/>
          <p:nvPr/>
        </p:nvSpPr>
        <p:spPr>
          <a:xfrm>
            <a:off x="4052752" y="465666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83</a:t>
            </a:r>
          </a:p>
        </p:txBody>
      </p:sp>
      <p:sp>
        <p:nvSpPr>
          <p:cNvPr id="899" name="TextBox 898"/>
          <p:cNvSpPr txBox="1"/>
          <p:nvPr/>
        </p:nvSpPr>
        <p:spPr>
          <a:xfrm>
            <a:off x="4843779" y="4618290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84</a:t>
            </a:r>
          </a:p>
        </p:txBody>
      </p:sp>
      <p:sp>
        <p:nvSpPr>
          <p:cNvPr id="900" name="TextBox 899"/>
          <p:cNvSpPr txBox="1"/>
          <p:nvPr/>
        </p:nvSpPr>
        <p:spPr>
          <a:xfrm>
            <a:off x="5591265" y="4633753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85</a:t>
            </a:r>
          </a:p>
        </p:txBody>
      </p:sp>
      <p:sp>
        <p:nvSpPr>
          <p:cNvPr id="901" name="TextBox 900"/>
          <p:cNvSpPr txBox="1"/>
          <p:nvPr/>
        </p:nvSpPr>
        <p:spPr>
          <a:xfrm>
            <a:off x="6331492" y="463375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86</a:t>
            </a:r>
          </a:p>
        </p:txBody>
      </p:sp>
      <p:sp>
        <p:nvSpPr>
          <p:cNvPr id="902" name="TextBox 901"/>
          <p:cNvSpPr txBox="1"/>
          <p:nvPr/>
        </p:nvSpPr>
        <p:spPr>
          <a:xfrm>
            <a:off x="7013665" y="4661818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87</a:t>
            </a:r>
          </a:p>
        </p:txBody>
      </p:sp>
      <p:sp>
        <p:nvSpPr>
          <p:cNvPr id="903" name="TextBox 902"/>
          <p:cNvSpPr txBox="1"/>
          <p:nvPr/>
        </p:nvSpPr>
        <p:spPr>
          <a:xfrm>
            <a:off x="7695836" y="463375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88</a:t>
            </a:r>
          </a:p>
        </p:txBody>
      </p:sp>
      <p:sp>
        <p:nvSpPr>
          <p:cNvPr id="904" name="TextBox 903"/>
          <p:cNvSpPr txBox="1"/>
          <p:nvPr/>
        </p:nvSpPr>
        <p:spPr>
          <a:xfrm>
            <a:off x="9161780" y="466181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90</a:t>
            </a:r>
          </a:p>
        </p:txBody>
      </p:sp>
      <p:sp>
        <p:nvSpPr>
          <p:cNvPr id="905" name="TextBox 904"/>
          <p:cNvSpPr txBox="1"/>
          <p:nvPr/>
        </p:nvSpPr>
        <p:spPr>
          <a:xfrm>
            <a:off x="3341551" y="515436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92</a:t>
            </a:r>
          </a:p>
        </p:txBody>
      </p:sp>
      <p:sp>
        <p:nvSpPr>
          <p:cNvPr id="906" name="TextBox 905"/>
          <p:cNvSpPr txBox="1"/>
          <p:nvPr/>
        </p:nvSpPr>
        <p:spPr>
          <a:xfrm>
            <a:off x="4052752" y="518434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93</a:t>
            </a:r>
          </a:p>
        </p:txBody>
      </p:sp>
      <p:sp>
        <p:nvSpPr>
          <p:cNvPr id="907" name="TextBox 906"/>
          <p:cNvSpPr txBox="1"/>
          <p:nvPr/>
        </p:nvSpPr>
        <p:spPr>
          <a:xfrm>
            <a:off x="4763951" y="5193707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94</a:t>
            </a:r>
          </a:p>
        </p:txBody>
      </p:sp>
      <p:sp>
        <p:nvSpPr>
          <p:cNvPr id="908" name="TextBox 907"/>
          <p:cNvSpPr txBox="1"/>
          <p:nvPr/>
        </p:nvSpPr>
        <p:spPr>
          <a:xfrm>
            <a:off x="5576750" y="5169832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95</a:t>
            </a:r>
          </a:p>
        </p:txBody>
      </p:sp>
      <p:sp>
        <p:nvSpPr>
          <p:cNvPr id="909" name="TextBox 908"/>
          <p:cNvSpPr txBox="1"/>
          <p:nvPr/>
        </p:nvSpPr>
        <p:spPr>
          <a:xfrm>
            <a:off x="6302465" y="5154369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96</a:t>
            </a:r>
          </a:p>
        </p:txBody>
      </p:sp>
      <p:sp>
        <p:nvSpPr>
          <p:cNvPr id="910" name="TextBox 909"/>
          <p:cNvSpPr txBox="1"/>
          <p:nvPr/>
        </p:nvSpPr>
        <p:spPr>
          <a:xfrm>
            <a:off x="6984636" y="5169831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97</a:t>
            </a:r>
          </a:p>
        </p:txBody>
      </p:sp>
      <p:sp>
        <p:nvSpPr>
          <p:cNvPr id="911" name="TextBox 910"/>
          <p:cNvSpPr txBox="1"/>
          <p:nvPr/>
        </p:nvSpPr>
        <p:spPr>
          <a:xfrm>
            <a:off x="7768405" y="5169830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98</a:t>
            </a:r>
          </a:p>
        </p:txBody>
      </p:sp>
      <p:sp>
        <p:nvSpPr>
          <p:cNvPr id="912" name="TextBox 911"/>
          <p:cNvSpPr txBox="1"/>
          <p:nvPr/>
        </p:nvSpPr>
        <p:spPr>
          <a:xfrm>
            <a:off x="8392523" y="5226924"/>
            <a:ext cx="82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 99</a:t>
            </a:r>
          </a:p>
        </p:txBody>
      </p:sp>
      <p:pic>
        <p:nvPicPr>
          <p:cNvPr id="34" name="图片 33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3413"/>
            <a:ext cx="1816100" cy="1657350"/>
          </a:xfrm>
          <a:prstGeom prst="rect">
            <a:avLst/>
          </a:prstGeom>
        </p:spPr>
      </p:pic>
      <p:pic>
        <p:nvPicPr>
          <p:cNvPr id="4" name="图片 3"/>
          <p:cNvPicPr>
            <a:picLocks noGrp="1" noChangeAspect="1"/>
          </p:cNvPicPr>
          <p:nvPr>
            <p:ph sz="half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3913" y="631825"/>
            <a:ext cx="1208087" cy="1509713"/>
          </a:xfrm>
          <a:prstGeom prst="rect">
            <a:avLst/>
          </a:prstGeom>
        </p:spPr>
      </p:pic>
      <p:grpSp>
        <p:nvGrpSpPr>
          <p:cNvPr id="6" name="组合 4"/>
          <p:cNvGrpSpPr/>
          <p:nvPr/>
        </p:nvGrpSpPr>
        <p:grpSpPr>
          <a:xfrm>
            <a:off x="-60325" y="5732690"/>
            <a:ext cx="12192000" cy="1123950"/>
            <a:chOff x="0" y="5849255"/>
            <a:chExt cx="11912775" cy="1008745"/>
          </a:xfrm>
        </p:grpSpPr>
        <p:pic>
          <p:nvPicPr>
            <p:cNvPr id="7" name="图片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849257"/>
              <a:ext cx="3970925" cy="1008743"/>
            </a:xfrm>
            <a:prstGeom prst="rect">
              <a:avLst/>
            </a:prstGeom>
          </p:spPr>
        </p:pic>
        <p:pic>
          <p:nvPicPr>
            <p:cNvPr id="8" name="图片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970925" y="5849256"/>
              <a:ext cx="3970925" cy="1008743"/>
            </a:xfrm>
            <a:prstGeom prst="rect">
              <a:avLst/>
            </a:prstGeom>
          </p:spPr>
        </p:pic>
        <p:pic>
          <p:nvPicPr>
            <p:cNvPr id="9" name="图片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1850" y="5849255"/>
              <a:ext cx="3970925" cy="1008743"/>
            </a:xfrm>
            <a:prstGeom prst="rect">
              <a:avLst/>
            </a:prstGeom>
          </p:spPr>
        </p:pic>
      </p:grpSp>
      <p:pic>
        <p:nvPicPr>
          <p:cNvPr id="10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00" y="6238264"/>
            <a:ext cx="3888419" cy="618374"/>
          </a:xfrm>
          <a:prstGeom prst="rect">
            <a:avLst/>
          </a:prstGeom>
        </p:spPr>
      </p:pic>
      <p:pic>
        <p:nvPicPr>
          <p:cNvPr id="11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209" y="6239534"/>
            <a:ext cx="3888419" cy="618374"/>
          </a:xfrm>
          <a:prstGeom prst="rect">
            <a:avLst/>
          </a:prstGeom>
        </p:spPr>
      </p:pic>
      <p:pic>
        <p:nvPicPr>
          <p:cNvPr id="12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619" y="6299224"/>
            <a:ext cx="3888419" cy="618374"/>
          </a:xfrm>
          <a:prstGeom prst="rect">
            <a:avLst/>
          </a:prstGeom>
        </p:spPr>
      </p:pic>
      <p:pic>
        <p:nvPicPr>
          <p:cNvPr id="13" name="图片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690" y="4229735"/>
            <a:ext cx="2456815" cy="2009775"/>
          </a:xfrm>
          <a:prstGeom prst="rect">
            <a:avLst/>
          </a:prstGeom>
        </p:spPr>
      </p:pic>
      <p:pic>
        <p:nvPicPr>
          <p:cNvPr id="15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90" y="1010285"/>
            <a:ext cx="1208405" cy="15100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6"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" dur="5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6" dur="5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6" dur="5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6" dur="5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6" dur="500"/>
                                        <p:tgtEl>
                                          <p:spTgt spid="7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6" dur="50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6" dur="5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6" dur="500"/>
                                        <p:tgtEl>
                                          <p:spTgt spid="7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2"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6"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2" dur="5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6" dur="5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2" dur="50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6"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2" dur="500"/>
                                        <p:tgtEl>
                                          <p:spTgt spid="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6" dur="500"/>
                                        <p:tgtEl>
                                          <p:spTgt spid="7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2" dur="500"/>
                                        <p:tgtEl>
                                          <p:spTgt spid="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6" dur="5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2" dur="500"/>
                                        <p:tgtEl>
                                          <p:spTgt spid="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6" dur="50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2" dur="500"/>
                                        <p:tgtEl>
                                          <p:spTgt spid="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6" dur="5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2" dur="5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06" dur="5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2"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6" dur="5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2" dur="500"/>
                                        <p:tgtEl>
                                          <p:spTgt spid="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26" dur="500"/>
                                        <p:tgtEl>
                                          <p:spTgt spid="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2" dur="5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6" dur="50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2" dur="500"/>
                                        <p:tgtEl>
                                          <p:spTgt spid="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6" dur="500"/>
                                        <p:tgtEl>
                                          <p:spTgt spid="7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2" dur="5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56" dur="500"/>
                                        <p:tgtEl>
                                          <p:spTgt spid="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2" dur="5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6" dur="500"/>
                                        <p:tgtEl>
                                          <p:spTgt spid="7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2"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6" dur="500"/>
                                        <p:tgtEl>
                                          <p:spTgt spid="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2" dur="5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86" dur="500"/>
                                        <p:tgtEl>
                                          <p:spTgt spid="7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2" dur="50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6" dur="5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2" dur="5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6" dur="500"/>
                                        <p:tgtEl>
                                          <p:spTgt spid="7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2" dur="500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16" dur="5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2" dur="500"/>
                                        <p:tgtEl>
                                          <p:spTgt spid="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6" dur="500"/>
                                        <p:tgtEl>
                                          <p:spTgt spid="7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2" dur="500"/>
                                        <p:tgtEl>
                                          <p:spTgt spid="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36" dur="5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2" dur="500"/>
                                        <p:tgtEl>
                                          <p:spTgt spid="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46" dur="500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2" dur="500"/>
                                        <p:tgtEl>
                                          <p:spTgt spid="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6" dur="500"/>
                                        <p:tgtEl>
                                          <p:spTgt spid="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2" dur="500"/>
                                        <p:tgtEl>
                                          <p:spTgt spid="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66" dur="5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2" dur="500"/>
                                        <p:tgtEl>
                                          <p:spTgt spid="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76" dur="500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2" dur="500"/>
                                        <p:tgtEl>
                                          <p:spTgt spid="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86" dur="500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2" dur="500"/>
                                        <p:tgtEl>
                                          <p:spTgt spid="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96" dur="500"/>
                                        <p:tgtEl>
                                          <p:spTgt spid="7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2" dur="500"/>
                                        <p:tgtEl>
                                          <p:spTgt spid="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06" dur="500"/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2" dur="500"/>
                                        <p:tgtEl>
                                          <p:spTgt spid="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6" dur="500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2" dur="500"/>
                                        <p:tgtEl>
                                          <p:spTgt spid="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26" dur="500"/>
                                        <p:tgtEl>
                                          <p:spTgt spid="8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2" dur="500"/>
                                        <p:tgtEl>
                                          <p:spTgt spid="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36" dur="500"/>
                                        <p:tgtEl>
                                          <p:spTgt spid="8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2" dur="500"/>
                                        <p:tgtEl>
                                          <p:spTgt spid="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46" dur="500"/>
                                        <p:tgtEl>
                                          <p:spTgt spid="8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2" dur="500"/>
                                        <p:tgtEl>
                                          <p:spTgt spid="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56" dur="500"/>
                                        <p:tgtEl>
                                          <p:spTgt spid="8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2" dur="500"/>
                                        <p:tgtEl>
                                          <p:spTgt spid="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6" dur="500"/>
                                        <p:tgtEl>
                                          <p:spTgt spid="8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8" fill="hold">
                      <p:stCondLst>
                        <p:cond delay="indefinite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2" dur="500"/>
                                        <p:tgtEl>
                                          <p:spTgt spid="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6" dur="500"/>
                                        <p:tgtEl>
                                          <p:spTgt spid="8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8" fill="hold">
                      <p:stCondLst>
                        <p:cond delay="indefinite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2" dur="500"/>
                                        <p:tgtEl>
                                          <p:spTgt spid="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3" fill="hold">
                      <p:stCondLst>
                        <p:cond delay="indefinite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6" dur="50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8" fill="hold">
                      <p:stCondLst>
                        <p:cond delay="indefinite"/>
                      </p:stCondLst>
                      <p:childTnLst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2" dur="500"/>
                                        <p:tgtEl>
                                          <p:spTgt spid="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96" dur="500"/>
                                        <p:tgtEl>
                                          <p:spTgt spid="8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8" fill="hold">
                      <p:stCondLst>
                        <p:cond delay="indefinite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2" dur="500"/>
                                        <p:tgtEl>
                                          <p:spTgt spid="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3" fill="hold">
                      <p:stCondLst>
                        <p:cond delay="indefinite"/>
                      </p:stCondLst>
                      <p:childTnLst>
                        <p:par>
                          <p:cTn id="504" fill="hold">
                            <p:stCondLst>
                              <p:cond delay="0"/>
                            </p:stCondLst>
                            <p:childTnLst>
                              <p:par>
                                <p:cTn id="50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06" dur="50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8" fill="hold">
                      <p:stCondLst>
                        <p:cond delay="indefinite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2" dur="500"/>
                                        <p:tgtEl>
                                          <p:spTgt spid="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3" fill="hold">
                      <p:stCondLst>
                        <p:cond delay="indefinite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6" dur="500"/>
                                        <p:tgtEl>
                                          <p:spTgt spid="8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8" fill="hold">
                      <p:stCondLst>
                        <p:cond delay="indefinite"/>
                      </p:stCondLst>
                      <p:childTnLst>
                        <p:par>
                          <p:cTn id="519" fill="hold">
                            <p:stCondLst>
                              <p:cond delay="0"/>
                            </p:stCondLst>
                            <p:childTnLst>
                              <p:par>
                                <p:cTn id="5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2" dur="500"/>
                                        <p:tgtEl>
                                          <p:spTgt spid="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26" dur="500"/>
                                        <p:tgtEl>
                                          <p:spTgt spid="8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2" dur="500"/>
                                        <p:tgtEl>
                                          <p:spTgt spid="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3" fill="hold">
                      <p:stCondLst>
                        <p:cond delay="indefinite"/>
                      </p:stCondLst>
                      <p:childTnLst>
                        <p:par>
                          <p:cTn id="534" fill="hold">
                            <p:stCondLst>
                              <p:cond delay="0"/>
                            </p:stCondLst>
                            <p:childTnLst>
                              <p:par>
                                <p:cTn id="53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6" dur="500"/>
                                        <p:tgtEl>
                                          <p:spTgt spid="8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8" fill="hold">
                      <p:stCondLst>
                        <p:cond delay="indefinite"/>
                      </p:stCondLst>
                      <p:childTnLst>
                        <p:par>
                          <p:cTn id="539" fill="hold">
                            <p:stCondLst>
                              <p:cond delay="0"/>
                            </p:stCondLst>
                            <p:childTnLst>
                              <p:par>
                                <p:cTn id="5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2" dur="500"/>
                                        <p:tgtEl>
                                          <p:spTgt spid="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3" fill="hold">
                      <p:stCondLst>
                        <p:cond delay="indefinite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6" dur="500"/>
                                        <p:tgtEl>
                                          <p:spTgt spid="8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8" fill="hold">
                      <p:stCondLst>
                        <p:cond delay="indefinite"/>
                      </p:stCondLst>
                      <p:childTnLst>
                        <p:par>
                          <p:cTn id="549" fill="hold">
                            <p:stCondLst>
                              <p:cond delay="0"/>
                            </p:stCondLst>
                            <p:childTnLst>
                              <p:par>
                                <p:cTn id="5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2" dur="500"/>
                                        <p:tgtEl>
                                          <p:spTgt spid="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3" fill="hold">
                      <p:stCondLst>
                        <p:cond delay="indefinite"/>
                      </p:stCondLst>
                      <p:childTnLst>
                        <p:par>
                          <p:cTn id="554" fill="hold">
                            <p:stCondLst>
                              <p:cond delay="0"/>
                            </p:stCondLst>
                            <p:childTnLst>
                              <p:par>
                                <p:cTn id="5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56" dur="500"/>
                                        <p:tgtEl>
                                          <p:spTgt spid="8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8" fill="hold">
                      <p:stCondLst>
                        <p:cond delay="indefinite"/>
                      </p:stCondLst>
                      <p:childTnLst>
                        <p:par>
                          <p:cTn id="559" fill="hold">
                            <p:stCondLst>
                              <p:cond delay="0"/>
                            </p:stCondLst>
                            <p:childTnLst>
                              <p:par>
                                <p:cTn id="5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2" dur="500"/>
                                        <p:tgtEl>
                                          <p:spTgt spid="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66" dur="500"/>
                                        <p:tgtEl>
                                          <p:spTgt spid="8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8" fill="hold">
                      <p:stCondLst>
                        <p:cond delay="indefinite"/>
                      </p:stCondLst>
                      <p:childTnLst>
                        <p:par>
                          <p:cTn id="569" fill="hold">
                            <p:stCondLst>
                              <p:cond delay="0"/>
                            </p:stCondLst>
                            <p:childTnLst>
                              <p:par>
                                <p:cTn id="5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2" dur="500"/>
                                        <p:tgtEl>
                                          <p:spTgt spid="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3" fill="hold">
                      <p:stCondLst>
                        <p:cond delay="indefinite"/>
                      </p:stCondLst>
                      <p:childTnLst>
                        <p:par>
                          <p:cTn id="574" fill="hold">
                            <p:stCondLst>
                              <p:cond delay="0"/>
                            </p:stCondLst>
                            <p:childTnLst>
                              <p:par>
                                <p:cTn id="57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76" dur="500"/>
                                        <p:tgtEl>
                                          <p:spTgt spid="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8" fill="hold">
                      <p:stCondLst>
                        <p:cond delay="indefinite"/>
                      </p:stCondLst>
                      <p:childTnLst>
                        <p:par>
                          <p:cTn id="579" fill="hold">
                            <p:stCondLst>
                              <p:cond delay="0"/>
                            </p:stCondLst>
                            <p:childTnLst>
                              <p:par>
                                <p:cTn id="5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2" dur="500"/>
                                        <p:tgtEl>
                                          <p:spTgt spid="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3" fill="hold">
                      <p:stCondLst>
                        <p:cond delay="indefinite"/>
                      </p:stCondLst>
                      <p:childTnLst>
                        <p:par>
                          <p:cTn id="584" fill="hold">
                            <p:stCondLst>
                              <p:cond delay="0"/>
                            </p:stCondLst>
                            <p:childTnLst>
                              <p:par>
                                <p:cTn id="58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86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8" fill="hold">
                      <p:stCondLst>
                        <p:cond delay="indefinite"/>
                      </p:stCondLst>
                      <p:childTnLst>
                        <p:par>
                          <p:cTn id="589" fill="hold">
                            <p:stCondLst>
                              <p:cond delay="0"/>
                            </p:stCondLst>
                            <p:childTnLst>
                              <p:par>
                                <p:cTn id="5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2" dur="500"/>
                                        <p:tgtEl>
                                          <p:spTgt spid="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3" fill="hold">
                      <p:stCondLst>
                        <p:cond delay="indefinite"/>
                      </p:stCondLst>
                      <p:childTnLst>
                        <p:par>
                          <p:cTn id="594" fill="hold">
                            <p:stCondLst>
                              <p:cond delay="0"/>
                            </p:stCondLst>
                            <p:childTnLst>
                              <p:par>
                                <p:cTn id="59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6" dur="500"/>
                                        <p:tgtEl>
                                          <p:spTgt spid="8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2" dur="500"/>
                                        <p:tgtEl>
                                          <p:spTgt spid="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3" fill="hold">
                      <p:stCondLst>
                        <p:cond delay="indefinite"/>
                      </p:stCondLst>
                      <p:childTnLst>
                        <p:par>
                          <p:cTn id="604" fill="hold">
                            <p:stCondLst>
                              <p:cond delay="0"/>
                            </p:stCondLst>
                            <p:childTnLst>
                              <p:par>
                                <p:cTn id="60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06" dur="500"/>
                                        <p:tgtEl>
                                          <p:spTgt spid="8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8" fill="hold">
                      <p:stCondLst>
                        <p:cond delay="indefinite"/>
                      </p:stCondLst>
                      <p:childTnLst>
                        <p:par>
                          <p:cTn id="609" fill="hold">
                            <p:stCondLst>
                              <p:cond delay="0"/>
                            </p:stCondLst>
                            <p:childTnLst>
                              <p:par>
                                <p:cTn id="6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2" dur="500"/>
                                        <p:tgtEl>
                                          <p:spTgt spid="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3" fill="hold">
                      <p:stCondLst>
                        <p:cond delay="indefinite"/>
                      </p:stCondLst>
                      <p:childTnLst>
                        <p:par>
                          <p:cTn id="614" fill="hold">
                            <p:stCondLst>
                              <p:cond delay="0"/>
                            </p:stCondLst>
                            <p:childTnLst>
                              <p:par>
                                <p:cTn id="6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6" dur="500"/>
                                        <p:tgtEl>
                                          <p:spTgt spid="8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8" fill="hold">
                      <p:stCondLst>
                        <p:cond delay="indefinite"/>
                      </p:stCondLst>
                      <p:childTnLst>
                        <p:par>
                          <p:cTn id="619" fill="hold">
                            <p:stCondLst>
                              <p:cond delay="0"/>
                            </p:stCondLst>
                            <p:childTnLst>
                              <p:par>
                                <p:cTn id="6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2" dur="50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3" fill="hold">
                      <p:stCondLst>
                        <p:cond delay="indefinite"/>
                      </p:stCondLst>
                      <p:childTnLst>
                        <p:par>
                          <p:cTn id="624" fill="hold">
                            <p:stCondLst>
                              <p:cond delay="0"/>
                            </p:stCondLst>
                            <p:childTnLst>
                              <p:par>
                                <p:cTn id="6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6" dur="500"/>
                                        <p:tgtEl>
                                          <p:spTgt spid="8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8" fill="hold">
                      <p:stCondLst>
                        <p:cond delay="indefinite"/>
                      </p:stCondLst>
                      <p:childTnLst>
                        <p:par>
                          <p:cTn id="629" fill="hold">
                            <p:stCondLst>
                              <p:cond delay="0"/>
                            </p:stCondLst>
                            <p:childTnLst>
                              <p:par>
                                <p:cTn id="6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2" dur="500"/>
                                        <p:tgtEl>
                                          <p:spTgt spid="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>
                      <p:stCondLst>
                        <p:cond delay="indefinite"/>
                      </p:stCondLst>
                      <p:childTnLst>
                        <p:par>
                          <p:cTn id="634" fill="hold">
                            <p:stCondLst>
                              <p:cond delay="0"/>
                            </p:stCondLst>
                            <p:childTnLst>
                              <p:par>
                                <p:cTn id="63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36" dur="500"/>
                                        <p:tgtEl>
                                          <p:spTgt spid="8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8" fill="hold">
                      <p:stCondLst>
                        <p:cond delay="indefinite"/>
                      </p:stCondLst>
                      <p:childTnLst>
                        <p:par>
                          <p:cTn id="639" fill="hold">
                            <p:stCondLst>
                              <p:cond delay="0"/>
                            </p:stCondLst>
                            <p:childTnLst>
                              <p:par>
                                <p:cTn id="6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2" dur="500"/>
                                        <p:tgtEl>
                                          <p:spTgt spid="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3" fill="hold">
                      <p:stCondLst>
                        <p:cond delay="indefinite"/>
                      </p:stCondLst>
                      <p:childTnLst>
                        <p:par>
                          <p:cTn id="644" fill="hold">
                            <p:stCondLst>
                              <p:cond delay="0"/>
                            </p:stCondLst>
                            <p:childTnLst>
                              <p:par>
                                <p:cTn id="64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6" dur="500"/>
                                        <p:tgtEl>
                                          <p:spTgt spid="8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8" fill="hold">
                      <p:stCondLst>
                        <p:cond delay="indefinite"/>
                      </p:stCondLst>
                      <p:childTnLst>
                        <p:par>
                          <p:cTn id="649" fill="hold">
                            <p:stCondLst>
                              <p:cond delay="0"/>
                            </p:stCondLst>
                            <p:childTnLst>
                              <p:par>
                                <p:cTn id="6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2" dur="500"/>
                                        <p:tgtEl>
                                          <p:spTgt spid="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3" fill="hold">
                      <p:stCondLst>
                        <p:cond delay="indefinite"/>
                      </p:stCondLst>
                      <p:childTnLst>
                        <p:par>
                          <p:cTn id="654" fill="hold">
                            <p:stCondLst>
                              <p:cond delay="0"/>
                            </p:stCondLst>
                            <p:childTnLst>
                              <p:par>
                                <p:cTn id="6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6" dur="500"/>
                                        <p:tgtEl>
                                          <p:spTgt spid="8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8" fill="hold">
                      <p:stCondLst>
                        <p:cond delay="indefinite"/>
                      </p:stCondLst>
                      <p:childTnLst>
                        <p:par>
                          <p:cTn id="659" fill="hold">
                            <p:stCondLst>
                              <p:cond delay="0"/>
                            </p:stCondLst>
                            <p:childTnLst>
                              <p:par>
                                <p:cTn id="6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2" dur="500"/>
                                        <p:tgtEl>
                                          <p:spTgt spid="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3" fill="hold">
                      <p:stCondLst>
                        <p:cond delay="indefinite"/>
                      </p:stCondLst>
                      <p:childTnLst>
                        <p:par>
                          <p:cTn id="664" fill="hold">
                            <p:stCondLst>
                              <p:cond delay="0"/>
                            </p:stCondLst>
                            <p:childTnLst>
                              <p:par>
                                <p:cTn id="66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66" dur="500"/>
                                        <p:tgtEl>
                                          <p:spTgt spid="8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8" fill="hold">
                      <p:stCondLst>
                        <p:cond delay="indefinite"/>
                      </p:stCondLst>
                      <p:childTnLst>
                        <p:par>
                          <p:cTn id="669" fill="hold">
                            <p:stCondLst>
                              <p:cond delay="0"/>
                            </p:stCondLst>
                            <p:childTnLst>
                              <p:par>
                                <p:cTn id="6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2" dur="500"/>
                                        <p:tgtEl>
                                          <p:spTgt spid="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3" fill="hold">
                      <p:stCondLst>
                        <p:cond delay="indefinite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6" dur="50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8" fill="hold">
                      <p:stCondLst>
                        <p:cond delay="indefinite"/>
                      </p:stCondLst>
                      <p:childTnLst>
                        <p:par>
                          <p:cTn id="679" fill="hold">
                            <p:stCondLst>
                              <p:cond delay="0"/>
                            </p:stCondLst>
                            <p:childTnLst>
                              <p:par>
                                <p:cTn id="6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2" dur="500"/>
                                        <p:tgtEl>
                                          <p:spTgt spid="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3" fill="hold">
                      <p:stCondLst>
                        <p:cond delay="indefinite"/>
                      </p:stCondLst>
                      <p:childTnLst>
                        <p:par>
                          <p:cTn id="684" fill="hold">
                            <p:stCondLst>
                              <p:cond delay="0"/>
                            </p:stCondLst>
                            <p:childTnLst>
                              <p:par>
                                <p:cTn id="68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6" dur="500"/>
                                        <p:tgtEl>
                                          <p:spTgt spid="8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8" fill="hold">
                      <p:stCondLst>
                        <p:cond delay="indefinite"/>
                      </p:stCondLst>
                      <p:childTnLst>
                        <p:par>
                          <p:cTn id="689" fill="hold">
                            <p:stCondLst>
                              <p:cond delay="0"/>
                            </p:stCondLst>
                            <p:childTnLst>
                              <p:par>
                                <p:cTn id="6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2" dur="500"/>
                                        <p:tgtEl>
                                          <p:spTgt spid="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3" fill="hold">
                      <p:stCondLst>
                        <p:cond delay="indefinite"/>
                      </p:stCondLst>
                      <p:childTnLst>
                        <p:par>
                          <p:cTn id="694" fill="hold">
                            <p:stCondLst>
                              <p:cond delay="0"/>
                            </p:stCondLst>
                            <p:childTnLst>
                              <p:par>
                                <p:cTn id="69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96" dur="500"/>
                                        <p:tgtEl>
                                          <p:spTgt spid="8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8" fill="hold">
                      <p:stCondLst>
                        <p:cond delay="indefinite"/>
                      </p:stCondLst>
                      <p:childTnLst>
                        <p:par>
                          <p:cTn id="699" fill="hold">
                            <p:stCondLst>
                              <p:cond delay="0"/>
                            </p:stCondLst>
                            <p:childTnLst>
                              <p:par>
                                <p:cTn id="7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2" dur="500"/>
                                        <p:tgtEl>
                                          <p:spTgt spid="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3" fill="hold">
                      <p:stCondLst>
                        <p:cond delay="indefinite"/>
                      </p:stCondLst>
                      <p:childTnLst>
                        <p:par>
                          <p:cTn id="704" fill="hold">
                            <p:stCondLst>
                              <p:cond delay="0"/>
                            </p:stCondLst>
                            <p:childTnLst>
                              <p:par>
                                <p:cTn id="70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6" dur="500"/>
                                        <p:tgtEl>
                                          <p:spTgt spid="8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8" fill="hold">
                      <p:stCondLst>
                        <p:cond delay="indefinite"/>
                      </p:stCondLst>
                      <p:childTnLst>
                        <p:par>
                          <p:cTn id="709" fill="hold">
                            <p:stCondLst>
                              <p:cond delay="0"/>
                            </p:stCondLst>
                            <p:childTnLst>
                              <p:par>
                                <p:cTn id="7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2" dur="500"/>
                                        <p:tgtEl>
                                          <p:spTgt spid="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3" fill="hold">
                      <p:stCondLst>
                        <p:cond delay="indefinite"/>
                      </p:stCondLst>
                      <p:childTnLst>
                        <p:par>
                          <p:cTn id="714" fill="hold">
                            <p:stCondLst>
                              <p:cond delay="0"/>
                            </p:stCondLst>
                            <p:childTnLst>
                              <p:par>
                                <p:cTn id="7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6" dur="500"/>
                                        <p:tgtEl>
                                          <p:spTgt spid="8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8" fill="hold">
                      <p:stCondLst>
                        <p:cond delay="indefinite"/>
                      </p:stCondLst>
                      <p:childTnLst>
                        <p:par>
                          <p:cTn id="719" fill="hold">
                            <p:stCondLst>
                              <p:cond delay="0"/>
                            </p:stCondLst>
                            <p:childTnLst>
                              <p:par>
                                <p:cTn id="7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2" dur="500"/>
                                        <p:tgtEl>
                                          <p:spTgt spid="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3" fill="hold">
                      <p:stCondLst>
                        <p:cond delay="indefinite"/>
                      </p:stCondLst>
                      <p:childTnLst>
                        <p:par>
                          <p:cTn id="724" fill="hold">
                            <p:stCondLst>
                              <p:cond delay="0"/>
                            </p:stCondLst>
                            <p:childTnLst>
                              <p:par>
                                <p:cTn id="7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26" dur="500"/>
                                        <p:tgtEl>
                                          <p:spTgt spid="8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8" fill="hold">
                      <p:stCondLst>
                        <p:cond delay="indefinite"/>
                      </p:stCondLst>
                      <p:childTnLst>
                        <p:par>
                          <p:cTn id="729" fill="hold">
                            <p:stCondLst>
                              <p:cond delay="0"/>
                            </p:stCondLst>
                            <p:childTnLst>
                              <p:par>
                                <p:cTn id="7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2" dur="500"/>
                                        <p:tgtEl>
                                          <p:spTgt spid="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3" fill="hold">
                      <p:stCondLst>
                        <p:cond delay="indefinite"/>
                      </p:stCondLst>
                      <p:childTnLst>
                        <p:par>
                          <p:cTn id="734" fill="hold">
                            <p:stCondLst>
                              <p:cond delay="0"/>
                            </p:stCondLst>
                            <p:childTnLst>
                              <p:par>
                                <p:cTn id="73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6" dur="500"/>
                                        <p:tgtEl>
                                          <p:spTgt spid="8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8" fill="hold">
                      <p:stCondLst>
                        <p:cond delay="indefinite"/>
                      </p:stCondLst>
                      <p:childTnLst>
                        <p:par>
                          <p:cTn id="739" fill="hold">
                            <p:stCondLst>
                              <p:cond delay="0"/>
                            </p:stCondLst>
                            <p:childTnLst>
                              <p:par>
                                <p:cTn id="7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2" dur="500"/>
                                        <p:tgtEl>
                                          <p:spTgt spid="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3" fill="hold">
                      <p:stCondLst>
                        <p:cond delay="indefinite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6" dur="500"/>
                                        <p:tgtEl>
                                          <p:spTgt spid="8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8" fill="hold">
                      <p:stCondLst>
                        <p:cond delay="indefinite"/>
                      </p:stCondLst>
                      <p:childTnLst>
                        <p:par>
                          <p:cTn id="749" fill="hold">
                            <p:stCondLst>
                              <p:cond delay="0"/>
                            </p:stCondLst>
                            <p:childTnLst>
                              <p:par>
                                <p:cTn id="7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2" dur="500"/>
                                        <p:tgtEl>
                                          <p:spTgt spid="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3" fill="hold">
                      <p:stCondLst>
                        <p:cond delay="indefinite"/>
                      </p:stCondLst>
                      <p:childTnLst>
                        <p:par>
                          <p:cTn id="754" fill="hold">
                            <p:stCondLst>
                              <p:cond delay="0"/>
                            </p:stCondLst>
                            <p:childTnLst>
                              <p:par>
                                <p:cTn id="75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56" dur="500"/>
                                        <p:tgtEl>
                                          <p:spTgt spid="8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8" fill="hold">
                      <p:stCondLst>
                        <p:cond delay="indefinite"/>
                      </p:stCondLst>
                      <p:childTnLst>
                        <p:par>
                          <p:cTn id="759" fill="hold">
                            <p:stCondLst>
                              <p:cond delay="0"/>
                            </p:stCondLst>
                            <p:childTnLst>
                              <p:par>
                                <p:cTn id="7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2" dur="500"/>
                                        <p:tgtEl>
                                          <p:spTgt spid="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3" fill="hold">
                      <p:stCondLst>
                        <p:cond delay="indefinite"/>
                      </p:stCondLst>
                      <p:childTnLst>
                        <p:par>
                          <p:cTn id="764" fill="hold">
                            <p:stCondLst>
                              <p:cond delay="0"/>
                            </p:stCondLst>
                            <p:childTnLst>
                              <p:par>
                                <p:cTn id="76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66" dur="500"/>
                                        <p:tgtEl>
                                          <p:spTgt spid="8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8" fill="hold">
                      <p:stCondLst>
                        <p:cond delay="indefinite"/>
                      </p:stCondLst>
                      <p:childTnLst>
                        <p:par>
                          <p:cTn id="769" fill="hold">
                            <p:stCondLst>
                              <p:cond delay="0"/>
                            </p:stCondLst>
                            <p:childTnLst>
                              <p:par>
                                <p:cTn id="7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2" dur="500"/>
                                        <p:tgtEl>
                                          <p:spTgt spid="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3" fill="hold">
                      <p:stCondLst>
                        <p:cond delay="indefinite"/>
                      </p:stCondLst>
                      <p:childTnLst>
                        <p:par>
                          <p:cTn id="774" fill="hold">
                            <p:stCondLst>
                              <p:cond delay="0"/>
                            </p:stCondLst>
                            <p:childTnLst>
                              <p:par>
                                <p:cTn id="77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6" dur="500"/>
                                        <p:tgtEl>
                                          <p:spTgt spid="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8" fill="hold">
                      <p:stCondLst>
                        <p:cond delay="indefinite"/>
                      </p:stCondLst>
                      <p:childTnLst>
                        <p:par>
                          <p:cTn id="779" fill="hold">
                            <p:stCondLst>
                              <p:cond delay="0"/>
                            </p:stCondLst>
                            <p:childTnLst>
                              <p:par>
                                <p:cTn id="7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2" dur="500"/>
                                        <p:tgtEl>
                                          <p:spTgt spid="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3" fill="hold">
                      <p:stCondLst>
                        <p:cond delay="indefinite"/>
                      </p:stCondLst>
                      <p:childTnLst>
                        <p:par>
                          <p:cTn id="784" fill="hold">
                            <p:stCondLst>
                              <p:cond delay="0"/>
                            </p:stCondLst>
                            <p:childTnLst>
                              <p:par>
                                <p:cTn id="78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86" dur="500"/>
                                        <p:tgtEl>
                                          <p:spTgt spid="8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8" fill="hold">
                      <p:stCondLst>
                        <p:cond delay="indefinite"/>
                      </p:stCondLst>
                      <p:childTnLst>
                        <p:par>
                          <p:cTn id="789" fill="hold">
                            <p:stCondLst>
                              <p:cond delay="0"/>
                            </p:stCondLst>
                            <p:childTnLst>
                              <p:par>
                                <p:cTn id="7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2" dur="500"/>
                                        <p:tgtEl>
                                          <p:spTgt spid="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3" fill="hold">
                      <p:stCondLst>
                        <p:cond delay="indefinite"/>
                      </p:stCondLst>
                      <p:childTnLst>
                        <p:par>
                          <p:cTn id="794" fill="hold">
                            <p:stCondLst>
                              <p:cond delay="0"/>
                            </p:stCondLst>
                            <p:childTnLst>
                              <p:par>
                                <p:cTn id="79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96" dur="500"/>
                                        <p:tgtEl>
                                          <p:spTgt spid="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8" fill="hold">
                      <p:stCondLst>
                        <p:cond delay="indefinite"/>
                      </p:stCondLst>
                      <p:childTnLst>
                        <p:par>
                          <p:cTn id="799" fill="hold">
                            <p:stCondLst>
                              <p:cond delay="0"/>
                            </p:stCondLst>
                            <p:childTnLst>
                              <p:par>
                                <p:cTn id="8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2" dur="500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" grpId="0"/>
      <p:bldP spid="732" grpId="0"/>
      <p:bldP spid="733" grpId="0"/>
      <p:bldP spid="734" grpId="0"/>
      <p:bldP spid="735" grpId="0"/>
      <p:bldP spid="736" grpId="0"/>
      <p:bldP spid="737" grpId="0"/>
      <p:bldP spid="738" grpId="0"/>
      <p:bldP spid="740" grpId="0"/>
      <p:bldP spid="742" grpId="0"/>
      <p:bldP spid="743" grpId="0"/>
      <p:bldP spid="744" grpId="0"/>
      <p:bldP spid="745" grpId="0"/>
      <p:bldP spid="746" grpId="0"/>
      <p:bldP spid="747" grpId="0"/>
      <p:bldP spid="748" grpId="0"/>
      <p:bldP spid="750" grpId="0"/>
      <p:bldP spid="752" grpId="0"/>
      <p:bldP spid="753" grpId="0"/>
      <p:bldP spid="754" grpId="0"/>
      <p:bldP spid="755" grpId="0"/>
      <p:bldP spid="756" grpId="0"/>
      <p:bldP spid="757" grpId="0"/>
      <p:bldP spid="759" grpId="0"/>
      <p:bldP spid="760" grpId="0"/>
      <p:bldP spid="761" grpId="0"/>
      <p:bldP spid="762" grpId="0"/>
      <p:bldP spid="763" grpId="0"/>
      <p:bldP spid="764" grpId="0"/>
      <p:bldP spid="765" grpId="0"/>
      <p:bldP spid="766" grpId="0"/>
      <p:bldP spid="767" grpId="0"/>
      <p:bldP spid="768" grpId="0"/>
      <p:bldP spid="769" grpId="0"/>
      <p:bldP spid="771" grpId="0"/>
      <p:bldP spid="772" grpId="0"/>
      <p:bldP spid="773" grpId="0"/>
      <p:bldP spid="774" grpId="0"/>
      <p:bldP spid="776" grpId="0"/>
      <p:bldP spid="777" grpId="0"/>
      <p:bldP spid="778" grpId="0"/>
      <p:bldP spid="779" grpId="0"/>
      <p:bldP spid="780" grpId="0"/>
      <p:bldP spid="782" grpId="0"/>
      <p:bldP spid="783" grpId="0"/>
      <p:bldP spid="785" grpId="0"/>
      <p:bldP spid="786" grpId="0"/>
      <p:bldP spid="787" grpId="0"/>
      <p:bldP spid="788" grpId="0"/>
      <p:bldP spid="789" grpId="0"/>
      <p:bldP spid="790" grpId="0"/>
      <p:bldP spid="791" grpId="0"/>
      <p:bldP spid="794" grpId="0"/>
      <p:bldP spid="795" grpId="0"/>
      <p:bldP spid="796" grpId="0"/>
      <p:bldP spid="797" grpId="0"/>
      <p:bldP spid="798" grpId="0"/>
      <p:bldP spid="799" grpId="0"/>
      <p:bldP spid="800" grpId="0"/>
      <p:bldP spid="801" grpId="0"/>
      <p:bldP spid="802" grpId="0"/>
      <p:bldP spid="803" grpId="0"/>
      <p:bldP spid="804" grpId="0"/>
      <p:bldP spid="805" grpId="0"/>
      <p:bldP spid="806" grpId="0"/>
      <p:bldP spid="807" grpId="0"/>
      <p:bldP spid="808" grpId="0"/>
      <p:bldP spid="809" grpId="0"/>
      <p:bldP spid="810" grpId="0"/>
      <p:bldP spid="812" grpId="0"/>
      <p:bldP spid="813" grpId="0"/>
      <p:bldP spid="814" grpId="0"/>
      <p:bldP spid="815" grpId="0"/>
      <p:bldP spid="816" grpId="0"/>
      <p:bldP spid="817" grpId="0"/>
      <p:bldP spid="818" grpId="0"/>
      <p:bldP spid="819" grpId="0"/>
      <p:bldP spid="820" grpId="0"/>
      <p:bldP spid="821" grpId="0"/>
      <p:bldP spid="822" grpId="0"/>
      <p:bldP spid="823" grpId="0"/>
      <p:bldP spid="824" grpId="0"/>
      <p:bldP spid="825" grpId="0"/>
      <p:bldP spid="826" grpId="0"/>
      <p:bldP spid="829" grpId="0"/>
      <p:bldP spid="830" grpId="0"/>
      <p:bldP spid="831" grpId="0"/>
      <p:bldP spid="832" grpId="0"/>
      <p:bldP spid="833" grpId="0"/>
      <p:bldP spid="834" grpId="0"/>
      <p:bldP spid="835" grpId="0"/>
      <p:bldP spid="837" grpId="0"/>
      <p:bldP spid="838" grpId="0"/>
      <p:bldP spid="840" grpId="0"/>
      <p:bldP spid="841" grpId="0"/>
      <p:bldP spid="842" grpId="0"/>
      <p:bldP spid="843" grpId="0"/>
      <p:bldP spid="844" grpId="0"/>
      <p:bldP spid="846" grpId="0"/>
      <p:bldP spid="847" grpId="0"/>
      <p:bldP spid="848" grpId="0"/>
      <p:bldP spid="849" grpId="0"/>
      <p:bldP spid="851" grpId="0"/>
      <p:bldP spid="852" grpId="0"/>
      <p:bldP spid="853" grpId="0"/>
      <p:bldP spid="854" grpId="0"/>
      <p:bldP spid="855" grpId="0"/>
      <p:bldP spid="856" grpId="0"/>
      <p:bldP spid="857" grpId="0"/>
      <p:bldP spid="858" grpId="0"/>
      <p:bldP spid="859" grpId="0"/>
      <p:bldP spid="860" grpId="0"/>
      <p:bldP spid="861" grpId="0"/>
      <p:bldP spid="862" grpId="0"/>
      <p:bldP spid="863" grpId="0"/>
      <p:bldP spid="864" grpId="0"/>
      <p:bldP spid="865" grpId="0"/>
      <p:bldP spid="866" grpId="0"/>
      <p:bldP spid="867" grpId="0"/>
      <p:bldP spid="868" grpId="0"/>
      <p:bldP spid="869" grpId="0"/>
      <p:bldP spid="870" grpId="0"/>
      <p:bldP spid="871" grpId="0"/>
      <p:bldP spid="872" grpId="0"/>
      <p:bldP spid="873" grpId="0"/>
      <p:bldP spid="874" grpId="0"/>
      <p:bldP spid="875" grpId="0"/>
      <p:bldP spid="876" grpId="0"/>
      <p:bldP spid="877" grpId="0"/>
      <p:bldP spid="880" grpId="0"/>
      <p:bldP spid="881" grpId="0"/>
      <p:bldP spid="882" grpId="0"/>
      <p:bldP spid="883" grpId="0"/>
      <p:bldP spid="884" grpId="0"/>
      <p:bldP spid="885" grpId="0"/>
      <p:bldP spid="887" grpId="0"/>
      <p:bldP spid="888" grpId="0"/>
      <p:bldP spid="889" grpId="0"/>
      <p:bldP spid="890" grpId="0"/>
      <p:bldP spid="891" grpId="0"/>
      <p:bldP spid="892" grpId="0"/>
      <p:bldP spid="893" grpId="0"/>
      <p:bldP spid="894" grpId="0"/>
      <p:bldP spid="895" grpId="0"/>
      <p:bldP spid="897" grpId="0"/>
      <p:bldP spid="898" grpId="0"/>
      <p:bldP spid="899" grpId="0"/>
      <p:bldP spid="900" grpId="0"/>
      <p:bldP spid="901" grpId="0"/>
      <p:bldP spid="902" grpId="0"/>
      <p:bldP spid="903" grpId="0"/>
      <p:bldP spid="904" grpId="0"/>
      <p:bldP spid="905" grpId="0"/>
      <p:bldP spid="906" grpId="0"/>
      <p:bldP spid="907" grpId="0"/>
      <p:bldP spid="908" grpId="0"/>
      <p:bldP spid="909" grpId="0"/>
      <p:bldP spid="910" grpId="0"/>
      <p:bldP spid="911" grpId="0"/>
      <p:bldP spid="9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437312"/>
          </a:xfrm>
          <a:prstGeom prst="rect">
            <a:avLst/>
          </a:prstGeom>
        </p:spPr>
      </p:pic>
      <p:pic>
        <p:nvPicPr>
          <p:cNvPr id="1027" name="Picture 3" descr="C:\Users\PC\Pictures\PhotoDirector\5.0\PC\Backup\58d04361-af2a-4afe-a371-e3729d0a6ac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217" y="2512377"/>
            <a:ext cx="8429625" cy="415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screen"/>
          <a:srcRect l="12323" t="9478" r="10476" b="11722"/>
          <a:stretch>
            <a:fillRect/>
          </a:stretch>
        </p:blipFill>
        <p:spPr>
          <a:xfrm>
            <a:off x="182245" y="421005"/>
            <a:ext cx="5899785" cy="19018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2990" y="747395"/>
            <a:ext cx="41382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2: a)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Trò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chơi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“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nào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lớn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hơn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?”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6775"/>
            <a:ext cx="5384800" cy="3028950"/>
          </a:xfrm>
          <a:prstGeom prst="rect">
            <a:avLst/>
          </a:prstGeom>
        </p:spPr>
      </p:pic>
      <p:pic>
        <p:nvPicPr>
          <p:cNvPr id="25" name="图片 24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750" y="5040313"/>
            <a:ext cx="3270250" cy="1944687"/>
          </a:xfrm>
          <a:prstGeom prst="rect">
            <a:avLst/>
          </a:prstGeom>
        </p:spPr>
      </p:pic>
      <p:pic>
        <p:nvPicPr>
          <p:cNvPr id="5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396875"/>
            <a:ext cx="12191365" cy="65881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2" name="组合 21"/>
          <p:cNvGrpSpPr/>
          <p:nvPr/>
        </p:nvGrpSpPr>
        <p:grpSpPr>
          <a:xfrm>
            <a:off x="337835" y="878579"/>
            <a:ext cx="5591741" cy="4012769"/>
            <a:chOff x="753179" y="756166"/>
            <a:chExt cx="5591741" cy="4012769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03" b="18358"/>
            <a:stretch>
              <a:fillRect/>
            </a:stretch>
          </p:blipFill>
          <p:spPr>
            <a:xfrm>
              <a:off x="753179" y="756166"/>
              <a:ext cx="5591741" cy="4012769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3529296" y="2531831"/>
              <a:ext cx="1567214" cy="101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spc="600">
                  <a:solidFill>
                    <a:schemeClr val="tx1">
                      <a:lumMod val="65000"/>
                      <a:lumOff val="35000"/>
                    </a:schemeClr>
                  </a:solidFill>
                  <a:latin typeface="UTM Avo" panose="02040603050506020204" pitchFamily="18" charset="0"/>
                  <a:ea typeface="站酷快乐体2016修订版" panose="02010600030101010101" charset="-122"/>
                  <a:cs typeface="Arial" panose="020B0604020202020204" pitchFamily="34" charset="0"/>
                  <a:sym typeface="Microsoft YaHei" panose="020B0503020204020204" charset="-122"/>
                </a:rPr>
                <a:t>47</a:t>
              </a:r>
              <a:endParaRPr lang="vi-VN" altLang="zh-CN" sz="60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站酷快乐体2016修订版" panose="02010600030101010101" charset="-122"/>
                <a:cs typeface="Arial" panose="020B0604020202020204" pitchFamily="34" charset="0"/>
                <a:sym typeface="Microsoft YaHei" panose="020B0503020204020204" charset="-122"/>
              </a:endParaRPr>
            </a:p>
          </p:txBody>
        </p:sp>
      </p:grpSp>
      <p:grpSp>
        <p:nvGrpSpPr>
          <p:cNvPr id="7" name="组合 21"/>
          <p:cNvGrpSpPr/>
          <p:nvPr/>
        </p:nvGrpSpPr>
        <p:grpSpPr>
          <a:xfrm>
            <a:off x="6155705" y="878579"/>
            <a:ext cx="5591741" cy="4012769"/>
            <a:chOff x="504259" y="1262896"/>
            <a:chExt cx="5591741" cy="4012769"/>
          </a:xfrm>
        </p:grpSpPr>
        <p:pic>
          <p:nvPicPr>
            <p:cNvPr id="8" name="图片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03" b="18358"/>
            <a:stretch>
              <a:fillRect/>
            </a:stretch>
          </p:blipFill>
          <p:spPr>
            <a:xfrm>
              <a:off x="504259" y="1262896"/>
              <a:ext cx="5591741" cy="4012769"/>
            </a:xfrm>
            <a:prstGeom prst="rect">
              <a:avLst/>
            </a:prstGeom>
          </p:spPr>
        </p:pic>
        <p:sp>
          <p:nvSpPr>
            <p:cNvPr id="9" name="文本框 23"/>
            <p:cNvSpPr txBox="1"/>
            <p:nvPr/>
          </p:nvSpPr>
          <p:spPr>
            <a:xfrm>
              <a:off x="3378166" y="2865841"/>
              <a:ext cx="1567214" cy="101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spc="600">
                  <a:solidFill>
                    <a:schemeClr val="tx1">
                      <a:lumMod val="65000"/>
                      <a:lumOff val="35000"/>
                    </a:schemeClr>
                  </a:solidFill>
                  <a:latin typeface="UTM Avo" panose="02040603050506020204" pitchFamily="18" charset="0"/>
                  <a:ea typeface="站酷快乐体2016修订版" panose="02010600030101010101" charset="-122"/>
                  <a:cs typeface="Arial" panose="020B0604020202020204" pitchFamily="34" charset="0"/>
                  <a:sym typeface="Microsoft YaHei" panose="020B0503020204020204" charset="-122"/>
                </a:rPr>
                <a:t>5</a:t>
              </a:r>
              <a:r>
                <a:rPr lang="en-US" altLang="zh-CN" sz="6000" b="1" spc="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TM Avo" panose="02040603050506020204" pitchFamily="18" charset="0"/>
                  <a:ea typeface="站酷快乐体2016修订版" panose="02010600030101010101" charset="-122"/>
                  <a:cs typeface="Arial" panose="020B0604020202020204" pitchFamily="34" charset="0"/>
                  <a:sym typeface="Microsoft YaHei" panose="020B0503020204020204" charset="-122"/>
                </a:rPr>
                <a:t>9</a:t>
              </a:r>
              <a:r>
                <a:rPr lang="vi-VN" altLang="zh-CN" sz="6000" b="1" spc="6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站酷快乐体2016修订版" panose="02010600030101010101" charset="-122"/>
                  <a:cs typeface="Arial" panose="020B0604020202020204" pitchFamily="34" charset="0"/>
                  <a:sym typeface="Microsoft YaHei" panose="020B0503020204020204" charset="-122"/>
                </a:rPr>
                <a:t> </a:t>
              </a:r>
              <a:endParaRPr lang="vi-VN" altLang="zh-CN" sz="60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站酷快乐体2016修订版" panose="02010600030101010101" charset="-122"/>
                <a:cs typeface="Arial" panose="020B0604020202020204" pitchFamily="34" charset="0"/>
                <a:sym typeface="Microsoft YaHei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0530"/>
            <a:ext cx="12191365" cy="64376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2">
            <a:extLst>
              <a:ext uri="{FF2B5EF4-FFF2-40B4-BE49-F238E27FC236}">
                <a16:creationId xmlns:a16="http://schemas.microsoft.com/office/drawing/2014/main" id="{4247553F-795C-4755-BCB8-2435D2243C1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11128" y="1172845"/>
            <a:ext cx="4444365" cy="495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23"/>
          <p:cNvSpPr txBox="1"/>
          <p:nvPr/>
        </p:nvSpPr>
        <p:spPr>
          <a:xfrm>
            <a:off x="2990762" y="2921635"/>
            <a:ext cx="156721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spc="600">
                <a:solidFill>
                  <a:srgbClr val="FF0000"/>
                </a:solidFill>
                <a:latin typeface="UTM Avo" panose="02040603050506020204" pitchFamily="18" charset="0"/>
                <a:ea typeface="站酷快乐体2016修订版" panose="02010600030101010101" charset="-122"/>
                <a:cs typeface="Arial" panose="020B0604020202020204" pitchFamily="34" charset="0"/>
                <a:sym typeface="Microsoft YaHei" panose="020B0503020204020204" charset="-122"/>
              </a:rPr>
              <a:t>35</a:t>
            </a:r>
            <a:r>
              <a:rPr lang="vi-VN" altLang="zh-CN" sz="6000" b="1" spc="600">
                <a:solidFill>
                  <a:srgbClr val="FF0000"/>
                </a:solidFill>
                <a:latin typeface="Arial" panose="020B0604020202020204" pitchFamily="34" charset="0"/>
                <a:ea typeface="站酷快乐体2016修订版" panose="02010600030101010101" charset="-122"/>
                <a:cs typeface="Arial" panose="020B0604020202020204" pitchFamily="34" charset="0"/>
                <a:sym typeface="Microsoft YaHei" panose="020B0503020204020204" charset="-122"/>
              </a:rPr>
              <a:t> </a:t>
            </a:r>
            <a:endParaRPr lang="vi-VN" altLang="zh-CN" sz="6000" b="1" spc="600" dirty="0">
              <a:solidFill>
                <a:srgbClr val="FF0000"/>
              </a:solidFill>
              <a:latin typeface="Arial" panose="020B0604020202020204" pitchFamily="34" charset="0"/>
              <a:ea typeface="站酷快乐体2016修订版" panose="02010600030101010101" charset="-122"/>
              <a:cs typeface="Arial" panose="020B0604020202020204" pitchFamily="34" charset="0"/>
              <a:sym typeface="Microsoft YaHei" panose="020B0503020204020204" charset="-122"/>
            </a:endParaRPr>
          </a:p>
        </p:txBody>
      </p:sp>
      <p:pic>
        <p:nvPicPr>
          <p:cNvPr id="10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2240" y="1172845"/>
            <a:ext cx="4444365" cy="495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23"/>
          <p:cNvSpPr txBox="1"/>
          <p:nvPr/>
        </p:nvSpPr>
        <p:spPr>
          <a:xfrm>
            <a:off x="8177442" y="2921635"/>
            <a:ext cx="156721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spc="600">
                <a:solidFill>
                  <a:srgbClr val="FF0000"/>
                </a:solidFill>
                <a:latin typeface="UTM Avo" panose="02040603050506020204" pitchFamily="18" charset="0"/>
                <a:ea typeface="站酷快乐体2016修订版" panose="02010600030101010101" charset="-122"/>
                <a:cs typeface="Arial" panose="020B0604020202020204" pitchFamily="34" charset="0"/>
                <a:sym typeface="Microsoft YaHei" panose="020B0503020204020204" charset="-122"/>
              </a:rPr>
              <a:t>55</a:t>
            </a:r>
            <a:r>
              <a:rPr lang="vi-VN" altLang="zh-CN" sz="6000" b="1" spc="600">
                <a:solidFill>
                  <a:srgbClr val="FF0000"/>
                </a:solidFill>
                <a:latin typeface="Arial" panose="020B0604020202020204" pitchFamily="34" charset="0"/>
                <a:ea typeface="站酷快乐体2016修订版" panose="02010600030101010101" charset="-122"/>
                <a:cs typeface="Arial" panose="020B0604020202020204" pitchFamily="34" charset="0"/>
                <a:sym typeface="Microsoft YaHei" panose="020B0503020204020204" charset="-122"/>
              </a:rPr>
              <a:t> </a:t>
            </a:r>
            <a:endParaRPr lang="vi-VN" altLang="zh-CN" sz="6000" b="1" spc="600" dirty="0">
              <a:solidFill>
                <a:srgbClr val="FF0000"/>
              </a:solidFill>
              <a:latin typeface="Arial" panose="020B0604020202020204" pitchFamily="34" charset="0"/>
              <a:ea typeface="站酷快乐体2016修订版" panose="02010600030101010101" charset="-122"/>
              <a:cs typeface="Arial" panose="020B0604020202020204" pitchFamily="34" charset="0"/>
              <a:sym typeface="Microsoft YaHei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4025"/>
            <a:ext cx="12192000" cy="6403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30" y="1475105"/>
            <a:ext cx="5314315" cy="4749165"/>
          </a:xfrm>
          <a:prstGeom prst="rect">
            <a:avLst/>
          </a:prstGeom>
        </p:spPr>
      </p:pic>
      <p:sp>
        <p:nvSpPr>
          <p:cNvPr id="9" name="文本框 23"/>
          <p:cNvSpPr txBox="1"/>
          <p:nvPr/>
        </p:nvSpPr>
        <p:spPr>
          <a:xfrm>
            <a:off x="2520227" y="2460569"/>
            <a:ext cx="156721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spc="600">
                <a:solidFill>
                  <a:srgbClr val="0070C0"/>
                </a:solidFill>
                <a:latin typeface="UTM Avo" panose="02040603050506020204" pitchFamily="18" charset="0"/>
                <a:ea typeface="站酷快乐体2016修订版" panose="02010600030101010101" charset="-122"/>
                <a:cs typeface="Arial" panose="020B0604020202020204" pitchFamily="34" charset="0"/>
                <a:sym typeface="Microsoft YaHei" panose="020B0503020204020204" charset="-122"/>
              </a:rPr>
              <a:t>27</a:t>
            </a:r>
            <a:endParaRPr lang="vi-VN" altLang="zh-CN" sz="6000" b="1" spc="600" dirty="0">
              <a:solidFill>
                <a:srgbClr val="0070C0"/>
              </a:solidFill>
              <a:latin typeface="Arial" panose="020B0604020202020204" pitchFamily="34" charset="0"/>
              <a:ea typeface="站酷快乐体2016修订版" panose="02010600030101010101" charset="-122"/>
              <a:cs typeface="Arial" panose="020B0604020202020204" pitchFamily="34" charset="0"/>
              <a:sym typeface="Microsoft YaHei" panose="020B0503020204020204" charset="-122"/>
            </a:endParaRPr>
          </a:p>
        </p:txBody>
      </p:sp>
      <p:pic>
        <p:nvPicPr>
          <p:cNvPr id="10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595" y="1475105"/>
            <a:ext cx="5314315" cy="4749165"/>
          </a:xfrm>
          <a:prstGeom prst="rect">
            <a:avLst/>
          </a:prstGeom>
        </p:spPr>
      </p:pic>
      <p:sp>
        <p:nvSpPr>
          <p:cNvPr id="11" name="文本框 23"/>
          <p:cNvSpPr txBox="1"/>
          <p:nvPr/>
        </p:nvSpPr>
        <p:spPr>
          <a:xfrm>
            <a:off x="8425092" y="2460569"/>
            <a:ext cx="156721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spc="600">
                <a:solidFill>
                  <a:srgbClr val="0070C0"/>
                </a:solidFill>
                <a:latin typeface="UTM Avo" panose="02040603050506020204" pitchFamily="18" charset="0"/>
                <a:ea typeface="站酷快乐体2016修订版" panose="02010600030101010101" charset="-122"/>
                <a:cs typeface="Arial" panose="020B0604020202020204" pitchFamily="34" charset="0"/>
                <a:sym typeface="Microsoft YaHei" panose="020B0503020204020204" charset="-122"/>
              </a:rPr>
              <a:t>13</a:t>
            </a:r>
            <a:endParaRPr lang="vi-VN" altLang="zh-CN" sz="6000" b="1" spc="600" dirty="0">
              <a:solidFill>
                <a:srgbClr val="0070C0"/>
              </a:solidFill>
              <a:latin typeface="Arial" panose="020B0604020202020204" pitchFamily="34" charset="0"/>
              <a:ea typeface="站酷快乐体2016修订版" panose="02010600030101010101" charset="-122"/>
              <a:cs typeface="Arial" panose="020B0604020202020204" pitchFamily="34" charset="0"/>
              <a:sym typeface="Microsoft YaHei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4025"/>
            <a:ext cx="12192000" cy="6403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30" y="1454150"/>
            <a:ext cx="5495290" cy="4381500"/>
          </a:xfrm>
          <a:prstGeom prst="rect">
            <a:avLst/>
          </a:prstGeom>
        </p:spPr>
      </p:pic>
      <p:pic>
        <p:nvPicPr>
          <p:cNvPr id="7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420" y="1691005"/>
            <a:ext cx="5409565" cy="4144645"/>
          </a:xfrm>
          <a:prstGeom prst="rect">
            <a:avLst/>
          </a:prstGeom>
        </p:spPr>
      </p:pic>
      <p:sp>
        <p:nvSpPr>
          <p:cNvPr id="9" name="文本框 23"/>
          <p:cNvSpPr txBox="1"/>
          <p:nvPr/>
        </p:nvSpPr>
        <p:spPr>
          <a:xfrm>
            <a:off x="2584362" y="2988889"/>
            <a:ext cx="156721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spc="600">
                <a:solidFill>
                  <a:srgbClr val="00B050"/>
                </a:solidFill>
                <a:latin typeface="UTM Avo" panose="02040603050506020204" pitchFamily="18" charset="0"/>
                <a:ea typeface="站酷快乐体2016修订版" panose="02010600030101010101" charset="-122"/>
                <a:cs typeface="Arial" panose="020B0604020202020204" pitchFamily="34" charset="0"/>
                <a:sym typeface="Microsoft YaHei" panose="020B0503020204020204" charset="-122"/>
              </a:rPr>
              <a:t>33</a:t>
            </a:r>
            <a:endParaRPr lang="vi-VN" altLang="zh-CN" sz="6000" b="1" spc="600" dirty="0">
              <a:solidFill>
                <a:srgbClr val="00B050"/>
              </a:solidFill>
              <a:latin typeface="Arial" panose="020B0604020202020204" pitchFamily="34" charset="0"/>
              <a:ea typeface="站酷快乐体2016修订版" panose="02010600030101010101" charset="-122"/>
              <a:cs typeface="Arial" panose="020B0604020202020204" pitchFamily="34" charset="0"/>
              <a:sym typeface="Microsoft YaHei" panose="020B0503020204020204" charset="-122"/>
            </a:endParaRPr>
          </a:p>
        </p:txBody>
      </p:sp>
      <p:sp>
        <p:nvSpPr>
          <p:cNvPr id="11" name="文本框 23"/>
          <p:cNvSpPr txBox="1"/>
          <p:nvPr/>
        </p:nvSpPr>
        <p:spPr>
          <a:xfrm>
            <a:off x="8576222" y="2988889"/>
            <a:ext cx="15672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spc="600">
                <a:solidFill>
                  <a:srgbClr val="00B050"/>
                </a:solidFill>
                <a:latin typeface="UTM Avo" panose="02040603050506020204" pitchFamily="18" charset="0"/>
                <a:ea typeface="站酷快乐体2016修订版" panose="02010600030101010101" charset="-122"/>
                <a:cs typeface="Arial" panose="020B0604020202020204" pitchFamily="34" charset="0"/>
                <a:sym typeface="Microsoft YaHei" panose="020B0503020204020204" charset="-122"/>
              </a:rPr>
              <a:t>44</a:t>
            </a:r>
            <a:r>
              <a:rPr lang="vi-VN" altLang="zh-CN" sz="6000" b="1" spc="600">
                <a:solidFill>
                  <a:srgbClr val="00B050"/>
                </a:solidFill>
                <a:latin typeface="Arial" panose="020B0604020202020204" pitchFamily="34" charset="0"/>
                <a:ea typeface="站酷快乐体2016修订版" panose="02010600030101010101" charset="-122"/>
                <a:cs typeface="Arial" panose="020B0604020202020204" pitchFamily="34" charset="0"/>
                <a:sym typeface="Microsoft YaHei" panose="020B0503020204020204" charset="-122"/>
              </a:rPr>
              <a:t> </a:t>
            </a:r>
            <a:endParaRPr lang="vi-VN" altLang="zh-CN" sz="6000" b="1" spc="600" dirty="0">
              <a:solidFill>
                <a:srgbClr val="00B050"/>
              </a:solidFill>
              <a:latin typeface="Arial" panose="020B0604020202020204" pitchFamily="34" charset="0"/>
              <a:ea typeface="站酷快乐体2016修订版" panose="02010600030101010101" charset="-122"/>
              <a:cs typeface="Arial" panose="020B0604020202020204" pitchFamily="34" charset="0"/>
              <a:sym typeface="Microsoft YaHei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88"/>
            <a:ext cx="12192000" cy="64373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2091" y="569051"/>
            <a:ext cx="6633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UTM Avo" panose="02040603050506020204" pitchFamily="18" charset="0"/>
                <a:cs typeface="Arial" panose="020B0604020202020204" pitchFamily="34" charset="0"/>
              </a:rPr>
              <a:t>b)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9314" y="698803"/>
            <a:ext cx="5080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&gt;</a:t>
            </a:r>
          </a:p>
          <a:p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&lt;</a:t>
            </a:r>
          </a:p>
          <a:p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23210" y="698500"/>
            <a:ext cx="580390" cy="15690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26971" y="1110127"/>
            <a:ext cx="261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31745" y="2569210"/>
            <a:ext cx="995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15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92285" y="4042229"/>
            <a:ext cx="783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1015" y="2569210"/>
            <a:ext cx="880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87110" y="2576195"/>
            <a:ext cx="1010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98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97486" y="2576287"/>
            <a:ext cx="783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80985" y="2576195"/>
            <a:ext cx="1009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87930" y="4042410"/>
            <a:ext cx="1009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74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92285" y="2547258"/>
            <a:ext cx="783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03395" y="4042410"/>
            <a:ext cx="1021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74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14415" y="4034790"/>
            <a:ext cx="961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97486" y="4034972"/>
            <a:ext cx="783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80985" y="4049395"/>
            <a:ext cx="822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26971" y="2576287"/>
            <a:ext cx="783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&lt;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75714" y="2587488"/>
            <a:ext cx="783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&gt;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19713" y="4049487"/>
            <a:ext cx="783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=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45085" y="3957153"/>
            <a:ext cx="783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&lt;</a:t>
            </a:r>
          </a:p>
        </p:txBody>
      </p:sp>
      <p:grpSp>
        <p:nvGrpSpPr>
          <p:cNvPr id="2" name="组合 4"/>
          <p:cNvGrpSpPr/>
          <p:nvPr/>
        </p:nvGrpSpPr>
        <p:grpSpPr>
          <a:xfrm>
            <a:off x="-60325" y="5732690"/>
            <a:ext cx="12192000" cy="1123950"/>
            <a:chOff x="0" y="5849255"/>
            <a:chExt cx="11912775" cy="1008745"/>
          </a:xfrm>
        </p:grpSpPr>
        <p:pic>
          <p:nvPicPr>
            <p:cNvPr id="7" name="图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849257"/>
              <a:ext cx="3970925" cy="1008743"/>
            </a:xfrm>
            <a:prstGeom prst="rect">
              <a:avLst/>
            </a:prstGeom>
          </p:spPr>
        </p:pic>
        <p:pic>
          <p:nvPicPr>
            <p:cNvPr id="3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970925" y="5849256"/>
              <a:ext cx="3970925" cy="1008743"/>
            </a:xfrm>
            <a:prstGeom prst="rect">
              <a:avLst/>
            </a:prstGeom>
          </p:spPr>
        </p:pic>
        <p:pic>
          <p:nvPicPr>
            <p:cNvPr id="9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1850" y="5849255"/>
              <a:ext cx="3970925" cy="1008743"/>
            </a:xfrm>
            <a:prstGeom prst="rect">
              <a:avLst/>
            </a:prstGeom>
          </p:spPr>
        </p:pic>
      </p:grpSp>
      <p:pic>
        <p:nvPicPr>
          <p:cNvPr id="5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00" y="6238264"/>
            <a:ext cx="3888419" cy="618374"/>
          </a:xfrm>
          <a:prstGeom prst="rect">
            <a:avLst/>
          </a:prstGeom>
        </p:spPr>
      </p:pic>
      <p:pic>
        <p:nvPicPr>
          <p:cNvPr id="15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209" y="6239534"/>
            <a:ext cx="3888419" cy="618374"/>
          </a:xfrm>
          <a:prstGeom prst="rect">
            <a:avLst/>
          </a:prstGeom>
        </p:spPr>
      </p:pic>
      <p:pic>
        <p:nvPicPr>
          <p:cNvPr id="16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619" y="6299224"/>
            <a:ext cx="3888419" cy="618374"/>
          </a:xfrm>
          <a:prstGeom prst="rect">
            <a:avLst/>
          </a:prstGeom>
        </p:spPr>
      </p:pic>
      <p:pic>
        <p:nvPicPr>
          <p:cNvPr id="17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155" y="763270"/>
            <a:ext cx="1325880" cy="1824355"/>
          </a:xfrm>
          <a:prstGeom prst="rect">
            <a:avLst/>
          </a:prstGeom>
        </p:spPr>
      </p:pic>
      <p:pic>
        <p:nvPicPr>
          <p:cNvPr id="1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135" y="3714115"/>
            <a:ext cx="2105025" cy="25253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4" grpId="0"/>
      <p:bldP spid="27" grpId="0"/>
      <p:bldP spid="30" grpId="0"/>
      <p:bldP spid="32" grpId="0"/>
      <p:bldP spid="33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64185"/>
            <a:ext cx="12191365" cy="64376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4"/>
          <p:cNvPicPr>
            <a:picLocks noGrp="1" noChangeAspect="1"/>
          </p:cNvPicPr>
          <p:nvPr>
            <p:ph idx="4294967295"/>
          </p:nvPr>
        </p:nvPicPr>
        <p:blipFill>
          <a:blip r:embed="rId3" cstate="screen"/>
          <a:stretch>
            <a:fillRect/>
          </a:stretch>
        </p:blipFill>
        <p:spPr>
          <a:xfrm>
            <a:off x="0" y="369888"/>
            <a:ext cx="5756275" cy="18081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3395" y="1097915"/>
            <a:ext cx="4664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3: </a:t>
            </a:r>
            <a:r>
              <a:rPr lang="en-US" sz="32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Trả</a:t>
            </a:r>
            <a:r>
              <a:rPr lang="en-US" sz="32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lời</a:t>
            </a:r>
            <a:r>
              <a:rPr lang="en-US" sz="32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3200" b="1" dirty="0"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71015" y="2264863"/>
            <a:ext cx="8055429" cy="584775"/>
          </a:xfrm>
          <a:prstGeom prst="rect">
            <a:avLst/>
          </a:prstGeom>
          <a:solidFill>
            <a:srgbClr val="5673F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a)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28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1084" y="2256517"/>
            <a:ext cx="6937828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28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2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8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endParaRPr lang="en-US" sz="32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26565" y="3001010"/>
            <a:ext cx="8144510" cy="584775"/>
          </a:xfrm>
          <a:prstGeom prst="rect">
            <a:avLst/>
          </a:prstGeom>
          <a:solidFill>
            <a:srgbClr val="5673F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b)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41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15736" y="3767451"/>
            <a:ext cx="8055429" cy="584775"/>
          </a:xfrm>
          <a:prstGeom prst="rect">
            <a:avLst/>
          </a:prstGeom>
          <a:solidFill>
            <a:srgbClr val="5673F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c)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55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95054" y="3794122"/>
            <a:ext cx="6937828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55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5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5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endParaRPr lang="en-US" sz="32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80993" y="4556846"/>
            <a:ext cx="8055429" cy="584775"/>
          </a:xfrm>
          <a:prstGeom prst="rect">
            <a:avLst/>
          </a:prstGeom>
          <a:solidFill>
            <a:srgbClr val="5673F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d)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70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70924" y="4538480"/>
            <a:ext cx="6937828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70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7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0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endParaRPr lang="en-US" sz="32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15283" y="5336626"/>
            <a:ext cx="8055429" cy="584775"/>
          </a:xfrm>
          <a:prstGeom prst="rect">
            <a:avLst/>
          </a:prstGeom>
          <a:solidFill>
            <a:srgbClr val="5673F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e)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99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54414" y="5320655"/>
            <a:ext cx="6937828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99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9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>
                <a:latin typeface="UTM Avo" panose="02040603050506020204" pitchFamily="18" charset="0"/>
                <a:cs typeface="Times New Roman" panose="02020603050405020304" pitchFamily="18" charset="0"/>
              </a:rPr>
              <a:t> 9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endParaRPr lang="en-US" sz="32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44254" y="3011266"/>
            <a:ext cx="6937828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41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4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1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endParaRPr lang="en-US" sz="32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795" y="367665"/>
            <a:ext cx="3490595" cy="22396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组合 3"/>
          <p:cNvGrpSpPr/>
          <p:nvPr/>
        </p:nvGrpSpPr>
        <p:grpSpPr>
          <a:xfrm>
            <a:off x="-6985" y="4316096"/>
            <a:ext cx="12198985" cy="2686893"/>
            <a:chOff x="0" y="3838635"/>
            <a:chExt cx="12198968" cy="3086719"/>
          </a:xfrm>
        </p:grpSpPr>
        <p:pic>
          <p:nvPicPr>
            <p:cNvPr id="8" name="图片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0" y="5361851"/>
              <a:ext cx="1703070" cy="1446783"/>
            </a:xfrm>
            <a:prstGeom prst="rect">
              <a:avLst/>
            </a:prstGeom>
          </p:spPr>
        </p:pic>
        <p:pic>
          <p:nvPicPr>
            <p:cNvPr id="11" name="图片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9189" y="5776804"/>
              <a:ext cx="1066800" cy="906262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802218" y="5735716"/>
              <a:ext cx="1293782" cy="1099086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774018" y="5685077"/>
              <a:ext cx="1056402" cy="897428"/>
            </a:xfrm>
            <a:prstGeom prst="rect">
              <a:avLst/>
            </a:prstGeom>
          </p:spPr>
        </p:pic>
        <p:pic>
          <p:nvPicPr>
            <p:cNvPr id="12" name="图片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71944" y="3838635"/>
              <a:ext cx="3227024" cy="3086719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569" b="8666"/>
            <a:stretch>
              <a:fillRect/>
            </a:stretch>
          </p:blipFill>
          <p:spPr>
            <a:xfrm>
              <a:off x="0" y="6482312"/>
              <a:ext cx="12191983" cy="375688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4" grpId="0" bldLvl="0" animBg="1"/>
      <p:bldP spid="15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1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193800" y="533400"/>
            <a:ext cx="9804400" cy="4996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935" dirty="0" err="1">
                <a:solidFill>
                  <a:srgbClr val="FFFF00"/>
                </a:solidFill>
                <a:latin typeface="UTM Arruba KT" panose="02040603050506020204" pitchFamily="18" charset="0"/>
              </a:rPr>
              <a:t>Đập</a:t>
            </a:r>
            <a:r>
              <a:rPr lang="en-US" sz="15935" dirty="0">
                <a:solidFill>
                  <a:srgbClr val="FFFF00"/>
                </a:solidFill>
                <a:latin typeface="UTM Arruba KT" panose="02040603050506020204" pitchFamily="18" charset="0"/>
              </a:rPr>
              <a:t> </a:t>
            </a:r>
            <a:r>
              <a:rPr lang="en-US" sz="15935" dirty="0" err="1">
                <a:solidFill>
                  <a:srgbClr val="FFFF00"/>
                </a:solidFill>
                <a:latin typeface="UTM Arruba KT" panose="02040603050506020204" pitchFamily="18" charset="0"/>
              </a:rPr>
              <a:t>Niêu</a:t>
            </a:r>
            <a:r>
              <a:rPr lang="en-US" sz="15935" dirty="0">
                <a:solidFill>
                  <a:srgbClr val="FFFF00"/>
                </a:solidFill>
                <a:latin typeface="UTM Arruba KT" panose="02040603050506020204" pitchFamily="18" charset="0"/>
              </a:rPr>
              <a:t> </a:t>
            </a:r>
            <a:r>
              <a:rPr lang="en-US" sz="15935" dirty="0" err="1">
                <a:solidFill>
                  <a:srgbClr val="FFFF00"/>
                </a:solidFill>
                <a:latin typeface="UTM Arruba KT" panose="02040603050506020204" pitchFamily="18" charset="0"/>
              </a:rPr>
              <a:t>Rinh</a:t>
            </a:r>
            <a:r>
              <a:rPr lang="en-US" sz="15935" dirty="0">
                <a:solidFill>
                  <a:srgbClr val="FFFF00"/>
                </a:solidFill>
                <a:latin typeface="UTM Arruba KT" panose="02040603050506020204" pitchFamily="18" charset="0"/>
              </a:rPr>
              <a:t> </a:t>
            </a:r>
            <a:r>
              <a:rPr lang="en-US" sz="15935" dirty="0" err="1">
                <a:solidFill>
                  <a:srgbClr val="FFFF00"/>
                </a:solidFill>
                <a:latin typeface="UTM Arruba KT" panose="02040603050506020204" pitchFamily="18" charset="0"/>
              </a:rPr>
              <a:t>Lì</a:t>
            </a:r>
            <a:r>
              <a:rPr lang="en-US" sz="15935" dirty="0">
                <a:solidFill>
                  <a:srgbClr val="FFFF00"/>
                </a:solidFill>
                <a:latin typeface="UTM Arruba KT" panose="02040603050506020204" pitchFamily="18" charset="0"/>
              </a:rPr>
              <a:t> </a:t>
            </a:r>
            <a:r>
              <a:rPr lang="en-US" sz="15935" dirty="0" err="1">
                <a:solidFill>
                  <a:srgbClr val="FFFF00"/>
                </a:solidFill>
                <a:latin typeface="UTM Arruba KT" panose="02040603050506020204" pitchFamily="18" charset="0"/>
              </a:rPr>
              <a:t>Xì</a:t>
            </a:r>
            <a:endParaRPr lang="en-US" sz="15935" dirty="0">
              <a:solidFill>
                <a:srgbClr val="FFFF00"/>
              </a:solidFill>
              <a:latin typeface="UTM Arruba KT" panose="02040603050506020204" pitchFamily="18" charset="0"/>
            </a:endParaRPr>
          </a:p>
        </p:txBody>
      </p:sp>
      <p:pic>
        <p:nvPicPr>
          <p:cNvPr id="17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397115" y="0"/>
            <a:ext cx="2794885" cy="1986115"/>
          </a:xfrm>
          <a:prstGeom prst="rect">
            <a:avLst/>
          </a:prstGeom>
        </p:spPr>
      </p:pic>
      <p:pic>
        <p:nvPicPr>
          <p:cNvPr id="18" name="Picture 2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470400" y="5017935"/>
            <a:ext cx="3613265" cy="1516066"/>
          </a:xfrm>
          <a:prstGeom prst="rect">
            <a:avLst/>
          </a:prstGeom>
        </p:spPr>
      </p:pic>
      <p:pic>
        <p:nvPicPr>
          <p:cNvPr id="19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91285" y="2954317"/>
            <a:ext cx="1805031" cy="2078730"/>
          </a:xfrm>
          <a:prstGeom prst="rect">
            <a:avLst/>
          </a:prstGeom>
        </p:spPr>
      </p:pic>
      <p:pic>
        <p:nvPicPr>
          <p:cNvPr id="20" name="Picture 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985879" y="-64479"/>
            <a:ext cx="1909659" cy="2139675"/>
          </a:xfrm>
          <a:prstGeom prst="rect">
            <a:avLst/>
          </a:prstGeom>
        </p:spPr>
      </p:pic>
      <p:pic>
        <p:nvPicPr>
          <p:cNvPr id="21" name="Picture 18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301529" y="2231839"/>
            <a:ext cx="1680358" cy="176184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3"/>
          <a:stretch>
            <a:fillRect/>
          </a:stretch>
        </p:blipFill>
        <p:spPr>
          <a:xfrm>
            <a:off x="6146165" y="533400"/>
            <a:ext cx="7721600" cy="6959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07"/>
          <a:stretch>
            <a:fillRect/>
          </a:stretch>
        </p:blipFill>
        <p:spPr>
          <a:xfrm>
            <a:off x="-1270635" y="533400"/>
            <a:ext cx="7416800" cy="6959600"/>
          </a:xfrm>
          <a:prstGeom prst="rect">
            <a:avLst/>
          </a:prstGeom>
        </p:spPr>
      </p:pic>
      <p:pic>
        <p:nvPicPr>
          <p:cNvPr id="22" name="Chúc tết &amp;#8211; không lời-nhacchuongmp3.com (online-audio-convert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998200" y="-1188357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0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xit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3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3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xit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3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-1304972" y="-21153"/>
            <a:ext cx="6139703" cy="2010368"/>
            <a:chOff x="-1168852" y="-64809"/>
            <a:chExt cx="9209554" cy="3015552"/>
          </a:xfrm>
        </p:grpSpPr>
        <p:pic>
          <p:nvPicPr>
            <p:cNvPr id="147" name="Picture 8" descr="Pastel Brick Wall Background Design, Brick Clipart, Pastel, Geometrical PNG  and Vector with Transparent Background for Free Downloa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4702" y="-33485"/>
              <a:ext cx="6096000" cy="29842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Pastel Brick Wall Background Design, Brick Clipart, Pastel, Geometrical PNG  and Vector with Transparent Background for Free Downloa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68852" y="-64809"/>
              <a:ext cx="6096000" cy="29842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3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31350">
            <a:off x="3870633" y="353376"/>
            <a:ext cx="1065770" cy="1630241"/>
          </a:xfrm>
          <a:prstGeom prst="rect">
            <a:avLst/>
          </a:prstGeom>
        </p:spPr>
      </p:pic>
      <p:pic>
        <p:nvPicPr>
          <p:cNvPr id="148" name="Picture 8" descr="Pastel Brick Wall Background Design, Brick Clipart, Pastel, Geometrical PNG  and Vector with Transparent Background for Free Downloa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080" y="-54941"/>
            <a:ext cx="4298920" cy="1989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3" name="Picture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714651" y="1372913"/>
            <a:ext cx="1118172" cy="1663740"/>
          </a:xfrm>
          <a:prstGeom prst="rect">
            <a:avLst/>
          </a:prstGeom>
        </p:spPr>
      </p:pic>
      <p:pic>
        <p:nvPicPr>
          <p:cNvPr id="194" name="Picture 1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001201" y="-435043"/>
            <a:ext cx="2102509" cy="3304532"/>
          </a:xfrm>
          <a:prstGeom prst="rect">
            <a:avLst/>
          </a:prstGeom>
        </p:spPr>
      </p:pic>
      <p:pic>
        <p:nvPicPr>
          <p:cNvPr id="145" name="Picture 10" descr="Chinese Lion Dance 从两张图片改成的舞狮gif 这个只改眼部！ | Chinese lion dance, Lion dance,  Cartoon design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65019" y="-404473"/>
            <a:ext cx="2353993" cy="317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1" name="Picture 15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721844" y="1759864"/>
            <a:ext cx="1074125" cy="1698221"/>
          </a:xfrm>
          <a:prstGeom prst="rect">
            <a:avLst/>
          </a:prstGeom>
        </p:spPr>
      </p:pic>
      <p:pic>
        <p:nvPicPr>
          <p:cNvPr id="93" name="boy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503" y="126763"/>
            <a:ext cx="1743607" cy="2629636"/>
          </a:xfrm>
          <a:prstGeom prst="rect">
            <a:avLst/>
          </a:prstGeom>
        </p:spPr>
      </p:pic>
      <p:pic>
        <p:nvPicPr>
          <p:cNvPr id="54" name="Picture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6654668" y="503046"/>
            <a:ext cx="735327" cy="1397295"/>
          </a:xfrm>
          <a:prstGeom prst="rect">
            <a:avLst/>
          </a:prstGeom>
        </p:spPr>
      </p:pic>
      <p:pic>
        <p:nvPicPr>
          <p:cNvPr id="55" name="Picture 20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7218257" y="463901"/>
            <a:ext cx="707889" cy="1388017"/>
          </a:xfrm>
          <a:prstGeom prst="rect">
            <a:avLst/>
          </a:prstGeom>
        </p:spPr>
      </p:pic>
      <p:pic>
        <p:nvPicPr>
          <p:cNvPr id="57" name="Picture 15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2379687" y="349476"/>
            <a:ext cx="1569445" cy="1647712"/>
          </a:xfrm>
          <a:prstGeom prst="rect">
            <a:avLst/>
          </a:prstGeom>
        </p:spPr>
      </p:pic>
      <p:pic>
        <p:nvPicPr>
          <p:cNvPr id="59" name="Picture 2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8380510" y="-22323"/>
            <a:ext cx="918173" cy="1953559"/>
          </a:xfrm>
          <a:prstGeom prst="rect">
            <a:avLst/>
          </a:prstGeom>
        </p:spPr>
      </p:pic>
      <p:pic>
        <p:nvPicPr>
          <p:cNvPr id="60" name="Picture 17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7668837" y="688442"/>
            <a:ext cx="918173" cy="1259929"/>
          </a:xfrm>
          <a:prstGeom prst="rect">
            <a:avLst/>
          </a:prstGeom>
        </p:spPr>
      </p:pic>
      <p:pic>
        <p:nvPicPr>
          <p:cNvPr id="61" name="Picture 10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8927557" y="910137"/>
            <a:ext cx="1149795" cy="1488407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73"/>
          <a:stretch>
            <a:fillRect/>
          </a:stretch>
        </p:blipFill>
        <p:spPr>
          <a:xfrm>
            <a:off x="0" y="3590123"/>
            <a:ext cx="11219927" cy="897182"/>
          </a:xfrm>
          <a:prstGeom prst="rect">
            <a:avLst/>
          </a:prstGeom>
        </p:spPr>
      </p:pic>
      <p:pic>
        <p:nvPicPr>
          <p:cNvPr id="65" name="n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30389" y="4128153"/>
            <a:ext cx="825397" cy="1731414"/>
          </a:xfrm>
          <a:prstGeom prst="rect">
            <a:avLst/>
          </a:prstGeom>
        </p:spPr>
      </p:pic>
      <p:sp>
        <p:nvSpPr>
          <p:cNvPr id="66" name="Freeform: Shape 65"/>
          <p:cNvSpPr/>
          <p:nvPr/>
        </p:nvSpPr>
        <p:spPr>
          <a:xfrm>
            <a:off x="882851" y="6320733"/>
            <a:ext cx="563112" cy="324920"/>
          </a:xfrm>
          <a:custGeom>
            <a:avLst/>
            <a:gdLst>
              <a:gd name="connsiteX0" fmla="*/ 5723 w 844668"/>
              <a:gd name="connsiteY0" fmla="*/ 194 h 487380"/>
              <a:gd name="connsiteX1" fmla="*/ 5723 w 844668"/>
              <a:gd name="connsiteY1" fmla="*/ 66869 h 487380"/>
              <a:gd name="connsiteX2" fmla="*/ 24773 w 844668"/>
              <a:gd name="connsiteY2" fmla="*/ 124019 h 487380"/>
              <a:gd name="connsiteX3" fmla="*/ 53348 w 844668"/>
              <a:gd name="connsiteY3" fmla="*/ 209744 h 487380"/>
              <a:gd name="connsiteX4" fmla="*/ 62873 w 844668"/>
              <a:gd name="connsiteY4" fmla="*/ 257369 h 487380"/>
              <a:gd name="connsiteX5" fmla="*/ 91448 w 844668"/>
              <a:gd name="connsiteY5" fmla="*/ 304994 h 487380"/>
              <a:gd name="connsiteX6" fmla="*/ 110498 w 844668"/>
              <a:gd name="connsiteY6" fmla="*/ 362144 h 487380"/>
              <a:gd name="connsiteX7" fmla="*/ 158123 w 844668"/>
              <a:gd name="connsiteY7" fmla="*/ 409769 h 487380"/>
              <a:gd name="connsiteX8" fmla="*/ 234323 w 844668"/>
              <a:gd name="connsiteY8" fmla="*/ 428819 h 487380"/>
              <a:gd name="connsiteX9" fmla="*/ 320048 w 844668"/>
              <a:gd name="connsiteY9" fmla="*/ 466919 h 487380"/>
              <a:gd name="connsiteX10" fmla="*/ 377198 w 844668"/>
              <a:gd name="connsiteY10" fmla="*/ 485969 h 487380"/>
              <a:gd name="connsiteX11" fmla="*/ 462923 w 844668"/>
              <a:gd name="connsiteY11" fmla="*/ 485969 h 487380"/>
              <a:gd name="connsiteX12" fmla="*/ 586748 w 844668"/>
              <a:gd name="connsiteY12" fmla="*/ 485969 h 487380"/>
              <a:gd name="connsiteX13" fmla="*/ 672473 w 844668"/>
              <a:gd name="connsiteY13" fmla="*/ 476444 h 487380"/>
              <a:gd name="connsiteX14" fmla="*/ 758198 w 844668"/>
              <a:gd name="connsiteY14" fmla="*/ 447869 h 487380"/>
              <a:gd name="connsiteX15" fmla="*/ 815348 w 844668"/>
              <a:gd name="connsiteY15" fmla="*/ 409769 h 487380"/>
              <a:gd name="connsiteX16" fmla="*/ 843923 w 844668"/>
              <a:gd name="connsiteY16" fmla="*/ 400244 h 487380"/>
              <a:gd name="connsiteX17" fmla="*/ 786773 w 844668"/>
              <a:gd name="connsiteY17" fmla="*/ 371669 h 487380"/>
              <a:gd name="connsiteX18" fmla="*/ 691523 w 844668"/>
              <a:gd name="connsiteY18" fmla="*/ 400244 h 487380"/>
              <a:gd name="connsiteX19" fmla="*/ 624848 w 844668"/>
              <a:gd name="connsiteY19" fmla="*/ 343094 h 487380"/>
              <a:gd name="connsiteX20" fmla="*/ 586748 w 844668"/>
              <a:gd name="connsiteY20" fmla="*/ 304994 h 487380"/>
              <a:gd name="connsiteX21" fmla="*/ 558173 w 844668"/>
              <a:gd name="connsiteY21" fmla="*/ 238319 h 487380"/>
              <a:gd name="connsiteX22" fmla="*/ 558173 w 844668"/>
              <a:gd name="connsiteY22" fmla="*/ 200219 h 487380"/>
              <a:gd name="connsiteX23" fmla="*/ 424823 w 844668"/>
              <a:gd name="connsiteY23" fmla="*/ 181169 h 487380"/>
              <a:gd name="connsiteX24" fmla="*/ 291473 w 844668"/>
              <a:gd name="connsiteY24" fmla="*/ 162119 h 487380"/>
              <a:gd name="connsiteX25" fmla="*/ 205748 w 844668"/>
              <a:gd name="connsiteY25" fmla="*/ 133544 h 487380"/>
              <a:gd name="connsiteX26" fmla="*/ 129548 w 844668"/>
              <a:gd name="connsiteY26" fmla="*/ 85919 h 487380"/>
              <a:gd name="connsiteX27" fmla="*/ 72398 w 844668"/>
              <a:gd name="connsiteY27" fmla="*/ 47819 h 487380"/>
              <a:gd name="connsiteX28" fmla="*/ 5723 w 844668"/>
              <a:gd name="connsiteY28" fmla="*/ 194 h 487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44668" h="487380">
                <a:moveTo>
                  <a:pt x="5723" y="194"/>
                </a:moveTo>
                <a:cubicBezTo>
                  <a:pt x="-5390" y="3369"/>
                  <a:pt x="2548" y="46232"/>
                  <a:pt x="5723" y="66869"/>
                </a:cubicBezTo>
                <a:cubicBezTo>
                  <a:pt x="8898" y="87507"/>
                  <a:pt x="24773" y="124019"/>
                  <a:pt x="24773" y="124019"/>
                </a:cubicBezTo>
                <a:cubicBezTo>
                  <a:pt x="32711" y="147832"/>
                  <a:pt x="46998" y="187519"/>
                  <a:pt x="53348" y="209744"/>
                </a:cubicBezTo>
                <a:cubicBezTo>
                  <a:pt x="59698" y="231969"/>
                  <a:pt x="56523" y="241494"/>
                  <a:pt x="62873" y="257369"/>
                </a:cubicBezTo>
                <a:cubicBezTo>
                  <a:pt x="69223" y="273244"/>
                  <a:pt x="83511" y="287532"/>
                  <a:pt x="91448" y="304994"/>
                </a:cubicBezTo>
                <a:cubicBezTo>
                  <a:pt x="99385" y="322456"/>
                  <a:pt x="99386" y="344682"/>
                  <a:pt x="110498" y="362144"/>
                </a:cubicBezTo>
                <a:cubicBezTo>
                  <a:pt x="121610" y="379606"/>
                  <a:pt x="137486" y="398657"/>
                  <a:pt x="158123" y="409769"/>
                </a:cubicBezTo>
                <a:cubicBezTo>
                  <a:pt x="178760" y="420881"/>
                  <a:pt x="207336" y="419294"/>
                  <a:pt x="234323" y="428819"/>
                </a:cubicBezTo>
                <a:cubicBezTo>
                  <a:pt x="261310" y="438344"/>
                  <a:pt x="296236" y="457394"/>
                  <a:pt x="320048" y="466919"/>
                </a:cubicBezTo>
                <a:cubicBezTo>
                  <a:pt x="343861" y="476444"/>
                  <a:pt x="353386" y="482794"/>
                  <a:pt x="377198" y="485969"/>
                </a:cubicBezTo>
                <a:cubicBezTo>
                  <a:pt x="401011" y="489144"/>
                  <a:pt x="462923" y="485969"/>
                  <a:pt x="462923" y="485969"/>
                </a:cubicBezTo>
                <a:cubicBezTo>
                  <a:pt x="497848" y="485969"/>
                  <a:pt x="551823" y="487557"/>
                  <a:pt x="586748" y="485969"/>
                </a:cubicBezTo>
                <a:cubicBezTo>
                  <a:pt x="621673" y="484381"/>
                  <a:pt x="643898" y="482794"/>
                  <a:pt x="672473" y="476444"/>
                </a:cubicBezTo>
                <a:cubicBezTo>
                  <a:pt x="701048" y="470094"/>
                  <a:pt x="734386" y="458982"/>
                  <a:pt x="758198" y="447869"/>
                </a:cubicBezTo>
                <a:cubicBezTo>
                  <a:pt x="782011" y="436757"/>
                  <a:pt x="815348" y="409769"/>
                  <a:pt x="815348" y="409769"/>
                </a:cubicBezTo>
                <a:cubicBezTo>
                  <a:pt x="829635" y="401832"/>
                  <a:pt x="848685" y="406594"/>
                  <a:pt x="843923" y="400244"/>
                </a:cubicBezTo>
                <a:cubicBezTo>
                  <a:pt x="839161" y="393894"/>
                  <a:pt x="812173" y="371669"/>
                  <a:pt x="786773" y="371669"/>
                </a:cubicBezTo>
                <a:cubicBezTo>
                  <a:pt x="761373" y="371669"/>
                  <a:pt x="718510" y="405006"/>
                  <a:pt x="691523" y="400244"/>
                </a:cubicBezTo>
                <a:cubicBezTo>
                  <a:pt x="664536" y="395482"/>
                  <a:pt x="624848" y="343094"/>
                  <a:pt x="624848" y="343094"/>
                </a:cubicBezTo>
                <a:cubicBezTo>
                  <a:pt x="607386" y="327219"/>
                  <a:pt x="597860" y="322456"/>
                  <a:pt x="586748" y="304994"/>
                </a:cubicBezTo>
                <a:cubicBezTo>
                  <a:pt x="575636" y="287532"/>
                  <a:pt x="558173" y="238319"/>
                  <a:pt x="558173" y="238319"/>
                </a:cubicBezTo>
                <a:cubicBezTo>
                  <a:pt x="553410" y="220856"/>
                  <a:pt x="580398" y="209744"/>
                  <a:pt x="558173" y="200219"/>
                </a:cubicBezTo>
                <a:cubicBezTo>
                  <a:pt x="535948" y="190694"/>
                  <a:pt x="424823" y="181169"/>
                  <a:pt x="424823" y="181169"/>
                </a:cubicBezTo>
                <a:cubicBezTo>
                  <a:pt x="380373" y="174819"/>
                  <a:pt x="327985" y="170056"/>
                  <a:pt x="291473" y="162119"/>
                </a:cubicBezTo>
                <a:cubicBezTo>
                  <a:pt x="254961" y="154182"/>
                  <a:pt x="232735" y="146244"/>
                  <a:pt x="205748" y="133544"/>
                </a:cubicBezTo>
                <a:cubicBezTo>
                  <a:pt x="178761" y="120844"/>
                  <a:pt x="151773" y="100207"/>
                  <a:pt x="129548" y="85919"/>
                </a:cubicBezTo>
                <a:cubicBezTo>
                  <a:pt x="107323" y="71631"/>
                  <a:pt x="93035" y="62106"/>
                  <a:pt x="72398" y="47819"/>
                </a:cubicBezTo>
                <a:cubicBezTo>
                  <a:pt x="51761" y="33532"/>
                  <a:pt x="16836" y="-2981"/>
                  <a:pt x="5723" y="19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7" name="Freeform: Shape 66"/>
          <p:cNvSpPr/>
          <p:nvPr/>
        </p:nvSpPr>
        <p:spPr>
          <a:xfrm>
            <a:off x="569227" y="6162853"/>
            <a:ext cx="362797" cy="355947"/>
          </a:xfrm>
          <a:custGeom>
            <a:avLst/>
            <a:gdLst>
              <a:gd name="connsiteX0" fmla="*/ 223 w 543853"/>
              <a:gd name="connsiteY0" fmla="*/ 323850 h 533933"/>
              <a:gd name="connsiteX1" fmla="*/ 28798 w 543853"/>
              <a:gd name="connsiteY1" fmla="*/ 428625 h 533933"/>
              <a:gd name="connsiteX2" fmla="*/ 57373 w 543853"/>
              <a:gd name="connsiteY2" fmla="*/ 428625 h 533933"/>
              <a:gd name="connsiteX3" fmla="*/ 76423 w 543853"/>
              <a:gd name="connsiteY3" fmla="*/ 466725 h 533933"/>
              <a:gd name="connsiteX4" fmla="*/ 104998 w 543853"/>
              <a:gd name="connsiteY4" fmla="*/ 495300 h 533933"/>
              <a:gd name="connsiteX5" fmla="*/ 114523 w 543853"/>
              <a:gd name="connsiteY5" fmla="*/ 504825 h 533933"/>
              <a:gd name="connsiteX6" fmla="*/ 162148 w 543853"/>
              <a:gd name="connsiteY6" fmla="*/ 504825 h 533933"/>
              <a:gd name="connsiteX7" fmla="*/ 228823 w 543853"/>
              <a:gd name="connsiteY7" fmla="*/ 504825 h 533933"/>
              <a:gd name="connsiteX8" fmla="*/ 276448 w 543853"/>
              <a:gd name="connsiteY8" fmla="*/ 533400 h 533933"/>
              <a:gd name="connsiteX9" fmla="*/ 352648 w 543853"/>
              <a:gd name="connsiteY9" fmla="*/ 476250 h 533933"/>
              <a:gd name="connsiteX10" fmla="*/ 390748 w 543853"/>
              <a:gd name="connsiteY10" fmla="*/ 447675 h 533933"/>
              <a:gd name="connsiteX11" fmla="*/ 447898 w 543853"/>
              <a:gd name="connsiteY11" fmla="*/ 400050 h 533933"/>
              <a:gd name="connsiteX12" fmla="*/ 476473 w 543853"/>
              <a:gd name="connsiteY12" fmla="*/ 352425 h 533933"/>
              <a:gd name="connsiteX13" fmla="*/ 514573 w 543853"/>
              <a:gd name="connsiteY13" fmla="*/ 295275 h 533933"/>
              <a:gd name="connsiteX14" fmla="*/ 533623 w 543853"/>
              <a:gd name="connsiteY14" fmla="*/ 219075 h 533933"/>
              <a:gd name="connsiteX15" fmla="*/ 533623 w 543853"/>
              <a:gd name="connsiteY15" fmla="*/ 142875 h 533933"/>
              <a:gd name="connsiteX16" fmla="*/ 543148 w 543853"/>
              <a:gd name="connsiteY16" fmla="*/ 85725 h 533933"/>
              <a:gd name="connsiteX17" fmla="*/ 543148 w 543853"/>
              <a:gd name="connsiteY17" fmla="*/ 19050 h 533933"/>
              <a:gd name="connsiteX18" fmla="*/ 524098 w 543853"/>
              <a:gd name="connsiteY18" fmla="*/ 0 h 533933"/>
              <a:gd name="connsiteX19" fmla="*/ 495523 w 543853"/>
              <a:gd name="connsiteY19" fmla="*/ 19050 h 533933"/>
              <a:gd name="connsiteX20" fmla="*/ 466948 w 543853"/>
              <a:gd name="connsiteY20" fmla="*/ 85725 h 533933"/>
              <a:gd name="connsiteX21" fmla="*/ 428848 w 543853"/>
              <a:gd name="connsiteY21" fmla="*/ 142875 h 533933"/>
              <a:gd name="connsiteX22" fmla="*/ 409798 w 543853"/>
              <a:gd name="connsiteY22" fmla="*/ 171450 h 533933"/>
              <a:gd name="connsiteX23" fmla="*/ 324073 w 543853"/>
              <a:gd name="connsiteY23" fmla="*/ 209550 h 533933"/>
              <a:gd name="connsiteX24" fmla="*/ 228823 w 543853"/>
              <a:gd name="connsiteY24" fmla="*/ 247650 h 533933"/>
              <a:gd name="connsiteX25" fmla="*/ 152623 w 543853"/>
              <a:gd name="connsiteY25" fmla="*/ 295275 h 533933"/>
              <a:gd name="connsiteX26" fmla="*/ 76423 w 543853"/>
              <a:gd name="connsiteY26" fmla="*/ 323850 h 533933"/>
              <a:gd name="connsiteX27" fmla="*/ 47848 w 543853"/>
              <a:gd name="connsiteY27" fmla="*/ 342900 h 533933"/>
              <a:gd name="connsiteX28" fmla="*/ 223 w 543853"/>
              <a:gd name="connsiteY28" fmla="*/ 323850 h 533933"/>
              <a:gd name="connsiteX0-1" fmla="*/ 223 w 543853"/>
              <a:gd name="connsiteY0-2" fmla="*/ 323850 h 533933"/>
              <a:gd name="connsiteX1-3" fmla="*/ 28798 w 543853"/>
              <a:gd name="connsiteY1-4" fmla="*/ 428625 h 533933"/>
              <a:gd name="connsiteX2-5" fmla="*/ 57373 w 543853"/>
              <a:gd name="connsiteY2-6" fmla="*/ 428625 h 533933"/>
              <a:gd name="connsiteX3-7" fmla="*/ 76423 w 543853"/>
              <a:gd name="connsiteY3-8" fmla="*/ 466725 h 533933"/>
              <a:gd name="connsiteX4-9" fmla="*/ 104998 w 543853"/>
              <a:gd name="connsiteY4-10" fmla="*/ 495300 h 533933"/>
              <a:gd name="connsiteX5-11" fmla="*/ 114523 w 543853"/>
              <a:gd name="connsiteY5-12" fmla="*/ 504825 h 533933"/>
              <a:gd name="connsiteX6-13" fmla="*/ 162148 w 543853"/>
              <a:gd name="connsiteY6-14" fmla="*/ 504825 h 533933"/>
              <a:gd name="connsiteX7-15" fmla="*/ 228823 w 543853"/>
              <a:gd name="connsiteY7-16" fmla="*/ 504825 h 533933"/>
              <a:gd name="connsiteX8-17" fmla="*/ 276448 w 543853"/>
              <a:gd name="connsiteY8-18" fmla="*/ 533400 h 533933"/>
              <a:gd name="connsiteX9-19" fmla="*/ 352648 w 543853"/>
              <a:gd name="connsiteY9-20" fmla="*/ 476250 h 533933"/>
              <a:gd name="connsiteX10-21" fmla="*/ 390748 w 543853"/>
              <a:gd name="connsiteY10-22" fmla="*/ 447675 h 533933"/>
              <a:gd name="connsiteX11-23" fmla="*/ 447898 w 543853"/>
              <a:gd name="connsiteY11-24" fmla="*/ 400050 h 533933"/>
              <a:gd name="connsiteX12-25" fmla="*/ 485998 w 543853"/>
              <a:gd name="connsiteY12-26" fmla="*/ 352425 h 533933"/>
              <a:gd name="connsiteX13-27" fmla="*/ 514573 w 543853"/>
              <a:gd name="connsiteY13-28" fmla="*/ 295275 h 533933"/>
              <a:gd name="connsiteX14-29" fmla="*/ 533623 w 543853"/>
              <a:gd name="connsiteY14-30" fmla="*/ 219075 h 533933"/>
              <a:gd name="connsiteX15-31" fmla="*/ 533623 w 543853"/>
              <a:gd name="connsiteY15-32" fmla="*/ 142875 h 533933"/>
              <a:gd name="connsiteX16-33" fmla="*/ 543148 w 543853"/>
              <a:gd name="connsiteY16-34" fmla="*/ 85725 h 533933"/>
              <a:gd name="connsiteX17-35" fmla="*/ 543148 w 543853"/>
              <a:gd name="connsiteY17-36" fmla="*/ 19050 h 533933"/>
              <a:gd name="connsiteX18-37" fmla="*/ 524098 w 543853"/>
              <a:gd name="connsiteY18-38" fmla="*/ 0 h 533933"/>
              <a:gd name="connsiteX19-39" fmla="*/ 495523 w 543853"/>
              <a:gd name="connsiteY19-40" fmla="*/ 19050 h 533933"/>
              <a:gd name="connsiteX20-41" fmla="*/ 466948 w 543853"/>
              <a:gd name="connsiteY20-42" fmla="*/ 85725 h 533933"/>
              <a:gd name="connsiteX21-43" fmla="*/ 428848 w 543853"/>
              <a:gd name="connsiteY21-44" fmla="*/ 142875 h 533933"/>
              <a:gd name="connsiteX22-45" fmla="*/ 409798 w 543853"/>
              <a:gd name="connsiteY22-46" fmla="*/ 171450 h 533933"/>
              <a:gd name="connsiteX23-47" fmla="*/ 324073 w 543853"/>
              <a:gd name="connsiteY23-48" fmla="*/ 209550 h 533933"/>
              <a:gd name="connsiteX24-49" fmla="*/ 228823 w 543853"/>
              <a:gd name="connsiteY24-50" fmla="*/ 247650 h 533933"/>
              <a:gd name="connsiteX25-51" fmla="*/ 152623 w 543853"/>
              <a:gd name="connsiteY25-52" fmla="*/ 295275 h 533933"/>
              <a:gd name="connsiteX26-53" fmla="*/ 76423 w 543853"/>
              <a:gd name="connsiteY26-54" fmla="*/ 323850 h 533933"/>
              <a:gd name="connsiteX27-55" fmla="*/ 47848 w 543853"/>
              <a:gd name="connsiteY27-56" fmla="*/ 342900 h 533933"/>
              <a:gd name="connsiteX28-57" fmla="*/ 223 w 543853"/>
              <a:gd name="connsiteY28-58" fmla="*/ 323850 h 533933"/>
              <a:gd name="connsiteX0-59" fmla="*/ 223 w 543853"/>
              <a:gd name="connsiteY0-60" fmla="*/ 323850 h 533933"/>
              <a:gd name="connsiteX1-61" fmla="*/ 28798 w 543853"/>
              <a:gd name="connsiteY1-62" fmla="*/ 428625 h 533933"/>
              <a:gd name="connsiteX2-63" fmla="*/ 57373 w 543853"/>
              <a:gd name="connsiteY2-64" fmla="*/ 428625 h 533933"/>
              <a:gd name="connsiteX3-65" fmla="*/ 76423 w 543853"/>
              <a:gd name="connsiteY3-66" fmla="*/ 466725 h 533933"/>
              <a:gd name="connsiteX4-67" fmla="*/ 104998 w 543853"/>
              <a:gd name="connsiteY4-68" fmla="*/ 495300 h 533933"/>
              <a:gd name="connsiteX5-69" fmla="*/ 114523 w 543853"/>
              <a:gd name="connsiteY5-70" fmla="*/ 504825 h 533933"/>
              <a:gd name="connsiteX6-71" fmla="*/ 162148 w 543853"/>
              <a:gd name="connsiteY6-72" fmla="*/ 504825 h 533933"/>
              <a:gd name="connsiteX7-73" fmla="*/ 228823 w 543853"/>
              <a:gd name="connsiteY7-74" fmla="*/ 504825 h 533933"/>
              <a:gd name="connsiteX8-75" fmla="*/ 276448 w 543853"/>
              <a:gd name="connsiteY8-76" fmla="*/ 533400 h 533933"/>
              <a:gd name="connsiteX9-77" fmla="*/ 352648 w 543853"/>
              <a:gd name="connsiteY9-78" fmla="*/ 476250 h 533933"/>
              <a:gd name="connsiteX10-79" fmla="*/ 390748 w 543853"/>
              <a:gd name="connsiteY10-80" fmla="*/ 447675 h 533933"/>
              <a:gd name="connsiteX11-81" fmla="*/ 457423 w 543853"/>
              <a:gd name="connsiteY11-82" fmla="*/ 400050 h 533933"/>
              <a:gd name="connsiteX12-83" fmla="*/ 485998 w 543853"/>
              <a:gd name="connsiteY12-84" fmla="*/ 352425 h 533933"/>
              <a:gd name="connsiteX13-85" fmla="*/ 514573 w 543853"/>
              <a:gd name="connsiteY13-86" fmla="*/ 295275 h 533933"/>
              <a:gd name="connsiteX14-87" fmla="*/ 533623 w 543853"/>
              <a:gd name="connsiteY14-88" fmla="*/ 219075 h 533933"/>
              <a:gd name="connsiteX15-89" fmla="*/ 533623 w 543853"/>
              <a:gd name="connsiteY15-90" fmla="*/ 142875 h 533933"/>
              <a:gd name="connsiteX16-91" fmla="*/ 543148 w 543853"/>
              <a:gd name="connsiteY16-92" fmla="*/ 85725 h 533933"/>
              <a:gd name="connsiteX17-93" fmla="*/ 543148 w 543853"/>
              <a:gd name="connsiteY17-94" fmla="*/ 19050 h 533933"/>
              <a:gd name="connsiteX18-95" fmla="*/ 524098 w 543853"/>
              <a:gd name="connsiteY18-96" fmla="*/ 0 h 533933"/>
              <a:gd name="connsiteX19-97" fmla="*/ 495523 w 543853"/>
              <a:gd name="connsiteY19-98" fmla="*/ 19050 h 533933"/>
              <a:gd name="connsiteX20-99" fmla="*/ 466948 w 543853"/>
              <a:gd name="connsiteY20-100" fmla="*/ 85725 h 533933"/>
              <a:gd name="connsiteX21-101" fmla="*/ 428848 w 543853"/>
              <a:gd name="connsiteY21-102" fmla="*/ 142875 h 533933"/>
              <a:gd name="connsiteX22-103" fmla="*/ 409798 w 543853"/>
              <a:gd name="connsiteY22-104" fmla="*/ 171450 h 533933"/>
              <a:gd name="connsiteX23-105" fmla="*/ 324073 w 543853"/>
              <a:gd name="connsiteY23-106" fmla="*/ 209550 h 533933"/>
              <a:gd name="connsiteX24-107" fmla="*/ 228823 w 543853"/>
              <a:gd name="connsiteY24-108" fmla="*/ 247650 h 533933"/>
              <a:gd name="connsiteX25-109" fmla="*/ 152623 w 543853"/>
              <a:gd name="connsiteY25-110" fmla="*/ 295275 h 533933"/>
              <a:gd name="connsiteX26-111" fmla="*/ 76423 w 543853"/>
              <a:gd name="connsiteY26-112" fmla="*/ 323850 h 533933"/>
              <a:gd name="connsiteX27-113" fmla="*/ 47848 w 543853"/>
              <a:gd name="connsiteY27-114" fmla="*/ 342900 h 533933"/>
              <a:gd name="connsiteX28-115" fmla="*/ 223 w 543853"/>
              <a:gd name="connsiteY28-116" fmla="*/ 323850 h 533933"/>
              <a:gd name="connsiteX0-117" fmla="*/ 223 w 543853"/>
              <a:gd name="connsiteY0-118" fmla="*/ 323850 h 533933"/>
              <a:gd name="connsiteX1-119" fmla="*/ 28798 w 543853"/>
              <a:gd name="connsiteY1-120" fmla="*/ 428625 h 533933"/>
              <a:gd name="connsiteX2-121" fmla="*/ 57373 w 543853"/>
              <a:gd name="connsiteY2-122" fmla="*/ 428625 h 533933"/>
              <a:gd name="connsiteX3-123" fmla="*/ 76423 w 543853"/>
              <a:gd name="connsiteY3-124" fmla="*/ 466725 h 533933"/>
              <a:gd name="connsiteX4-125" fmla="*/ 104998 w 543853"/>
              <a:gd name="connsiteY4-126" fmla="*/ 495300 h 533933"/>
              <a:gd name="connsiteX5-127" fmla="*/ 114523 w 543853"/>
              <a:gd name="connsiteY5-128" fmla="*/ 504825 h 533933"/>
              <a:gd name="connsiteX6-129" fmla="*/ 162148 w 543853"/>
              <a:gd name="connsiteY6-130" fmla="*/ 504825 h 533933"/>
              <a:gd name="connsiteX7-131" fmla="*/ 228823 w 543853"/>
              <a:gd name="connsiteY7-132" fmla="*/ 504825 h 533933"/>
              <a:gd name="connsiteX8-133" fmla="*/ 276448 w 543853"/>
              <a:gd name="connsiteY8-134" fmla="*/ 533400 h 533933"/>
              <a:gd name="connsiteX9-135" fmla="*/ 352648 w 543853"/>
              <a:gd name="connsiteY9-136" fmla="*/ 476250 h 533933"/>
              <a:gd name="connsiteX10-137" fmla="*/ 390748 w 543853"/>
              <a:gd name="connsiteY10-138" fmla="*/ 466725 h 533933"/>
              <a:gd name="connsiteX11-139" fmla="*/ 457423 w 543853"/>
              <a:gd name="connsiteY11-140" fmla="*/ 400050 h 533933"/>
              <a:gd name="connsiteX12-141" fmla="*/ 485998 w 543853"/>
              <a:gd name="connsiteY12-142" fmla="*/ 352425 h 533933"/>
              <a:gd name="connsiteX13-143" fmla="*/ 514573 w 543853"/>
              <a:gd name="connsiteY13-144" fmla="*/ 295275 h 533933"/>
              <a:gd name="connsiteX14-145" fmla="*/ 533623 w 543853"/>
              <a:gd name="connsiteY14-146" fmla="*/ 219075 h 533933"/>
              <a:gd name="connsiteX15-147" fmla="*/ 533623 w 543853"/>
              <a:gd name="connsiteY15-148" fmla="*/ 142875 h 533933"/>
              <a:gd name="connsiteX16-149" fmla="*/ 543148 w 543853"/>
              <a:gd name="connsiteY16-150" fmla="*/ 85725 h 533933"/>
              <a:gd name="connsiteX17-151" fmla="*/ 543148 w 543853"/>
              <a:gd name="connsiteY17-152" fmla="*/ 19050 h 533933"/>
              <a:gd name="connsiteX18-153" fmla="*/ 524098 w 543853"/>
              <a:gd name="connsiteY18-154" fmla="*/ 0 h 533933"/>
              <a:gd name="connsiteX19-155" fmla="*/ 495523 w 543853"/>
              <a:gd name="connsiteY19-156" fmla="*/ 19050 h 533933"/>
              <a:gd name="connsiteX20-157" fmla="*/ 466948 w 543853"/>
              <a:gd name="connsiteY20-158" fmla="*/ 85725 h 533933"/>
              <a:gd name="connsiteX21-159" fmla="*/ 428848 w 543853"/>
              <a:gd name="connsiteY21-160" fmla="*/ 142875 h 533933"/>
              <a:gd name="connsiteX22-161" fmla="*/ 409798 w 543853"/>
              <a:gd name="connsiteY22-162" fmla="*/ 171450 h 533933"/>
              <a:gd name="connsiteX23-163" fmla="*/ 324073 w 543853"/>
              <a:gd name="connsiteY23-164" fmla="*/ 209550 h 533933"/>
              <a:gd name="connsiteX24-165" fmla="*/ 228823 w 543853"/>
              <a:gd name="connsiteY24-166" fmla="*/ 247650 h 533933"/>
              <a:gd name="connsiteX25-167" fmla="*/ 152623 w 543853"/>
              <a:gd name="connsiteY25-168" fmla="*/ 295275 h 533933"/>
              <a:gd name="connsiteX26-169" fmla="*/ 76423 w 543853"/>
              <a:gd name="connsiteY26-170" fmla="*/ 323850 h 533933"/>
              <a:gd name="connsiteX27-171" fmla="*/ 47848 w 543853"/>
              <a:gd name="connsiteY27-172" fmla="*/ 342900 h 533933"/>
              <a:gd name="connsiteX28-173" fmla="*/ 223 w 543853"/>
              <a:gd name="connsiteY28-174" fmla="*/ 323850 h 533933"/>
              <a:gd name="connsiteX0-175" fmla="*/ 223 w 543853"/>
              <a:gd name="connsiteY0-176" fmla="*/ 323850 h 533933"/>
              <a:gd name="connsiteX1-177" fmla="*/ 28798 w 543853"/>
              <a:gd name="connsiteY1-178" fmla="*/ 428625 h 533933"/>
              <a:gd name="connsiteX2-179" fmla="*/ 57373 w 543853"/>
              <a:gd name="connsiteY2-180" fmla="*/ 428625 h 533933"/>
              <a:gd name="connsiteX3-181" fmla="*/ 76423 w 543853"/>
              <a:gd name="connsiteY3-182" fmla="*/ 466725 h 533933"/>
              <a:gd name="connsiteX4-183" fmla="*/ 104998 w 543853"/>
              <a:gd name="connsiteY4-184" fmla="*/ 495300 h 533933"/>
              <a:gd name="connsiteX5-185" fmla="*/ 114523 w 543853"/>
              <a:gd name="connsiteY5-186" fmla="*/ 504825 h 533933"/>
              <a:gd name="connsiteX6-187" fmla="*/ 162148 w 543853"/>
              <a:gd name="connsiteY6-188" fmla="*/ 504825 h 533933"/>
              <a:gd name="connsiteX7-189" fmla="*/ 228823 w 543853"/>
              <a:gd name="connsiteY7-190" fmla="*/ 504825 h 533933"/>
              <a:gd name="connsiteX8-191" fmla="*/ 276448 w 543853"/>
              <a:gd name="connsiteY8-192" fmla="*/ 533400 h 533933"/>
              <a:gd name="connsiteX9-193" fmla="*/ 352648 w 543853"/>
              <a:gd name="connsiteY9-194" fmla="*/ 476250 h 533933"/>
              <a:gd name="connsiteX10-195" fmla="*/ 390748 w 543853"/>
              <a:gd name="connsiteY10-196" fmla="*/ 504825 h 533933"/>
              <a:gd name="connsiteX11-197" fmla="*/ 457423 w 543853"/>
              <a:gd name="connsiteY11-198" fmla="*/ 400050 h 533933"/>
              <a:gd name="connsiteX12-199" fmla="*/ 485998 w 543853"/>
              <a:gd name="connsiteY12-200" fmla="*/ 352425 h 533933"/>
              <a:gd name="connsiteX13-201" fmla="*/ 514573 w 543853"/>
              <a:gd name="connsiteY13-202" fmla="*/ 295275 h 533933"/>
              <a:gd name="connsiteX14-203" fmla="*/ 533623 w 543853"/>
              <a:gd name="connsiteY14-204" fmla="*/ 219075 h 533933"/>
              <a:gd name="connsiteX15-205" fmla="*/ 533623 w 543853"/>
              <a:gd name="connsiteY15-206" fmla="*/ 142875 h 533933"/>
              <a:gd name="connsiteX16-207" fmla="*/ 543148 w 543853"/>
              <a:gd name="connsiteY16-208" fmla="*/ 85725 h 533933"/>
              <a:gd name="connsiteX17-209" fmla="*/ 543148 w 543853"/>
              <a:gd name="connsiteY17-210" fmla="*/ 19050 h 533933"/>
              <a:gd name="connsiteX18-211" fmla="*/ 524098 w 543853"/>
              <a:gd name="connsiteY18-212" fmla="*/ 0 h 533933"/>
              <a:gd name="connsiteX19-213" fmla="*/ 495523 w 543853"/>
              <a:gd name="connsiteY19-214" fmla="*/ 19050 h 533933"/>
              <a:gd name="connsiteX20-215" fmla="*/ 466948 w 543853"/>
              <a:gd name="connsiteY20-216" fmla="*/ 85725 h 533933"/>
              <a:gd name="connsiteX21-217" fmla="*/ 428848 w 543853"/>
              <a:gd name="connsiteY21-218" fmla="*/ 142875 h 533933"/>
              <a:gd name="connsiteX22-219" fmla="*/ 409798 w 543853"/>
              <a:gd name="connsiteY22-220" fmla="*/ 171450 h 533933"/>
              <a:gd name="connsiteX23-221" fmla="*/ 324073 w 543853"/>
              <a:gd name="connsiteY23-222" fmla="*/ 209550 h 533933"/>
              <a:gd name="connsiteX24-223" fmla="*/ 228823 w 543853"/>
              <a:gd name="connsiteY24-224" fmla="*/ 247650 h 533933"/>
              <a:gd name="connsiteX25-225" fmla="*/ 152623 w 543853"/>
              <a:gd name="connsiteY25-226" fmla="*/ 295275 h 533933"/>
              <a:gd name="connsiteX26-227" fmla="*/ 76423 w 543853"/>
              <a:gd name="connsiteY26-228" fmla="*/ 323850 h 533933"/>
              <a:gd name="connsiteX27-229" fmla="*/ 47848 w 543853"/>
              <a:gd name="connsiteY27-230" fmla="*/ 342900 h 533933"/>
              <a:gd name="connsiteX28-231" fmla="*/ 223 w 543853"/>
              <a:gd name="connsiteY28-232" fmla="*/ 323850 h 533933"/>
              <a:gd name="connsiteX0-233" fmla="*/ 223 w 543853"/>
              <a:gd name="connsiteY0-234" fmla="*/ 323850 h 533403"/>
              <a:gd name="connsiteX1-235" fmla="*/ 28798 w 543853"/>
              <a:gd name="connsiteY1-236" fmla="*/ 428625 h 533403"/>
              <a:gd name="connsiteX2-237" fmla="*/ 57373 w 543853"/>
              <a:gd name="connsiteY2-238" fmla="*/ 428625 h 533403"/>
              <a:gd name="connsiteX3-239" fmla="*/ 76423 w 543853"/>
              <a:gd name="connsiteY3-240" fmla="*/ 466725 h 533403"/>
              <a:gd name="connsiteX4-241" fmla="*/ 104998 w 543853"/>
              <a:gd name="connsiteY4-242" fmla="*/ 495300 h 533403"/>
              <a:gd name="connsiteX5-243" fmla="*/ 114523 w 543853"/>
              <a:gd name="connsiteY5-244" fmla="*/ 504825 h 533403"/>
              <a:gd name="connsiteX6-245" fmla="*/ 162148 w 543853"/>
              <a:gd name="connsiteY6-246" fmla="*/ 504825 h 533403"/>
              <a:gd name="connsiteX7-247" fmla="*/ 228823 w 543853"/>
              <a:gd name="connsiteY7-248" fmla="*/ 504825 h 533403"/>
              <a:gd name="connsiteX8-249" fmla="*/ 276448 w 543853"/>
              <a:gd name="connsiteY8-250" fmla="*/ 533400 h 533403"/>
              <a:gd name="connsiteX9-251" fmla="*/ 349236 w 543853"/>
              <a:gd name="connsiteY9-252" fmla="*/ 506958 h 533403"/>
              <a:gd name="connsiteX10-253" fmla="*/ 390748 w 543853"/>
              <a:gd name="connsiteY10-254" fmla="*/ 504825 h 533403"/>
              <a:gd name="connsiteX11-255" fmla="*/ 457423 w 543853"/>
              <a:gd name="connsiteY11-256" fmla="*/ 400050 h 533403"/>
              <a:gd name="connsiteX12-257" fmla="*/ 485998 w 543853"/>
              <a:gd name="connsiteY12-258" fmla="*/ 352425 h 533403"/>
              <a:gd name="connsiteX13-259" fmla="*/ 514573 w 543853"/>
              <a:gd name="connsiteY13-260" fmla="*/ 295275 h 533403"/>
              <a:gd name="connsiteX14-261" fmla="*/ 533623 w 543853"/>
              <a:gd name="connsiteY14-262" fmla="*/ 219075 h 533403"/>
              <a:gd name="connsiteX15-263" fmla="*/ 533623 w 543853"/>
              <a:gd name="connsiteY15-264" fmla="*/ 142875 h 533403"/>
              <a:gd name="connsiteX16-265" fmla="*/ 543148 w 543853"/>
              <a:gd name="connsiteY16-266" fmla="*/ 85725 h 533403"/>
              <a:gd name="connsiteX17-267" fmla="*/ 543148 w 543853"/>
              <a:gd name="connsiteY17-268" fmla="*/ 19050 h 533403"/>
              <a:gd name="connsiteX18-269" fmla="*/ 524098 w 543853"/>
              <a:gd name="connsiteY18-270" fmla="*/ 0 h 533403"/>
              <a:gd name="connsiteX19-271" fmla="*/ 495523 w 543853"/>
              <a:gd name="connsiteY19-272" fmla="*/ 19050 h 533403"/>
              <a:gd name="connsiteX20-273" fmla="*/ 466948 w 543853"/>
              <a:gd name="connsiteY20-274" fmla="*/ 85725 h 533403"/>
              <a:gd name="connsiteX21-275" fmla="*/ 428848 w 543853"/>
              <a:gd name="connsiteY21-276" fmla="*/ 142875 h 533403"/>
              <a:gd name="connsiteX22-277" fmla="*/ 409798 w 543853"/>
              <a:gd name="connsiteY22-278" fmla="*/ 171450 h 533403"/>
              <a:gd name="connsiteX23-279" fmla="*/ 324073 w 543853"/>
              <a:gd name="connsiteY23-280" fmla="*/ 209550 h 533403"/>
              <a:gd name="connsiteX24-281" fmla="*/ 228823 w 543853"/>
              <a:gd name="connsiteY24-282" fmla="*/ 247650 h 533403"/>
              <a:gd name="connsiteX25-283" fmla="*/ 152623 w 543853"/>
              <a:gd name="connsiteY25-284" fmla="*/ 295275 h 533403"/>
              <a:gd name="connsiteX26-285" fmla="*/ 76423 w 543853"/>
              <a:gd name="connsiteY26-286" fmla="*/ 323850 h 533403"/>
              <a:gd name="connsiteX27-287" fmla="*/ 47848 w 543853"/>
              <a:gd name="connsiteY27-288" fmla="*/ 342900 h 533403"/>
              <a:gd name="connsiteX28-289" fmla="*/ 223 w 543853"/>
              <a:gd name="connsiteY28-290" fmla="*/ 323850 h 533403"/>
              <a:gd name="connsiteX0-291" fmla="*/ 223 w 543853"/>
              <a:gd name="connsiteY0-292" fmla="*/ 323850 h 533403"/>
              <a:gd name="connsiteX1-293" fmla="*/ 28798 w 543853"/>
              <a:gd name="connsiteY1-294" fmla="*/ 428625 h 533403"/>
              <a:gd name="connsiteX2-295" fmla="*/ 57373 w 543853"/>
              <a:gd name="connsiteY2-296" fmla="*/ 428625 h 533403"/>
              <a:gd name="connsiteX3-297" fmla="*/ 76423 w 543853"/>
              <a:gd name="connsiteY3-298" fmla="*/ 466725 h 533403"/>
              <a:gd name="connsiteX4-299" fmla="*/ 104998 w 543853"/>
              <a:gd name="connsiteY4-300" fmla="*/ 495300 h 533403"/>
              <a:gd name="connsiteX5-301" fmla="*/ 114523 w 543853"/>
              <a:gd name="connsiteY5-302" fmla="*/ 504825 h 533403"/>
              <a:gd name="connsiteX6-303" fmla="*/ 162148 w 543853"/>
              <a:gd name="connsiteY6-304" fmla="*/ 504825 h 533403"/>
              <a:gd name="connsiteX7-305" fmla="*/ 228823 w 543853"/>
              <a:gd name="connsiteY7-306" fmla="*/ 504825 h 533403"/>
              <a:gd name="connsiteX8-307" fmla="*/ 276448 w 543853"/>
              <a:gd name="connsiteY8-308" fmla="*/ 533400 h 533403"/>
              <a:gd name="connsiteX9-309" fmla="*/ 349236 w 543853"/>
              <a:gd name="connsiteY9-310" fmla="*/ 506958 h 533403"/>
              <a:gd name="connsiteX10-311" fmla="*/ 390748 w 543853"/>
              <a:gd name="connsiteY10-312" fmla="*/ 504825 h 533403"/>
              <a:gd name="connsiteX11-313" fmla="*/ 457423 w 543853"/>
              <a:gd name="connsiteY11-314" fmla="*/ 400050 h 533403"/>
              <a:gd name="connsiteX12-315" fmla="*/ 485998 w 543853"/>
              <a:gd name="connsiteY12-316" fmla="*/ 352425 h 533403"/>
              <a:gd name="connsiteX13-317" fmla="*/ 514573 w 543853"/>
              <a:gd name="connsiteY13-318" fmla="*/ 295275 h 533403"/>
              <a:gd name="connsiteX14-319" fmla="*/ 533623 w 543853"/>
              <a:gd name="connsiteY14-320" fmla="*/ 219075 h 533403"/>
              <a:gd name="connsiteX15-321" fmla="*/ 533623 w 543853"/>
              <a:gd name="connsiteY15-322" fmla="*/ 142875 h 533403"/>
              <a:gd name="connsiteX16-323" fmla="*/ 543148 w 543853"/>
              <a:gd name="connsiteY16-324" fmla="*/ 85725 h 533403"/>
              <a:gd name="connsiteX17-325" fmla="*/ 543148 w 543853"/>
              <a:gd name="connsiteY17-326" fmla="*/ 19050 h 533403"/>
              <a:gd name="connsiteX18-327" fmla="*/ 524098 w 543853"/>
              <a:gd name="connsiteY18-328" fmla="*/ 0 h 533403"/>
              <a:gd name="connsiteX19-329" fmla="*/ 495523 w 543853"/>
              <a:gd name="connsiteY19-330" fmla="*/ 19050 h 533403"/>
              <a:gd name="connsiteX20-331" fmla="*/ 466948 w 543853"/>
              <a:gd name="connsiteY20-332" fmla="*/ 85725 h 533403"/>
              <a:gd name="connsiteX21-333" fmla="*/ 428848 w 543853"/>
              <a:gd name="connsiteY21-334" fmla="*/ 142875 h 533403"/>
              <a:gd name="connsiteX22-335" fmla="*/ 409798 w 543853"/>
              <a:gd name="connsiteY22-336" fmla="*/ 171450 h 533403"/>
              <a:gd name="connsiteX23-337" fmla="*/ 324073 w 543853"/>
              <a:gd name="connsiteY23-338" fmla="*/ 209550 h 533403"/>
              <a:gd name="connsiteX24-339" fmla="*/ 228823 w 543853"/>
              <a:gd name="connsiteY24-340" fmla="*/ 247650 h 533403"/>
              <a:gd name="connsiteX25-341" fmla="*/ 152623 w 543853"/>
              <a:gd name="connsiteY25-342" fmla="*/ 295275 h 533403"/>
              <a:gd name="connsiteX26-343" fmla="*/ 76423 w 543853"/>
              <a:gd name="connsiteY26-344" fmla="*/ 323850 h 533403"/>
              <a:gd name="connsiteX27-345" fmla="*/ 47848 w 543853"/>
              <a:gd name="connsiteY27-346" fmla="*/ 342900 h 533403"/>
              <a:gd name="connsiteX28-347" fmla="*/ 223 w 543853"/>
              <a:gd name="connsiteY28-348" fmla="*/ 323850 h 533403"/>
              <a:gd name="connsiteX0-349" fmla="*/ 223 w 543853"/>
              <a:gd name="connsiteY0-350" fmla="*/ 323850 h 533920"/>
              <a:gd name="connsiteX1-351" fmla="*/ 28798 w 543853"/>
              <a:gd name="connsiteY1-352" fmla="*/ 428625 h 533920"/>
              <a:gd name="connsiteX2-353" fmla="*/ 57373 w 543853"/>
              <a:gd name="connsiteY2-354" fmla="*/ 428625 h 533920"/>
              <a:gd name="connsiteX3-355" fmla="*/ 76423 w 543853"/>
              <a:gd name="connsiteY3-356" fmla="*/ 466725 h 533920"/>
              <a:gd name="connsiteX4-357" fmla="*/ 104998 w 543853"/>
              <a:gd name="connsiteY4-358" fmla="*/ 495300 h 533920"/>
              <a:gd name="connsiteX5-359" fmla="*/ 114523 w 543853"/>
              <a:gd name="connsiteY5-360" fmla="*/ 504825 h 533920"/>
              <a:gd name="connsiteX6-361" fmla="*/ 162148 w 543853"/>
              <a:gd name="connsiteY6-362" fmla="*/ 504825 h 533920"/>
              <a:gd name="connsiteX7-363" fmla="*/ 228823 w 543853"/>
              <a:gd name="connsiteY7-364" fmla="*/ 504825 h 533920"/>
              <a:gd name="connsiteX8-365" fmla="*/ 276448 w 543853"/>
              <a:gd name="connsiteY8-366" fmla="*/ 533400 h 533920"/>
              <a:gd name="connsiteX9-367" fmla="*/ 349236 w 543853"/>
              <a:gd name="connsiteY9-368" fmla="*/ 524017 h 533920"/>
              <a:gd name="connsiteX10-369" fmla="*/ 390748 w 543853"/>
              <a:gd name="connsiteY10-370" fmla="*/ 504825 h 533920"/>
              <a:gd name="connsiteX11-371" fmla="*/ 457423 w 543853"/>
              <a:gd name="connsiteY11-372" fmla="*/ 400050 h 533920"/>
              <a:gd name="connsiteX12-373" fmla="*/ 485998 w 543853"/>
              <a:gd name="connsiteY12-374" fmla="*/ 352425 h 533920"/>
              <a:gd name="connsiteX13-375" fmla="*/ 514573 w 543853"/>
              <a:gd name="connsiteY13-376" fmla="*/ 295275 h 533920"/>
              <a:gd name="connsiteX14-377" fmla="*/ 533623 w 543853"/>
              <a:gd name="connsiteY14-378" fmla="*/ 219075 h 533920"/>
              <a:gd name="connsiteX15-379" fmla="*/ 533623 w 543853"/>
              <a:gd name="connsiteY15-380" fmla="*/ 142875 h 533920"/>
              <a:gd name="connsiteX16-381" fmla="*/ 543148 w 543853"/>
              <a:gd name="connsiteY16-382" fmla="*/ 85725 h 533920"/>
              <a:gd name="connsiteX17-383" fmla="*/ 543148 w 543853"/>
              <a:gd name="connsiteY17-384" fmla="*/ 19050 h 533920"/>
              <a:gd name="connsiteX18-385" fmla="*/ 524098 w 543853"/>
              <a:gd name="connsiteY18-386" fmla="*/ 0 h 533920"/>
              <a:gd name="connsiteX19-387" fmla="*/ 495523 w 543853"/>
              <a:gd name="connsiteY19-388" fmla="*/ 19050 h 533920"/>
              <a:gd name="connsiteX20-389" fmla="*/ 466948 w 543853"/>
              <a:gd name="connsiteY20-390" fmla="*/ 85725 h 533920"/>
              <a:gd name="connsiteX21-391" fmla="*/ 428848 w 543853"/>
              <a:gd name="connsiteY21-392" fmla="*/ 142875 h 533920"/>
              <a:gd name="connsiteX22-393" fmla="*/ 409798 w 543853"/>
              <a:gd name="connsiteY22-394" fmla="*/ 171450 h 533920"/>
              <a:gd name="connsiteX23-395" fmla="*/ 324073 w 543853"/>
              <a:gd name="connsiteY23-396" fmla="*/ 209550 h 533920"/>
              <a:gd name="connsiteX24-397" fmla="*/ 228823 w 543853"/>
              <a:gd name="connsiteY24-398" fmla="*/ 247650 h 533920"/>
              <a:gd name="connsiteX25-399" fmla="*/ 152623 w 543853"/>
              <a:gd name="connsiteY25-400" fmla="*/ 295275 h 533920"/>
              <a:gd name="connsiteX26-401" fmla="*/ 76423 w 543853"/>
              <a:gd name="connsiteY26-402" fmla="*/ 323850 h 533920"/>
              <a:gd name="connsiteX27-403" fmla="*/ 47848 w 543853"/>
              <a:gd name="connsiteY27-404" fmla="*/ 342900 h 533920"/>
              <a:gd name="connsiteX28-405" fmla="*/ 223 w 543853"/>
              <a:gd name="connsiteY28-406" fmla="*/ 323850 h 533920"/>
              <a:gd name="connsiteX0-407" fmla="*/ 223 w 543853"/>
              <a:gd name="connsiteY0-408" fmla="*/ 323850 h 533920"/>
              <a:gd name="connsiteX1-409" fmla="*/ 28798 w 543853"/>
              <a:gd name="connsiteY1-410" fmla="*/ 428625 h 533920"/>
              <a:gd name="connsiteX2-411" fmla="*/ 57373 w 543853"/>
              <a:gd name="connsiteY2-412" fmla="*/ 428625 h 533920"/>
              <a:gd name="connsiteX3-413" fmla="*/ 76423 w 543853"/>
              <a:gd name="connsiteY3-414" fmla="*/ 466725 h 533920"/>
              <a:gd name="connsiteX4-415" fmla="*/ 104998 w 543853"/>
              <a:gd name="connsiteY4-416" fmla="*/ 495300 h 533920"/>
              <a:gd name="connsiteX5-417" fmla="*/ 114523 w 543853"/>
              <a:gd name="connsiteY5-418" fmla="*/ 504825 h 533920"/>
              <a:gd name="connsiteX6-419" fmla="*/ 155324 w 543853"/>
              <a:gd name="connsiteY6-420" fmla="*/ 525296 h 533920"/>
              <a:gd name="connsiteX7-421" fmla="*/ 228823 w 543853"/>
              <a:gd name="connsiteY7-422" fmla="*/ 504825 h 533920"/>
              <a:gd name="connsiteX8-423" fmla="*/ 276448 w 543853"/>
              <a:gd name="connsiteY8-424" fmla="*/ 533400 h 533920"/>
              <a:gd name="connsiteX9-425" fmla="*/ 349236 w 543853"/>
              <a:gd name="connsiteY9-426" fmla="*/ 524017 h 533920"/>
              <a:gd name="connsiteX10-427" fmla="*/ 390748 w 543853"/>
              <a:gd name="connsiteY10-428" fmla="*/ 504825 h 533920"/>
              <a:gd name="connsiteX11-429" fmla="*/ 457423 w 543853"/>
              <a:gd name="connsiteY11-430" fmla="*/ 400050 h 533920"/>
              <a:gd name="connsiteX12-431" fmla="*/ 485998 w 543853"/>
              <a:gd name="connsiteY12-432" fmla="*/ 352425 h 533920"/>
              <a:gd name="connsiteX13-433" fmla="*/ 514573 w 543853"/>
              <a:gd name="connsiteY13-434" fmla="*/ 295275 h 533920"/>
              <a:gd name="connsiteX14-435" fmla="*/ 533623 w 543853"/>
              <a:gd name="connsiteY14-436" fmla="*/ 219075 h 533920"/>
              <a:gd name="connsiteX15-437" fmla="*/ 533623 w 543853"/>
              <a:gd name="connsiteY15-438" fmla="*/ 142875 h 533920"/>
              <a:gd name="connsiteX16-439" fmla="*/ 543148 w 543853"/>
              <a:gd name="connsiteY16-440" fmla="*/ 85725 h 533920"/>
              <a:gd name="connsiteX17-441" fmla="*/ 543148 w 543853"/>
              <a:gd name="connsiteY17-442" fmla="*/ 19050 h 533920"/>
              <a:gd name="connsiteX18-443" fmla="*/ 524098 w 543853"/>
              <a:gd name="connsiteY18-444" fmla="*/ 0 h 533920"/>
              <a:gd name="connsiteX19-445" fmla="*/ 495523 w 543853"/>
              <a:gd name="connsiteY19-446" fmla="*/ 19050 h 533920"/>
              <a:gd name="connsiteX20-447" fmla="*/ 466948 w 543853"/>
              <a:gd name="connsiteY20-448" fmla="*/ 85725 h 533920"/>
              <a:gd name="connsiteX21-449" fmla="*/ 428848 w 543853"/>
              <a:gd name="connsiteY21-450" fmla="*/ 142875 h 533920"/>
              <a:gd name="connsiteX22-451" fmla="*/ 409798 w 543853"/>
              <a:gd name="connsiteY22-452" fmla="*/ 171450 h 533920"/>
              <a:gd name="connsiteX23-453" fmla="*/ 324073 w 543853"/>
              <a:gd name="connsiteY23-454" fmla="*/ 209550 h 533920"/>
              <a:gd name="connsiteX24-455" fmla="*/ 228823 w 543853"/>
              <a:gd name="connsiteY24-456" fmla="*/ 247650 h 533920"/>
              <a:gd name="connsiteX25-457" fmla="*/ 152623 w 543853"/>
              <a:gd name="connsiteY25-458" fmla="*/ 295275 h 533920"/>
              <a:gd name="connsiteX26-459" fmla="*/ 76423 w 543853"/>
              <a:gd name="connsiteY26-460" fmla="*/ 323850 h 533920"/>
              <a:gd name="connsiteX27-461" fmla="*/ 47848 w 543853"/>
              <a:gd name="connsiteY27-462" fmla="*/ 342900 h 533920"/>
              <a:gd name="connsiteX28-463" fmla="*/ 223 w 543853"/>
              <a:gd name="connsiteY28-464" fmla="*/ 323850 h 533920"/>
              <a:gd name="connsiteX0-465" fmla="*/ 223 w 543853"/>
              <a:gd name="connsiteY0-466" fmla="*/ 323850 h 533920"/>
              <a:gd name="connsiteX1-467" fmla="*/ 28798 w 543853"/>
              <a:gd name="connsiteY1-468" fmla="*/ 428625 h 533920"/>
              <a:gd name="connsiteX2-469" fmla="*/ 57373 w 543853"/>
              <a:gd name="connsiteY2-470" fmla="*/ 428625 h 533920"/>
              <a:gd name="connsiteX3-471" fmla="*/ 76423 w 543853"/>
              <a:gd name="connsiteY3-472" fmla="*/ 466725 h 533920"/>
              <a:gd name="connsiteX4-473" fmla="*/ 104998 w 543853"/>
              <a:gd name="connsiteY4-474" fmla="*/ 495300 h 533920"/>
              <a:gd name="connsiteX5-475" fmla="*/ 114523 w 543853"/>
              <a:gd name="connsiteY5-476" fmla="*/ 504825 h 533920"/>
              <a:gd name="connsiteX6-477" fmla="*/ 155324 w 543853"/>
              <a:gd name="connsiteY6-478" fmla="*/ 525296 h 533920"/>
              <a:gd name="connsiteX7-479" fmla="*/ 228823 w 543853"/>
              <a:gd name="connsiteY7-480" fmla="*/ 504825 h 533920"/>
              <a:gd name="connsiteX8-481" fmla="*/ 276448 w 543853"/>
              <a:gd name="connsiteY8-482" fmla="*/ 533400 h 533920"/>
              <a:gd name="connsiteX9-483" fmla="*/ 349236 w 543853"/>
              <a:gd name="connsiteY9-484" fmla="*/ 524017 h 533920"/>
              <a:gd name="connsiteX10-485" fmla="*/ 390748 w 543853"/>
              <a:gd name="connsiteY10-486" fmla="*/ 504825 h 533920"/>
              <a:gd name="connsiteX11-487" fmla="*/ 464247 w 543853"/>
              <a:gd name="connsiteY11-488" fmla="*/ 410286 h 533920"/>
              <a:gd name="connsiteX12-489" fmla="*/ 485998 w 543853"/>
              <a:gd name="connsiteY12-490" fmla="*/ 352425 h 533920"/>
              <a:gd name="connsiteX13-491" fmla="*/ 514573 w 543853"/>
              <a:gd name="connsiteY13-492" fmla="*/ 295275 h 533920"/>
              <a:gd name="connsiteX14-493" fmla="*/ 533623 w 543853"/>
              <a:gd name="connsiteY14-494" fmla="*/ 219075 h 533920"/>
              <a:gd name="connsiteX15-495" fmla="*/ 533623 w 543853"/>
              <a:gd name="connsiteY15-496" fmla="*/ 142875 h 533920"/>
              <a:gd name="connsiteX16-497" fmla="*/ 543148 w 543853"/>
              <a:gd name="connsiteY16-498" fmla="*/ 85725 h 533920"/>
              <a:gd name="connsiteX17-499" fmla="*/ 543148 w 543853"/>
              <a:gd name="connsiteY17-500" fmla="*/ 19050 h 533920"/>
              <a:gd name="connsiteX18-501" fmla="*/ 524098 w 543853"/>
              <a:gd name="connsiteY18-502" fmla="*/ 0 h 533920"/>
              <a:gd name="connsiteX19-503" fmla="*/ 495523 w 543853"/>
              <a:gd name="connsiteY19-504" fmla="*/ 19050 h 533920"/>
              <a:gd name="connsiteX20-505" fmla="*/ 466948 w 543853"/>
              <a:gd name="connsiteY20-506" fmla="*/ 85725 h 533920"/>
              <a:gd name="connsiteX21-507" fmla="*/ 428848 w 543853"/>
              <a:gd name="connsiteY21-508" fmla="*/ 142875 h 533920"/>
              <a:gd name="connsiteX22-509" fmla="*/ 409798 w 543853"/>
              <a:gd name="connsiteY22-510" fmla="*/ 171450 h 533920"/>
              <a:gd name="connsiteX23-511" fmla="*/ 324073 w 543853"/>
              <a:gd name="connsiteY23-512" fmla="*/ 209550 h 533920"/>
              <a:gd name="connsiteX24-513" fmla="*/ 228823 w 543853"/>
              <a:gd name="connsiteY24-514" fmla="*/ 247650 h 533920"/>
              <a:gd name="connsiteX25-515" fmla="*/ 152623 w 543853"/>
              <a:gd name="connsiteY25-516" fmla="*/ 295275 h 533920"/>
              <a:gd name="connsiteX26-517" fmla="*/ 76423 w 543853"/>
              <a:gd name="connsiteY26-518" fmla="*/ 323850 h 533920"/>
              <a:gd name="connsiteX27-519" fmla="*/ 47848 w 543853"/>
              <a:gd name="connsiteY27-520" fmla="*/ 342900 h 533920"/>
              <a:gd name="connsiteX28-521" fmla="*/ 223 w 543853"/>
              <a:gd name="connsiteY28-522" fmla="*/ 323850 h 533920"/>
              <a:gd name="connsiteX0-523" fmla="*/ 223 w 543853"/>
              <a:gd name="connsiteY0-524" fmla="*/ 323850 h 533920"/>
              <a:gd name="connsiteX1-525" fmla="*/ 28798 w 543853"/>
              <a:gd name="connsiteY1-526" fmla="*/ 428625 h 533920"/>
              <a:gd name="connsiteX2-527" fmla="*/ 57373 w 543853"/>
              <a:gd name="connsiteY2-528" fmla="*/ 428625 h 533920"/>
              <a:gd name="connsiteX3-529" fmla="*/ 76423 w 543853"/>
              <a:gd name="connsiteY3-530" fmla="*/ 466725 h 533920"/>
              <a:gd name="connsiteX4-531" fmla="*/ 104998 w 543853"/>
              <a:gd name="connsiteY4-532" fmla="*/ 495300 h 533920"/>
              <a:gd name="connsiteX5-533" fmla="*/ 114523 w 543853"/>
              <a:gd name="connsiteY5-534" fmla="*/ 504825 h 533920"/>
              <a:gd name="connsiteX6-535" fmla="*/ 155324 w 543853"/>
              <a:gd name="connsiteY6-536" fmla="*/ 525296 h 533920"/>
              <a:gd name="connsiteX7-537" fmla="*/ 228823 w 543853"/>
              <a:gd name="connsiteY7-538" fmla="*/ 504825 h 533920"/>
              <a:gd name="connsiteX8-539" fmla="*/ 276448 w 543853"/>
              <a:gd name="connsiteY8-540" fmla="*/ 533400 h 533920"/>
              <a:gd name="connsiteX9-541" fmla="*/ 349236 w 543853"/>
              <a:gd name="connsiteY9-542" fmla="*/ 524017 h 533920"/>
              <a:gd name="connsiteX10-543" fmla="*/ 390748 w 543853"/>
              <a:gd name="connsiteY10-544" fmla="*/ 504825 h 533920"/>
              <a:gd name="connsiteX11-545" fmla="*/ 464247 w 543853"/>
              <a:gd name="connsiteY11-546" fmla="*/ 410286 h 533920"/>
              <a:gd name="connsiteX12-547" fmla="*/ 485998 w 543853"/>
              <a:gd name="connsiteY12-548" fmla="*/ 352425 h 533920"/>
              <a:gd name="connsiteX13-549" fmla="*/ 528220 w 543853"/>
              <a:gd name="connsiteY13-550" fmla="*/ 291863 h 533920"/>
              <a:gd name="connsiteX14-551" fmla="*/ 533623 w 543853"/>
              <a:gd name="connsiteY14-552" fmla="*/ 219075 h 533920"/>
              <a:gd name="connsiteX15-553" fmla="*/ 533623 w 543853"/>
              <a:gd name="connsiteY15-554" fmla="*/ 142875 h 533920"/>
              <a:gd name="connsiteX16-555" fmla="*/ 543148 w 543853"/>
              <a:gd name="connsiteY16-556" fmla="*/ 85725 h 533920"/>
              <a:gd name="connsiteX17-557" fmla="*/ 543148 w 543853"/>
              <a:gd name="connsiteY17-558" fmla="*/ 19050 h 533920"/>
              <a:gd name="connsiteX18-559" fmla="*/ 524098 w 543853"/>
              <a:gd name="connsiteY18-560" fmla="*/ 0 h 533920"/>
              <a:gd name="connsiteX19-561" fmla="*/ 495523 w 543853"/>
              <a:gd name="connsiteY19-562" fmla="*/ 19050 h 533920"/>
              <a:gd name="connsiteX20-563" fmla="*/ 466948 w 543853"/>
              <a:gd name="connsiteY20-564" fmla="*/ 85725 h 533920"/>
              <a:gd name="connsiteX21-565" fmla="*/ 428848 w 543853"/>
              <a:gd name="connsiteY21-566" fmla="*/ 142875 h 533920"/>
              <a:gd name="connsiteX22-567" fmla="*/ 409798 w 543853"/>
              <a:gd name="connsiteY22-568" fmla="*/ 171450 h 533920"/>
              <a:gd name="connsiteX23-569" fmla="*/ 324073 w 543853"/>
              <a:gd name="connsiteY23-570" fmla="*/ 209550 h 533920"/>
              <a:gd name="connsiteX24-571" fmla="*/ 228823 w 543853"/>
              <a:gd name="connsiteY24-572" fmla="*/ 247650 h 533920"/>
              <a:gd name="connsiteX25-573" fmla="*/ 152623 w 543853"/>
              <a:gd name="connsiteY25-574" fmla="*/ 295275 h 533920"/>
              <a:gd name="connsiteX26-575" fmla="*/ 76423 w 543853"/>
              <a:gd name="connsiteY26-576" fmla="*/ 323850 h 533920"/>
              <a:gd name="connsiteX27-577" fmla="*/ 47848 w 543853"/>
              <a:gd name="connsiteY27-578" fmla="*/ 342900 h 533920"/>
              <a:gd name="connsiteX28-579" fmla="*/ 223 w 543853"/>
              <a:gd name="connsiteY28-580" fmla="*/ 323850 h 533920"/>
              <a:gd name="connsiteX0-581" fmla="*/ 223 w 543853"/>
              <a:gd name="connsiteY0-582" fmla="*/ 323850 h 533920"/>
              <a:gd name="connsiteX1-583" fmla="*/ 28798 w 543853"/>
              <a:gd name="connsiteY1-584" fmla="*/ 428625 h 533920"/>
              <a:gd name="connsiteX2-585" fmla="*/ 57373 w 543853"/>
              <a:gd name="connsiteY2-586" fmla="*/ 428625 h 533920"/>
              <a:gd name="connsiteX3-587" fmla="*/ 76423 w 543853"/>
              <a:gd name="connsiteY3-588" fmla="*/ 466725 h 533920"/>
              <a:gd name="connsiteX4-589" fmla="*/ 104998 w 543853"/>
              <a:gd name="connsiteY4-590" fmla="*/ 495300 h 533920"/>
              <a:gd name="connsiteX5-591" fmla="*/ 114523 w 543853"/>
              <a:gd name="connsiteY5-592" fmla="*/ 504825 h 533920"/>
              <a:gd name="connsiteX6-593" fmla="*/ 155324 w 543853"/>
              <a:gd name="connsiteY6-594" fmla="*/ 525296 h 533920"/>
              <a:gd name="connsiteX7-595" fmla="*/ 228823 w 543853"/>
              <a:gd name="connsiteY7-596" fmla="*/ 504825 h 533920"/>
              <a:gd name="connsiteX8-597" fmla="*/ 276448 w 543853"/>
              <a:gd name="connsiteY8-598" fmla="*/ 533400 h 533920"/>
              <a:gd name="connsiteX9-599" fmla="*/ 349236 w 543853"/>
              <a:gd name="connsiteY9-600" fmla="*/ 524017 h 533920"/>
              <a:gd name="connsiteX10-601" fmla="*/ 390748 w 543853"/>
              <a:gd name="connsiteY10-602" fmla="*/ 504825 h 533920"/>
              <a:gd name="connsiteX11-603" fmla="*/ 464247 w 543853"/>
              <a:gd name="connsiteY11-604" fmla="*/ 410286 h 533920"/>
              <a:gd name="connsiteX12-605" fmla="*/ 485998 w 543853"/>
              <a:gd name="connsiteY12-606" fmla="*/ 352425 h 533920"/>
              <a:gd name="connsiteX13-607" fmla="*/ 528220 w 543853"/>
              <a:gd name="connsiteY13-608" fmla="*/ 291863 h 533920"/>
              <a:gd name="connsiteX14-609" fmla="*/ 537035 w 543853"/>
              <a:gd name="connsiteY14-610" fmla="*/ 215663 h 533920"/>
              <a:gd name="connsiteX15-611" fmla="*/ 533623 w 543853"/>
              <a:gd name="connsiteY15-612" fmla="*/ 142875 h 533920"/>
              <a:gd name="connsiteX16-613" fmla="*/ 543148 w 543853"/>
              <a:gd name="connsiteY16-614" fmla="*/ 85725 h 533920"/>
              <a:gd name="connsiteX17-615" fmla="*/ 543148 w 543853"/>
              <a:gd name="connsiteY17-616" fmla="*/ 19050 h 533920"/>
              <a:gd name="connsiteX18-617" fmla="*/ 524098 w 543853"/>
              <a:gd name="connsiteY18-618" fmla="*/ 0 h 533920"/>
              <a:gd name="connsiteX19-619" fmla="*/ 495523 w 543853"/>
              <a:gd name="connsiteY19-620" fmla="*/ 19050 h 533920"/>
              <a:gd name="connsiteX20-621" fmla="*/ 466948 w 543853"/>
              <a:gd name="connsiteY20-622" fmla="*/ 85725 h 533920"/>
              <a:gd name="connsiteX21-623" fmla="*/ 428848 w 543853"/>
              <a:gd name="connsiteY21-624" fmla="*/ 142875 h 533920"/>
              <a:gd name="connsiteX22-625" fmla="*/ 409798 w 543853"/>
              <a:gd name="connsiteY22-626" fmla="*/ 171450 h 533920"/>
              <a:gd name="connsiteX23-627" fmla="*/ 324073 w 543853"/>
              <a:gd name="connsiteY23-628" fmla="*/ 209550 h 533920"/>
              <a:gd name="connsiteX24-629" fmla="*/ 228823 w 543853"/>
              <a:gd name="connsiteY24-630" fmla="*/ 247650 h 533920"/>
              <a:gd name="connsiteX25-631" fmla="*/ 152623 w 543853"/>
              <a:gd name="connsiteY25-632" fmla="*/ 295275 h 533920"/>
              <a:gd name="connsiteX26-633" fmla="*/ 76423 w 543853"/>
              <a:gd name="connsiteY26-634" fmla="*/ 323850 h 533920"/>
              <a:gd name="connsiteX27-635" fmla="*/ 47848 w 543853"/>
              <a:gd name="connsiteY27-636" fmla="*/ 342900 h 533920"/>
              <a:gd name="connsiteX28-637" fmla="*/ 223 w 543853"/>
              <a:gd name="connsiteY28-638" fmla="*/ 323850 h 533920"/>
              <a:gd name="connsiteX0-639" fmla="*/ 223 w 544195"/>
              <a:gd name="connsiteY0-640" fmla="*/ 323850 h 533920"/>
              <a:gd name="connsiteX1-641" fmla="*/ 28798 w 544195"/>
              <a:gd name="connsiteY1-642" fmla="*/ 428625 h 533920"/>
              <a:gd name="connsiteX2-643" fmla="*/ 57373 w 544195"/>
              <a:gd name="connsiteY2-644" fmla="*/ 428625 h 533920"/>
              <a:gd name="connsiteX3-645" fmla="*/ 76423 w 544195"/>
              <a:gd name="connsiteY3-646" fmla="*/ 466725 h 533920"/>
              <a:gd name="connsiteX4-647" fmla="*/ 104998 w 544195"/>
              <a:gd name="connsiteY4-648" fmla="*/ 495300 h 533920"/>
              <a:gd name="connsiteX5-649" fmla="*/ 114523 w 544195"/>
              <a:gd name="connsiteY5-650" fmla="*/ 504825 h 533920"/>
              <a:gd name="connsiteX6-651" fmla="*/ 155324 w 544195"/>
              <a:gd name="connsiteY6-652" fmla="*/ 525296 h 533920"/>
              <a:gd name="connsiteX7-653" fmla="*/ 228823 w 544195"/>
              <a:gd name="connsiteY7-654" fmla="*/ 504825 h 533920"/>
              <a:gd name="connsiteX8-655" fmla="*/ 276448 w 544195"/>
              <a:gd name="connsiteY8-656" fmla="*/ 533400 h 533920"/>
              <a:gd name="connsiteX9-657" fmla="*/ 349236 w 544195"/>
              <a:gd name="connsiteY9-658" fmla="*/ 524017 h 533920"/>
              <a:gd name="connsiteX10-659" fmla="*/ 390748 w 544195"/>
              <a:gd name="connsiteY10-660" fmla="*/ 504825 h 533920"/>
              <a:gd name="connsiteX11-661" fmla="*/ 464247 w 544195"/>
              <a:gd name="connsiteY11-662" fmla="*/ 410286 h 533920"/>
              <a:gd name="connsiteX12-663" fmla="*/ 485998 w 544195"/>
              <a:gd name="connsiteY12-664" fmla="*/ 352425 h 533920"/>
              <a:gd name="connsiteX13-665" fmla="*/ 528220 w 544195"/>
              <a:gd name="connsiteY13-666" fmla="*/ 291863 h 533920"/>
              <a:gd name="connsiteX14-667" fmla="*/ 537035 w 544195"/>
              <a:gd name="connsiteY14-668" fmla="*/ 215663 h 533920"/>
              <a:gd name="connsiteX15-669" fmla="*/ 543859 w 544195"/>
              <a:gd name="connsiteY15-670" fmla="*/ 139463 h 533920"/>
              <a:gd name="connsiteX16-671" fmla="*/ 543148 w 544195"/>
              <a:gd name="connsiteY16-672" fmla="*/ 85725 h 533920"/>
              <a:gd name="connsiteX17-673" fmla="*/ 543148 w 544195"/>
              <a:gd name="connsiteY17-674" fmla="*/ 19050 h 533920"/>
              <a:gd name="connsiteX18-675" fmla="*/ 524098 w 544195"/>
              <a:gd name="connsiteY18-676" fmla="*/ 0 h 533920"/>
              <a:gd name="connsiteX19-677" fmla="*/ 495523 w 544195"/>
              <a:gd name="connsiteY19-678" fmla="*/ 19050 h 533920"/>
              <a:gd name="connsiteX20-679" fmla="*/ 466948 w 544195"/>
              <a:gd name="connsiteY20-680" fmla="*/ 85725 h 533920"/>
              <a:gd name="connsiteX21-681" fmla="*/ 428848 w 544195"/>
              <a:gd name="connsiteY21-682" fmla="*/ 142875 h 533920"/>
              <a:gd name="connsiteX22-683" fmla="*/ 409798 w 544195"/>
              <a:gd name="connsiteY22-684" fmla="*/ 171450 h 533920"/>
              <a:gd name="connsiteX23-685" fmla="*/ 324073 w 544195"/>
              <a:gd name="connsiteY23-686" fmla="*/ 209550 h 533920"/>
              <a:gd name="connsiteX24-687" fmla="*/ 228823 w 544195"/>
              <a:gd name="connsiteY24-688" fmla="*/ 247650 h 533920"/>
              <a:gd name="connsiteX25-689" fmla="*/ 152623 w 544195"/>
              <a:gd name="connsiteY25-690" fmla="*/ 295275 h 533920"/>
              <a:gd name="connsiteX26-691" fmla="*/ 76423 w 544195"/>
              <a:gd name="connsiteY26-692" fmla="*/ 323850 h 533920"/>
              <a:gd name="connsiteX27-693" fmla="*/ 47848 w 544195"/>
              <a:gd name="connsiteY27-694" fmla="*/ 342900 h 533920"/>
              <a:gd name="connsiteX28-695" fmla="*/ 223 w 544195"/>
              <a:gd name="connsiteY28-696" fmla="*/ 323850 h 5339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</a:cxnLst>
            <a:rect l="l" t="t" r="r" b="b"/>
            <a:pathLst>
              <a:path w="544195" h="533920">
                <a:moveTo>
                  <a:pt x="223" y="323850"/>
                </a:moveTo>
                <a:cubicBezTo>
                  <a:pt x="-2952" y="338137"/>
                  <a:pt x="28798" y="428625"/>
                  <a:pt x="28798" y="428625"/>
                </a:cubicBezTo>
                <a:cubicBezTo>
                  <a:pt x="38323" y="446088"/>
                  <a:pt x="57373" y="428625"/>
                  <a:pt x="57373" y="428625"/>
                </a:cubicBezTo>
                <a:cubicBezTo>
                  <a:pt x="65310" y="434975"/>
                  <a:pt x="76423" y="466725"/>
                  <a:pt x="76423" y="466725"/>
                </a:cubicBezTo>
                <a:cubicBezTo>
                  <a:pt x="84361" y="477838"/>
                  <a:pt x="104998" y="495300"/>
                  <a:pt x="104998" y="495300"/>
                </a:cubicBezTo>
                <a:lnTo>
                  <a:pt x="114523" y="504825"/>
                </a:lnTo>
                <a:cubicBezTo>
                  <a:pt x="124048" y="506413"/>
                  <a:pt x="155324" y="525296"/>
                  <a:pt x="155324" y="525296"/>
                </a:cubicBezTo>
                <a:lnTo>
                  <a:pt x="228823" y="504825"/>
                </a:lnTo>
                <a:cubicBezTo>
                  <a:pt x="247873" y="509587"/>
                  <a:pt x="256379" y="530201"/>
                  <a:pt x="276448" y="533400"/>
                </a:cubicBezTo>
                <a:cubicBezTo>
                  <a:pt x="296517" y="536599"/>
                  <a:pt x="349236" y="524017"/>
                  <a:pt x="349236" y="524017"/>
                </a:cubicBezTo>
                <a:lnTo>
                  <a:pt x="390748" y="504825"/>
                </a:lnTo>
                <a:cubicBezTo>
                  <a:pt x="406623" y="492125"/>
                  <a:pt x="448372" y="435686"/>
                  <a:pt x="464247" y="410286"/>
                </a:cubicBezTo>
                <a:cubicBezTo>
                  <a:pt x="480122" y="384886"/>
                  <a:pt x="475336" y="372162"/>
                  <a:pt x="485998" y="352425"/>
                </a:cubicBezTo>
                <a:cubicBezTo>
                  <a:pt x="496660" y="332688"/>
                  <a:pt x="519714" y="314657"/>
                  <a:pt x="528220" y="291863"/>
                </a:cubicBezTo>
                <a:cubicBezTo>
                  <a:pt x="536726" y="269069"/>
                  <a:pt x="534428" y="241063"/>
                  <a:pt x="537035" y="215663"/>
                </a:cubicBezTo>
                <a:cubicBezTo>
                  <a:pt x="539642" y="190263"/>
                  <a:pt x="542840" y="161119"/>
                  <a:pt x="543859" y="139463"/>
                </a:cubicBezTo>
                <a:cubicBezTo>
                  <a:pt x="544878" y="117807"/>
                  <a:pt x="543266" y="105794"/>
                  <a:pt x="543148" y="85725"/>
                </a:cubicBezTo>
                <a:cubicBezTo>
                  <a:pt x="543030" y="65656"/>
                  <a:pt x="543148" y="19050"/>
                  <a:pt x="543148" y="19050"/>
                </a:cubicBezTo>
                <a:cubicBezTo>
                  <a:pt x="539973" y="4763"/>
                  <a:pt x="524098" y="0"/>
                  <a:pt x="524098" y="0"/>
                </a:cubicBezTo>
                <a:cubicBezTo>
                  <a:pt x="516161" y="0"/>
                  <a:pt x="505048" y="4763"/>
                  <a:pt x="495523" y="19050"/>
                </a:cubicBezTo>
                <a:cubicBezTo>
                  <a:pt x="485998" y="33337"/>
                  <a:pt x="478060" y="65088"/>
                  <a:pt x="466948" y="85725"/>
                </a:cubicBezTo>
                <a:cubicBezTo>
                  <a:pt x="455836" y="106362"/>
                  <a:pt x="428848" y="142875"/>
                  <a:pt x="428848" y="142875"/>
                </a:cubicBezTo>
                <a:cubicBezTo>
                  <a:pt x="419323" y="157162"/>
                  <a:pt x="427260" y="160338"/>
                  <a:pt x="409798" y="171450"/>
                </a:cubicBezTo>
                <a:cubicBezTo>
                  <a:pt x="392336" y="182562"/>
                  <a:pt x="324073" y="209550"/>
                  <a:pt x="324073" y="209550"/>
                </a:cubicBezTo>
                <a:cubicBezTo>
                  <a:pt x="293911" y="222250"/>
                  <a:pt x="257398" y="233363"/>
                  <a:pt x="228823" y="247650"/>
                </a:cubicBezTo>
                <a:cubicBezTo>
                  <a:pt x="200248" y="261937"/>
                  <a:pt x="178023" y="282575"/>
                  <a:pt x="152623" y="295275"/>
                </a:cubicBezTo>
                <a:cubicBezTo>
                  <a:pt x="127223" y="307975"/>
                  <a:pt x="93885" y="315913"/>
                  <a:pt x="76423" y="323850"/>
                </a:cubicBezTo>
                <a:cubicBezTo>
                  <a:pt x="58961" y="331787"/>
                  <a:pt x="47848" y="342900"/>
                  <a:pt x="47848" y="342900"/>
                </a:cubicBezTo>
                <a:cubicBezTo>
                  <a:pt x="36735" y="346075"/>
                  <a:pt x="3398" y="309563"/>
                  <a:pt x="223" y="32385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8" name="Freeform: Shape 67"/>
          <p:cNvSpPr/>
          <p:nvPr/>
        </p:nvSpPr>
        <p:spPr>
          <a:xfrm>
            <a:off x="237191" y="6358120"/>
            <a:ext cx="577728" cy="448213"/>
          </a:xfrm>
          <a:custGeom>
            <a:avLst/>
            <a:gdLst>
              <a:gd name="connsiteX0" fmla="*/ 306559 w 866592"/>
              <a:gd name="connsiteY0" fmla="*/ 8 h 672319"/>
              <a:gd name="connsiteX1" fmla="*/ 224673 w 866592"/>
              <a:gd name="connsiteY1" fmla="*/ 47775 h 672319"/>
              <a:gd name="connsiteX2" fmla="*/ 166670 w 866592"/>
              <a:gd name="connsiteY2" fmla="*/ 75070 h 672319"/>
              <a:gd name="connsiteX3" fmla="*/ 77959 w 866592"/>
              <a:gd name="connsiteY3" fmla="*/ 139897 h 672319"/>
              <a:gd name="connsiteX4" fmla="*/ 47252 w 866592"/>
              <a:gd name="connsiteY4" fmla="*/ 211548 h 672319"/>
              <a:gd name="connsiteX5" fmla="*/ 6309 w 866592"/>
              <a:gd name="connsiteY5" fmla="*/ 327554 h 672319"/>
              <a:gd name="connsiteX6" fmla="*/ 2897 w 866592"/>
              <a:gd name="connsiteY6" fmla="*/ 392381 h 672319"/>
              <a:gd name="connsiteX7" fmla="*/ 33604 w 866592"/>
              <a:gd name="connsiteY7" fmla="*/ 453796 h 672319"/>
              <a:gd name="connsiteX8" fmla="*/ 60900 w 866592"/>
              <a:gd name="connsiteY8" fmla="*/ 508387 h 672319"/>
              <a:gd name="connsiteX9" fmla="*/ 105255 w 866592"/>
              <a:gd name="connsiteY9" fmla="*/ 539094 h 672319"/>
              <a:gd name="connsiteX10" fmla="*/ 170082 w 866592"/>
              <a:gd name="connsiteY10" fmla="*/ 576626 h 672319"/>
              <a:gd name="connsiteX11" fmla="*/ 255380 w 866592"/>
              <a:gd name="connsiteY11" fmla="*/ 620981 h 672319"/>
              <a:gd name="connsiteX12" fmla="*/ 330443 w 866592"/>
              <a:gd name="connsiteY12" fmla="*/ 634629 h 672319"/>
              <a:gd name="connsiteX13" fmla="*/ 487392 w 866592"/>
              <a:gd name="connsiteY13" fmla="*/ 661924 h 672319"/>
              <a:gd name="connsiteX14" fmla="*/ 617046 w 866592"/>
              <a:gd name="connsiteY14" fmla="*/ 672160 h 672319"/>
              <a:gd name="connsiteX15" fmla="*/ 719404 w 866592"/>
              <a:gd name="connsiteY15" fmla="*/ 655100 h 672319"/>
              <a:gd name="connsiteX16" fmla="*/ 862706 w 866592"/>
              <a:gd name="connsiteY16" fmla="*/ 569802 h 672319"/>
              <a:gd name="connsiteX17" fmla="*/ 821762 w 866592"/>
              <a:gd name="connsiteY17" fmla="*/ 525447 h 672319"/>
              <a:gd name="connsiteX18" fmla="*/ 777407 w 866592"/>
              <a:gd name="connsiteY18" fmla="*/ 498151 h 672319"/>
              <a:gd name="connsiteX19" fmla="*/ 719404 w 866592"/>
              <a:gd name="connsiteY19" fmla="*/ 464032 h 672319"/>
              <a:gd name="connsiteX20" fmla="*/ 675049 w 866592"/>
              <a:gd name="connsiteY20" fmla="*/ 429912 h 672319"/>
              <a:gd name="connsiteX21" fmla="*/ 620458 w 866592"/>
              <a:gd name="connsiteY21" fmla="*/ 382145 h 672319"/>
              <a:gd name="connsiteX22" fmla="*/ 552219 w 866592"/>
              <a:gd name="connsiteY22" fmla="*/ 317318 h 672319"/>
              <a:gd name="connsiteX23" fmla="*/ 501040 w 866592"/>
              <a:gd name="connsiteY23" fmla="*/ 259315 h 672319"/>
              <a:gd name="connsiteX24" fmla="*/ 439625 w 866592"/>
              <a:gd name="connsiteY24" fmla="*/ 262727 h 672319"/>
              <a:gd name="connsiteX25" fmla="*/ 388446 w 866592"/>
              <a:gd name="connsiteY25" fmla="*/ 313906 h 672319"/>
              <a:gd name="connsiteX26" fmla="*/ 320207 w 866592"/>
              <a:gd name="connsiteY26" fmla="*/ 334378 h 672319"/>
              <a:gd name="connsiteX27" fmla="*/ 286088 w 866592"/>
              <a:gd name="connsiteY27" fmla="*/ 262727 h 672319"/>
              <a:gd name="connsiteX28" fmla="*/ 269028 w 866592"/>
              <a:gd name="connsiteY28" fmla="*/ 191076 h 672319"/>
              <a:gd name="connsiteX29" fmla="*/ 275852 w 866592"/>
              <a:gd name="connsiteY29" fmla="*/ 105778 h 672319"/>
              <a:gd name="connsiteX30" fmla="*/ 282676 w 866592"/>
              <a:gd name="connsiteY30" fmla="*/ 44363 h 672319"/>
              <a:gd name="connsiteX31" fmla="*/ 306559 w 866592"/>
              <a:gd name="connsiteY31" fmla="*/ 8 h 67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66592" h="672319">
                <a:moveTo>
                  <a:pt x="306559" y="8"/>
                </a:moveTo>
                <a:cubicBezTo>
                  <a:pt x="296892" y="577"/>
                  <a:pt x="247988" y="35265"/>
                  <a:pt x="224673" y="47775"/>
                </a:cubicBezTo>
                <a:cubicBezTo>
                  <a:pt x="201358" y="60285"/>
                  <a:pt x="191122" y="59716"/>
                  <a:pt x="166670" y="75070"/>
                </a:cubicBezTo>
                <a:cubicBezTo>
                  <a:pt x="142218" y="90424"/>
                  <a:pt x="97862" y="117151"/>
                  <a:pt x="77959" y="139897"/>
                </a:cubicBezTo>
                <a:cubicBezTo>
                  <a:pt x="58056" y="162643"/>
                  <a:pt x="59194" y="180272"/>
                  <a:pt x="47252" y="211548"/>
                </a:cubicBezTo>
                <a:cubicBezTo>
                  <a:pt x="35310" y="242824"/>
                  <a:pt x="13701" y="297415"/>
                  <a:pt x="6309" y="327554"/>
                </a:cubicBezTo>
                <a:cubicBezTo>
                  <a:pt x="-1084" y="357693"/>
                  <a:pt x="-1652" y="371341"/>
                  <a:pt x="2897" y="392381"/>
                </a:cubicBezTo>
                <a:cubicBezTo>
                  <a:pt x="7446" y="413421"/>
                  <a:pt x="23937" y="434462"/>
                  <a:pt x="33604" y="453796"/>
                </a:cubicBezTo>
                <a:cubicBezTo>
                  <a:pt x="43271" y="473130"/>
                  <a:pt x="48958" y="494171"/>
                  <a:pt x="60900" y="508387"/>
                </a:cubicBezTo>
                <a:cubicBezTo>
                  <a:pt x="72842" y="522603"/>
                  <a:pt x="87058" y="527721"/>
                  <a:pt x="105255" y="539094"/>
                </a:cubicBezTo>
                <a:cubicBezTo>
                  <a:pt x="123452" y="550467"/>
                  <a:pt x="145061" y="562978"/>
                  <a:pt x="170082" y="576626"/>
                </a:cubicBezTo>
                <a:cubicBezTo>
                  <a:pt x="195103" y="590274"/>
                  <a:pt x="228653" y="611314"/>
                  <a:pt x="255380" y="620981"/>
                </a:cubicBezTo>
                <a:cubicBezTo>
                  <a:pt x="282107" y="630648"/>
                  <a:pt x="330443" y="634629"/>
                  <a:pt x="330443" y="634629"/>
                </a:cubicBezTo>
                <a:cubicBezTo>
                  <a:pt x="369112" y="641453"/>
                  <a:pt x="439625" y="655669"/>
                  <a:pt x="487392" y="661924"/>
                </a:cubicBezTo>
                <a:cubicBezTo>
                  <a:pt x="535159" y="668179"/>
                  <a:pt x="578377" y="673297"/>
                  <a:pt x="617046" y="672160"/>
                </a:cubicBezTo>
                <a:cubicBezTo>
                  <a:pt x="655715" y="671023"/>
                  <a:pt x="678461" y="672160"/>
                  <a:pt x="719404" y="655100"/>
                </a:cubicBezTo>
                <a:cubicBezTo>
                  <a:pt x="760347" y="638040"/>
                  <a:pt x="845646" y="591411"/>
                  <a:pt x="862706" y="569802"/>
                </a:cubicBezTo>
                <a:cubicBezTo>
                  <a:pt x="879766" y="548193"/>
                  <a:pt x="835978" y="537389"/>
                  <a:pt x="821762" y="525447"/>
                </a:cubicBezTo>
                <a:cubicBezTo>
                  <a:pt x="807546" y="513505"/>
                  <a:pt x="794467" y="508387"/>
                  <a:pt x="777407" y="498151"/>
                </a:cubicBezTo>
                <a:cubicBezTo>
                  <a:pt x="760347" y="487915"/>
                  <a:pt x="736464" y="475405"/>
                  <a:pt x="719404" y="464032"/>
                </a:cubicBezTo>
                <a:cubicBezTo>
                  <a:pt x="702344" y="452659"/>
                  <a:pt x="691540" y="443560"/>
                  <a:pt x="675049" y="429912"/>
                </a:cubicBezTo>
                <a:cubicBezTo>
                  <a:pt x="658558" y="416264"/>
                  <a:pt x="640930" y="400911"/>
                  <a:pt x="620458" y="382145"/>
                </a:cubicBezTo>
                <a:cubicBezTo>
                  <a:pt x="599986" y="363379"/>
                  <a:pt x="572122" y="337790"/>
                  <a:pt x="552219" y="317318"/>
                </a:cubicBezTo>
                <a:cubicBezTo>
                  <a:pt x="532316" y="296846"/>
                  <a:pt x="519806" y="268414"/>
                  <a:pt x="501040" y="259315"/>
                </a:cubicBezTo>
                <a:cubicBezTo>
                  <a:pt x="482274" y="250217"/>
                  <a:pt x="458391" y="253629"/>
                  <a:pt x="439625" y="262727"/>
                </a:cubicBezTo>
                <a:cubicBezTo>
                  <a:pt x="420859" y="271826"/>
                  <a:pt x="408349" y="301964"/>
                  <a:pt x="388446" y="313906"/>
                </a:cubicBezTo>
                <a:cubicBezTo>
                  <a:pt x="368543" y="325848"/>
                  <a:pt x="337267" y="342908"/>
                  <a:pt x="320207" y="334378"/>
                </a:cubicBezTo>
                <a:cubicBezTo>
                  <a:pt x="303147" y="325848"/>
                  <a:pt x="294618" y="286611"/>
                  <a:pt x="286088" y="262727"/>
                </a:cubicBezTo>
                <a:cubicBezTo>
                  <a:pt x="277558" y="238843"/>
                  <a:pt x="270734" y="217234"/>
                  <a:pt x="269028" y="191076"/>
                </a:cubicBezTo>
                <a:cubicBezTo>
                  <a:pt x="267322" y="164918"/>
                  <a:pt x="273577" y="130230"/>
                  <a:pt x="275852" y="105778"/>
                </a:cubicBezTo>
                <a:cubicBezTo>
                  <a:pt x="278127" y="81326"/>
                  <a:pt x="280401" y="60854"/>
                  <a:pt x="282676" y="44363"/>
                </a:cubicBezTo>
                <a:cubicBezTo>
                  <a:pt x="284951" y="27872"/>
                  <a:pt x="316226" y="-561"/>
                  <a:pt x="306559" y="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9" name="Freeform: Shape 68"/>
          <p:cNvSpPr/>
          <p:nvPr/>
        </p:nvSpPr>
        <p:spPr>
          <a:xfrm>
            <a:off x="470951" y="5861010"/>
            <a:ext cx="559349" cy="395293"/>
          </a:xfrm>
          <a:custGeom>
            <a:avLst/>
            <a:gdLst>
              <a:gd name="connsiteX0" fmla="*/ 20535 w 839024"/>
              <a:gd name="connsiteY0" fmla="*/ 36647 h 592939"/>
              <a:gd name="connsiteX1" fmla="*/ 3475 w 839024"/>
              <a:gd name="connsiteY1" fmla="*/ 166301 h 592939"/>
              <a:gd name="connsiteX2" fmla="*/ 3475 w 839024"/>
              <a:gd name="connsiteY2" fmla="*/ 217480 h 592939"/>
              <a:gd name="connsiteX3" fmla="*/ 63 w 839024"/>
              <a:gd name="connsiteY3" fmla="*/ 258423 h 592939"/>
              <a:gd name="connsiteX4" fmla="*/ 6887 w 839024"/>
              <a:gd name="connsiteY4" fmla="*/ 261835 h 592939"/>
              <a:gd name="connsiteX5" fmla="*/ 20535 w 839024"/>
              <a:gd name="connsiteY5" fmla="*/ 323250 h 592939"/>
              <a:gd name="connsiteX6" fmla="*/ 30770 w 839024"/>
              <a:gd name="connsiteY6" fmla="*/ 340309 h 592939"/>
              <a:gd name="connsiteX7" fmla="*/ 47830 w 839024"/>
              <a:gd name="connsiteY7" fmla="*/ 364193 h 592939"/>
              <a:gd name="connsiteX8" fmla="*/ 61478 w 839024"/>
              <a:gd name="connsiteY8" fmla="*/ 364193 h 592939"/>
              <a:gd name="connsiteX9" fmla="*/ 88773 w 839024"/>
              <a:gd name="connsiteY9" fmla="*/ 343721 h 592939"/>
              <a:gd name="connsiteX10" fmla="*/ 116069 w 839024"/>
              <a:gd name="connsiteY10" fmla="*/ 323250 h 592939"/>
              <a:gd name="connsiteX11" fmla="*/ 150188 w 839024"/>
              <a:gd name="connsiteY11" fmla="*/ 309602 h 592939"/>
              <a:gd name="connsiteX12" fmla="*/ 180896 w 839024"/>
              <a:gd name="connsiteY12" fmla="*/ 292542 h 592939"/>
              <a:gd name="connsiteX13" fmla="*/ 211603 w 839024"/>
              <a:gd name="connsiteY13" fmla="*/ 289130 h 592939"/>
              <a:gd name="connsiteX14" fmla="*/ 242311 w 839024"/>
              <a:gd name="connsiteY14" fmla="*/ 309602 h 592939"/>
              <a:gd name="connsiteX15" fmla="*/ 296902 w 839024"/>
              <a:gd name="connsiteY15" fmla="*/ 357369 h 592939"/>
              <a:gd name="connsiteX16" fmla="*/ 344669 w 839024"/>
              <a:gd name="connsiteY16" fmla="*/ 394901 h 592939"/>
              <a:gd name="connsiteX17" fmla="*/ 402672 w 839024"/>
              <a:gd name="connsiteY17" fmla="*/ 452904 h 592939"/>
              <a:gd name="connsiteX18" fmla="*/ 450439 w 839024"/>
              <a:gd name="connsiteY18" fmla="*/ 493847 h 592939"/>
              <a:gd name="connsiteX19" fmla="*/ 505030 w 839024"/>
              <a:gd name="connsiteY19" fmla="*/ 524554 h 592939"/>
              <a:gd name="connsiteX20" fmla="*/ 549385 w 839024"/>
              <a:gd name="connsiteY20" fmla="*/ 558674 h 592939"/>
              <a:gd name="connsiteX21" fmla="*/ 590329 w 839024"/>
              <a:gd name="connsiteY21" fmla="*/ 582557 h 592939"/>
              <a:gd name="connsiteX22" fmla="*/ 610800 w 839024"/>
              <a:gd name="connsiteY22" fmla="*/ 592793 h 592939"/>
              <a:gd name="connsiteX23" fmla="*/ 672215 w 839024"/>
              <a:gd name="connsiteY23" fmla="*/ 575733 h 592939"/>
              <a:gd name="connsiteX24" fmla="*/ 719982 w 839024"/>
              <a:gd name="connsiteY24" fmla="*/ 541614 h 592939"/>
              <a:gd name="connsiteX25" fmla="*/ 771161 w 839024"/>
              <a:gd name="connsiteY25" fmla="*/ 476787 h 592939"/>
              <a:gd name="connsiteX26" fmla="*/ 805281 w 839024"/>
              <a:gd name="connsiteY26" fmla="*/ 418784 h 592939"/>
              <a:gd name="connsiteX27" fmla="*/ 832576 w 839024"/>
              <a:gd name="connsiteY27" fmla="*/ 371017 h 592939"/>
              <a:gd name="connsiteX28" fmla="*/ 835988 w 839024"/>
              <a:gd name="connsiteY28" fmla="*/ 313014 h 592939"/>
              <a:gd name="connsiteX29" fmla="*/ 795045 w 839024"/>
              <a:gd name="connsiteY29" fmla="*/ 207244 h 592939"/>
              <a:gd name="connsiteX30" fmla="*/ 781397 w 839024"/>
              <a:gd name="connsiteY30" fmla="*/ 193596 h 592939"/>
              <a:gd name="connsiteX31" fmla="*/ 726806 w 839024"/>
              <a:gd name="connsiteY31" fmla="*/ 125357 h 592939"/>
              <a:gd name="connsiteX32" fmla="*/ 689275 w 839024"/>
              <a:gd name="connsiteY32" fmla="*/ 87826 h 592939"/>
              <a:gd name="connsiteX33" fmla="*/ 545973 w 839024"/>
              <a:gd name="connsiteY33" fmla="*/ 26411 h 592939"/>
              <a:gd name="connsiteX34" fmla="*/ 464087 w 839024"/>
              <a:gd name="connsiteY34" fmla="*/ 16175 h 592939"/>
              <a:gd name="connsiteX35" fmla="*/ 392436 w 839024"/>
              <a:gd name="connsiteY35" fmla="*/ 2527 h 592939"/>
              <a:gd name="connsiteX36" fmla="*/ 313961 w 839024"/>
              <a:gd name="connsiteY36" fmla="*/ 2527 h 592939"/>
              <a:gd name="connsiteX37" fmla="*/ 194543 w 839024"/>
              <a:gd name="connsiteY37" fmla="*/ 2527 h 592939"/>
              <a:gd name="connsiteX38" fmla="*/ 20535 w 839024"/>
              <a:gd name="connsiteY38" fmla="*/ 36647 h 59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39024" h="592939">
                <a:moveTo>
                  <a:pt x="20535" y="36647"/>
                </a:moveTo>
                <a:cubicBezTo>
                  <a:pt x="-11310" y="63943"/>
                  <a:pt x="6318" y="136162"/>
                  <a:pt x="3475" y="166301"/>
                </a:cubicBezTo>
                <a:cubicBezTo>
                  <a:pt x="632" y="196440"/>
                  <a:pt x="4044" y="202126"/>
                  <a:pt x="3475" y="217480"/>
                </a:cubicBezTo>
                <a:cubicBezTo>
                  <a:pt x="2906" y="232834"/>
                  <a:pt x="-506" y="251031"/>
                  <a:pt x="63" y="258423"/>
                </a:cubicBezTo>
                <a:cubicBezTo>
                  <a:pt x="632" y="265815"/>
                  <a:pt x="3475" y="251031"/>
                  <a:pt x="6887" y="261835"/>
                </a:cubicBezTo>
                <a:cubicBezTo>
                  <a:pt x="10299" y="272639"/>
                  <a:pt x="16555" y="310171"/>
                  <a:pt x="20535" y="323250"/>
                </a:cubicBezTo>
                <a:cubicBezTo>
                  <a:pt x="24515" y="336329"/>
                  <a:pt x="26221" y="333485"/>
                  <a:pt x="30770" y="340309"/>
                </a:cubicBezTo>
                <a:cubicBezTo>
                  <a:pt x="35319" y="347133"/>
                  <a:pt x="42712" y="360212"/>
                  <a:pt x="47830" y="364193"/>
                </a:cubicBezTo>
                <a:cubicBezTo>
                  <a:pt x="52948" y="368174"/>
                  <a:pt x="54654" y="367605"/>
                  <a:pt x="61478" y="364193"/>
                </a:cubicBezTo>
                <a:cubicBezTo>
                  <a:pt x="68302" y="360781"/>
                  <a:pt x="88773" y="343721"/>
                  <a:pt x="88773" y="343721"/>
                </a:cubicBezTo>
                <a:cubicBezTo>
                  <a:pt x="97871" y="336897"/>
                  <a:pt x="105833" y="328937"/>
                  <a:pt x="116069" y="323250"/>
                </a:cubicBezTo>
                <a:cubicBezTo>
                  <a:pt x="126305" y="317564"/>
                  <a:pt x="139384" y="314720"/>
                  <a:pt x="150188" y="309602"/>
                </a:cubicBezTo>
                <a:cubicBezTo>
                  <a:pt x="160992" y="304484"/>
                  <a:pt x="170660" y="295954"/>
                  <a:pt x="180896" y="292542"/>
                </a:cubicBezTo>
                <a:cubicBezTo>
                  <a:pt x="191132" y="289130"/>
                  <a:pt x="201367" y="286287"/>
                  <a:pt x="211603" y="289130"/>
                </a:cubicBezTo>
                <a:cubicBezTo>
                  <a:pt x="221839" y="291973"/>
                  <a:pt x="228095" y="298229"/>
                  <a:pt x="242311" y="309602"/>
                </a:cubicBezTo>
                <a:cubicBezTo>
                  <a:pt x="256527" y="320975"/>
                  <a:pt x="279842" y="343153"/>
                  <a:pt x="296902" y="357369"/>
                </a:cubicBezTo>
                <a:cubicBezTo>
                  <a:pt x="313962" y="371585"/>
                  <a:pt x="327041" y="378979"/>
                  <a:pt x="344669" y="394901"/>
                </a:cubicBezTo>
                <a:cubicBezTo>
                  <a:pt x="362297" y="410823"/>
                  <a:pt x="385044" y="436413"/>
                  <a:pt x="402672" y="452904"/>
                </a:cubicBezTo>
                <a:cubicBezTo>
                  <a:pt x="420300" y="469395"/>
                  <a:pt x="433379" y="481905"/>
                  <a:pt x="450439" y="493847"/>
                </a:cubicBezTo>
                <a:cubicBezTo>
                  <a:pt x="467499" y="505789"/>
                  <a:pt x="488539" y="513750"/>
                  <a:pt x="505030" y="524554"/>
                </a:cubicBezTo>
                <a:cubicBezTo>
                  <a:pt x="521521" y="535359"/>
                  <a:pt x="535169" y="549007"/>
                  <a:pt x="549385" y="558674"/>
                </a:cubicBezTo>
                <a:cubicBezTo>
                  <a:pt x="563602" y="568341"/>
                  <a:pt x="580093" y="576871"/>
                  <a:pt x="590329" y="582557"/>
                </a:cubicBezTo>
                <a:cubicBezTo>
                  <a:pt x="600565" y="588244"/>
                  <a:pt x="597152" y="593930"/>
                  <a:pt x="610800" y="592793"/>
                </a:cubicBezTo>
                <a:cubicBezTo>
                  <a:pt x="624448" y="591656"/>
                  <a:pt x="654018" y="584263"/>
                  <a:pt x="672215" y="575733"/>
                </a:cubicBezTo>
                <a:cubicBezTo>
                  <a:pt x="690412" y="567203"/>
                  <a:pt x="703491" y="558105"/>
                  <a:pt x="719982" y="541614"/>
                </a:cubicBezTo>
                <a:cubicBezTo>
                  <a:pt x="736473" y="525123"/>
                  <a:pt x="756945" y="497259"/>
                  <a:pt x="771161" y="476787"/>
                </a:cubicBezTo>
                <a:cubicBezTo>
                  <a:pt x="785378" y="456315"/>
                  <a:pt x="795045" y="436412"/>
                  <a:pt x="805281" y="418784"/>
                </a:cubicBezTo>
                <a:cubicBezTo>
                  <a:pt x="815517" y="401156"/>
                  <a:pt x="827458" y="388645"/>
                  <a:pt x="832576" y="371017"/>
                </a:cubicBezTo>
                <a:cubicBezTo>
                  <a:pt x="837694" y="353389"/>
                  <a:pt x="842243" y="340310"/>
                  <a:pt x="835988" y="313014"/>
                </a:cubicBezTo>
                <a:cubicBezTo>
                  <a:pt x="829733" y="285718"/>
                  <a:pt x="804143" y="227147"/>
                  <a:pt x="795045" y="207244"/>
                </a:cubicBezTo>
                <a:cubicBezTo>
                  <a:pt x="785947" y="187341"/>
                  <a:pt x="792770" y="207244"/>
                  <a:pt x="781397" y="193596"/>
                </a:cubicBezTo>
                <a:cubicBezTo>
                  <a:pt x="770024" y="179948"/>
                  <a:pt x="742160" y="142985"/>
                  <a:pt x="726806" y="125357"/>
                </a:cubicBezTo>
                <a:cubicBezTo>
                  <a:pt x="711452" y="107729"/>
                  <a:pt x="719414" y="104317"/>
                  <a:pt x="689275" y="87826"/>
                </a:cubicBezTo>
                <a:cubicBezTo>
                  <a:pt x="659136" y="71335"/>
                  <a:pt x="583504" y="38353"/>
                  <a:pt x="545973" y="26411"/>
                </a:cubicBezTo>
                <a:cubicBezTo>
                  <a:pt x="508442" y="14469"/>
                  <a:pt x="489676" y="20156"/>
                  <a:pt x="464087" y="16175"/>
                </a:cubicBezTo>
                <a:cubicBezTo>
                  <a:pt x="438498" y="12194"/>
                  <a:pt x="417457" y="4802"/>
                  <a:pt x="392436" y="2527"/>
                </a:cubicBezTo>
                <a:cubicBezTo>
                  <a:pt x="367415" y="252"/>
                  <a:pt x="313961" y="2527"/>
                  <a:pt x="313961" y="2527"/>
                </a:cubicBezTo>
                <a:cubicBezTo>
                  <a:pt x="280979" y="2527"/>
                  <a:pt x="238330" y="-3160"/>
                  <a:pt x="194543" y="2527"/>
                </a:cubicBezTo>
                <a:cubicBezTo>
                  <a:pt x="150757" y="8214"/>
                  <a:pt x="52380" y="9351"/>
                  <a:pt x="20535" y="3664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70" name="n2"/>
          <p:cNvPicPr>
            <a:picLocks noChangeAspect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79571" y="4117851"/>
            <a:ext cx="725993" cy="1522897"/>
          </a:xfrm>
          <a:prstGeom prst="rect">
            <a:avLst/>
          </a:prstGeom>
        </p:spPr>
      </p:pic>
      <p:pic>
        <p:nvPicPr>
          <p:cNvPr id="71" name="n3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6907" y="4096896"/>
            <a:ext cx="869945" cy="1824862"/>
          </a:xfrm>
          <a:prstGeom prst="rect">
            <a:avLst/>
          </a:prstGeom>
        </p:spPr>
      </p:pic>
      <p:pic>
        <p:nvPicPr>
          <p:cNvPr id="72" name="n4"/>
          <p:cNvPicPr>
            <a:picLocks noChangeAspect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99653" y="4231754"/>
            <a:ext cx="825397" cy="1731414"/>
          </a:xfrm>
          <a:prstGeom prst="rect">
            <a:avLst/>
          </a:prstGeom>
        </p:spPr>
      </p:pic>
      <p:pic>
        <p:nvPicPr>
          <p:cNvPr id="73" name="n5"/>
          <p:cNvPicPr>
            <a:picLocks noChangeAspect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95844" y="4057526"/>
            <a:ext cx="825397" cy="1731414"/>
          </a:xfrm>
          <a:prstGeom prst="rect">
            <a:avLst/>
          </a:prstGeom>
        </p:spPr>
      </p:pic>
      <p:pic>
        <p:nvPicPr>
          <p:cNvPr id="80" name="Picture 12" descr="Explosion Animated Gif - ClipArt Best">
            <a:hlinkClick r:id="rId31" action="ppaction://hlinksldjump"/>
          </p:cNvPr>
          <p:cNvPicPr>
            <a:picLocks noChangeAspect="1" noChangeArrowheads="1" noCrop="1"/>
          </p:cNvPicPr>
          <p:nvPr/>
        </p:nvPicPr>
        <p:blipFill>
          <a:blip r:embed="rId32"/>
          <a:srcRect/>
          <a:stretch>
            <a:fillRect/>
          </a:stretch>
        </p:blipFill>
        <p:spPr bwMode="auto">
          <a:xfrm>
            <a:off x="814431" y="4870135"/>
            <a:ext cx="1380985" cy="103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10377054" y="3321933"/>
            <a:ext cx="2043735" cy="3743626"/>
            <a:chOff x="15565581" y="4982899"/>
            <a:chExt cx="3065602" cy="5615439"/>
          </a:xfrm>
        </p:grpSpPr>
        <p:pic>
          <p:nvPicPr>
            <p:cNvPr id="79" name="Picture 6" descr="Free Clipart: Colored Wooden Stick | qubodup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930669">
              <a:off x="13517227" y="7272366"/>
              <a:ext cx="5584647" cy="1005714"/>
            </a:xfrm>
            <a:prstGeom prst="rect">
              <a:avLst/>
            </a:prstGeom>
            <a:noFill/>
            <a:ln>
              <a:solidFill>
                <a:schemeClr val="accent1">
                  <a:alpha val="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5"/>
            <p:cNvPicPr>
              <a:picLocks noChangeAspect="1"/>
            </p:cNvPicPr>
            <p:nvPr/>
          </p:nvPicPr>
          <p:blipFill>
            <a:blip r:embed="rId34"/>
            <a:srcRect/>
            <a:stretch>
              <a:fillRect/>
            </a:stretch>
          </p:blipFill>
          <p:spPr>
            <a:xfrm>
              <a:off x="15565581" y="5243574"/>
              <a:ext cx="3065602" cy="5354764"/>
            </a:xfrm>
            <a:prstGeom prst="rect">
              <a:avLst/>
            </a:prstGeom>
          </p:spPr>
        </p:pic>
      </p:grpSp>
      <p:pic>
        <p:nvPicPr>
          <p:cNvPr id="87" name="Picture 4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7899">
            <a:off x="11043968" y="4652985"/>
            <a:ext cx="918983" cy="918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Freeform: Shape 87"/>
          <p:cNvSpPr/>
          <p:nvPr/>
        </p:nvSpPr>
        <p:spPr>
          <a:xfrm>
            <a:off x="1839363" y="6320733"/>
            <a:ext cx="563112" cy="324920"/>
          </a:xfrm>
          <a:custGeom>
            <a:avLst/>
            <a:gdLst>
              <a:gd name="connsiteX0" fmla="*/ 5723 w 844668"/>
              <a:gd name="connsiteY0" fmla="*/ 194 h 487380"/>
              <a:gd name="connsiteX1" fmla="*/ 5723 w 844668"/>
              <a:gd name="connsiteY1" fmla="*/ 66869 h 487380"/>
              <a:gd name="connsiteX2" fmla="*/ 24773 w 844668"/>
              <a:gd name="connsiteY2" fmla="*/ 124019 h 487380"/>
              <a:gd name="connsiteX3" fmla="*/ 53348 w 844668"/>
              <a:gd name="connsiteY3" fmla="*/ 209744 h 487380"/>
              <a:gd name="connsiteX4" fmla="*/ 62873 w 844668"/>
              <a:gd name="connsiteY4" fmla="*/ 257369 h 487380"/>
              <a:gd name="connsiteX5" fmla="*/ 91448 w 844668"/>
              <a:gd name="connsiteY5" fmla="*/ 304994 h 487380"/>
              <a:gd name="connsiteX6" fmla="*/ 110498 w 844668"/>
              <a:gd name="connsiteY6" fmla="*/ 362144 h 487380"/>
              <a:gd name="connsiteX7" fmla="*/ 158123 w 844668"/>
              <a:gd name="connsiteY7" fmla="*/ 409769 h 487380"/>
              <a:gd name="connsiteX8" fmla="*/ 234323 w 844668"/>
              <a:gd name="connsiteY8" fmla="*/ 428819 h 487380"/>
              <a:gd name="connsiteX9" fmla="*/ 320048 w 844668"/>
              <a:gd name="connsiteY9" fmla="*/ 466919 h 487380"/>
              <a:gd name="connsiteX10" fmla="*/ 377198 w 844668"/>
              <a:gd name="connsiteY10" fmla="*/ 485969 h 487380"/>
              <a:gd name="connsiteX11" fmla="*/ 462923 w 844668"/>
              <a:gd name="connsiteY11" fmla="*/ 485969 h 487380"/>
              <a:gd name="connsiteX12" fmla="*/ 586748 w 844668"/>
              <a:gd name="connsiteY12" fmla="*/ 485969 h 487380"/>
              <a:gd name="connsiteX13" fmla="*/ 672473 w 844668"/>
              <a:gd name="connsiteY13" fmla="*/ 476444 h 487380"/>
              <a:gd name="connsiteX14" fmla="*/ 758198 w 844668"/>
              <a:gd name="connsiteY14" fmla="*/ 447869 h 487380"/>
              <a:gd name="connsiteX15" fmla="*/ 815348 w 844668"/>
              <a:gd name="connsiteY15" fmla="*/ 409769 h 487380"/>
              <a:gd name="connsiteX16" fmla="*/ 843923 w 844668"/>
              <a:gd name="connsiteY16" fmla="*/ 400244 h 487380"/>
              <a:gd name="connsiteX17" fmla="*/ 786773 w 844668"/>
              <a:gd name="connsiteY17" fmla="*/ 371669 h 487380"/>
              <a:gd name="connsiteX18" fmla="*/ 691523 w 844668"/>
              <a:gd name="connsiteY18" fmla="*/ 400244 h 487380"/>
              <a:gd name="connsiteX19" fmla="*/ 624848 w 844668"/>
              <a:gd name="connsiteY19" fmla="*/ 343094 h 487380"/>
              <a:gd name="connsiteX20" fmla="*/ 586748 w 844668"/>
              <a:gd name="connsiteY20" fmla="*/ 304994 h 487380"/>
              <a:gd name="connsiteX21" fmla="*/ 558173 w 844668"/>
              <a:gd name="connsiteY21" fmla="*/ 238319 h 487380"/>
              <a:gd name="connsiteX22" fmla="*/ 558173 w 844668"/>
              <a:gd name="connsiteY22" fmla="*/ 200219 h 487380"/>
              <a:gd name="connsiteX23" fmla="*/ 424823 w 844668"/>
              <a:gd name="connsiteY23" fmla="*/ 181169 h 487380"/>
              <a:gd name="connsiteX24" fmla="*/ 291473 w 844668"/>
              <a:gd name="connsiteY24" fmla="*/ 162119 h 487380"/>
              <a:gd name="connsiteX25" fmla="*/ 205748 w 844668"/>
              <a:gd name="connsiteY25" fmla="*/ 133544 h 487380"/>
              <a:gd name="connsiteX26" fmla="*/ 129548 w 844668"/>
              <a:gd name="connsiteY26" fmla="*/ 85919 h 487380"/>
              <a:gd name="connsiteX27" fmla="*/ 72398 w 844668"/>
              <a:gd name="connsiteY27" fmla="*/ 47819 h 487380"/>
              <a:gd name="connsiteX28" fmla="*/ 5723 w 844668"/>
              <a:gd name="connsiteY28" fmla="*/ 194 h 487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44668" h="487380">
                <a:moveTo>
                  <a:pt x="5723" y="194"/>
                </a:moveTo>
                <a:cubicBezTo>
                  <a:pt x="-5390" y="3369"/>
                  <a:pt x="2548" y="46232"/>
                  <a:pt x="5723" y="66869"/>
                </a:cubicBezTo>
                <a:cubicBezTo>
                  <a:pt x="8898" y="87507"/>
                  <a:pt x="24773" y="124019"/>
                  <a:pt x="24773" y="124019"/>
                </a:cubicBezTo>
                <a:cubicBezTo>
                  <a:pt x="32711" y="147832"/>
                  <a:pt x="46998" y="187519"/>
                  <a:pt x="53348" y="209744"/>
                </a:cubicBezTo>
                <a:cubicBezTo>
                  <a:pt x="59698" y="231969"/>
                  <a:pt x="56523" y="241494"/>
                  <a:pt x="62873" y="257369"/>
                </a:cubicBezTo>
                <a:cubicBezTo>
                  <a:pt x="69223" y="273244"/>
                  <a:pt x="83511" y="287532"/>
                  <a:pt x="91448" y="304994"/>
                </a:cubicBezTo>
                <a:cubicBezTo>
                  <a:pt x="99385" y="322456"/>
                  <a:pt x="99386" y="344682"/>
                  <a:pt x="110498" y="362144"/>
                </a:cubicBezTo>
                <a:cubicBezTo>
                  <a:pt x="121610" y="379606"/>
                  <a:pt x="137486" y="398657"/>
                  <a:pt x="158123" y="409769"/>
                </a:cubicBezTo>
                <a:cubicBezTo>
                  <a:pt x="178760" y="420881"/>
                  <a:pt x="207336" y="419294"/>
                  <a:pt x="234323" y="428819"/>
                </a:cubicBezTo>
                <a:cubicBezTo>
                  <a:pt x="261310" y="438344"/>
                  <a:pt x="296236" y="457394"/>
                  <a:pt x="320048" y="466919"/>
                </a:cubicBezTo>
                <a:cubicBezTo>
                  <a:pt x="343861" y="476444"/>
                  <a:pt x="353386" y="482794"/>
                  <a:pt x="377198" y="485969"/>
                </a:cubicBezTo>
                <a:cubicBezTo>
                  <a:pt x="401011" y="489144"/>
                  <a:pt x="462923" y="485969"/>
                  <a:pt x="462923" y="485969"/>
                </a:cubicBezTo>
                <a:cubicBezTo>
                  <a:pt x="497848" y="485969"/>
                  <a:pt x="551823" y="487557"/>
                  <a:pt x="586748" y="485969"/>
                </a:cubicBezTo>
                <a:cubicBezTo>
                  <a:pt x="621673" y="484381"/>
                  <a:pt x="643898" y="482794"/>
                  <a:pt x="672473" y="476444"/>
                </a:cubicBezTo>
                <a:cubicBezTo>
                  <a:pt x="701048" y="470094"/>
                  <a:pt x="734386" y="458982"/>
                  <a:pt x="758198" y="447869"/>
                </a:cubicBezTo>
                <a:cubicBezTo>
                  <a:pt x="782011" y="436757"/>
                  <a:pt x="815348" y="409769"/>
                  <a:pt x="815348" y="409769"/>
                </a:cubicBezTo>
                <a:cubicBezTo>
                  <a:pt x="829635" y="401832"/>
                  <a:pt x="848685" y="406594"/>
                  <a:pt x="843923" y="400244"/>
                </a:cubicBezTo>
                <a:cubicBezTo>
                  <a:pt x="839161" y="393894"/>
                  <a:pt x="812173" y="371669"/>
                  <a:pt x="786773" y="371669"/>
                </a:cubicBezTo>
                <a:cubicBezTo>
                  <a:pt x="761373" y="371669"/>
                  <a:pt x="718510" y="405006"/>
                  <a:pt x="691523" y="400244"/>
                </a:cubicBezTo>
                <a:cubicBezTo>
                  <a:pt x="664536" y="395482"/>
                  <a:pt x="624848" y="343094"/>
                  <a:pt x="624848" y="343094"/>
                </a:cubicBezTo>
                <a:cubicBezTo>
                  <a:pt x="607386" y="327219"/>
                  <a:pt x="597860" y="322456"/>
                  <a:pt x="586748" y="304994"/>
                </a:cubicBezTo>
                <a:cubicBezTo>
                  <a:pt x="575636" y="287532"/>
                  <a:pt x="558173" y="238319"/>
                  <a:pt x="558173" y="238319"/>
                </a:cubicBezTo>
                <a:cubicBezTo>
                  <a:pt x="553410" y="220856"/>
                  <a:pt x="580398" y="209744"/>
                  <a:pt x="558173" y="200219"/>
                </a:cubicBezTo>
                <a:cubicBezTo>
                  <a:pt x="535948" y="190694"/>
                  <a:pt x="424823" y="181169"/>
                  <a:pt x="424823" y="181169"/>
                </a:cubicBezTo>
                <a:cubicBezTo>
                  <a:pt x="380373" y="174819"/>
                  <a:pt x="327985" y="170056"/>
                  <a:pt x="291473" y="162119"/>
                </a:cubicBezTo>
                <a:cubicBezTo>
                  <a:pt x="254961" y="154182"/>
                  <a:pt x="232735" y="146244"/>
                  <a:pt x="205748" y="133544"/>
                </a:cubicBezTo>
                <a:cubicBezTo>
                  <a:pt x="178761" y="120844"/>
                  <a:pt x="151773" y="100207"/>
                  <a:pt x="129548" y="85919"/>
                </a:cubicBezTo>
                <a:cubicBezTo>
                  <a:pt x="107323" y="71631"/>
                  <a:pt x="93035" y="62106"/>
                  <a:pt x="72398" y="47819"/>
                </a:cubicBezTo>
                <a:cubicBezTo>
                  <a:pt x="51761" y="33532"/>
                  <a:pt x="16836" y="-2981"/>
                  <a:pt x="5723" y="19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9" name="Freeform: Shape 88"/>
          <p:cNvSpPr/>
          <p:nvPr/>
        </p:nvSpPr>
        <p:spPr>
          <a:xfrm>
            <a:off x="1525739" y="6162853"/>
            <a:ext cx="362797" cy="355947"/>
          </a:xfrm>
          <a:custGeom>
            <a:avLst/>
            <a:gdLst>
              <a:gd name="connsiteX0" fmla="*/ 223 w 543853"/>
              <a:gd name="connsiteY0" fmla="*/ 323850 h 533933"/>
              <a:gd name="connsiteX1" fmla="*/ 28798 w 543853"/>
              <a:gd name="connsiteY1" fmla="*/ 428625 h 533933"/>
              <a:gd name="connsiteX2" fmla="*/ 57373 w 543853"/>
              <a:gd name="connsiteY2" fmla="*/ 428625 h 533933"/>
              <a:gd name="connsiteX3" fmla="*/ 76423 w 543853"/>
              <a:gd name="connsiteY3" fmla="*/ 466725 h 533933"/>
              <a:gd name="connsiteX4" fmla="*/ 104998 w 543853"/>
              <a:gd name="connsiteY4" fmla="*/ 495300 h 533933"/>
              <a:gd name="connsiteX5" fmla="*/ 114523 w 543853"/>
              <a:gd name="connsiteY5" fmla="*/ 504825 h 533933"/>
              <a:gd name="connsiteX6" fmla="*/ 162148 w 543853"/>
              <a:gd name="connsiteY6" fmla="*/ 504825 h 533933"/>
              <a:gd name="connsiteX7" fmla="*/ 228823 w 543853"/>
              <a:gd name="connsiteY7" fmla="*/ 504825 h 533933"/>
              <a:gd name="connsiteX8" fmla="*/ 276448 w 543853"/>
              <a:gd name="connsiteY8" fmla="*/ 533400 h 533933"/>
              <a:gd name="connsiteX9" fmla="*/ 352648 w 543853"/>
              <a:gd name="connsiteY9" fmla="*/ 476250 h 533933"/>
              <a:gd name="connsiteX10" fmla="*/ 390748 w 543853"/>
              <a:gd name="connsiteY10" fmla="*/ 447675 h 533933"/>
              <a:gd name="connsiteX11" fmla="*/ 447898 w 543853"/>
              <a:gd name="connsiteY11" fmla="*/ 400050 h 533933"/>
              <a:gd name="connsiteX12" fmla="*/ 476473 w 543853"/>
              <a:gd name="connsiteY12" fmla="*/ 352425 h 533933"/>
              <a:gd name="connsiteX13" fmla="*/ 514573 w 543853"/>
              <a:gd name="connsiteY13" fmla="*/ 295275 h 533933"/>
              <a:gd name="connsiteX14" fmla="*/ 533623 w 543853"/>
              <a:gd name="connsiteY14" fmla="*/ 219075 h 533933"/>
              <a:gd name="connsiteX15" fmla="*/ 533623 w 543853"/>
              <a:gd name="connsiteY15" fmla="*/ 142875 h 533933"/>
              <a:gd name="connsiteX16" fmla="*/ 543148 w 543853"/>
              <a:gd name="connsiteY16" fmla="*/ 85725 h 533933"/>
              <a:gd name="connsiteX17" fmla="*/ 543148 w 543853"/>
              <a:gd name="connsiteY17" fmla="*/ 19050 h 533933"/>
              <a:gd name="connsiteX18" fmla="*/ 524098 w 543853"/>
              <a:gd name="connsiteY18" fmla="*/ 0 h 533933"/>
              <a:gd name="connsiteX19" fmla="*/ 495523 w 543853"/>
              <a:gd name="connsiteY19" fmla="*/ 19050 h 533933"/>
              <a:gd name="connsiteX20" fmla="*/ 466948 w 543853"/>
              <a:gd name="connsiteY20" fmla="*/ 85725 h 533933"/>
              <a:gd name="connsiteX21" fmla="*/ 428848 w 543853"/>
              <a:gd name="connsiteY21" fmla="*/ 142875 h 533933"/>
              <a:gd name="connsiteX22" fmla="*/ 409798 w 543853"/>
              <a:gd name="connsiteY22" fmla="*/ 171450 h 533933"/>
              <a:gd name="connsiteX23" fmla="*/ 324073 w 543853"/>
              <a:gd name="connsiteY23" fmla="*/ 209550 h 533933"/>
              <a:gd name="connsiteX24" fmla="*/ 228823 w 543853"/>
              <a:gd name="connsiteY24" fmla="*/ 247650 h 533933"/>
              <a:gd name="connsiteX25" fmla="*/ 152623 w 543853"/>
              <a:gd name="connsiteY25" fmla="*/ 295275 h 533933"/>
              <a:gd name="connsiteX26" fmla="*/ 76423 w 543853"/>
              <a:gd name="connsiteY26" fmla="*/ 323850 h 533933"/>
              <a:gd name="connsiteX27" fmla="*/ 47848 w 543853"/>
              <a:gd name="connsiteY27" fmla="*/ 342900 h 533933"/>
              <a:gd name="connsiteX28" fmla="*/ 223 w 543853"/>
              <a:gd name="connsiteY28" fmla="*/ 323850 h 533933"/>
              <a:gd name="connsiteX0-1" fmla="*/ 223 w 543853"/>
              <a:gd name="connsiteY0-2" fmla="*/ 323850 h 533933"/>
              <a:gd name="connsiteX1-3" fmla="*/ 28798 w 543853"/>
              <a:gd name="connsiteY1-4" fmla="*/ 428625 h 533933"/>
              <a:gd name="connsiteX2-5" fmla="*/ 57373 w 543853"/>
              <a:gd name="connsiteY2-6" fmla="*/ 428625 h 533933"/>
              <a:gd name="connsiteX3-7" fmla="*/ 76423 w 543853"/>
              <a:gd name="connsiteY3-8" fmla="*/ 466725 h 533933"/>
              <a:gd name="connsiteX4-9" fmla="*/ 104998 w 543853"/>
              <a:gd name="connsiteY4-10" fmla="*/ 495300 h 533933"/>
              <a:gd name="connsiteX5-11" fmla="*/ 114523 w 543853"/>
              <a:gd name="connsiteY5-12" fmla="*/ 504825 h 533933"/>
              <a:gd name="connsiteX6-13" fmla="*/ 162148 w 543853"/>
              <a:gd name="connsiteY6-14" fmla="*/ 504825 h 533933"/>
              <a:gd name="connsiteX7-15" fmla="*/ 228823 w 543853"/>
              <a:gd name="connsiteY7-16" fmla="*/ 504825 h 533933"/>
              <a:gd name="connsiteX8-17" fmla="*/ 276448 w 543853"/>
              <a:gd name="connsiteY8-18" fmla="*/ 533400 h 533933"/>
              <a:gd name="connsiteX9-19" fmla="*/ 352648 w 543853"/>
              <a:gd name="connsiteY9-20" fmla="*/ 476250 h 533933"/>
              <a:gd name="connsiteX10-21" fmla="*/ 390748 w 543853"/>
              <a:gd name="connsiteY10-22" fmla="*/ 447675 h 533933"/>
              <a:gd name="connsiteX11-23" fmla="*/ 447898 w 543853"/>
              <a:gd name="connsiteY11-24" fmla="*/ 400050 h 533933"/>
              <a:gd name="connsiteX12-25" fmla="*/ 485998 w 543853"/>
              <a:gd name="connsiteY12-26" fmla="*/ 352425 h 533933"/>
              <a:gd name="connsiteX13-27" fmla="*/ 514573 w 543853"/>
              <a:gd name="connsiteY13-28" fmla="*/ 295275 h 533933"/>
              <a:gd name="connsiteX14-29" fmla="*/ 533623 w 543853"/>
              <a:gd name="connsiteY14-30" fmla="*/ 219075 h 533933"/>
              <a:gd name="connsiteX15-31" fmla="*/ 533623 w 543853"/>
              <a:gd name="connsiteY15-32" fmla="*/ 142875 h 533933"/>
              <a:gd name="connsiteX16-33" fmla="*/ 543148 w 543853"/>
              <a:gd name="connsiteY16-34" fmla="*/ 85725 h 533933"/>
              <a:gd name="connsiteX17-35" fmla="*/ 543148 w 543853"/>
              <a:gd name="connsiteY17-36" fmla="*/ 19050 h 533933"/>
              <a:gd name="connsiteX18-37" fmla="*/ 524098 w 543853"/>
              <a:gd name="connsiteY18-38" fmla="*/ 0 h 533933"/>
              <a:gd name="connsiteX19-39" fmla="*/ 495523 w 543853"/>
              <a:gd name="connsiteY19-40" fmla="*/ 19050 h 533933"/>
              <a:gd name="connsiteX20-41" fmla="*/ 466948 w 543853"/>
              <a:gd name="connsiteY20-42" fmla="*/ 85725 h 533933"/>
              <a:gd name="connsiteX21-43" fmla="*/ 428848 w 543853"/>
              <a:gd name="connsiteY21-44" fmla="*/ 142875 h 533933"/>
              <a:gd name="connsiteX22-45" fmla="*/ 409798 w 543853"/>
              <a:gd name="connsiteY22-46" fmla="*/ 171450 h 533933"/>
              <a:gd name="connsiteX23-47" fmla="*/ 324073 w 543853"/>
              <a:gd name="connsiteY23-48" fmla="*/ 209550 h 533933"/>
              <a:gd name="connsiteX24-49" fmla="*/ 228823 w 543853"/>
              <a:gd name="connsiteY24-50" fmla="*/ 247650 h 533933"/>
              <a:gd name="connsiteX25-51" fmla="*/ 152623 w 543853"/>
              <a:gd name="connsiteY25-52" fmla="*/ 295275 h 533933"/>
              <a:gd name="connsiteX26-53" fmla="*/ 76423 w 543853"/>
              <a:gd name="connsiteY26-54" fmla="*/ 323850 h 533933"/>
              <a:gd name="connsiteX27-55" fmla="*/ 47848 w 543853"/>
              <a:gd name="connsiteY27-56" fmla="*/ 342900 h 533933"/>
              <a:gd name="connsiteX28-57" fmla="*/ 223 w 543853"/>
              <a:gd name="connsiteY28-58" fmla="*/ 323850 h 533933"/>
              <a:gd name="connsiteX0-59" fmla="*/ 223 w 543853"/>
              <a:gd name="connsiteY0-60" fmla="*/ 323850 h 533933"/>
              <a:gd name="connsiteX1-61" fmla="*/ 28798 w 543853"/>
              <a:gd name="connsiteY1-62" fmla="*/ 428625 h 533933"/>
              <a:gd name="connsiteX2-63" fmla="*/ 57373 w 543853"/>
              <a:gd name="connsiteY2-64" fmla="*/ 428625 h 533933"/>
              <a:gd name="connsiteX3-65" fmla="*/ 76423 w 543853"/>
              <a:gd name="connsiteY3-66" fmla="*/ 466725 h 533933"/>
              <a:gd name="connsiteX4-67" fmla="*/ 104998 w 543853"/>
              <a:gd name="connsiteY4-68" fmla="*/ 495300 h 533933"/>
              <a:gd name="connsiteX5-69" fmla="*/ 114523 w 543853"/>
              <a:gd name="connsiteY5-70" fmla="*/ 504825 h 533933"/>
              <a:gd name="connsiteX6-71" fmla="*/ 162148 w 543853"/>
              <a:gd name="connsiteY6-72" fmla="*/ 504825 h 533933"/>
              <a:gd name="connsiteX7-73" fmla="*/ 228823 w 543853"/>
              <a:gd name="connsiteY7-74" fmla="*/ 504825 h 533933"/>
              <a:gd name="connsiteX8-75" fmla="*/ 276448 w 543853"/>
              <a:gd name="connsiteY8-76" fmla="*/ 533400 h 533933"/>
              <a:gd name="connsiteX9-77" fmla="*/ 352648 w 543853"/>
              <a:gd name="connsiteY9-78" fmla="*/ 476250 h 533933"/>
              <a:gd name="connsiteX10-79" fmla="*/ 390748 w 543853"/>
              <a:gd name="connsiteY10-80" fmla="*/ 447675 h 533933"/>
              <a:gd name="connsiteX11-81" fmla="*/ 457423 w 543853"/>
              <a:gd name="connsiteY11-82" fmla="*/ 400050 h 533933"/>
              <a:gd name="connsiteX12-83" fmla="*/ 485998 w 543853"/>
              <a:gd name="connsiteY12-84" fmla="*/ 352425 h 533933"/>
              <a:gd name="connsiteX13-85" fmla="*/ 514573 w 543853"/>
              <a:gd name="connsiteY13-86" fmla="*/ 295275 h 533933"/>
              <a:gd name="connsiteX14-87" fmla="*/ 533623 w 543853"/>
              <a:gd name="connsiteY14-88" fmla="*/ 219075 h 533933"/>
              <a:gd name="connsiteX15-89" fmla="*/ 533623 w 543853"/>
              <a:gd name="connsiteY15-90" fmla="*/ 142875 h 533933"/>
              <a:gd name="connsiteX16-91" fmla="*/ 543148 w 543853"/>
              <a:gd name="connsiteY16-92" fmla="*/ 85725 h 533933"/>
              <a:gd name="connsiteX17-93" fmla="*/ 543148 w 543853"/>
              <a:gd name="connsiteY17-94" fmla="*/ 19050 h 533933"/>
              <a:gd name="connsiteX18-95" fmla="*/ 524098 w 543853"/>
              <a:gd name="connsiteY18-96" fmla="*/ 0 h 533933"/>
              <a:gd name="connsiteX19-97" fmla="*/ 495523 w 543853"/>
              <a:gd name="connsiteY19-98" fmla="*/ 19050 h 533933"/>
              <a:gd name="connsiteX20-99" fmla="*/ 466948 w 543853"/>
              <a:gd name="connsiteY20-100" fmla="*/ 85725 h 533933"/>
              <a:gd name="connsiteX21-101" fmla="*/ 428848 w 543853"/>
              <a:gd name="connsiteY21-102" fmla="*/ 142875 h 533933"/>
              <a:gd name="connsiteX22-103" fmla="*/ 409798 w 543853"/>
              <a:gd name="connsiteY22-104" fmla="*/ 171450 h 533933"/>
              <a:gd name="connsiteX23-105" fmla="*/ 324073 w 543853"/>
              <a:gd name="connsiteY23-106" fmla="*/ 209550 h 533933"/>
              <a:gd name="connsiteX24-107" fmla="*/ 228823 w 543853"/>
              <a:gd name="connsiteY24-108" fmla="*/ 247650 h 533933"/>
              <a:gd name="connsiteX25-109" fmla="*/ 152623 w 543853"/>
              <a:gd name="connsiteY25-110" fmla="*/ 295275 h 533933"/>
              <a:gd name="connsiteX26-111" fmla="*/ 76423 w 543853"/>
              <a:gd name="connsiteY26-112" fmla="*/ 323850 h 533933"/>
              <a:gd name="connsiteX27-113" fmla="*/ 47848 w 543853"/>
              <a:gd name="connsiteY27-114" fmla="*/ 342900 h 533933"/>
              <a:gd name="connsiteX28-115" fmla="*/ 223 w 543853"/>
              <a:gd name="connsiteY28-116" fmla="*/ 323850 h 533933"/>
              <a:gd name="connsiteX0-117" fmla="*/ 223 w 543853"/>
              <a:gd name="connsiteY0-118" fmla="*/ 323850 h 533933"/>
              <a:gd name="connsiteX1-119" fmla="*/ 28798 w 543853"/>
              <a:gd name="connsiteY1-120" fmla="*/ 428625 h 533933"/>
              <a:gd name="connsiteX2-121" fmla="*/ 57373 w 543853"/>
              <a:gd name="connsiteY2-122" fmla="*/ 428625 h 533933"/>
              <a:gd name="connsiteX3-123" fmla="*/ 76423 w 543853"/>
              <a:gd name="connsiteY3-124" fmla="*/ 466725 h 533933"/>
              <a:gd name="connsiteX4-125" fmla="*/ 104998 w 543853"/>
              <a:gd name="connsiteY4-126" fmla="*/ 495300 h 533933"/>
              <a:gd name="connsiteX5-127" fmla="*/ 114523 w 543853"/>
              <a:gd name="connsiteY5-128" fmla="*/ 504825 h 533933"/>
              <a:gd name="connsiteX6-129" fmla="*/ 162148 w 543853"/>
              <a:gd name="connsiteY6-130" fmla="*/ 504825 h 533933"/>
              <a:gd name="connsiteX7-131" fmla="*/ 228823 w 543853"/>
              <a:gd name="connsiteY7-132" fmla="*/ 504825 h 533933"/>
              <a:gd name="connsiteX8-133" fmla="*/ 276448 w 543853"/>
              <a:gd name="connsiteY8-134" fmla="*/ 533400 h 533933"/>
              <a:gd name="connsiteX9-135" fmla="*/ 352648 w 543853"/>
              <a:gd name="connsiteY9-136" fmla="*/ 476250 h 533933"/>
              <a:gd name="connsiteX10-137" fmla="*/ 390748 w 543853"/>
              <a:gd name="connsiteY10-138" fmla="*/ 466725 h 533933"/>
              <a:gd name="connsiteX11-139" fmla="*/ 457423 w 543853"/>
              <a:gd name="connsiteY11-140" fmla="*/ 400050 h 533933"/>
              <a:gd name="connsiteX12-141" fmla="*/ 485998 w 543853"/>
              <a:gd name="connsiteY12-142" fmla="*/ 352425 h 533933"/>
              <a:gd name="connsiteX13-143" fmla="*/ 514573 w 543853"/>
              <a:gd name="connsiteY13-144" fmla="*/ 295275 h 533933"/>
              <a:gd name="connsiteX14-145" fmla="*/ 533623 w 543853"/>
              <a:gd name="connsiteY14-146" fmla="*/ 219075 h 533933"/>
              <a:gd name="connsiteX15-147" fmla="*/ 533623 w 543853"/>
              <a:gd name="connsiteY15-148" fmla="*/ 142875 h 533933"/>
              <a:gd name="connsiteX16-149" fmla="*/ 543148 w 543853"/>
              <a:gd name="connsiteY16-150" fmla="*/ 85725 h 533933"/>
              <a:gd name="connsiteX17-151" fmla="*/ 543148 w 543853"/>
              <a:gd name="connsiteY17-152" fmla="*/ 19050 h 533933"/>
              <a:gd name="connsiteX18-153" fmla="*/ 524098 w 543853"/>
              <a:gd name="connsiteY18-154" fmla="*/ 0 h 533933"/>
              <a:gd name="connsiteX19-155" fmla="*/ 495523 w 543853"/>
              <a:gd name="connsiteY19-156" fmla="*/ 19050 h 533933"/>
              <a:gd name="connsiteX20-157" fmla="*/ 466948 w 543853"/>
              <a:gd name="connsiteY20-158" fmla="*/ 85725 h 533933"/>
              <a:gd name="connsiteX21-159" fmla="*/ 428848 w 543853"/>
              <a:gd name="connsiteY21-160" fmla="*/ 142875 h 533933"/>
              <a:gd name="connsiteX22-161" fmla="*/ 409798 w 543853"/>
              <a:gd name="connsiteY22-162" fmla="*/ 171450 h 533933"/>
              <a:gd name="connsiteX23-163" fmla="*/ 324073 w 543853"/>
              <a:gd name="connsiteY23-164" fmla="*/ 209550 h 533933"/>
              <a:gd name="connsiteX24-165" fmla="*/ 228823 w 543853"/>
              <a:gd name="connsiteY24-166" fmla="*/ 247650 h 533933"/>
              <a:gd name="connsiteX25-167" fmla="*/ 152623 w 543853"/>
              <a:gd name="connsiteY25-168" fmla="*/ 295275 h 533933"/>
              <a:gd name="connsiteX26-169" fmla="*/ 76423 w 543853"/>
              <a:gd name="connsiteY26-170" fmla="*/ 323850 h 533933"/>
              <a:gd name="connsiteX27-171" fmla="*/ 47848 w 543853"/>
              <a:gd name="connsiteY27-172" fmla="*/ 342900 h 533933"/>
              <a:gd name="connsiteX28-173" fmla="*/ 223 w 543853"/>
              <a:gd name="connsiteY28-174" fmla="*/ 323850 h 533933"/>
              <a:gd name="connsiteX0-175" fmla="*/ 223 w 543853"/>
              <a:gd name="connsiteY0-176" fmla="*/ 323850 h 533933"/>
              <a:gd name="connsiteX1-177" fmla="*/ 28798 w 543853"/>
              <a:gd name="connsiteY1-178" fmla="*/ 428625 h 533933"/>
              <a:gd name="connsiteX2-179" fmla="*/ 57373 w 543853"/>
              <a:gd name="connsiteY2-180" fmla="*/ 428625 h 533933"/>
              <a:gd name="connsiteX3-181" fmla="*/ 76423 w 543853"/>
              <a:gd name="connsiteY3-182" fmla="*/ 466725 h 533933"/>
              <a:gd name="connsiteX4-183" fmla="*/ 104998 w 543853"/>
              <a:gd name="connsiteY4-184" fmla="*/ 495300 h 533933"/>
              <a:gd name="connsiteX5-185" fmla="*/ 114523 w 543853"/>
              <a:gd name="connsiteY5-186" fmla="*/ 504825 h 533933"/>
              <a:gd name="connsiteX6-187" fmla="*/ 162148 w 543853"/>
              <a:gd name="connsiteY6-188" fmla="*/ 504825 h 533933"/>
              <a:gd name="connsiteX7-189" fmla="*/ 228823 w 543853"/>
              <a:gd name="connsiteY7-190" fmla="*/ 504825 h 533933"/>
              <a:gd name="connsiteX8-191" fmla="*/ 276448 w 543853"/>
              <a:gd name="connsiteY8-192" fmla="*/ 533400 h 533933"/>
              <a:gd name="connsiteX9-193" fmla="*/ 352648 w 543853"/>
              <a:gd name="connsiteY9-194" fmla="*/ 476250 h 533933"/>
              <a:gd name="connsiteX10-195" fmla="*/ 390748 w 543853"/>
              <a:gd name="connsiteY10-196" fmla="*/ 504825 h 533933"/>
              <a:gd name="connsiteX11-197" fmla="*/ 457423 w 543853"/>
              <a:gd name="connsiteY11-198" fmla="*/ 400050 h 533933"/>
              <a:gd name="connsiteX12-199" fmla="*/ 485998 w 543853"/>
              <a:gd name="connsiteY12-200" fmla="*/ 352425 h 533933"/>
              <a:gd name="connsiteX13-201" fmla="*/ 514573 w 543853"/>
              <a:gd name="connsiteY13-202" fmla="*/ 295275 h 533933"/>
              <a:gd name="connsiteX14-203" fmla="*/ 533623 w 543853"/>
              <a:gd name="connsiteY14-204" fmla="*/ 219075 h 533933"/>
              <a:gd name="connsiteX15-205" fmla="*/ 533623 w 543853"/>
              <a:gd name="connsiteY15-206" fmla="*/ 142875 h 533933"/>
              <a:gd name="connsiteX16-207" fmla="*/ 543148 w 543853"/>
              <a:gd name="connsiteY16-208" fmla="*/ 85725 h 533933"/>
              <a:gd name="connsiteX17-209" fmla="*/ 543148 w 543853"/>
              <a:gd name="connsiteY17-210" fmla="*/ 19050 h 533933"/>
              <a:gd name="connsiteX18-211" fmla="*/ 524098 w 543853"/>
              <a:gd name="connsiteY18-212" fmla="*/ 0 h 533933"/>
              <a:gd name="connsiteX19-213" fmla="*/ 495523 w 543853"/>
              <a:gd name="connsiteY19-214" fmla="*/ 19050 h 533933"/>
              <a:gd name="connsiteX20-215" fmla="*/ 466948 w 543853"/>
              <a:gd name="connsiteY20-216" fmla="*/ 85725 h 533933"/>
              <a:gd name="connsiteX21-217" fmla="*/ 428848 w 543853"/>
              <a:gd name="connsiteY21-218" fmla="*/ 142875 h 533933"/>
              <a:gd name="connsiteX22-219" fmla="*/ 409798 w 543853"/>
              <a:gd name="connsiteY22-220" fmla="*/ 171450 h 533933"/>
              <a:gd name="connsiteX23-221" fmla="*/ 324073 w 543853"/>
              <a:gd name="connsiteY23-222" fmla="*/ 209550 h 533933"/>
              <a:gd name="connsiteX24-223" fmla="*/ 228823 w 543853"/>
              <a:gd name="connsiteY24-224" fmla="*/ 247650 h 533933"/>
              <a:gd name="connsiteX25-225" fmla="*/ 152623 w 543853"/>
              <a:gd name="connsiteY25-226" fmla="*/ 295275 h 533933"/>
              <a:gd name="connsiteX26-227" fmla="*/ 76423 w 543853"/>
              <a:gd name="connsiteY26-228" fmla="*/ 323850 h 533933"/>
              <a:gd name="connsiteX27-229" fmla="*/ 47848 w 543853"/>
              <a:gd name="connsiteY27-230" fmla="*/ 342900 h 533933"/>
              <a:gd name="connsiteX28-231" fmla="*/ 223 w 543853"/>
              <a:gd name="connsiteY28-232" fmla="*/ 323850 h 533933"/>
              <a:gd name="connsiteX0-233" fmla="*/ 223 w 543853"/>
              <a:gd name="connsiteY0-234" fmla="*/ 323850 h 533403"/>
              <a:gd name="connsiteX1-235" fmla="*/ 28798 w 543853"/>
              <a:gd name="connsiteY1-236" fmla="*/ 428625 h 533403"/>
              <a:gd name="connsiteX2-237" fmla="*/ 57373 w 543853"/>
              <a:gd name="connsiteY2-238" fmla="*/ 428625 h 533403"/>
              <a:gd name="connsiteX3-239" fmla="*/ 76423 w 543853"/>
              <a:gd name="connsiteY3-240" fmla="*/ 466725 h 533403"/>
              <a:gd name="connsiteX4-241" fmla="*/ 104998 w 543853"/>
              <a:gd name="connsiteY4-242" fmla="*/ 495300 h 533403"/>
              <a:gd name="connsiteX5-243" fmla="*/ 114523 w 543853"/>
              <a:gd name="connsiteY5-244" fmla="*/ 504825 h 533403"/>
              <a:gd name="connsiteX6-245" fmla="*/ 162148 w 543853"/>
              <a:gd name="connsiteY6-246" fmla="*/ 504825 h 533403"/>
              <a:gd name="connsiteX7-247" fmla="*/ 228823 w 543853"/>
              <a:gd name="connsiteY7-248" fmla="*/ 504825 h 533403"/>
              <a:gd name="connsiteX8-249" fmla="*/ 276448 w 543853"/>
              <a:gd name="connsiteY8-250" fmla="*/ 533400 h 533403"/>
              <a:gd name="connsiteX9-251" fmla="*/ 349236 w 543853"/>
              <a:gd name="connsiteY9-252" fmla="*/ 506958 h 533403"/>
              <a:gd name="connsiteX10-253" fmla="*/ 390748 w 543853"/>
              <a:gd name="connsiteY10-254" fmla="*/ 504825 h 533403"/>
              <a:gd name="connsiteX11-255" fmla="*/ 457423 w 543853"/>
              <a:gd name="connsiteY11-256" fmla="*/ 400050 h 533403"/>
              <a:gd name="connsiteX12-257" fmla="*/ 485998 w 543853"/>
              <a:gd name="connsiteY12-258" fmla="*/ 352425 h 533403"/>
              <a:gd name="connsiteX13-259" fmla="*/ 514573 w 543853"/>
              <a:gd name="connsiteY13-260" fmla="*/ 295275 h 533403"/>
              <a:gd name="connsiteX14-261" fmla="*/ 533623 w 543853"/>
              <a:gd name="connsiteY14-262" fmla="*/ 219075 h 533403"/>
              <a:gd name="connsiteX15-263" fmla="*/ 533623 w 543853"/>
              <a:gd name="connsiteY15-264" fmla="*/ 142875 h 533403"/>
              <a:gd name="connsiteX16-265" fmla="*/ 543148 w 543853"/>
              <a:gd name="connsiteY16-266" fmla="*/ 85725 h 533403"/>
              <a:gd name="connsiteX17-267" fmla="*/ 543148 w 543853"/>
              <a:gd name="connsiteY17-268" fmla="*/ 19050 h 533403"/>
              <a:gd name="connsiteX18-269" fmla="*/ 524098 w 543853"/>
              <a:gd name="connsiteY18-270" fmla="*/ 0 h 533403"/>
              <a:gd name="connsiteX19-271" fmla="*/ 495523 w 543853"/>
              <a:gd name="connsiteY19-272" fmla="*/ 19050 h 533403"/>
              <a:gd name="connsiteX20-273" fmla="*/ 466948 w 543853"/>
              <a:gd name="connsiteY20-274" fmla="*/ 85725 h 533403"/>
              <a:gd name="connsiteX21-275" fmla="*/ 428848 w 543853"/>
              <a:gd name="connsiteY21-276" fmla="*/ 142875 h 533403"/>
              <a:gd name="connsiteX22-277" fmla="*/ 409798 w 543853"/>
              <a:gd name="connsiteY22-278" fmla="*/ 171450 h 533403"/>
              <a:gd name="connsiteX23-279" fmla="*/ 324073 w 543853"/>
              <a:gd name="connsiteY23-280" fmla="*/ 209550 h 533403"/>
              <a:gd name="connsiteX24-281" fmla="*/ 228823 w 543853"/>
              <a:gd name="connsiteY24-282" fmla="*/ 247650 h 533403"/>
              <a:gd name="connsiteX25-283" fmla="*/ 152623 w 543853"/>
              <a:gd name="connsiteY25-284" fmla="*/ 295275 h 533403"/>
              <a:gd name="connsiteX26-285" fmla="*/ 76423 w 543853"/>
              <a:gd name="connsiteY26-286" fmla="*/ 323850 h 533403"/>
              <a:gd name="connsiteX27-287" fmla="*/ 47848 w 543853"/>
              <a:gd name="connsiteY27-288" fmla="*/ 342900 h 533403"/>
              <a:gd name="connsiteX28-289" fmla="*/ 223 w 543853"/>
              <a:gd name="connsiteY28-290" fmla="*/ 323850 h 533403"/>
              <a:gd name="connsiteX0-291" fmla="*/ 223 w 543853"/>
              <a:gd name="connsiteY0-292" fmla="*/ 323850 h 533403"/>
              <a:gd name="connsiteX1-293" fmla="*/ 28798 w 543853"/>
              <a:gd name="connsiteY1-294" fmla="*/ 428625 h 533403"/>
              <a:gd name="connsiteX2-295" fmla="*/ 57373 w 543853"/>
              <a:gd name="connsiteY2-296" fmla="*/ 428625 h 533403"/>
              <a:gd name="connsiteX3-297" fmla="*/ 76423 w 543853"/>
              <a:gd name="connsiteY3-298" fmla="*/ 466725 h 533403"/>
              <a:gd name="connsiteX4-299" fmla="*/ 104998 w 543853"/>
              <a:gd name="connsiteY4-300" fmla="*/ 495300 h 533403"/>
              <a:gd name="connsiteX5-301" fmla="*/ 114523 w 543853"/>
              <a:gd name="connsiteY5-302" fmla="*/ 504825 h 533403"/>
              <a:gd name="connsiteX6-303" fmla="*/ 162148 w 543853"/>
              <a:gd name="connsiteY6-304" fmla="*/ 504825 h 533403"/>
              <a:gd name="connsiteX7-305" fmla="*/ 228823 w 543853"/>
              <a:gd name="connsiteY7-306" fmla="*/ 504825 h 533403"/>
              <a:gd name="connsiteX8-307" fmla="*/ 276448 w 543853"/>
              <a:gd name="connsiteY8-308" fmla="*/ 533400 h 533403"/>
              <a:gd name="connsiteX9-309" fmla="*/ 349236 w 543853"/>
              <a:gd name="connsiteY9-310" fmla="*/ 506958 h 533403"/>
              <a:gd name="connsiteX10-311" fmla="*/ 390748 w 543853"/>
              <a:gd name="connsiteY10-312" fmla="*/ 504825 h 533403"/>
              <a:gd name="connsiteX11-313" fmla="*/ 457423 w 543853"/>
              <a:gd name="connsiteY11-314" fmla="*/ 400050 h 533403"/>
              <a:gd name="connsiteX12-315" fmla="*/ 485998 w 543853"/>
              <a:gd name="connsiteY12-316" fmla="*/ 352425 h 533403"/>
              <a:gd name="connsiteX13-317" fmla="*/ 514573 w 543853"/>
              <a:gd name="connsiteY13-318" fmla="*/ 295275 h 533403"/>
              <a:gd name="connsiteX14-319" fmla="*/ 533623 w 543853"/>
              <a:gd name="connsiteY14-320" fmla="*/ 219075 h 533403"/>
              <a:gd name="connsiteX15-321" fmla="*/ 533623 w 543853"/>
              <a:gd name="connsiteY15-322" fmla="*/ 142875 h 533403"/>
              <a:gd name="connsiteX16-323" fmla="*/ 543148 w 543853"/>
              <a:gd name="connsiteY16-324" fmla="*/ 85725 h 533403"/>
              <a:gd name="connsiteX17-325" fmla="*/ 543148 w 543853"/>
              <a:gd name="connsiteY17-326" fmla="*/ 19050 h 533403"/>
              <a:gd name="connsiteX18-327" fmla="*/ 524098 w 543853"/>
              <a:gd name="connsiteY18-328" fmla="*/ 0 h 533403"/>
              <a:gd name="connsiteX19-329" fmla="*/ 495523 w 543853"/>
              <a:gd name="connsiteY19-330" fmla="*/ 19050 h 533403"/>
              <a:gd name="connsiteX20-331" fmla="*/ 466948 w 543853"/>
              <a:gd name="connsiteY20-332" fmla="*/ 85725 h 533403"/>
              <a:gd name="connsiteX21-333" fmla="*/ 428848 w 543853"/>
              <a:gd name="connsiteY21-334" fmla="*/ 142875 h 533403"/>
              <a:gd name="connsiteX22-335" fmla="*/ 409798 w 543853"/>
              <a:gd name="connsiteY22-336" fmla="*/ 171450 h 533403"/>
              <a:gd name="connsiteX23-337" fmla="*/ 324073 w 543853"/>
              <a:gd name="connsiteY23-338" fmla="*/ 209550 h 533403"/>
              <a:gd name="connsiteX24-339" fmla="*/ 228823 w 543853"/>
              <a:gd name="connsiteY24-340" fmla="*/ 247650 h 533403"/>
              <a:gd name="connsiteX25-341" fmla="*/ 152623 w 543853"/>
              <a:gd name="connsiteY25-342" fmla="*/ 295275 h 533403"/>
              <a:gd name="connsiteX26-343" fmla="*/ 76423 w 543853"/>
              <a:gd name="connsiteY26-344" fmla="*/ 323850 h 533403"/>
              <a:gd name="connsiteX27-345" fmla="*/ 47848 w 543853"/>
              <a:gd name="connsiteY27-346" fmla="*/ 342900 h 533403"/>
              <a:gd name="connsiteX28-347" fmla="*/ 223 w 543853"/>
              <a:gd name="connsiteY28-348" fmla="*/ 323850 h 533403"/>
              <a:gd name="connsiteX0-349" fmla="*/ 223 w 543853"/>
              <a:gd name="connsiteY0-350" fmla="*/ 323850 h 533920"/>
              <a:gd name="connsiteX1-351" fmla="*/ 28798 w 543853"/>
              <a:gd name="connsiteY1-352" fmla="*/ 428625 h 533920"/>
              <a:gd name="connsiteX2-353" fmla="*/ 57373 w 543853"/>
              <a:gd name="connsiteY2-354" fmla="*/ 428625 h 533920"/>
              <a:gd name="connsiteX3-355" fmla="*/ 76423 w 543853"/>
              <a:gd name="connsiteY3-356" fmla="*/ 466725 h 533920"/>
              <a:gd name="connsiteX4-357" fmla="*/ 104998 w 543853"/>
              <a:gd name="connsiteY4-358" fmla="*/ 495300 h 533920"/>
              <a:gd name="connsiteX5-359" fmla="*/ 114523 w 543853"/>
              <a:gd name="connsiteY5-360" fmla="*/ 504825 h 533920"/>
              <a:gd name="connsiteX6-361" fmla="*/ 162148 w 543853"/>
              <a:gd name="connsiteY6-362" fmla="*/ 504825 h 533920"/>
              <a:gd name="connsiteX7-363" fmla="*/ 228823 w 543853"/>
              <a:gd name="connsiteY7-364" fmla="*/ 504825 h 533920"/>
              <a:gd name="connsiteX8-365" fmla="*/ 276448 w 543853"/>
              <a:gd name="connsiteY8-366" fmla="*/ 533400 h 533920"/>
              <a:gd name="connsiteX9-367" fmla="*/ 349236 w 543853"/>
              <a:gd name="connsiteY9-368" fmla="*/ 524017 h 533920"/>
              <a:gd name="connsiteX10-369" fmla="*/ 390748 w 543853"/>
              <a:gd name="connsiteY10-370" fmla="*/ 504825 h 533920"/>
              <a:gd name="connsiteX11-371" fmla="*/ 457423 w 543853"/>
              <a:gd name="connsiteY11-372" fmla="*/ 400050 h 533920"/>
              <a:gd name="connsiteX12-373" fmla="*/ 485998 w 543853"/>
              <a:gd name="connsiteY12-374" fmla="*/ 352425 h 533920"/>
              <a:gd name="connsiteX13-375" fmla="*/ 514573 w 543853"/>
              <a:gd name="connsiteY13-376" fmla="*/ 295275 h 533920"/>
              <a:gd name="connsiteX14-377" fmla="*/ 533623 w 543853"/>
              <a:gd name="connsiteY14-378" fmla="*/ 219075 h 533920"/>
              <a:gd name="connsiteX15-379" fmla="*/ 533623 w 543853"/>
              <a:gd name="connsiteY15-380" fmla="*/ 142875 h 533920"/>
              <a:gd name="connsiteX16-381" fmla="*/ 543148 w 543853"/>
              <a:gd name="connsiteY16-382" fmla="*/ 85725 h 533920"/>
              <a:gd name="connsiteX17-383" fmla="*/ 543148 w 543853"/>
              <a:gd name="connsiteY17-384" fmla="*/ 19050 h 533920"/>
              <a:gd name="connsiteX18-385" fmla="*/ 524098 w 543853"/>
              <a:gd name="connsiteY18-386" fmla="*/ 0 h 533920"/>
              <a:gd name="connsiteX19-387" fmla="*/ 495523 w 543853"/>
              <a:gd name="connsiteY19-388" fmla="*/ 19050 h 533920"/>
              <a:gd name="connsiteX20-389" fmla="*/ 466948 w 543853"/>
              <a:gd name="connsiteY20-390" fmla="*/ 85725 h 533920"/>
              <a:gd name="connsiteX21-391" fmla="*/ 428848 w 543853"/>
              <a:gd name="connsiteY21-392" fmla="*/ 142875 h 533920"/>
              <a:gd name="connsiteX22-393" fmla="*/ 409798 w 543853"/>
              <a:gd name="connsiteY22-394" fmla="*/ 171450 h 533920"/>
              <a:gd name="connsiteX23-395" fmla="*/ 324073 w 543853"/>
              <a:gd name="connsiteY23-396" fmla="*/ 209550 h 533920"/>
              <a:gd name="connsiteX24-397" fmla="*/ 228823 w 543853"/>
              <a:gd name="connsiteY24-398" fmla="*/ 247650 h 533920"/>
              <a:gd name="connsiteX25-399" fmla="*/ 152623 w 543853"/>
              <a:gd name="connsiteY25-400" fmla="*/ 295275 h 533920"/>
              <a:gd name="connsiteX26-401" fmla="*/ 76423 w 543853"/>
              <a:gd name="connsiteY26-402" fmla="*/ 323850 h 533920"/>
              <a:gd name="connsiteX27-403" fmla="*/ 47848 w 543853"/>
              <a:gd name="connsiteY27-404" fmla="*/ 342900 h 533920"/>
              <a:gd name="connsiteX28-405" fmla="*/ 223 w 543853"/>
              <a:gd name="connsiteY28-406" fmla="*/ 323850 h 533920"/>
              <a:gd name="connsiteX0-407" fmla="*/ 223 w 543853"/>
              <a:gd name="connsiteY0-408" fmla="*/ 323850 h 533920"/>
              <a:gd name="connsiteX1-409" fmla="*/ 28798 w 543853"/>
              <a:gd name="connsiteY1-410" fmla="*/ 428625 h 533920"/>
              <a:gd name="connsiteX2-411" fmla="*/ 57373 w 543853"/>
              <a:gd name="connsiteY2-412" fmla="*/ 428625 h 533920"/>
              <a:gd name="connsiteX3-413" fmla="*/ 76423 w 543853"/>
              <a:gd name="connsiteY3-414" fmla="*/ 466725 h 533920"/>
              <a:gd name="connsiteX4-415" fmla="*/ 104998 w 543853"/>
              <a:gd name="connsiteY4-416" fmla="*/ 495300 h 533920"/>
              <a:gd name="connsiteX5-417" fmla="*/ 114523 w 543853"/>
              <a:gd name="connsiteY5-418" fmla="*/ 504825 h 533920"/>
              <a:gd name="connsiteX6-419" fmla="*/ 155324 w 543853"/>
              <a:gd name="connsiteY6-420" fmla="*/ 525296 h 533920"/>
              <a:gd name="connsiteX7-421" fmla="*/ 228823 w 543853"/>
              <a:gd name="connsiteY7-422" fmla="*/ 504825 h 533920"/>
              <a:gd name="connsiteX8-423" fmla="*/ 276448 w 543853"/>
              <a:gd name="connsiteY8-424" fmla="*/ 533400 h 533920"/>
              <a:gd name="connsiteX9-425" fmla="*/ 349236 w 543853"/>
              <a:gd name="connsiteY9-426" fmla="*/ 524017 h 533920"/>
              <a:gd name="connsiteX10-427" fmla="*/ 390748 w 543853"/>
              <a:gd name="connsiteY10-428" fmla="*/ 504825 h 533920"/>
              <a:gd name="connsiteX11-429" fmla="*/ 457423 w 543853"/>
              <a:gd name="connsiteY11-430" fmla="*/ 400050 h 533920"/>
              <a:gd name="connsiteX12-431" fmla="*/ 485998 w 543853"/>
              <a:gd name="connsiteY12-432" fmla="*/ 352425 h 533920"/>
              <a:gd name="connsiteX13-433" fmla="*/ 514573 w 543853"/>
              <a:gd name="connsiteY13-434" fmla="*/ 295275 h 533920"/>
              <a:gd name="connsiteX14-435" fmla="*/ 533623 w 543853"/>
              <a:gd name="connsiteY14-436" fmla="*/ 219075 h 533920"/>
              <a:gd name="connsiteX15-437" fmla="*/ 533623 w 543853"/>
              <a:gd name="connsiteY15-438" fmla="*/ 142875 h 533920"/>
              <a:gd name="connsiteX16-439" fmla="*/ 543148 w 543853"/>
              <a:gd name="connsiteY16-440" fmla="*/ 85725 h 533920"/>
              <a:gd name="connsiteX17-441" fmla="*/ 543148 w 543853"/>
              <a:gd name="connsiteY17-442" fmla="*/ 19050 h 533920"/>
              <a:gd name="connsiteX18-443" fmla="*/ 524098 w 543853"/>
              <a:gd name="connsiteY18-444" fmla="*/ 0 h 533920"/>
              <a:gd name="connsiteX19-445" fmla="*/ 495523 w 543853"/>
              <a:gd name="connsiteY19-446" fmla="*/ 19050 h 533920"/>
              <a:gd name="connsiteX20-447" fmla="*/ 466948 w 543853"/>
              <a:gd name="connsiteY20-448" fmla="*/ 85725 h 533920"/>
              <a:gd name="connsiteX21-449" fmla="*/ 428848 w 543853"/>
              <a:gd name="connsiteY21-450" fmla="*/ 142875 h 533920"/>
              <a:gd name="connsiteX22-451" fmla="*/ 409798 w 543853"/>
              <a:gd name="connsiteY22-452" fmla="*/ 171450 h 533920"/>
              <a:gd name="connsiteX23-453" fmla="*/ 324073 w 543853"/>
              <a:gd name="connsiteY23-454" fmla="*/ 209550 h 533920"/>
              <a:gd name="connsiteX24-455" fmla="*/ 228823 w 543853"/>
              <a:gd name="connsiteY24-456" fmla="*/ 247650 h 533920"/>
              <a:gd name="connsiteX25-457" fmla="*/ 152623 w 543853"/>
              <a:gd name="connsiteY25-458" fmla="*/ 295275 h 533920"/>
              <a:gd name="connsiteX26-459" fmla="*/ 76423 w 543853"/>
              <a:gd name="connsiteY26-460" fmla="*/ 323850 h 533920"/>
              <a:gd name="connsiteX27-461" fmla="*/ 47848 w 543853"/>
              <a:gd name="connsiteY27-462" fmla="*/ 342900 h 533920"/>
              <a:gd name="connsiteX28-463" fmla="*/ 223 w 543853"/>
              <a:gd name="connsiteY28-464" fmla="*/ 323850 h 533920"/>
              <a:gd name="connsiteX0-465" fmla="*/ 223 w 543853"/>
              <a:gd name="connsiteY0-466" fmla="*/ 323850 h 533920"/>
              <a:gd name="connsiteX1-467" fmla="*/ 28798 w 543853"/>
              <a:gd name="connsiteY1-468" fmla="*/ 428625 h 533920"/>
              <a:gd name="connsiteX2-469" fmla="*/ 57373 w 543853"/>
              <a:gd name="connsiteY2-470" fmla="*/ 428625 h 533920"/>
              <a:gd name="connsiteX3-471" fmla="*/ 76423 w 543853"/>
              <a:gd name="connsiteY3-472" fmla="*/ 466725 h 533920"/>
              <a:gd name="connsiteX4-473" fmla="*/ 104998 w 543853"/>
              <a:gd name="connsiteY4-474" fmla="*/ 495300 h 533920"/>
              <a:gd name="connsiteX5-475" fmla="*/ 114523 w 543853"/>
              <a:gd name="connsiteY5-476" fmla="*/ 504825 h 533920"/>
              <a:gd name="connsiteX6-477" fmla="*/ 155324 w 543853"/>
              <a:gd name="connsiteY6-478" fmla="*/ 525296 h 533920"/>
              <a:gd name="connsiteX7-479" fmla="*/ 228823 w 543853"/>
              <a:gd name="connsiteY7-480" fmla="*/ 504825 h 533920"/>
              <a:gd name="connsiteX8-481" fmla="*/ 276448 w 543853"/>
              <a:gd name="connsiteY8-482" fmla="*/ 533400 h 533920"/>
              <a:gd name="connsiteX9-483" fmla="*/ 349236 w 543853"/>
              <a:gd name="connsiteY9-484" fmla="*/ 524017 h 533920"/>
              <a:gd name="connsiteX10-485" fmla="*/ 390748 w 543853"/>
              <a:gd name="connsiteY10-486" fmla="*/ 504825 h 533920"/>
              <a:gd name="connsiteX11-487" fmla="*/ 464247 w 543853"/>
              <a:gd name="connsiteY11-488" fmla="*/ 410286 h 533920"/>
              <a:gd name="connsiteX12-489" fmla="*/ 485998 w 543853"/>
              <a:gd name="connsiteY12-490" fmla="*/ 352425 h 533920"/>
              <a:gd name="connsiteX13-491" fmla="*/ 514573 w 543853"/>
              <a:gd name="connsiteY13-492" fmla="*/ 295275 h 533920"/>
              <a:gd name="connsiteX14-493" fmla="*/ 533623 w 543853"/>
              <a:gd name="connsiteY14-494" fmla="*/ 219075 h 533920"/>
              <a:gd name="connsiteX15-495" fmla="*/ 533623 w 543853"/>
              <a:gd name="connsiteY15-496" fmla="*/ 142875 h 533920"/>
              <a:gd name="connsiteX16-497" fmla="*/ 543148 w 543853"/>
              <a:gd name="connsiteY16-498" fmla="*/ 85725 h 533920"/>
              <a:gd name="connsiteX17-499" fmla="*/ 543148 w 543853"/>
              <a:gd name="connsiteY17-500" fmla="*/ 19050 h 533920"/>
              <a:gd name="connsiteX18-501" fmla="*/ 524098 w 543853"/>
              <a:gd name="connsiteY18-502" fmla="*/ 0 h 533920"/>
              <a:gd name="connsiteX19-503" fmla="*/ 495523 w 543853"/>
              <a:gd name="connsiteY19-504" fmla="*/ 19050 h 533920"/>
              <a:gd name="connsiteX20-505" fmla="*/ 466948 w 543853"/>
              <a:gd name="connsiteY20-506" fmla="*/ 85725 h 533920"/>
              <a:gd name="connsiteX21-507" fmla="*/ 428848 w 543853"/>
              <a:gd name="connsiteY21-508" fmla="*/ 142875 h 533920"/>
              <a:gd name="connsiteX22-509" fmla="*/ 409798 w 543853"/>
              <a:gd name="connsiteY22-510" fmla="*/ 171450 h 533920"/>
              <a:gd name="connsiteX23-511" fmla="*/ 324073 w 543853"/>
              <a:gd name="connsiteY23-512" fmla="*/ 209550 h 533920"/>
              <a:gd name="connsiteX24-513" fmla="*/ 228823 w 543853"/>
              <a:gd name="connsiteY24-514" fmla="*/ 247650 h 533920"/>
              <a:gd name="connsiteX25-515" fmla="*/ 152623 w 543853"/>
              <a:gd name="connsiteY25-516" fmla="*/ 295275 h 533920"/>
              <a:gd name="connsiteX26-517" fmla="*/ 76423 w 543853"/>
              <a:gd name="connsiteY26-518" fmla="*/ 323850 h 533920"/>
              <a:gd name="connsiteX27-519" fmla="*/ 47848 w 543853"/>
              <a:gd name="connsiteY27-520" fmla="*/ 342900 h 533920"/>
              <a:gd name="connsiteX28-521" fmla="*/ 223 w 543853"/>
              <a:gd name="connsiteY28-522" fmla="*/ 323850 h 533920"/>
              <a:gd name="connsiteX0-523" fmla="*/ 223 w 543853"/>
              <a:gd name="connsiteY0-524" fmla="*/ 323850 h 533920"/>
              <a:gd name="connsiteX1-525" fmla="*/ 28798 w 543853"/>
              <a:gd name="connsiteY1-526" fmla="*/ 428625 h 533920"/>
              <a:gd name="connsiteX2-527" fmla="*/ 57373 w 543853"/>
              <a:gd name="connsiteY2-528" fmla="*/ 428625 h 533920"/>
              <a:gd name="connsiteX3-529" fmla="*/ 76423 w 543853"/>
              <a:gd name="connsiteY3-530" fmla="*/ 466725 h 533920"/>
              <a:gd name="connsiteX4-531" fmla="*/ 104998 w 543853"/>
              <a:gd name="connsiteY4-532" fmla="*/ 495300 h 533920"/>
              <a:gd name="connsiteX5-533" fmla="*/ 114523 w 543853"/>
              <a:gd name="connsiteY5-534" fmla="*/ 504825 h 533920"/>
              <a:gd name="connsiteX6-535" fmla="*/ 155324 w 543853"/>
              <a:gd name="connsiteY6-536" fmla="*/ 525296 h 533920"/>
              <a:gd name="connsiteX7-537" fmla="*/ 228823 w 543853"/>
              <a:gd name="connsiteY7-538" fmla="*/ 504825 h 533920"/>
              <a:gd name="connsiteX8-539" fmla="*/ 276448 w 543853"/>
              <a:gd name="connsiteY8-540" fmla="*/ 533400 h 533920"/>
              <a:gd name="connsiteX9-541" fmla="*/ 349236 w 543853"/>
              <a:gd name="connsiteY9-542" fmla="*/ 524017 h 533920"/>
              <a:gd name="connsiteX10-543" fmla="*/ 390748 w 543853"/>
              <a:gd name="connsiteY10-544" fmla="*/ 504825 h 533920"/>
              <a:gd name="connsiteX11-545" fmla="*/ 464247 w 543853"/>
              <a:gd name="connsiteY11-546" fmla="*/ 410286 h 533920"/>
              <a:gd name="connsiteX12-547" fmla="*/ 485998 w 543853"/>
              <a:gd name="connsiteY12-548" fmla="*/ 352425 h 533920"/>
              <a:gd name="connsiteX13-549" fmla="*/ 528220 w 543853"/>
              <a:gd name="connsiteY13-550" fmla="*/ 291863 h 533920"/>
              <a:gd name="connsiteX14-551" fmla="*/ 533623 w 543853"/>
              <a:gd name="connsiteY14-552" fmla="*/ 219075 h 533920"/>
              <a:gd name="connsiteX15-553" fmla="*/ 533623 w 543853"/>
              <a:gd name="connsiteY15-554" fmla="*/ 142875 h 533920"/>
              <a:gd name="connsiteX16-555" fmla="*/ 543148 w 543853"/>
              <a:gd name="connsiteY16-556" fmla="*/ 85725 h 533920"/>
              <a:gd name="connsiteX17-557" fmla="*/ 543148 w 543853"/>
              <a:gd name="connsiteY17-558" fmla="*/ 19050 h 533920"/>
              <a:gd name="connsiteX18-559" fmla="*/ 524098 w 543853"/>
              <a:gd name="connsiteY18-560" fmla="*/ 0 h 533920"/>
              <a:gd name="connsiteX19-561" fmla="*/ 495523 w 543853"/>
              <a:gd name="connsiteY19-562" fmla="*/ 19050 h 533920"/>
              <a:gd name="connsiteX20-563" fmla="*/ 466948 w 543853"/>
              <a:gd name="connsiteY20-564" fmla="*/ 85725 h 533920"/>
              <a:gd name="connsiteX21-565" fmla="*/ 428848 w 543853"/>
              <a:gd name="connsiteY21-566" fmla="*/ 142875 h 533920"/>
              <a:gd name="connsiteX22-567" fmla="*/ 409798 w 543853"/>
              <a:gd name="connsiteY22-568" fmla="*/ 171450 h 533920"/>
              <a:gd name="connsiteX23-569" fmla="*/ 324073 w 543853"/>
              <a:gd name="connsiteY23-570" fmla="*/ 209550 h 533920"/>
              <a:gd name="connsiteX24-571" fmla="*/ 228823 w 543853"/>
              <a:gd name="connsiteY24-572" fmla="*/ 247650 h 533920"/>
              <a:gd name="connsiteX25-573" fmla="*/ 152623 w 543853"/>
              <a:gd name="connsiteY25-574" fmla="*/ 295275 h 533920"/>
              <a:gd name="connsiteX26-575" fmla="*/ 76423 w 543853"/>
              <a:gd name="connsiteY26-576" fmla="*/ 323850 h 533920"/>
              <a:gd name="connsiteX27-577" fmla="*/ 47848 w 543853"/>
              <a:gd name="connsiteY27-578" fmla="*/ 342900 h 533920"/>
              <a:gd name="connsiteX28-579" fmla="*/ 223 w 543853"/>
              <a:gd name="connsiteY28-580" fmla="*/ 323850 h 533920"/>
              <a:gd name="connsiteX0-581" fmla="*/ 223 w 543853"/>
              <a:gd name="connsiteY0-582" fmla="*/ 323850 h 533920"/>
              <a:gd name="connsiteX1-583" fmla="*/ 28798 w 543853"/>
              <a:gd name="connsiteY1-584" fmla="*/ 428625 h 533920"/>
              <a:gd name="connsiteX2-585" fmla="*/ 57373 w 543853"/>
              <a:gd name="connsiteY2-586" fmla="*/ 428625 h 533920"/>
              <a:gd name="connsiteX3-587" fmla="*/ 76423 w 543853"/>
              <a:gd name="connsiteY3-588" fmla="*/ 466725 h 533920"/>
              <a:gd name="connsiteX4-589" fmla="*/ 104998 w 543853"/>
              <a:gd name="connsiteY4-590" fmla="*/ 495300 h 533920"/>
              <a:gd name="connsiteX5-591" fmla="*/ 114523 w 543853"/>
              <a:gd name="connsiteY5-592" fmla="*/ 504825 h 533920"/>
              <a:gd name="connsiteX6-593" fmla="*/ 155324 w 543853"/>
              <a:gd name="connsiteY6-594" fmla="*/ 525296 h 533920"/>
              <a:gd name="connsiteX7-595" fmla="*/ 228823 w 543853"/>
              <a:gd name="connsiteY7-596" fmla="*/ 504825 h 533920"/>
              <a:gd name="connsiteX8-597" fmla="*/ 276448 w 543853"/>
              <a:gd name="connsiteY8-598" fmla="*/ 533400 h 533920"/>
              <a:gd name="connsiteX9-599" fmla="*/ 349236 w 543853"/>
              <a:gd name="connsiteY9-600" fmla="*/ 524017 h 533920"/>
              <a:gd name="connsiteX10-601" fmla="*/ 390748 w 543853"/>
              <a:gd name="connsiteY10-602" fmla="*/ 504825 h 533920"/>
              <a:gd name="connsiteX11-603" fmla="*/ 464247 w 543853"/>
              <a:gd name="connsiteY11-604" fmla="*/ 410286 h 533920"/>
              <a:gd name="connsiteX12-605" fmla="*/ 485998 w 543853"/>
              <a:gd name="connsiteY12-606" fmla="*/ 352425 h 533920"/>
              <a:gd name="connsiteX13-607" fmla="*/ 528220 w 543853"/>
              <a:gd name="connsiteY13-608" fmla="*/ 291863 h 533920"/>
              <a:gd name="connsiteX14-609" fmla="*/ 537035 w 543853"/>
              <a:gd name="connsiteY14-610" fmla="*/ 215663 h 533920"/>
              <a:gd name="connsiteX15-611" fmla="*/ 533623 w 543853"/>
              <a:gd name="connsiteY15-612" fmla="*/ 142875 h 533920"/>
              <a:gd name="connsiteX16-613" fmla="*/ 543148 w 543853"/>
              <a:gd name="connsiteY16-614" fmla="*/ 85725 h 533920"/>
              <a:gd name="connsiteX17-615" fmla="*/ 543148 w 543853"/>
              <a:gd name="connsiteY17-616" fmla="*/ 19050 h 533920"/>
              <a:gd name="connsiteX18-617" fmla="*/ 524098 w 543853"/>
              <a:gd name="connsiteY18-618" fmla="*/ 0 h 533920"/>
              <a:gd name="connsiteX19-619" fmla="*/ 495523 w 543853"/>
              <a:gd name="connsiteY19-620" fmla="*/ 19050 h 533920"/>
              <a:gd name="connsiteX20-621" fmla="*/ 466948 w 543853"/>
              <a:gd name="connsiteY20-622" fmla="*/ 85725 h 533920"/>
              <a:gd name="connsiteX21-623" fmla="*/ 428848 w 543853"/>
              <a:gd name="connsiteY21-624" fmla="*/ 142875 h 533920"/>
              <a:gd name="connsiteX22-625" fmla="*/ 409798 w 543853"/>
              <a:gd name="connsiteY22-626" fmla="*/ 171450 h 533920"/>
              <a:gd name="connsiteX23-627" fmla="*/ 324073 w 543853"/>
              <a:gd name="connsiteY23-628" fmla="*/ 209550 h 533920"/>
              <a:gd name="connsiteX24-629" fmla="*/ 228823 w 543853"/>
              <a:gd name="connsiteY24-630" fmla="*/ 247650 h 533920"/>
              <a:gd name="connsiteX25-631" fmla="*/ 152623 w 543853"/>
              <a:gd name="connsiteY25-632" fmla="*/ 295275 h 533920"/>
              <a:gd name="connsiteX26-633" fmla="*/ 76423 w 543853"/>
              <a:gd name="connsiteY26-634" fmla="*/ 323850 h 533920"/>
              <a:gd name="connsiteX27-635" fmla="*/ 47848 w 543853"/>
              <a:gd name="connsiteY27-636" fmla="*/ 342900 h 533920"/>
              <a:gd name="connsiteX28-637" fmla="*/ 223 w 543853"/>
              <a:gd name="connsiteY28-638" fmla="*/ 323850 h 533920"/>
              <a:gd name="connsiteX0-639" fmla="*/ 223 w 544195"/>
              <a:gd name="connsiteY0-640" fmla="*/ 323850 h 533920"/>
              <a:gd name="connsiteX1-641" fmla="*/ 28798 w 544195"/>
              <a:gd name="connsiteY1-642" fmla="*/ 428625 h 533920"/>
              <a:gd name="connsiteX2-643" fmla="*/ 57373 w 544195"/>
              <a:gd name="connsiteY2-644" fmla="*/ 428625 h 533920"/>
              <a:gd name="connsiteX3-645" fmla="*/ 76423 w 544195"/>
              <a:gd name="connsiteY3-646" fmla="*/ 466725 h 533920"/>
              <a:gd name="connsiteX4-647" fmla="*/ 104998 w 544195"/>
              <a:gd name="connsiteY4-648" fmla="*/ 495300 h 533920"/>
              <a:gd name="connsiteX5-649" fmla="*/ 114523 w 544195"/>
              <a:gd name="connsiteY5-650" fmla="*/ 504825 h 533920"/>
              <a:gd name="connsiteX6-651" fmla="*/ 155324 w 544195"/>
              <a:gd name="connsiteY6-652" fmla="*/ 525296 h 533920"/>
              <a:gd name="connsiteX7-653" fmla="*/ 228823 w 544195"/>
              <a:gd name="connsiteY7-654" fmla="*/ 504825 h 533920"/>
              <a:gd name="connsiteX8-655" fmla="*/ 276448 w 544195"/>
              <a:gd name="connsiteY8-656" fmla="*/ 533400 h 533920"/>
              <a:gd name="connsiteX9-657" fmla="*/ 349236 w 544195"/>
              <a:gd name="connsiteY9-658" fmla="*/ 524017 h 533920"/>
              <a:gd name="connsiteX10-659" fmla="*/ 390748 w 544195"/>
              <a:gd name="connsiteY10-660" fmla="*/ 504825 h 533920"/>
              <a:gd name="connsiteX11-661" fmla="*/ 464247 w 544195"/>
              <a:gd name="connsiteY11-662" fmla="*/ 410286 h 533920"/>
              <a:gd name="connsiteX12-663" fmla="*/ 485998 w 544195"/>
              <a:gd name="connsiteY12-664" fmla="*/ 352425 h 533920"/>
              <a:gd name="connsiteX13-665" fmla="*/ 528220 w 544195"/>
              <a:gd name="connsiteY13-666" fmla="*/ 291863 h 533920"/>
              <a:gd name="connsiteX14-667" fmla="*/ 537035 w 544195"/>
              <a:gd name="connsiteY14-668" fmla="*/ 215663 h 533920"/>
              <a:gd name="connsiteX15-669" fmla="*/ 543859 w 544195"/>
              <a:gd name="connsiteY15-670" fmla="*/ 139463 h 533920"/>
              <a:gd name="connsiteX16-671" fmla="*/ 543148 w 544195"/>
              <a:gd name="connsiteY16-672" fmla="*/ 85725 h 533920"/>
              <a:gd name="connsiteX17-673" fmla="*/ 543148 w 544195"/>
              <a:gd name="connsiteY17-674" fmla="*/ 19050 h 533920"/>
              <a:gd name="connsiteX18-675" fmla="*/ 524098 w 544195"/>
              <a:gd name="connsiteY18-676" fmla="*/ 0 h 533920"/>
              <a:gd name="connsiteX19-677" fmla="*/ 495523 w 544195"/>
              <a:gd name="connsiteY19-678" fmla="*/ 19050 h 533920"/>
              <a:gd name="connsiteX20-679" fmla="*/ 466948 w 544195"/>
              <a:gd name="connsiteY20-680" fmla="*/ 85725 h 533920"/>
              <a:gd name="connsiteX21-681" fmla="*/ 428848 w 544195"/>
              <a:gd name="connsiteY21-682" fmla="*/ 142875 h 533920"/>
              <a:gd name="connsiteX22-683" fmla="*/ 409798 w 544195"/>
              <a:gd name="connsiteY22-684" fmla="*/ 171450 h 533920"/>
              <a:gd name="connsiteX23-685" fmla="*/ 324073 w 544195"/>
              <a:gd name="connsiteY23-686" fmla="*/ 209550 h 533920"/>
              <a:gd name="connsiteX24-687" fmla="*/ 228823 w 544195"/>
              <a:gd name="connsiteY24-688" fmla="*/ 247650 h 533920"/>
              <a:gd name="connsiteX25-689" fmla="*/ 152623 w 544195"/>
              <a:gd name="connsiteY25-690" fmla="*/ 295275 h 533920"/>
              <a:gd name="connsiteX26-691" fmla="*/ 76423 w 544195"/>
              <a:gd name="connsiteY26-692" fmla="*/ 323850 h 533920"/>
              <a:gd name="connsiteX27-693" fmla="*/ 47848 w 544195"/>
              <a:gd name="connsiteY27-694" fmla="*/ 342900 h 533920"/>
              <a:gd name="connsiteX28-695" fmla="*/ 223 w 544195"/>
              <a:gd name="connsiteY28-696" fmla="*/ 323850 h 5339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</a:cxnLst>
            <a:rect l="l" t="t" r="r" b="b"/>
            <a:pathLst>
              <a:path w="544195" h="533920">
                <a:moveTo>
                  <a:pt x="223" y="323850"/>
                </a:moveTo>
                <a:cubicBezTo>
                  <a:pt x="-2952" y="338137"/>
                  <a:pt x="28798" y="428625"/>
                  <a:pt x="28798" y="428625"/>
                </a:cubicBezTo>
                <a:cubicBezTo>
                  <a:pt x="38323" y="446088"/>
                  <a:pt x="57373" y="428625"/>
                  <a:pt x="57373" y="428625"/>
                </a:cubicBezTo>
                <a:cubicBezTo>
                  <a:pt x="65310" y="434975"/>
                  <a:pt x="76423" y="466725"/>
                  <a:pt x="76423" y="466725"/>
                </a:cubicBezTo>
                <a:cubicBezTo>
                  <a:pt x="84361" y="477838"/>
                  <a:pt x="104998" y="495300"/>
                  <a:pt x="104998" y="495300"/>
                </a:cubicBezTo>
                <a:lnTo>
                  <a:pt x="114523" y="504825"/>
                </a:lnTo>
                <a:cubicBezTo>
                  <a:pt x="124048" y="506413"/>
                  <a:pt x="155324" y="525296"/>
                  <a:pt x="155324" y="525296"/>
                </a:cubicBezTo>
                <a:lnTo>
                  <a:pt x="228823" y="504825"/>
                </a:lnTo>
                <a:cubicBezTo>
                  <a:pt x="247873" y="509587"/>
                  <a:pt x="256379" y="530201"/>
                  <a:pt x="276448" y="533400"/>
                </a:cubicBezTo>
                <a:cubicBezTo>
                  <a:pt x="296517" y="536599"/>
                  <a:pt x="349236" y="524017"/>
                  <a:pt x="349236" y="524017"/>
                </a:cubicBezTo>
                <a:lnTo>
                  <a:pt x="390748" y="504825"/>
                </a:lnTo>
                <a:cubicBezTo>
                  <a:pt x="406623" y="492125"/>
                  <a:pt x="448372" y="435686"/>
                  <a:pt x="464247" y="410286"/>
                </a:cubicBezTo>
                <a:cubicBezTo>
                  <a:pt x="480122" y="384886"/>
                  <a:pt x="475336" y="372162"/>
                  <a:pt x="485998" y="352425"/>
                </a:cubicBezTo>
                <a:cubicBezTo>
                  <a:pt x="496660" y="332688"/>
                  <a:pt x="519714" y="314657"/>
                  <a:pt x="528220" y="291863"/>
                </a:cubicBezTo>
                <a:cubicBezTo>
                  <a:pt x="536726" y="269069"/>
                  <a:pt x="534428" y="241063"/>
                  <a:pt x="537035" y="215663"/>
                </a:cubicBezTo>
                <a:cubicBezTo>
                  <a:pt x="539642" y="190263"/>
                  <a:pt x="542840" y="161119"/>
                  <a:pt x="543859" y="139463"/>
                </a:cubicBezTo>
                <a:cubicBezTo>
                  <a:pt x="544878" y="117807"/>
                  <a:pt x="543266" y="105794"/>
                  <a:pt x="543148" y="85725"/>
                </a:cubicBezTo>
                <a:cubicBezTo>
                  <a:pt x="543030" y="65656"/>
                  <a:pt x="543148" y="19050"/>
                  <a:pt x="543148" y="19050"/>
                </a:cubicBezTo>
                <a:cubicBezTo>
                  <a:pt x="539973" y="4763"/>
                  <a:pt x="524098" y="0"/>
                  <a:pt x="524098" y="0"/>
                </a:cubicBezTo>
                <a:cubicBezTo>
                  <a:pt x="516161" y="0"/>
                  <a:pt x="505048" y="4763"/>
                  <a:pt x="495523" y="19050"/>
                </a:cubicBezTo>
                <a:cubicBezTo>
                  <a:pt x="485998" y="33337"/>
                  <a:pt x="478060" y="65088"/>
                  <a:pt x="466948" y="85725"/>
                </a:cubicBezTo>
                <a:cubicBezTo>
                  <a:pt x="455836" y="106362"/>
                  <a:pt x="428848" y="142875"/>
                  <a:pt x="428848" y="142875"/>
                </a:cubicBezTo>
                <a:cubicBezTo>
                  <a:pt x="419323" y="157162"/>
                  <a:pt x="427260" y="160338"/>
                  <a:pt x="409798" y="171450"/>
                </a:cubicBezTo>
                <a:cubicBezTo>
                  <a:pt x="392336" y="182562"/>
                  <a:pt x="324073" y="209550"/>
                  <a:pt x="324073" y="209550"/>
                </a:cubicBezTo>
                <a:cubicBezTo>
                  <a:pt x="293911" y="222250"/>
                  <a:pt x="257398" y="233363"/>
                  <a:pt x="228823" y="247650"/>
                </a:cubicBezTo>
                <a:cubicBezTo>
                  <a:pt x="200248" y="261937"/>
                  <a:pt x="178023" y="282575"/>
                  <a:pt x="152623" y="295275"/>
                </a:cubicBezTo>
                <a:cubicBezTo>
                  <a:pt x="127223" y="307975"/>
                  <a:pt x="93885" y="315913"/>
                  <a:pt x="76423" y="323850"/>
                </a:cubicBezTo>
                <a:cubicBezTo>
                  <a:pt x="58961" y="331787"/>
                  <a:pt x="47848" y="342900"/>
                  <a:pt x="47848" y="342900"/>
                </a:cubicBezTo>
                <a:cubicBezTo>
                  <a:pt x="36735" y="346075"/>
                  <a:pt x="3398" y="309563"/>
                  <a:pt x="223" y="32385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0" name="Freeform: Shape 89"/>
          <p:cNvSpPr/>
          <p:nvPr/>
        </p:nvSpPr>
        <p:spPr>
          <a:xfrm>
            <a:off x="1193703" y="6358120"/>
            <a:ext cx="577728" cy="448213"/>
          </a:xfrm>
          <a:custGeom>
            <a:avLst/>
            <a:gdLst>
              <a:gd name="connsiteX0" fmla="*/ 306559 w 866592"/>
              <a:gd name="connsiteY0" fmla="*/ 8 h 672319"/>
              <a:gd name="connsiteX1" fmla="*/ 224673 w 866592"/>
              <a:gd name="connsiteY1" fmla="*/ 47775 h 672319"/>
              <a:gd name="connsiteX2" fmla="*/ 166670 w 866592"/>
              <a:gd name="connsiteY2" fmla="*/ 75070 h 672319"/>
              <a:gd name="connsiteX3" fmla="*/ 77959 w 866592"/>
              <a:gd name="connsiteY3" fmla="*/ 139897 h 672319"/>
              <a:gd name="connsiteX4" fmla="*/ 47252 w 866592"/>
              <a:gd name="connsiteY4" fmla="*/ 211548 h 672319"/>
              <a:gd name="connsiteX5" fmla="*/ 6309 w 866592"/>
              <a:gd name="connsiteY5" fmla="*/ 327554 h 672319"/>
              <a:gd name="connsiteX6" fmla="*/ 2897 w 866592"/>
              <a:gd name="connsiteY6" fmla="*/ 392381 h 672319"/>
              <a:gd name="connsiteX7" fmla="*/ 33604 w 866592"/>
              <a:gd name="connsiteY7" fmla="*/ 453796 h 672319"/>
              <a:gd name="connsiteX8" fmla="*/ 60900 w 866592"/>
              <a:gd name="connsiteY8" fmla="*/ 508387 h 672319"/>
              <a:gd name="connsiteX9" fmla="*/ 105255 w 866592"/>
              <a:gd name="connsiteY9" fmla="*/ 539094 h 672319"/>
              <a:gd name="connsiteX10" fmla="*/ 170082 w 866592"/>
              <a:gd name="connsiteY10" fmla="*/ 576626 h 672319"/>
              <a:gd name="connsiteX11" fmla="*/ 255380 w 866592"/>
              <a:gd name="connsiteY11" fmla="*/ 620981 h 672319"/>
              <a:gd name="connsiteX12" fmla="*/ 330443 w 866592"/>
              <a:gd name="connsiteY12" fmla="*/ 634629 h 672319"/>
              <a:gd name="connsiteX13" fmla="*/ 487392 w 866592"/>
              <a:gd name="connsiteY13" fmla="*/ 661924 h 672319"/>
              <a:gd name="connsiteX14" fmla="*/ 617046 w 866592"/>
              <a:gd name="connsiteY14" fmla="*/ 672160 h 672319"/>
              <a:gd name="connsiteX15" fmla="*/ 719404 w 866592"/>
              <a:gd name="connsiteY15" fmla="*/ 655100 h 672319"/>
              <a:gd name="connsiteX16" fmla="*/ 862706 w 866592"/>
              <a:gd name="connsiteY16" fmla="*/ 569802 h 672319"/>
              <a:gd name="connsiteX17" fmla="*/ 821762 w 866592"/>
              <a:gd name="connsiteY17" fmla="*/ 525447 h 672319"/>
              <a:gd name="connsiteX18" fmla="*/ 777407 w 866592"/>
              <a:gd name="connsiteY18" fmla="*/ 498151 h 672319"/>
              <a:gd name="connsiteX19" fmla="*/ 719404 w 866592"/>
              <a:gd name="connsiteY19" fmla="*/ 464032 h 672319"/>
              <a:gd name="connsiteX20" fmla="*/ 675049 w 866592"/>
              <a:gd name="connsiteY20" fmla="*/ 429912 h 672319"/>
              <a:gd name="connsiteX21" fmla="*/ 620458 w 866592"/>
              <a:gd name="connsiteY21" fmla="*/ 382145 h 672319"/>
              <a:gd name="connsiteX22" fmla="*/ 552219 w 866592"/>
              <a:gd name="connsiteY22" fmla="*/ 317318 h 672319"/>
              <a:gd name="connsiteX23" fmla="*/ 501040 w 866592"/>
              <a:gd name="connsiteY23" fmla="*/ 259315 h 672319"/>
              <a:gd name="connsiteX24" fmla="*/ 439625 w 866592"/>
              <a:gd name="connsiteY24" fmla="*/ 262727 h 672319"/>
              <a:gd name="connsiteX25" fmla="*/ 388446 w 866592"/>
              <a:gd name="connsiteY25" fmla="*/ 313906 h 672319"/>
              <a:gd name="connsiteX26" fmla="*/ 320207 w 866592"/>
              <a:gd name="connsiteY26" fmla="*/ 334378 h 672319"/>
              <a:gd name="connsiteX27" fmla="*/ 286088 w 866592"/>
              <a:gd name="connsiteY27" fmla="*/ 262727 h 672319"/>
              <a:gd name="connsiteX28" fmla="*/ 269028 w 866592"/>
              <a:gd name="connsiteY28" fmla="*/ 191076 h 672319"/>
              <a:gd name="connsiteX29" fmla="*/ 275852 w 866592"/>
              <a:gd name="connsiteY29" fmla="*/ 105778 h 672319"/>
              <a:gd name="connsiteX30" fmla="*/ 282676 w 866592"/>
              <a:gd name="connsiteY30" fmla="*/ 44363 h 672319"/>
              <a:gd name="connsiteX31" fmla="*/ 306559 w 866592"/>
              <a:gd name="connsiteY31" fmla="*/ 8 h 67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66592" h="672319">
                <a:moveTo>
                  <a:pt x="306559" y="8"/>
                </a:moveTo>
                <a:cubicBezTo>
                  <a:pt x="296892" y="577"/>
                  <a:pt x="247988" y="35265"/>
                  <a:pt x="224673" y="47775"/>
                </a:cubicBezTo>
                <a:cubicBezTo>
                  <a:pt x="201358" y="60285"/>
                  <a:pt x="191122" y="59716"/>
                  <a:pt x="166670" y="75070"/>
                </a:cubicBezTo>
                <a:cubicBezTo>
                  <a:pt x="142218" y="90424"/>
                  <a:pt x="97862" y="117151"/>
                  <a:pt x="77959" y="139897"/>
                </a:cubicBezTo>
                <a:cubicBezTo>
                  <a:pt x="58056" y="162643"/>
                  <a:pt x="59194" y="180272"/>
                  <a:pt x="47252" y="211548"/>
                </a:cubicBezTo>
                <a:cubicBezTo>
                  <a:pt x="35310" y="242824"/>
                  <a:pt x="13701" y="297415"/>
                  <a:pt x="6309" y="327554"/>
                </a:cubicBezTo>
                <a:cubicBezTo>
                  <a:pt x="-1084" y="357693"/>
                  <a:pt x="-1652" y="371341"/>
                  <a:pt x="2897" y="392381"/>
                </a:cubicBezTo>
                <a:cubicBezTo>
                  <a:pt x="7446" y="413421"/>
                  <a:pt x="23937" y="434462"/>
                  <a:pt x="33604" y="453796"/>
                </a:cubicBezTo>
                <a:cubicBezTo>
                  <a:pt x="43271" y="473130"/>
                  <a:pt x="48958" y="494171"/>
                  <a:pt x="60900" y="508387"/>
                </a:cubicBezTo>
                <a:cubicBezTo>
                  <a:pt x="72842" y="522603"/>
                  <a:pt x="87058" y="527721"/>
                  <a:pt x="105255" y="539094"/>
                </a:cubicBezTo>
                <a:cubicBezTo>
                  <a:pt x="123452" y="550467"/>
                  <a:pt x="145061" y="562978"/>
                  <a:pt x="170082" y="576626"/>
                </a:cubicBezTo>
                <a:cubicBezTo>
                  <a:pt x="195103" y="590274"/>
                  <a:pt x="228653" y="611314"/>
                  <a:pt x="255380" y="620981"/>
                </a:cubicBezTo>
                <a:cubicBezTo>
                  <a:pt x="282107" y="630648"/>
                  <a:pt x="330443" y="634629"/>
                  <a:pt x="330443" y="634629"/>
                </a:cubicBezTo>
                <a:cubicBezTo>
                  <a:pt x="369112" y="641453"/>
                  <a:pt x="439625" y="655669"/>
                  <a:pt x="487392" y="661924"/>
                </a:cubicBezTo>
                <a:cubicBezTo>
                  <a:pt x="535159" y="668179"/>
                  <a:pt x="578377" y="673297"/>
                  <a:pt x="617046" y="672160"/>
                </a:cubicBezTo>
                <a:cubicBezTo>
                  <a:pt x="655715" y="671023"/>
                  <a:pt x="678461" y="672160"/>
                  <a:pt x="719404" y="655100"/>
                </a:cubicBezTo>
                <a:cubicBezTo>
                  <a:pt x="760347" y="638040"/>
                  <a:pt x="845646" y="591411"/>
                  <a:pt x="862706" y="569802"/>
                </a:cubicBezTo>
                <a:cubicBezTo>
                  <a:pt x="879766" y="548193"/>
                  <a:pt x="835978" y="537389"/>
                  <a:pt x="821762" y="525447"/>
                </a:cubicBezTo>
                <a:cubicBezTo>
                  <a:pt x="807546" y="513505"/>
                  <a:pt x="794467" y="508387"/>
                  <a:pt x="777407" y="498151"/>
                </a:cubicBezTo>
                <a:cubicBezTo>
                  <a:pt x="760347" y="487915"/>
                  <a:pt x="736464" y="475405"/>
                  <a:pt x="719404" y="464032"/>
                </a:cubicBezTo>
                <a:cubicBezTo>
                  <a:pt x="702344" y="452659"/>
                  <a:pt x="691540" y="443560"/>
                  <a:pt x="675049" y="429912"/>
                </a:cubicBezTo>
                <a:cubicBezTo>
                  <a:pt x="658558" y="416264"/>
                  <a:pt x="640930" y="400911"/>
                  <a:pt x="620458" y="382145"/>
                </a:cubicBezTo>
                <a:cubicBezTo>
                  <a:pt x="599986" y="363379"/>
                  <a:pt x="572122" y="337790"/>
                  <a:pt x="552219" y="317318"/>
                </a:cubicBezTo>
                <a:cubicBezTo>
                  <a:pt x="532316" y="296846"/>
                  <a:pt x="519806" y="268414"/>
                  <a:pt x="501040" y="259315"/>
                </a:cubicBezTo>
                <a:cubicBezTo>
                  <a:pt x="482274" y="250217"/>
                  <a:pt x="458391" y="253629"/>
                  <a:pt x="439625" y="262727"/>
                </a:cubicBezTo>
                <a:cubicBezTo>
                  <a:pt x="420859" y="271826"/>
                  <a:pt x="408349" y="301964"/>
                  <a:pt x="388446" y="313906"/>
                </a:cubicBezTo>
                <a:cubicBezTo>
                  <a:pt x="368543" y="325848"/>
                  <a:pt x="337267" y="342908"/>
                  <a:pt x="320207" y="334378"/>
                </a:cubicBezTo>
                <a:cubicBezTo>
                  <a:pt x="303147" y="325848"/>
                  <a:pt x="294618" y="286611"/>
                  <a:pt x="286088" y="262727"/>
                </a:cubicBezTo>
                <a:cubicBezTo>
                  <a:pt x="277558" y="238843"/>
                  <a:pt x="270734" y="217234"/>
                  <a:pt x="269028" y="191076"/>
                </a:cubicBezTo>
                <a:cubicBezTo>
                  <a:pt x="267322" y="164918"/>
                  <a:pt x="273577" y="130230"/>
                  <a:pt x="275852" y="105778"/>
                </a:cubicBezTo>
                <a:cubicBezTo>
                  <a:pt x="278127" y="81326"/>
                  <a:pt x="280401" y="60854"/>
                  <a:pt x="282676" y="44363"/>
                </a:cubicBezTo>
                <a:cubicBezTo>
                  <a:pt x="284951" y="27872"/>
                  <a:pt x="316226" y="-561"/>
                  <a:pt x="306559" y="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1" name="Freeform: Shape 90"/>
          <p:cNvSpPr/>
          <p:nvPr/>
        </p:nvSpPr>
        <p:spPr>
          <a:xfrm>
            <a:off x="1427463" y="5861010"/>
            <a:ext cx="559349" cy="395293"/>
          </a:xfrm>
          <a:custGeom>
            <a:avLst/>
            <a:gdLst>
              <a:gd name="connsiteX0" fmla="*/ 20535 w 839024"/>
              <a:gd name="connsiteY0" fmla="*/ 36647 h 592939"/>
              <a:gd name="connsiteX1" fmla="*/ 3475 w 839024"/>
              <a:gd name="connsiteY1" fmla="*/ 166301 h 592939"/>
              <a:gd name="connsiteX2" fmla="*/ 3475 w 839024"/>
              <a:gd name="connsiteY2" fmla="*/ 217480 h 592939"/>
              <a:gd name="connsiteX3" fmla="*/ 63 w 839024"/>
              <a:gd name="connsiteY3" fmla="*/ 258423 h 592939"/>
              <a:gd name="connsiteX4" fmla="*/ 6887 w 839024"/>
              <a:gd name="connsiteY4" fmla="*/ 261835 h 592939"/>
              <a:gd name="connsiteX5" fmla="*/ 20535 w 839024"/>
              <a:gd name="connsiteY5" fmla="*/ 323250 h 592939"/>
              <a:gd name="connsiteX6" fmla="*/ 30770 w 839024"/>
              <a:gd name="connsiteY6" fmla="*/ 340309 h 592939"/>
              <a:gd name="connsiteX7" fmla="*/ 47830 w 839024"/>
              <a:gd name="connsiteY7" fmla="*/ 364193 h 592939"/>
              <a:gd name="connsiteX8" fmla="*/ 61478 w 839024"/>
              <a:gd name="connsiteY8" fmla="*/ 364193 h 592939"/>
              <a:gd name="connsiteX9" fmla="*/ 88773 w 839024"/>
              <a:gd name="connsiteY9" fmla="*/ 343721 h 592939"/>
              <a:gd name="connsiteX10" fmla="*/ 116069 w 839024"/>
              <a:gd name="connsiteY10" fmla="*/ 323250 h 592939"/>
              <a:gd name="connsiteX11" fmla="*/ 150188 w 839024"/>
              <a:gd name="connsiteY11" fmla="*/ 309602 h 592939"/>
              <a:gd name="connsiteX12" fmla="*/ 180896 w 839024"/>
              <a:gd name="connsiteY12" fmla="*/ 292542 h 592939"/>
              <a:gd name="connsiteX13" fmla="*/ 211603 w 839024"/>
              <a:gd name="connsiteY13" fmla="*/ 289130 h 592939"/>
              <a:gd name="connsiteX14" fmla="*/ 242311 w 839024"/>
              <a:gd name="connsiteY14" fmla="*/ 309602 h 592939"/>
              <a:gd name="connsiteX15" fmla="*/ 296902 w 839024"/>
              <a:gd name="connsiteY15" fmla="*/ 357369 h 592939"/>
              <a:gd name="connsiteX16" fmla="*/ 344669 w 839024"/>
              <a:gd name="connsiteY16" fmla="*/ 394901 h 592939"/>
              <a:gd name="connsiteX17" fmla="*/ 402672 w 839024"/>
              <a:gd name="connsiteY17" fmla="*/ 452904 h 592939"/>
              <a:gd name="connsiteX18" fmla="*/ 450439 w 839024"/>
              <a:gd name="connsiteY18" fmla="*/ 493847 h 592939"/>
              <a:gd name="connsiteX19" fmla="*/ 505030 w 839024"/>
              <a:gd name="connsiteY19" fmla="*/ 524554 h 592939"/>
              <a:gd name="connsiteX20" fmla="*/ 549385 w 839024"/>
              <a:gd name="connsiteY20" fmla="*/ 558674 h 592939"/>
              <a:gd name="connsiteX21" fmla="*/ 590329 w 839024"/>
              <a:gd name="connsiteY21" fmla="*/ 582557 h 592939"/>
              <a:gd name="connsiteX22" fmla="*/ 610800 w 839024"/>
              <a:gd name="connsiteY22" fmla="*/ 592793 h 592939"/>
              <a:gd name="connsiteX23" fmla="*/ 672215 w 839024"/>
              <a:gd name="connsiteY23" fmla="*/ 575733 h 592939"/>
              <a:gd name="connsiteX24" fmla="*/ 719982 w 839024"/>
              <a:gd name="connsiteY24" fmla="*/ 541614 h 592939"/>
              <a:gd name="connsiteX25" fmla="*/ 771161 w 839024"/>
              <a:gd name="connsiteY25" fmla="*/ 476787 h 592939"/>
              <a:gd name="connsiteX26" fmla="*/ 805281 w 839024"/>
              <a:gd name="connsiteY26" fmla="*/ 418784 h 592939"/>
              <a:gd name="connsiteX27" fmla="*/ 832576 w 839024"/>
              <a:gd name="connsiteY27" fmla="*/ 371017 h 592939"/>
              <a:gd name="connsiteX28" fmla="*/ 835988 w 839024"/>
              <a:gd name="connsiteY28" fmla="*/ 313014 h 592939"/>
              <a:gd name="connsiteX29" fmla="*/ 795045 w 839024"/>
              <a:gd name="connsiteY29" fmla="*/ 207244 h 592939"/>
              <a:gd name="connsiteX30" fmla="*/ 781397 w 839024"/>
              <a:gd name="connsiteY30" fmla="*/ 193596 h 592939"/>
              <a:gd name="connsiteX31" fmla="*/ 726806 w 839024"/>
              <a:gd name="connsiteY31" fmla="*/ 125357 h 592939"/>
              <a:gd name="connsiteX32" fmla="*/ 689275 w 839024"/>
              <a:gd name="connsiteY32" fmla="*/ 87826 h 592939"/>
              <a:gd name="connsiteX33" fmla="*/ 545973 w 839024"/>
              <a:gd name="connsiteY33" fmla="*/ 26411 h 592939"/>
              <a:gd name="connsiteX34" fmla="*/ 464087 w 839024"/>
              <a:gd name="connsiteY34" fmla="*/ 16175 h 592939"/>
              <a:gd name="connsiteX35" fmla="*/ 392436 w 839024"/>
              <a:gd name="connsiteY35" fmla="*/ 2527 h 592939"/>
              <a:gd name="connsiteX36" fmla="*/ 313961 w 839024"/>
              <a:gd name="connsiteY36" fmla="*/ 2527 h 592939"/>
              <a:gd name="connsiteX37" fmla="*/ 194543 w 839024"/>
              <a:gd name="connsiteY37" fmla="*/ 2527 h 592939"/>
              <a:gd name="connsiteX38" fmla="*/ 20535 w 839024"/>
              <a:gd name="connsiteY38" fmla="*/ 36647 h 59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39024" h="592939">
                <a:moveTo>
                  <a:pt x="20535" y="36647"/>
                </a:moveTo>
                <a:cubicBezTo>
                  <a:pt x="-11310" y="63943"/>
                  <a:pt x="6318" y="136162"/>
                  <a:pt x="3475" y="166301"/>
                </a:cubicBezTo>
                <a:cubicBezTo>
                  <a:pt x="632" y="196440"/>
                  <a:pt x="4044" y="202126"/>
                  <a:pt x="3475" y="217480"/>
                </a:cubicBezTo>
                <a:cubicBezTo>
                  <a:pt x="2906" y="232834"/>
                  <a:pt x="-506" y="251031"/>
                  <a:pt x="63" y="258423"/>
                </a:cubicBezTo>
                <a:cubicBezTo>
                  <a:pt x="632" y="265815"/>
                  <a:pt x="3475" y="251031"/>
                  <a:pt x="6887" y="261835"/>
                </a:cubicBezTo>
                <a:cubicBezTo>
                  <a:pt x="10299" y="272639"/>
                  <a:pt x="16555" y="310171"/>
                  <a:pt x="20535" y="323250"/>
                </a:cubicBezTo>
                <a:cubicBezTo>
                  <a:pt x="24515" y="336329"/>
                  <a:pt x="26221" y="333485"/>
                  <a:pt x="30770" y="340309"/>
                </a:cubicBezTo>
                <a:cubicBezTo>
                  <a:pt x="35319" y="347133"/>
                  <a:pt x="42712" y="360212"/>
                  <a:pt x="47830" y="364193"/>
                </a:cubicBezTo>
                <a:cubicBezTo>
                  <a:pt x="52948" y="368174"/>
                  <a:pt x="54654" y="367605"/>
                  <a:pt x="61478" y="364193"/>
                </a:cubicBezTo>
                <a:cubicBezTo>
                  <a:pt x="68302" y="360781"/>
                  <a:pt x="88773" y="343721"/>
                  <a:pt x="88773" y="343721"/>
                </a:cubicBezTo>
                <a:cubicBezTo>
                  <a:pt x="97871" y="336897"/>
                  <a:pt x="105833" y="328937"/>
                  <a:pt x="116069" y="323250"/>
                </a:cubicBezTo>
                <a:cubicBezTo>
                  <a:pt x="126305" y="317564"/>
                  <a:pt x="139384" y="314720"/>
                  <a:pt x="150188" y="309602"/>
                </a:cubicBezTo>
                <a:cubicBezTo>
                  <a:pt x="160992" y="304484"/>
                  <a:pt x="170660" y="295954"/>
                  <a:pt x="180896" y="292542"/>
                </a:cubicBezTo>
                <a:cubicBezTo>
                  <a:pt x="191132" y="289130"/>
                  <a:pt x="201367" y="286287"/>
                  <a:pt x="211603" y="289130"/>
                </a:cubicBezTo>
                <a:cubicBezTo>
                  <a:pt x="221839" y="291973"/>
                  <a:pt x="228095" y="298229"/>
                  <a:pt x="242311" y="309602"/>
                </a:cubicBezTo>
                <a:cubicBezTo>
                  <a:pt x="256527" y="320975"/>
                  <a:pt x="279842" y="343153"/>
                  <a:pt x="296902" y="357369"/>
                </a:cubicBezTo>
                <a:cubicBezTo>
                  <a:pt x="313962" y="371585"/>
                  <a:pt x="327041" y="378979"/>
                  <a:pt x="344669" y="394901"/>
                </a:cubicBezTo>
                <a:cubicBezTo>
                  <a:pt x="362297" y="410823"/>
                  <a:pt x="385044" y="436413"/>
                  <a:pt x="402672" y="452904"/>
                </a:cubicBezTo>
                <a:cubicBezTo>
                  <a:pt x="420300" y="469395"/>
                  <a:pt x="433379" y="481905"/>
                  <a:pt x="450439" y="493847"/>
                </a:cubicBezTo>
                <a:cubicBezTo>
                  <a:pt x="467499" y="505789"/>
                  <a:pt x="488539" y="513750"/>
                  <a:pt x="505030" y="524554"/>
                </a:cubicBezTo>
                <a:cubicBezTo>
                  <a:pt x="521521" y="535359"/>
                  <a:pt x="535169" y="549007"/>
                  <a:pt x="549385" y="558674"/>
                </a:cubicBezTo>
                <a:cubicBezTo>
                  <a:pt x="563602" y="568341"/>
                  <a:pt x="580093" y="576871"/>
                  <a:pt x="590329" y="582557"/>
                </a:cubicBezTo>
                <a:cubicBezTo>
                  <a:pt x="600565" y="588244"/>
                  <a:pt x="597152" y="593930"/>
                  <a:pt x="610800" y="592793"/>
                </a:cubicBezTo>
                <a:cubicBezTo>
                  <a:pt x="624448" y="591656"/>
                  <a:pt x="654018" y="584263"/>
                  <a:pt x="672215" y="575733"/>
                </a:cubicBezTo>
                <a:cubicBezTo>
                  <a:pt x="690412" y="567203"/>
                  <a:pt x="703491" y="558105"/>
                  <a:pt x="719982" y="541614"/>
                </a:cubicBezTo>
                <a:cubicBezTo>
                  <a:pt x="736473" y="525123"/>
                  <a:pt x="756945" y="497259"/>
                  <a:pt x="771161" y="476787"/>
                </a:cubicBezTo>
                <a:cubicBezTo>
                  <a:pt x="785378" y="456315"/>
                  <a:pt x="795045" y="436412"/>
                  <a:pt x="805281" y="418784"/>
                </a:cubicBezTo>
                <a:cubicBezTo>
                  <a:pt x="815517" y="401156"/>
                  <a:pt x="827458" y="388645"/>
                  <a:pt x="832576" y="371017"/>
                </a:cubicBezTo>
                <a:cubicBezTo>
                  <a:pt x="837694" y="353389"/>
                  <a:pt x="842243" y="340310"/>
                  <a:pt x="835988" y="313014"/>
                </a:cubicBezTo>
                <a:cubicBezTo>
                  <a:pt x="829733" y="285718"/>
                  <a:pt x="804143" y="227147"/>
                  <a:pt x="795045" y="207244"/>
                </a:cubicBezTo>
                <a:cubicBezTo>
                  <a:pt x="785947" y="187341"/>
                  <a:pt x="792770" y="207244"/>
                  <a:pt x="781397" y="193596"/>
                </a:cubicBezTo>
                <a:cubicBezTo>
                  <a:pt x="770024" y="179948"/>
                  <a:pt x="742160" y="142985"/>
                  <a:pt x="726806" y="125357"/>
                </a:cubicBezTo>
                <a:cubicBezTo>
                  <a:pt x="711452" y="107729"/>
                  <a:pt x="719414" y="104317"/>
                  <a:pt x="689275" y="87826"/>
                </a:cubicBezTo>
                <a:cubicBezTo>
                  <a:pt x="659136" y="71335"/>
                  <a:pt x="583504" y="38353"/>
                  <a:pt x="545973" y="26411"/>
                </a:cubicBezTo>
                <a:cubicBezTo>
                  <a:pt x="508442" y="14469"/>
                  <a:pt x="489676" y="20156"/>
                  <a:pt x="464087" y="16175"/>
                </a:cubicBezTo>
                <a:cubicBezTo>
                  <a:pt x="438498" y="12194"/>
                  <a:pt x="417457" y="4802"/>
                  <a:pt x="392436" y="2527"/>
                </a:cubicBezTo>
                <a:cubicBezTo>
                  <a:pt x="367415" y="252"/>
                  <a:pt x="313961" y="2527"/>
                  <a:pt x="313961" y="2527"/>
                </a:cubicBezTo>
                <a:cubicBezTo>
                  <a:pt x="280979" y="2527"/>
                  <a:pt x="238330" y="-3160"/>
                  <a:pt x="194543" y="2527"/>
                </a:cubicBezTo>
                <a:cubicBezTo>
                  <a:pt x="150757" y="8214"/>
                  <a:pt x="52380" y="9351"/>
                  <a:pt x="20535" y="3664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92" name="Picture 12" descr="Explosion Animated Gif - ClipArt Best">
            <a:hlinkClick r:id="rId36" action="ppaction://hlinksldjump"/>
          </p:cNvPr>
          <p:cNvPicPr>
            <a:picLocks noChangeAspect="1" noChangeArrowheads="1" noCrop="1"/>
          </p:cNvPicPr>
          <p:nvPr/>
        </p:nvPicPr>
        <p:blipFill>
          <a:blip r:embed="rId32"/>
          <a:srcRect/>
          <a:stretch>
            <a:fillRect/>
          </a:stretch>
        </p:blipFill>
        <p:spPr bwMode="auto">
          <a:xfrm>
            <a:off x="3868241" y="4750228"/>
            <a:ext cx="1380985" cy="103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/>
          <p:cNvSpPr txBox="1"/>
          <p:nvPr/>
        </p:nvSpPr>
        <p:spPr>
          <a:xfrm>
            <a:off x="11287219" y="4089911"/>
            <a:ext cx="44895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Courgette" panose="020B0704020202020204" pitchFamily="2" charset="0"/>
              </a:rPr>
              <a:t>2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1197385" y="4108067"/>
            <a:ext cx="81093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Courgette" panose="020B0704020202020204" pitchFamily="2" charset="0"/>
              </a:rPr>
              <a:t>15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1292221" y="4090636"/>
            <a:ext cx="72236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Courgette" panose="020B0704020202020204" pitchFamily="2" charset="0"/>
              </a:rPr>
              <a:t>5</a:t>
            </a:r>
          </a:p>
        </p:txBody>
      </p:sp>
      <p:sp>
        <p:nvSpPr>
          <p:cNvPr id="97" name="Freeform: Shape 96"/>
          <p:cNvSpPr/>
          <p:nvPr/>
        </p:nvSpPr>
        <p:spPr>
          <a:xfrm>
            <a:off x="2818662" y="6365941"/>
            <a:ext cx="563112" cy="324920"/>
          </a:xfrm>
          <a:custGeom>
            <a:avLst/>
            <a:gdLst>
              <a:gd name="connsiteX0" fmla="*/ 5723 w 844668"/>
              <a:gd name="connsiteY0" fmla="*/ 194 h 487380"/>
              <a:gd name="connsiteX1" fmla="*/ 5723 w 844668"/>
              <a:gd name="connsiteY1" fmla="*/ 66869 h 487380"/>
              <a:gd name="connsiteX2" fmla="*/ 24773 w 844668"/>
              <a:gd name="connsiteY2" fmla="*/ 124019 h 487380"/>
              <a:gd name="connsiteX3" fmla="*/ 53348 w 844668"/>
              <a:gd name="connsiteY3" fmla="*/ 209744 h 487380"/>
              <a:gd name="connsiteX4" fmla="*/ 62873 w 844668"/>
              <a:gd name="connsiteY4" fmla="*/ 257369 h 487380"/>
              <a:gd name="connsiteX5" fmla="*/ 91448 w 844668"/>
              <a:gd name="connsiteY5" fmla="*/ 304994 h 487380"/>
              <a:gd name="connsiteX6" fmla="*/ 110498 w 844668"/>
              <a:gd name="connsiteY6" fmla="*/ 362144 h 487380"/>
              <a:gd name="connsiteX7" fmla="*/ 158123 w 844668"/>
              <a:gd name="connsiteY7" fmla="*/ 409769 h 487380"/>
              <a:gd name="connsiteX8" fmla="*/ 234323 w 844668"/>
              <a:gd name="connsiteY8" fmla="*/ 428819 h 487380"/>
              <a:gd name="connsiteX9" fmla="*/ 320048 w 844668"/>
              <a:gd name="connsiteY9" fmla="*/ 466919 h 487380"/>
              <a:gd name="connsiteX10" fmla="*/ 377198 w 844668"/>
              <a:gd name="connsiteY10" fmla="*/ 485969 h 487380"/>
              <a:gd name="connsiteX11" fmla="*/ 462923 w 844668"/>
              <a:gd name="connsiteY11" fmla="*/ 485969 h 487380"/>
              <a:gd name="connsiteX12" fmla="*/ 586748 w 844668"/>
              <a:gd name="connsiteY12" fmla="*/ 485969 h 487380"/>
              <a:gd name="connsiteX13" fmla="*/ 672473 w 844668"/>
              <a:gd name="connsiteY13" fmla="*/ 476444 h 487380"/>
              <a:gd name="connsiteX14" fmla="*/ 758198 w 844668"/>
              <a:gd name="connsiteY14" fmla="*/ 447869 h 487380"/>
              <a:gd name="connsiteX15" fmla="*/ 815348 w 844668"/>
              <a:gd name="connsiteY15" fmla="*/ 409769 h 487380"/>
              <a:gd name="connsiteX16" fmla="*/ 843923 w 844668"/>
              <a:gd name="connsiteY16" fmla="*/ 400244 h 487380"/>
              <a:gd name="connsiteX17" fmla="*/ 786773 w 844668"/>
              <a:gd name="connsiteY17" fmla="*/ 371669 h 487380"/>
              <a:gd name="connsiteX18" fmla="*/ 691523 w 844668"/>
              <a:gd name="connsiteY18" fmla="*/ 400244 h 487380"/>
              <a:gd name="connsiteX19" fmla="*/ 624848 w 844668"/>
              <a:gd name="connsiteY19" fmla="*/ 343094 h 487380"/>
              <a:gd name="connsiteX20" fmla="*/ 586748 w 844668"/>
              <a:gd name="connsiteY20" fmla="*/ 304994 h 487380"/>
              <a:gd name="connsiteX21" fmla="*/ 558173 w 844668"/>
              <a:gd name="connsiteY21" fmla="*/ 238319 h 487380"/>
              <a:gd name="connsiteX22" fmla="*/ 558173 w 844668"/>
              <a:gd name="connsiteY22" fmla="*/ 200219 h 487380"/>
              <a:gd name="connsiteX23" fmla="*/ 424823 w 844668"/>
              <a:gd name="connsiteY23" fmla="*/ 181169 h 487380"/>
              <a:gd name="connsiteX24" fmla="*/ 291473 w 844668"/>
              <a:gd name="connsiteY24" fmla="*/ 162119 h 487380"/>
              <a:gd name="connsiteX25" fmla="*/ 205748 w 844668"/>
              <a:gd name="connsiteY25" fmla="*/ 133544 h 487380"/>
              <a:gd name="connsiteX26" fmla="*/ 129548 w 844668"/>
              <a:gd name="connsiteY26" fmla="*/ 85919 h 487380"/>
              <a:gd name="connsiteX27" fmla="*/ 72398 w 844668"/>
              <a:gd name="connsiteY27" fmla="*/ 47819 h 487380"/>
              <a:gd name="connsiteX28" fmla="*/ 5723 w 844668"/>
              <a:gd name="connsiteY28" fmla="*/ 194 h 487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44668" h="487380">
                <a:moveTo>
                  <a:pt x="5723" y="194"/>
                </a:moveTo>
                <a:cubicBezTo>
                  <a:pt x="-5390" y="3369"/>
                  <a:pt x="2548" y="46232"/>
                  <a:pt x="5723" y="66869"/>
                </a:cubicBezTo>
                <a:cubicBezTo>
                  <a:pt x="8898" y="87507"/>
                  <a:pt x="24773" y="124019"/>
                  <a:pt x="24773" y="124019"/>
                </a:cubicBezTo>
                <a:cubicBezTo>
                  <a:pt x="32711" y="147832"/>
                  <a:pt x="46998" y="187519"/>
                  <a:pt x="53348" y="209744"/>
                </a:cubicBezTo>
                <a:cubicBezTo>
                  <a:pt x="59698" y="231969"/>
                  <a:pt x="56523" y="241494"/>
                  <a:pt x="62873" y="257369"/>
                </a:cubicBezTo>
                <a:cubicBezTo>
                  <a:pt x="69223" y="273244"/>
                  <a:pt x="83511" y="287532"/>
                  <a:pt x="91448" y="304994"/>
                </a:cubicBezTo>
                <a:cubicBezTo>
                  <a:pt x="99385" y="322456"/>
                  <a:pt x="99386" y="344682"/>
                  <a:pt x="110498" y="362144"/>
                </a:cubicBezTo>
                <a:cubicBezTo>
                  <a:pt x="121610" y="379606"/>
                  <a:pt x="137486" y="398657"/>
                  <a:pt x="158123" y="409769"/>
                </a:cubicBezTo>
                <a:cubicBezTo>
                  <a:pt x="178760" y="420881"/>
                  <a:pt x="207336" y="419294"/>
                  <a:pt x="234323" y="428819"/>
                </a:cubicBezTo>
                <a:cubicBezTo>
                  <a:pt x="261310" y="438344"/>
                  <a:pt x="296236" y="457394"/>
                  <a:pt x="320048" y="466919"/>
                </a:cubicBezTo>
                <a:cubicBezTo>
                  <a:pt x="343861" y="476444"/>
                  <a:pt x="353386" y="482794"/>
                  <a:pt x="377198" y="485969"/>
                </a:cubicBezTo>
                <a:cubicBezTo>
                  <a:pt x="401011" y="489144"/>
                  <a:pt x="462923" y="485969"/>
                  <a:pt x="462923" y="485969"/>
                </a:cubicBezTo>
                <a:cubicBezTo>
                  <a:pt x="497848" y="485969"/>
                  <a:pt x="551823" y="487557"/>
                  <a:pt x="586748" y="485969"/>
                </a:cubicBezTo>
                <a:cubicBezTo>
                  <a:pt x="621673" y="484381"/>
                  <a:pt x="643898" y="482794"/>
                  <a:pt x="672473" y="476444"/>
                </a:cubicBezTo>
                <a:cubicBezTo>
                  <a:pt x="701048" y="470094"/>
                  <a:pt x="734386" y="458982"/>
                  <a:pt x="758198" y="447869"/>
                </a:cubicBezTo>
                <a:cubicBezTo>
                  <a:pt x="782011" y="436757"/>
                  <a:pt x="815348" y="409769"/>
                  <a:pt x="815348" y="409769"/>
                </a:cubicBezTo>
                <a:cubicBezTo>
                  <a:pt x="829635" y="401832"/>
                  <a:pt x="848685" y="406594"/>
                  <a:pt x="843923" y="400244"/>
                </a:cubicBezTo>
                <a:cubicBezTo>
                  <a:pt x="839161" y="393894"/>
                  <a:pt x="812173" y="371669"/>
                  <a:pt x="786773" y="371669"/>
                </a:cubicBezTo>
                <a:cubicBezTo>
                  <a:pt x="761373" y="371669"/>
                  <a:pt x="718510" y="405006"/>
                  <a:pt x="691523" y="400244"/>
                </a:cubicBezTo>
                <a:cubicBezTo>
                  <a:pt x="664536" y="395482"/>
                  <a:pt x="624848" y="343094"/>
                  <a:pt x="624848" y="343094"/>
                </a:cubicBezTo>
                <a:cubicBezTo>
                  <a:pt x="607386" y="327219"/>
                  <a:pt x="597860" y="322456"/>
                  <a:pt x="586748" y="304994"/>
                </a:cubicBezTo>
                <a:cubicBezTo>
                  <a:pt x="575636" y="287532"/>
                  <a:pt x="558173" y="238319"/>
                  <a:pt x="558173" y="238319"/>
                </a:cubicBezTo>
                <a:cubicBezTo>
                  <a:pt x="553410" y="220856"/>
                  <a:pt x="580398" y="209744"/>
                  <a:pt x="558173" y="200219"/>
                </a:cubicBezTo>
                <a:cubicBezTo>
                  <a:pt x="535948" y="190694"/>
                  <a:pt x="424823" y="181169"/>
                  <a:pt x="424823" y="181169"/>
                </a:cubicBezTo>
                <a:cubicBezTo>
                  <a:pt x="380373" y="174819"/>
                  <a:pt x="327985" y="170056"/>
                  <a:pt x="291473" y="162119"/>
                </a:cubicBezTo>
                <a:cubicBezTo>
                  <a:pt x="254961" y="154182"/>
                  <a:pt x="232735" y="146244"/>
                  <a:pt x="205748" y="133544"/>
                </a:cubicBezTo>
                <a:cubicBezTo>
                  <a:pt x="178761" y="120844"/>
                  <a:pt x="151773" y="100207"/>
                  <a:pt x="129548" y="85919"/>
                </a:cubicBezTo>
                <a:cubicBezTo>
                  <a:pt x="107323" y="71631"/>
                  <a:pt x="93035" y="62106"/>
                  <a:pt x="72398" y="47819"/>
                </a:cubicBezTo>
                <a:cubicBezTo>
                  <a:pt x="51761" y="33532"/>
                  <a:pt x="16836" y="-2981"/>
                  <a:pt x="5723" y="19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8" name="Freeform: Shape 97"/>
          <p:cNvSpPr/>
          <p:nvPr/>
        </p:nvSpPr>
        <p:spPr>
          <a:xfrm>
            <a:off x="2173001" y="6403328"/>
            <a:ext cx="577728" cy="448213"/>
          </a:xfrm>
          <a:custGeom>
            <a:avLst/>
            <a:gdLst>
              <a:gd name="connsiteX0" fmla="*/ 306559 w 866592"/>
              <a:gd name="connsiteY0" fmla="*/ 8 h 672319"/>
              <a:gd name="connsiteX1" fmla="*/ 224673 w 866592"/>
              <a:gd name="connsiteY1" fmla="*/ 47775 h 672319"/>
              <a:gd name="connsiteX2" fmla="*/ 166670 w 866592"/>
              <a:gd name="connsiteY2" fmla="*/ 75070 h 672319"/>
              <a:gd name="connsiteX3" fmla="*/ 77959 w 866592"/>
              <a:gd name="connsiteY3" fmla="*/ 139897 h 672319"/>
              <a:gd name="connsiteX4" fmla="*/ 47252 w 866592"/>
              <a:gd name="connsiteY4" fmla="*/ 211548 h 672319"/>
              <a:gd name="connsiteX5" fmla="*/ 6309 w 866592"/>
              <a:gd name="connsiteY5" fmla="*/ 327554 h 672319"/>
              <a:gd name="connsiteX6" fmla="*/ 2897 w 866592"/>
              <a:gd name="connsiteY6" fmla="*/ 392381 h 672319"/>
              <a:gd name="connsiteX7" fmla="*/ 33604 w 866592"/>
              <a:gd name="connsiteY7" fmla="*/ 453796 h 672319"/>
              <a:gd name="connsiteX8" fmla="*/ 60900 w 866592"/>
              <a:gd name="connsiteY8" fmla="*/ 508387 h 672319"/>
              <a:gd name="connsiteX9" fmla="*/ 105255 w 866592"/>
              <a:gd name="connsiteY9" fmla="*/ 539094 h 672319"/>
              <a:gd name="connsiteX10" fmla="*/ 170082 w 866592"/>
              <a:gd name="connsiteY10" fmla="*/ 576626 h 672319"/>
              <a:gd name="connsiteX11" fmla="*/ 255380 w 866592"/>
              <a:gd name="connsiteY11" fmla="*/ 620981 h 672319"/>
              <a:gd name="connsiteX12" fmla="*/ 330443 w 866592"/>
              <a:gd name="connsiteY12" fmla="*/ 634629 h 672319"/>
              <a:gd name="connsiteX13" fmla="*/ 487392 w 866592"/>
              <a:gd name="connsiteY13" fmla="*/ 661924 h 672319"/>
              <a:gd name="connsiteX14" fmla="*/ 617046 w 866592"/>
              <a:gd name="connsiteY14" fmla="*/ 672160 h 672319"/>
              <a:gd name="connsiteX15" fmla="*/ 719404 w 866592"/>
              <a:gd name="connsiteY15" fmla="*/ 655100 h 672319"/>
              <a:gd name="connsiteX16" fmla="*/ 862706 w 866592"/>
              <a:gd name="connsiteY16" fmla="*/ 569802 h 672319"/>
              <a:gd name="connsiteX17" fmla="*/ 821762 w 866592"/>
              <a:gd name="connsiteY17" fmla="*/ 525447 h 672319"/>
              <a:gd name="connsiteX18" fmla="*/ 777407 w 866592"/>
              <a:gd name="connsiteY18" fmla="*/ 498151 h 672319"/>
              <a:gd name="connsiteX19" fmla="*/ 719404 w 866592"/>
              <a:gd name="connsiteY19" fmla="*/ 464032 h 672319"/>
              <a:gd name="connsiteX20" fmla="*/ 675049 w 866592"/>
              <a:gd name="connsiteY20" fmla="*/ 429912 h 672319"/>
              <a:gd name="connsiteX21" fmla="*/ 620458 w 866592"/>
              <a:gd name="connsiteY21" fmla="*/ 382145 h 672319"/>
              <a:gd name="connsiteX22" fmla="*/ 552219 w 866592"/>
              <a:gd name="connsiteY22" fmla="*/ 317318 h 672319"/>
              <a:gd name="connsiteX23" fmla="*/ 501040 w 866592"/>
              <a:gd name="connsiteY23" fmla="*/ 259315 h 672319"/>
              <a:gd name="connsiteX24" fmla="*/ 439625 w 866592"/>
              <a:gd name="connsiteY24" fmla="*/ 262727 h 672319"/>
              <a:gd name="connsiteX25" fmla="*/ 388446 w 866592"/>
              <a:gd name="connsiteY25" fmla="*/ 313906 h 672319"/>
              <a:gd name="connsiteX26" fmla="*/ 320207 w 866592"/>
              <a:gd name="connsiteY26" fmla="*/ 334378 h 672319"/>
              <a:gd name="connsiteX27" fmla="*/ 286088 w 866592"/>
              <a:gd name="connsiteY27" fmla="*/ 262727 h 672319"/>
              <a:gd name="connsiteX28" fmla="*/ 269028 w 866592"/>
              <a:gd name="connsiteY28" fmla="*/ 191076 h 672319"/>
              <a:gd name="connsiteX29" fmla="*/ 275852 w 866592"/>
              <a:gd name="connsiteY29" fmla="*/ 105778 h 672319"/>
              <a:gd name="connsiteX30" fmla="*/ 282676 w 866592"/>
              <a:gd name="connsiteY30" fmla="*/ 44363 h 672319"/>
              <a:gd name="connsiteX31" fmla="*/ 306559 w 866592"/>
              <a:gd name="connsiteY31" fmla="*/ 8 h 67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66592" h="672319">
                <a:moveTo>
                  <a:pt x="306559" y="8"/>
                </a:moveTo>
                <a:cubicBezTo>
                  <a:pt x="296892" y="577"/>
                  <a:pt x="247988" y="35265"/>
                  <a:pt x="224673" y="47775"/>
                </a:cubicBezTo>
                <a:cubicBezTo>
                  <a:pt x="201358" y="60285"/>
                  <a:pt x="191122" y="59716"/>
                  <a:pt x="166670" y="75070"/>
                </a:cubicBezTo>
                <a:cubicBezTo>
                  <a:pt x="142218" y="90424"/>
                  <a:pt x="97862" y="117151"/>
                  <a:pt x="77959" y="139897"/>
                </a:cubicBezTo>
                <a:cubicBezTo>
                  <a:pt x="58056" y="162643"/>
                  <a:pt x="59194" y="180272"/>
                  <a:pt x="47252" y="211548"/>
                </a:cubicBezTo>
                <a:cubicBezTo>
                  <a:pt x="35310" y="242824"/>
                  <a:pt x="13701" y="297415"/>
                  <a:pt x="6309" y="327554"/>
                </a:cubicBezTo>
                <a:cubicBezTo>
                  <a:pt x="-1084" y="357693"/>
                  <a:pt x="-1652" y="371341"/>
                  <a:pt x="2897" y="392381"/>
                </a:cubicBezTo>
                <a:cubicBezTo>
                  <a:pt x="7446" y="413421"/>
                  <a:pt x="23937" y="434462"/>
                  <a:pt x="33604" y="453796"/>
                </a:cubicBezTo>
                <a:cubicBezTo>
                  <a:pt x="43271" y="473130"/>
                  <a:pt x="48958" y="494171"/>
                  <a:pt x="60900" y="508387"/>
                </a:cubicBezTo>
                <a:cubicBezTo>
                  <a:pt x="72842" y="522603"/>
                  <a:pt x="87058" y="527721"/>
                  <a:pt x="105255" y="539094"/>
                </a:cubicBezTo>
                <a:cubicBezTo>
                  <a:pt x="123452" y="550467"/>
                  <a:pt x="145061" y="562978"/>
                  <a:pt x="170082" y="576626"/>
                </a:cubicBezTo>
                <a:cubicBezTo>
                  <a:pt x="195103" y="590274"/>
                  <a:pt x="228653" y="611314"/>
                  <a:pt x="255380" y="620981"/>
                </a:cubicBezTo>
                <a:cubicBezTo>
                  <a:pt x="282107" y="630648"/>
                  <a:pt x="330443" y="634629"/>
                  <a:pt x="330443" y="634629"/>
                </a:cubicBezTo>
                <a:cubicBezTo>
                  <a:pt x="369112" y="641453"/>
                  <a:pt x="439625" y="655669"/>
                  <a:pt x="487392" y="661924"/>
                </a:cubicBezTo>
                <a:cubicBezTo>
                  <a:pt x="535159" y="668179"/>
                  <a:pt x="578377" y="673297"/>
                  <a:pt x="617046" y="672160"/>
                </a:cubicBezTo>
                <a:cubicBezTo>
                  <a:pt x="655715" y="671023"/>
                  <a:pt x="678461" y="672160"/>
                  <a:pt x="719404" y="655100"/>
                </a:cubicBezTo>
                <a:cubicBezTo>
                  <a:pt x="760347" y="638040"/>
                  <a:pt x="845646" y="591411"/>
                  <a:pt x="862706" y="569802"/>
                </a:cubicBezTo>
                <a:cubicBezTo>
                  <a:pt x="879766" y="548193"/>
                  <a:pt x="835978" y="537389"/>
                  <a:pt x="821762" y="525447"/>
                </a:cubicBezTo>
                <a:cubicBezTo>
                  <a:pt x="807546" y="513505"/>
                  <a:pt x="794467" y="508387"/>
                  <a:pt x="777407" y="498151"/>
                </a:cubicBezTo>
                <a:cubicBezTo>
                  <a:pt x="760347" y="487915"/>
                  <a:pt x="736464" y="475405"/>
                  <a:pt x="719404" y="464032"/>
                </a:cubicBezTo>
                <a:cubicBezTo>
                  <a:pt x="702344" y="452659"/>
                  <a:pt x="691540" y="443560"/>
                  <a:pt x="675049" y="429912"/>
                </a:cubicBezTo>
                <a:cubicBezTo>
                  <a:pt x="658558" y="416264"/>
                  <a:pt x="640930" y="400911"/>
                  <a:pt x="620458" y="382145"/>
                </a:cubicBezTo>
                <a:cubicBezTo>
                  <a:pt x="599986" y="363379"/>
                  <a:pt x="572122" y="337790"/>
                  <a:pt x="552219" y="317318"/>
                </a:cubicBezTo>
                <a:cubicBezTo>
                  <a:pt x="532316" y="296846"/>
                  <a:pt x="519806" y="268414"/>
                  <a:pt x="501040" y="259315"/>
                </a:cubicBezTo>
                <a:cubicBezTo>
                  <a:pt x="482274" y="250217"/>
                  <a:pt x="458391" y="253629"/>
                  <a:pt x="439625" y="262727"/>
                </a:cubicBezTo>
                <a:cubicBezTo>
                  <a:pt x="420859" y="271826"/>
                  <a:pt x="408349" y="301964"/>
                  <a:pt x="388446" y="313906"/>
                </a:cubicBezTo>
                <a:cubicBezTo>
                  <a:pt x="368543" y="325848"/>
                  <a:pt x="337267" y="342908"/>
                  <a:pt x="320207" y="334378"/>
                </a:cubicBezTo>
                <a:cubicBezTo>
                  <a:pt x="303147" y="325848"/>
                  <a:pt x="294618" y="286611"/>
                  <a:pt x="286088" y="262727"/>
                </a:cubicBezTo>
                <a:cubicBezTo>
                  <a:pt x="277558" y="238843"/>
                  <a:pt x="270734" y="217234"/>
                  <a:pt x="269028" y="191076"/>
                </a:cubicBezTo>
                <a:cubicBezTo>
                  <a:pt x="267322" y="164918"/>
                  <a:pt x="273577" y="130230"/>
                  <a:pt x="275852" y="105778"/>
                </a:cubicBezTo>
                <a:cubicBezTo>
                  <a:pt x="278127" y="81326"/>
                  <a:pt x="280401" y="60854"/>
                  <a:pt x="282676" y="44363"/>
                </a:cubicBezTo>
                <a:cubicBezTo>
                  <a:pt x="284951" y="27872"/>
                  <a:pt x="316226" y="-561"/>
                  <a:pt x="306559" y="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9" name="Freeform: Shape 98"/>
          <p:cNvSpPr/>
          <p:nvPr/>
        </p:nvSpPr>
        <p:spPr>
          <a:xfrm>
            <a:off x="2406761" y="5906218"/>
            <a:ext cx="559349" cy="395293"/>
          </a:xfrm>
          <a:custGeom>
            <a:avLst/>
            <a:gdLst>
              <a:gd name="connsiteX0" fmla="*/ 20535 w 839024"/>
              <a:gd name="connsiteY0" fmla="*/ 36647 h 592939"/>
              <a:gd name="connsiteX1" fmla="*/ 3475 w 839024"/>
              <a:gd name="connsiteY1" fmla="*/ 166301 h 592939"/>
              <a:gd name="connsiteX2" fmla="*/ 3475 w 839024"/>
              <a:gd name="connsiteY2" fmla="*/ 217480 h 592939"/>
              <a:gd name="connsiteX3" fmla="*/ 63 w 839024"/>
              <a:gd name="connsiteY3" fmla="*/ 258423 h 592939"/>
              <a:gd name="connsiteX4" fmla="*/ 6887 w 839024"/>
              <a:gd name="connsiteY4" fmla="*/ 261835 h 592939"/>
              <a:gd name="connsiteX5" fmla="*/ 20535 w 839024"/>
              <a:gd name="connsiteY5" fmla="*/ 323250 h 592939"/>
              <a:gd name="connsiteX6" fmla="*/ 30770 w 839024"/>
              <a:gd name="connsiteY6" fmla="*/ 340309 h 592939"/>
              <a:gd name="connsiteX7" fmla="*/ 47830 w 839024"/>
              <a:gd name="connsiteY7" fmla="*/ 364193 h 592939"/>
              <a:gd name="connsiteX8" fmla="*/ 61478 w 839024"/>
              <a:gd name="connsiteY8" fmla="*/ 364193 h 592939"/>
              <a:gd name="connsiteX9" fmla="*/ 88773 w 839024"/>
              <a:gd name="connsiteY9" fmla="*/ 343721 h 592939"/>
              <a:gd name="connsiteX10" fmla="*/ 116069 w 839024"/>
              <a:gd name="connsiteY10" fmla="*/ 323250 h 592939"/>
              <a:gd name="connsiteX11" fmla="*/ 150188 w 839024"/>
              <a:gd name="connsiteY11" fmla="*/ 309602 h 592939"/>
              <a:gd name="connsiteX12" fmla="*/ 180896 w 839024"/>
              <a:gd name="connsiteY12" fmla="*/ 292542 h 592939"/>
              <a:gd name="connsiteX13" fmla="*/ 211603 w 839024"/>
              <a:gd name="connsiteY13" fmla="*/ 289130 h 592939"/>
              <a:gd name="connsiteX14" fmla="*/ 242311 w 839024"/>
              <a:gd name="connsiteY14" fmla="*/ 309602 h 592939"/>
              <a:gd name="connsiteX15" fmla="*/ 296902 w 839024"/>
              <a:gd name="connsiteY15" fmla="*/ 357369 h 592939"/>
              <a:gd name="connsiteX16" fmla="*/ 344669 w 839024"/>
              <a:gd name="connsiteY16" fmla="*/ 394901 h 592939"/>
              <a:gd name="connsiteX17" fmla="*/ 402672 w 839024"/>
              <a:gd name="connsiteY17" fmla="*/ 452904 h 592939"/>
              <a:gd name="connsiteX18" fmla="*/ 450439 w 839024"/>
              <a:gd name="connsiteY18" fmla="*/ 493847 h 592939"/>
              <a:gd name="connsiteX19" fmla="*/ 505030 w 839024"/>
              <a:gd name="connsiteY19" fmla="*/ 524554 h 592939"/>
              <a:gd name="connsiteX20" fmla="*/ 549385 w 839024"/>
              <a:gd name="connsiteY20" fmla="*/ 558674 h 592939"/>
              <a:gd name="connsiteX21" fmla="*/ 590329 w 839024"/>
              <a:gd name="connsiteY21" fmla="*/ 582557 h 592939"/>
              <a:gd name="connsiteX22" fmla="*/ 610800 w 839024"/>
              <a:gd name="connsiteY22" fmla="*/ 592793 h 592939"/>
              <a:gd name="connsiteX23" fmla="*/ 672215 w 839024"/>
              <a:gd name="connsiteY23" fmla="*/ 575733 h 592939"/>
              <a:gd name="connsiteX24" fmla="*/ 719982 w 839024"/>
              <a:gd name="connsiteY24" fmla="*/ 541614 h 592939"/>
              <a:gd name="connsiteX25" fmla="*/ 771161 w 839024"/>
              <a:gd name="connsiteY25" fmla="*/ 476787 h 592939"/>
              <a:gd name="connsiteX26" fmla="*/ 805281 w 839024"/>
              <a:gd name="connsiteY26" fmla="*/ 418784 h 592939"/>
              <a:gd name="connsiteX27" fmla="*/ 832576 w 839024"/>
              <a:gd name="connsiteY27" fmla="*/ 371017 h 592939"/>
              <a:gd name="connsiteX28" fmla="*/ 835988 w 839024"/>
              <a:gd name="connsiteY28" fmla="*/ 313014 h 592939"/>
              <a:gd name="connsiteX29" fmla="*/ 795045 w 839024"/>
              <a:gd name="connsiteY29" fmla="*/ 207244 h 592939"/>
              <a:gd name="connsiteX30" fmla="*/ 781397 w 839024"/>
              <a:gd name="connsiteY30" fmla="*/ 193596 h 592939"/>
              <a:gd name="connsiteX31" fmla="*/ 726806 w 839024"/>
              <a:gd name="connsiteY31" fmla="*/ 125357 h 592939"/>
              <a:gd name="connsiteX32" fmla="*/ 689275 w 839024"/>
              <a:gd name="connsiteY32" fmla="*/ 87826 h 592939"/>
              <a:gd name="connsiteX33" fmla="*/ 545973 w 839024"/>
              <a:gd name="connsiteY33" fmla="*/ 26411 h 592939"/>
              <a:gd name="connsiteX34" fmla="*/ 464087 w 839024"/>
              <a:gd name="connsiteY34" fmla="*/ 16175 h 592939"/>
              <a:gd name="connsiteX35" fmla="*/ 392436 w 839024"/>
              <a:gd name="connsiteY35" fmla="*/ 2527 h 592939"/>
              <a:gd name="connsiteX36" fmla="*/ 313961 w 839024"/>
              <a:gd name="connsiteY36" fmla="*/ 2527 h 592939"/>
              <a:gd name="connsiteX37" fmla="*/ 194543 w 839024"/>
              <a:gd name="connsiteY37" fmla="*/ 2527 h 592939"/>
              <a:gd name="connsiteX38" fmla="*/ 20535 w 839024"/>
              <a:gd name="connsiteY38" fmla="*/ 36647 h 59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39024" h="592939">
                <a:moveTo>
                  <a:pt x="20535" y="36647"/>
                </a:moveTo>
                <a:cubicBezTo>
                  <a:pt x="-11310" y="63943"/>
                  <a:pt x="6318" y="136162"/>
                  <a:pt x="3475" y="166301"/>
                </a:cubicBezTo>
                <a:cubicBezTo>
                  <a:pt x="632" y="196440"/>
                  <a:pt x="4044" y="202126"/>
                  <a:pt x="3475" y="217480"/>
                </a:cubicBezTo>
                <a:cubicBezTo>
                  <a:pt x="2906" y="232834"/>
                  <a:pt x="-506" y="251031"/>
                  <a:pt x="63" y="258423"/>
                </a:cubicBezTo>
                <a:cubicBezTo>
                  <a:pt x="632" y="265815"/>
                  <a:pt x="3475" y="251031"/>
                  <a:pt x="6887" y="261835"/>
                </a:cubicBezTo>
                <a:cubicBezTo>
                  <a:pt x="10299" y="272639"/>
                  <a:pt x="16555" y="310171"/>
                  <a:pt x="20535" y="323250"/>
                </a:cubicBezTo>
                <a:cubicBezTo>
                  <a:pt x="24515" y="336329"/>
                  <a:pt x="26221" y="333485"/>
                  <a:pt x="30770" y="340309"/>
                </a:cubicBezTo>
                <a:cubicBezTo>
                  <a:pt x="35319" y="347133"/>
                  <a:pt x="42712" y="360212"/>
                  <a:pt x="47830" y="364193"/>
                </a:cubicBezTo>
                <a:cubicBezTo>
                  <a:pt x="52948" y="368174"/>
                  <a:pt x="54654" y="367605"/>
                  <a:pt x="61478" y="364193"/>
                </a:cubicBezTo>
                <a:cubicBezTo>
                  <a:pt x="68302" y="360781"/>
                  <a:pt x="88773" y="343721"/>
                  <a:pt x="88773" y="343721"/>
                </a:cubicBezTo>
                <a:cubicBezTo>
                  <a:pt x="97871" y="336897"/>
                  <a:pt x="105833" y="328937"/>
                  <a:pt x="116069" y="323250"/>
                </a:cubicBezTo>
                <a:cubicBezTo>
                  <a:pt x="126305" y="317564"/>
                  <a:pt x="139384" y="314720"/>
                  <a:pt x="150188" y="309602"/>
                </a:cubicBezTo>
                <a:cubicBezTo>
                  <a:pt x="160992" y="304484"/>
                  <a:pt x="170660" y="295954"/>
                  <a:pt x="180896" y="292542"/>
                </a:cubicBezTo>
                <a:cubicBezTo>
                  <a:pt x="191132" y="289130"/>
                  <a:pt x="201367" y="286287"/>
                  <a:pt x="211603" y="289130"/>
                </a:cubicBezTo>
                <a:cubicBezTo>
                  <a:pt x="221839" y="291973"/>
                  <a:pt x="228095" y="298229"/>
                  <a:pt x="242311" y="309602"/>
                </a:cubicBezTo>
                <a:cubicBezTo>
                  <a:pt x="256527" y="320975"/>
                  <a:pt x="279842" y="343153"/>
                  <a:pt x="296902" y="357369"/>
                </a:cubicBezTo>
                <a:cubicBezTo>
                  <a:pt x="313962" y="371585"/>
                  <a:pt x="327041" y="378979"/>
                  <a:pt x="344669" y="394901"/>
                </a:cubicBezTo>
                <a:cubicBezTo>
                  <a:pt x="362297" y="410823"/>
                  <a:pt x="385044" y="436413"/>
                  <a:pt x="402672" y="452904"/>
                </a:cubicBezTo>
                <a:cubicBezTo>
                  <a:pt x="420300" y="469395"/>
                  <a:pt x="433379" y="481905"/>
                  <a:pt x="450439" y="493847"/>
                </a:cubicBezTo>
                <a:cubicBezTo>
                  <a:pt x="467499" y="505789"/>
                  <a:pt x="488539" y="513750"/>
                  <a:pt x="505030" y="524554"/>
                </a:cubicBezTo>
                <a:cubicBezTo>
                  <a:pt x="521521" y="535359"/>
                  <a:pt x="535169" y="549007"/>
                  <a:pt x="549385" y="558674"/>
                </a:cubicBezTo>
                <a:cubicBezTo>
                  <a:pt x="563602" y="568341"/>
                  <a:pt x="580093" y="576871"/>
                  <a:pt x="590329" y="582557"/>
                </a:cubicBezTo>
                <a:cubicBezTo>
                  <a:pt x="600565" y="588244"/>
                  <a:pt x="597152" y="593930"/>
                  <a:pt x="610800" y="592793"/>
                </a:cubicBezTo>
                <a:cubicBezTo>
                  <a:pt x="624448" y="591656"/>
                  <a:pt x="654018" y="584263"/>
                  <a:pt x="672215" y="575733"/>
                </a:cubicBezTo>
                <a:cubicBezTo>
                  <a:pt x="690412" y="567203"/>
                  <a:pt x="703491" y="558105"/>
                  <a:pt x="719982" y="541614"/>
                </a:cubicBezTo>
                <a:cubicBezTo>
                  <a:pt x="736473" y="525123"/>
                  <a:pt x="756945" y="497259"/>
                  <a:pt x="771161" y="476787"/>
                </a:cubicBezTo>
                <a:cubicBezTo>
                  <a:pt x="785378" y="456315"/>
                  <a:pt x="795045" y="436412"/>
                  <a:pt x="805281" y="418784"/>
                </a:cubicBezTo>
                <a:cubicBezTo>
                  <a:pt x="815517" y="401156"/>
                  <a:pt x="827458" y="388645"/>
                  <a:pt x="832576" y="371017"/>
                </a:cubicBezTo>
                <a:cubicBezTo>
                  <a:pt x="837694" y="353389"/>
                  <a:pt x="842243" y="340310"/>
                  <a:pt x="835988" y="313014"/>
                </a:cubicBezTo>
                <a:cubicBezTo>
                  <a:pt x="829733" y="285718"/>
                  <a:pt x="804143" y="227147"/>
                  <a:pt x="795045" y="207244"/>
                </a:cubicBezTo>
                <a:cubicBezTo>
                  <a:pt x="785947" y="187341"/>
                  <a:pt x="792770" y="207244"/>
                  <a:pt x="781397" y="193596"/>
                </a:cubicBezTo>
                <a:cubicBezTo>
                  <a:pt x="770024" y="179948"/>
                  <a:pt x="742160" y="142985"/>
                  <a:pt x="726806" y="125357"/>
                </a:cubicBezTo>
                <a:cubicBezTo>
                  <a:pt x="711452" y="107729"/>
                  <a:pt x="719414" y="104317"/>
                  <a:pt x="689275" y="87826"/>
                </a:cubicBezTo>
                <a:cubicBezTo>
                  <a:pt x="659136" y="71335"/>
                  <a:pt x="583504" y="38353"/>
                  <a:pt x="545973" y="26411"/>
                </a:cubicBezTo>
                <a:cubicBezTo>
                  <a:pt x="508442" y="14469"/>
                  <a:pt x="489676" y="20156"/>
                  <a:pt x="464087" y="16175"/>
                </a:cubicBezTo>
                <a:cubicBezTo>
                  <a:pt x="438498" y="12194"/>
                  <a:pt x="417457" y="4802"/>
                  <a:pt x="392436" y="2527"/>
                </a:cubicBezTo>
                <a:cubicBezTo>
                  <a:pt x="367415" y="252"/>
                  <a:pt x="313961" y="2527"/>
                  <a:pt x="313961" y="2527"/>
                </a:cubicBezTo>
                <a:cubicBezTo>
                  <a:pt x="280979" y="2527"/>
                  <a:pt x="238330" y="-3160"/>
                  <a:pt x="194543" y="2527"/>
                </a:cubicBezTo>
                <a:cubicBezTo>
                  <a:pt x="150757" y="8214"/>
                  <a:pt x="52380" y="9351"/>
                  <a:pt x="20535" y="3664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100" name="Picture 12" descr="Explosion Animated Gif - ClipArt Best">
            <a:hlinkClick r:id="rId37" action="ppaction://hlinksldjump"/>
          </p:cNvPr>
          <p:cNvPicPr>
            <a:picLocks noChangeAspect="1" noChangeArrowheads="1" noCrop="1"/>
          </p:cNvPicPr>
          <p:nvPr/>
        </p:nvPicPr>
        <p:blipFill>
          <a:blip r:embed="rId32"/>
          <a:srcRect/>
          <a:stretch>
            <a:fillRect/>
          </a:stretch>
        </p:blipFill>
        <p:spPr bwMode="auto">
          <a:xfrm>
            <a:off x="4919423" y="4870190"/>
            <a:ext cx="1380985" cy="103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TextBox 100"/>
          <p:cNvSpPr txBox="1"/>
          <p:nvPr/>
        </p:nvSpPr>
        <p:spPr>
          <a:xfrm>
            <a:off x="11193909" y="4096794"/>
            <a:ext cx="72236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Courgette" panose="020B0704020202020204" pitchFamily="2" charset="0"/>
              </a:rPr>
              <a:t>10</a:t>
            </a:r>
          </a:p>
        </p:txBody>
      </p:sp>
      <p:sp>
        <p:nvSpPr>
          <p:cNvPr id="109" name="Freeform: Shape 108"/>
          <p:cNvSpPr/>
          <p:nvPr/>
        </p:nvSpPr>
        <p:spPr>
          <a:xfrm>
            <a:off x="3861928" y="6337600"/>
            <a:ext cx="563112" cy="324920"/>
          </a:xfrm>
          <a:custGeom>
            <a:avLst/>
            <a:gdLst>
              <a:gd name="connsiteX0" fmla="*/ 5723 w 844668"/>
              <a:gd name="connsiteY0" fmla="*/ 194 h 487380"/>
              <a:gd name="connsiteX1" fmla="*/ 5723 w 844668"/>
              <a:gd name="connsiteY1" fmla="*/ 66869 h 487380"/>
              <a:gd name="connsiteX2" fmla="*/ 24773 w 844668"/>
              <a:gd name="connsiteY2" fmla="*/ 124019 h 487380"/>
              <a:gd name="connsiteX3" fmla="*/ 53348 w 844668"/>
              <a:gd name="connsiteY3" fmla="*/ 209744 h 487380"/>
              <a:gd name="connsiteX4" fmla="*/ 62873 w 844668"/>
              <a:gd name="connsiteY4" fmla="*/ 257369 h 487380"/>
              <a:gd name="connsiteX5" fmla="*/ 91448 w 844668"/>
              <a:gd name="connsiteY5" fmla="*/ 304994 h 487380"/>
              <a:gd name="connsiteX6" fmla="*/ 110498 w 844668"/>
              <a:gd name="connsiteY6" fmla="*/ 362144 h 487380"/>
              <a:gd name="connsiteX7" fmla="*/ 158123 w 844668"/>
              <a:gd name="connsiteY7" fmla="*/ 409769 h 487380"/>
              <a:gd name="connsiteX8" fmla="*/ 234323 w 844668"/>
              <a:gd name="connsiteY8" fmla="*/ 428819 h 487380"/>
              <a:gd name="connsiteX9" fmla="*/ 320048 w 844668"/>
              <a:gd name="connsiteY9" fmla="*/ 466919 h 487380"/>
              <a:gd name="connsiteX10" fmla="*/ 377198 w 844668"/>
              <a:gd name="connsiteY10" fmla="*/ 485969 h 487380"/>
              <a:gd name="connsiteX11" fmla="*/ 462923 w 844668"/>
              <a:gd name="connsiteY11" fmla="*/ 485969 h 487380"/>
              <a:gd name="connsiteX12" fmla="*/ 586748 w 844668"/>
              <a:gd name="connsiteY12" fmla="*/ 485969 h 487380"/>
              <a:gd name="connsiteX13" fmla="*/ 672473 w 844668"/>
              <a:gd name="connsiteY13" fmla="*/ 476444 h 487380"/>
              <a:gd name="connsiteX14" fmla="*/ 758198 w 844668"/>
              <a:gd name="connsiteY14" fmla="*/ 447869 h 487380"/>
              <a:gd name="connsiteX15" fmla="*/ 815348 w 844668"/>
              <a:gd name="connsiteY15" fmla="*/ 409769 h 487380"/>
              <a:gd name="connsiteX16" fmla="*/ 843923 w 844668"/>
              <a:gd name="connsiteY16" fmla="*/ 400244 h 487380"/>
              <a:gd name="connsiteX17" fmla="*/ 786773 w 844668"/>
              <a:gd name="connsiteY17" fmla="*/ 371669 h 487380"/>
              <a:gd name="connsiteX18" fmla="*/ 691523 w 844668"/>
              <a:gd name="connsiteY18" fmla="*/ 400244 h 487380"/>
              <a:gd name="connsiteX19" fmla="*/ 624848 w 844668"/>
              <a:gd name="connsiteY19" fmla="*/ 343094 h 487380"/>
              <a:gd name="connsiteX20" fmla="*/ 586748 w 844668"/>
              <a:gd name="connsiteY20" fmla="*/ 304994 h 487380"/>
              <a:gd name="connsiteX21" fmla="*/ 558173 w 844668"/>
              <a:gd name="connsiteY21" fmla="*/ 238319 h 487380"/>
              <a:gd name="connsiteX22" fmla="*/ 558173 w 844668"/>
              <a:gd name="connsiteY22" fmla="*/ 200219 h 487380"/>
              <a:gd name="connsiteX23" fmla="*/ 424823 w 844668"/>
              <a:gd name="connsiteY23" fmla="*/ 181169 h 487380"/>
              <a:gd name="connsiteX24" fmla="*/ 291473 w 844668"/>
              <a:gd name="connsiteY24" fmla="*/ 162119 h 487380"/>
              <a:gd name="connsiteX25" fmla="*/ 205748 w 844668"/>
              <a:gd name="connsiteY25" fmla="*/ 133544 h 487380"/>
              <a:gd name="connsiteX26" fmla="*/ 129548 w 844668"/>
              <a:gd name="connsiteY26" fmla="*/ 85919 h 487380"/>
              <a:gd name="connsiteX27" fmla="*/ 72398 w 844668"/>
              <a:gd name="connsiteY27" fmla="*/ 47819 h 487380"/>
              <a:gd name="connsiteX28" fmla="*/ 5723 w 844668"/>
              <a:gd name="connsiteY28" fmla="*/ 194 h 487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44668" h="487380">
                <a:moveTo>
                  <a:pt x="5723" y="194"/>
                </a:moveTo>
                <a:cubicBezTo>
                  <a:pt x="-5390" y="3369"/>
                  <a:pt x="2548" y="46232"/>
                  <a:pt x="5723" y="66869"/>
                </a:cubicBezTo>
                <a:cubicBezTo>
                  <a:pt x="8898" y="87507"/>
                  <a:pt x="24773" y="124019"/>
                  <a:pt x="24773" y="124019"/>
                </a:cubicBezTo>
                <a:cubicBezTo>
                  <a:pt x="32711" y="147832"/>
                  <a:pt x="46998" y="187519"/>
                  <a:pt x="53348" y="209744"/>
                </a:cubicBezTo>
                <a:cubicBezTo>
                  <a:pt x="59698" y="231969"/>
                  <a:pt x="56523" y="241494"/>
                  <a:pt x="62873" y="257369"/>
                </a:cubicBezTo>
                <a:cubicBezTo>
                  <a:pt x="69223" y="273244"/>
                  <a:pt x="83511" y="287532"/>
                  <a:pt x="91448" y="304994"/>
                </a:cubicBezTo>
                <a:cubicBezTo>
                  <a:pt x="99385" y="322456"/>
                  <a:pt x="99386" y="344682"/>
                  <a:pt x="110498" y="362144"/>
                </a:cubicBezTo>
                <a:cubicBezTo>
                  <a:pt x="121610" y="379606"/>
                  <a:pt x="137486" y="398657"/>
                  <a:pt x="158123" y="409769"/>
                </a:cubicBezTo>
                <a:cubicBezTo>
                  <a:pt x="178760" y="420881"/>
                  <a:pt x="207336" y="419294"/>
                  <a:pt x="234323" y="428819"/>
                </a:cubicBezTo>
                <a:cubicBezTo>
                  <a:pt x="261310" y="438344"/>
                  <a:pt x="296236" y="457394"/>
                  <a:pt x="320048" y="466919"/>
                </a:cubicBezTo>
                <a:cubicBezTo>
                  <a:pt x="343861" y="476444"/>
                  <a:pt x="353386" y="482794"/>
                  <a:pt x="377198" y="485969"/>
                </a:cubicBezTo>
                <a:cubicBezTo>
                  <a:pt x="401011" y="489144"/>
                  <a:pt x="462923" y="485969"/>
                  <a:pt x="462923" y="485969"/>
                </a:cubicBezTo>
                <a:cubicBezTo>
                  <a:pt x="497848" y="485969"/>
                  <a:pt x="551823" y="487557"/>
                  <a:pt x="586748" y="485969"/>
                </a:cubicBezTo>
                <a:cubicBezTo>
                  <a:pt x="621673" y="484381"/>
                  <a:pt x="643898" y="482794"/>
                  <a:pt x="672473" y="476444"/>
                </a:cubicBezTo>
                <a:cubicBezTo>
                  <a:pt x="701048" y="470094"/>
                  <a:pt x="734386" y="458982"/>
                  <a:pt x="758198" y="447869"/>
                </a:cubicBezTo>
                <a:cubicBezTo>
                  <a:pt x="782011" y="436757"/>
                  <a:pt x="815348" y="409769"/>
                  <a:pt x="815348" y="409769"/>
                </a:cubicBezTo>
                <a:cubicBezTo>
                  <a:pt x="829635" y="401832"/>
                  <a:pt x="848685" y="406594"/>
                  <a:pt x="843923" y="400244"/>
                </a:cubicBezTo>
                <a:cubicBezTo>
                  <a:pt x="839161" y="393894"/>
                  <a:pt x="812173" y="371669"/>
                  <a:pt x="786773" y="371669"/>
                </a:cubicBezTo>
                <a:cubicBezTo>
                  <a:pt x="761373" y="371669"/>
                  <a:pt x="718510" y="405006"/>
                  <a:pt x="691523" y="400244"/>
                </a:cubicBezTo>
                <a:cubicBezTo>
                  <a:pt x="664536" y="395482"/>
                  <a:pt x="624848" y="343094"/>
                  <a:pt x="624848" y="343094"/>
                </a:cubicBezTo>
                <a:cubicBezTo>
                  <a:pt x="607386" y="327219"/>
                  <a:pt x="597860" y="322456"/>
                  <a:pt x="586748" y="304994"/>
                </a:cubicBezTo>
                <a:cubicBezTo>
                  <a:pt x="575636" y="287532"/>
                  <a:pt x="558173" y="238319"/>
                  <a:pt x="558173" y="238319"/>
                </a:cubicBezTo>
                <a:cubicBezTo>
                  <a:pt x="553410" y="220856"/>
                  <a:pt x="580398" y="209744"/>
                  <a:pt x="558173" y="200219"/>
                </a:cubicBezTo>
                <a:cubicBezTo>
                  <a:pt x="535948" y="190694"/>
                  <a:pt x="424823" y="181169"/>
                  <a:pt x="424823" y="181169"/>
                </a:cubicBezTo>
                <a:cubicBezTo>
                  <a:pt x="380373" y="174819"/>
                  <a:pt x="327985" y="170056"/>
                  <a:pt x="291473" y="162119"/>
                </a:cubicBezTo>
                <a:cubicBezTo>
                  <a:pt x="254961" y="154182"/>
                  <a:pt x="232735" y="146244"/>
                  <a:pt x="205748" y="133544"/>
                </a:cubicBezTo>
                <a:cubicBezTo>
                  <a:pt x="178761" y="120844"/>
                  <a:pt x="151773" y="100207"/>
                  <a:pt x="129548" y="85919"/>
                </a:cubicBezTo>
                <a:cubicBezTo>
                  <a:pt x="107323" y="71631"/>
                  <a:pt x="93035" y="62106"/>
                  <a:pt x="72398" y="47819"/>
                </a:cubicBezTo>
                <a:cubicBezTo>
                  <a:pt x="51761" y="33532"/>
                  <a:pt x="16836" y="-2981"/>
                  <a:pt x="5723" y="19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10" name="Freeform: Shape 109"/>
          <p:cNvSpPr/>
          <p:nvPr/>
        </p:nvSpPr>
        <p:spPr>
          <a:xfrm>
            <a:off x="3216267" y="6374987"/>
            <a:ext cx="577728" cy="448213"/>
          </a:xfrm>
          <a:custGeom>
            <a:avLst/>
            <a:gdLst>
              <a:gd name="connsiteX0" fmla="*/ 306559 w 866592"/>
              <a:gd name="connsiteY0" fmla="*/ 8 h 672319"/>
              <a:gd name="connsiteX1" fmla="*/ 224673 w 866592"/>
              <a:gd name="connsiteY1" fmla="*/ 47775 h 672319"/>
              <a:gd name="connsiteX2" fmla="*/ 166670 w 866592"/>
              <a:gd name="connsiteY2" fmla="*/ 75070 h 672319"/>
              <a:gd name="connsiteX3" fmla="*/ 77959 w 866592"/>
              <a:gd name="connsiteY3" fmla="*/ 139897 h 672319"/>
              <a:gd name="connsiteX4" fmla="*/ 47252 w 866592"/>
              <a:gd name="connsiteY4" fmla="*/ 211548 h 672319"/>
              <a:gd name="connsiteX5" fmla="*/ 6309 w 866592"/>
              <a:gd name="connsiteY5" fmla="*/ 327554 h 672319"/>
              <a:gd name="connsiteX6" fmla="*/ 2897 w 866592"/>
              <a:gd name="connsiteY6" fmla="*/ 392381 h 672319"/>
              <a:gd name="connsiteX7" fmla="*/ 33604 w 866592"/>
              <a:gd name="connsiteY7" fmla="*/ 453796 h 672319"/>
              <a:gd name="connsiteX8" fmla="*/ 60900 w 866592"/>
              <a:gd name="connsiteY8" fmla="*/ 508387 h 672319"/>
              <a:gd name="connsiteX9" fmla="*/ 105255 w 866592"/>
              <a:gd name="connsiteY9" fmla="*/ 539094 h 672319"/>
              <a:gd name="connsiteX10" fmla="*/ 170082 w 866592"/>
              <a:gd name="connsiteY10" fmla="*/ 576626 h 672319"/>
              <a:gd name="connsiteX11" fmla="*/ 255380 w 866592"/>
              <a:gd name="connsiteY11" fmla="*/ 620981 h 672319"/>
              <a:gd name="connsiteX12" fmla="*/ 330443 w 866592"/>
              <a:gd name="connsiteY12" fmla="*/ 634629 h 672319"/>
              <a:gd name="connsiteX13" fmla="*/ 487392 w 866592"/>
              <a:gd name="connsiteY13" fmla="*/ 661924 h 672319"/>
              <a:gd name="connsiteX14" fmla="*/ 617046 w 866592"/>
              <a:gd name="connsiteY14" fmla="*/ 672160 h 672319"/>
              <a:gd name="connsiteX15" fmla="*/ 719404 w 866592"/>
              <a:gd name="connsiteY15" fmla="*/ 655100 h 672319"/>
              <a:gd name="connsiteX16" fmla="*/ 862706 w 866592"/>
              <a:gd name="connsiteY16" fmla="*/ 569802 h 672319"/>
              <a:gd name="connsiteX17" fmla="*/ 821762 w 866592"/>
              <a:gd name="connsiteY17" fmla="*/ 525447 h 672319"/>
              <a:gd name="connsiteX18" fmla="*/ 777407 w 866592"/>
              <a:gd name="connsiteY18" fmla="*/ 498151 h 672319"/>
              <a:gd name="connsiteX19" fmla="*/ 719404 w 866592"/>
              <a:gd name="connsiteY19" fmla="*/ 464032 h 672319"/>
              <a:gd name="connsiteX20" fmla="*/ 675049 w 866592"/>
              <a:gd name="connsiteY20" fmla="*/ 429912 h 672319"/>
              <a:gd name="connsiteX21" fmla="*/ 620458 w 866592"/>
              <a:gd name="connsiteY21" fmla="*/ 382145 h 672319"/>
              <a:gd name="connsiteX22" fmla="*/ 552219 w 866592"/>
              <a:gd name="connsiteY22" fmla="*/ 317318 h 672319"/>
              <a:gd name="connsiteX23" fmla="*/ 501040 w 866592"/>
              <a:gd name="connsiteY23" fmla="*/ 259315 h 672319"/>
              <a:gd name="connsiteX24" fmla="*/ 439625 w 866592"/>
              <a:gd name="connsiteY24" fmla="*/ 262727 h 672319"/>
              <a:gd name="connsiteX25" fmla="*/ 388446 w 866592"/>
              <a:gd name="connsiteY25" fmla="*/ 313906 h 672319"/>
              <a:gd name="connsiteX26" fmla="*/ 320207 w 866592"/>
              <a:gd name="connsiteY26" fmla="*/ 334378 h 672319"/>
              <a:gd name="connsiteX27" fmla="*/ 286088 w 866592"/>
              <a:gd name="connsiteY27" fmla="*/ 262727 h 672319"/>
              <a:gd name="connsiteX28" fmla="*/ 269028 w 866592"/>
              <a:gd name="connsiteY28" fmla="*/ 191076 h 672319"/>
              <a:gd name="connsiteX29" fmla="*/ 275852 w 866592"/>
              <a:gd name="connsiteY29" fmla="*/ 105778 h 672319"/>
              <a:gd name="connsiteX30" fmla="*/ 282676 w 866592"/>
              <a:gd name="connsiteY30" fmla="*/ 44363 h 672319"/>
              <a:gd name="connsiteX31" fmla="*/ 306559 w 866592"/>
              <a:gd name="connsiteY31" fmla="*/ 8 h 67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66592" h="672319">
                <a:moveTo>
                  <a:pt x="306559" y="8"/>
                </a:moveTo>
                <a:cubicBezTo>
                  <a:pt x="296892" y="577"/>
                  <a:pt x="247988" y="35265"/>
                  <a:pt x="224673" y="47775"/>
                </a:cubicBezTo>
                <a:cubicBezTo>
                  <a:pt x="201358" y="60285"/>
                  <a:pt x="191122" y="59716"/>
                  <a:pt x="166670" y="75070"/>
                </a:cubicBezTo>
                <a:cubicBezTo>
                  <a:pt x="142218" y="90424"/>
                  <a:pt x="97862" y="117151"/>
                  <a:pt x="77959" y="139897"/>
                </a:cubicBezTo>
                <a:cubicBezTo>
                  <a:pt x="58056" y="162643"/>
                  <a:pt x="59194" y="180272"/>
                  <a:pt x="47252" y="211548"/>
                </a:cubicBezTo>
                <a:cubicBezTo>
                  <a:pt x="35310" y="242824"/>
                  <a:pt x="13701" y="297415"/>
                  <a:pt x="6309" y="327554"/>
                </a:cubicBezTo>
                <a:cubicBezTo>
                  <a:pt x="-1084" y="357693"/>
                  <a:pt x="-1652" y="371341"/>
                  <a:pt x="2897" y="392381"/>
                </a:cubicBezTo>
                <a:cubicBezTo>
                  <a:pt x="7446" y="413421"/>
                  <a:pt x="23937" y="434462"/>
                  <a:pt x="33604" y="453796"/>
                </a:cubicBezTo>
                <a:cubicBezTo>
                  <a:pt x="43271" y="473130"/>
                  <a:pt x="48958" y="494171"/>
                  <a:pt x="60900" y="508387"/>
                </a:cubicBezTo>
                <a:cubicBezTo>
                  <a:pt x="72842" y="522603"/>
                  <a:pt x="87058" y="527721"/>
                  <a:pt x="105255" y="539094"/>
                </a:cubicBezTo>
                <a:cubicBezTo>
                  <a:pt x="123452" y="550467"/>
                  <a:pt x="145061" y="562978"/>
                  <a:pt x="170082" y="576626"/>
                </a:cubicBezTo>
                <a:cubicBezTo>
                  <a:pt x="195103" y="590274"/>
                  <a:pt x="228653" y="611314"/>
                  <a:pt x="255380" y="620981"/>
                </a:cubicBezTo>
                <a:cubicBezTo>
                  <a:pt x="282107" y="630648"/>
                  <a:pt x="330443" y="634629"/>
                  <a:pt x="330443" y="634629"/>
                </a:cubicBezTo>
                <a:cubicBezTo>
                  <a:pt x="369112" y="641453"/>
                  <a:pt x="439625" y="655669"/>
                  <a:pt x="487392" y="661924"/>
                </a:cubicBezTo>
                <a:cubicBezTo>
                  <a:pt x="535159" y="668179"/>
                  <a:pt x="578377" y="673297"/>
                  <a:pt x="617046" y="672160"/>
                </a:cubicBezTo>
                <a:cubicBezTo>
                  <a:pt x="655715" y="671023"/>
                  <a:pt x="678461" y="672160"/>
                  <a:pt x="719404" y="655100"/>
                </a:cubicBezTo>
                <a:cubicBezTo>
                  <a:pt x="760347" y="638040"/>
                  <a:pt x="845646" y="591411"/>
                  <a:pt x="862706" y="569802"/>
                </a:cubicBezTo>
                <a:cubicBezTo>
                  <a:pt x="879766" y="548193"/>
                  <a:pt x="835978" y="537389"/>
                  <a:pt x="821762" y="525447"/>
                </a:cubicBezTo>
                <a:cubicBezTo>
                  <a:pt x="807546" y="513505"/>
                  <a:pt x="794467" y="508387"/>
                  <a:pt x="777407" y="498151"/>
                </a:cubicBezTo>
                <a:cubicBezTo>
                  <a:pt x="760347" y="487915"/>
                  <a:pt x="736464" y="475405"/>
                  <a:pt x="719404" y="464032"/>
                </a:cubicBezTo>
                <a:cubicBezTo>
                  <a:pt x="702344" y="452659"/>
                  <a:pt x="691540" y="443560"/>
                  <a:pt x="675049" y="429912"/>
                </a:cubicBezTo>
                <a:cubicBezTo>
                  <a:pt x="658558" y="416264"/>
                  <a:pt x="640930" y="400911"/>
                  <a:pt x="620458" y="382145"/>
                </a:cubicBezTo>
                <a:cubicBezTo>
                  <a:pt x="599986" y="363379"/>
                  <a:pt x="572122" y="337790"/>
                  <a:pt x="552219" y="317318"/>
                </a:cubicBezTo>
                <a:cubicBezTo>
                  <a:pt x="532316" y="296846"/>
                  <a:pt x="519806" y="268414"/>
                  <a:pt x="501040" y="259315"/>
                </a:cubicBezTo>
                <a:cubicBezTo>
                  <a:pt x="482274" y="250217"/>
                  <a:pt x="458391" y="253629"/>
                  <a:pt x="439625" y="262727"/>
                </a:cubicBezTo>
                <a:cubicBezTo>
                  <a:pt x="420859" y="271826"/>
                  <a:pt x="408349" y="301964"/>
                  <a:pt x="388446" y="313906"/>
                </a:cubicBezTo>
                <a:cubicBezTo>
                  <a:pt x="368543" y="325848"/>
                  <a:pt x="337267" y="342908"/>
                  <a:pt x="320207" y="334378"/>
                </a:cubicBezTo>
                <a:cubicBezTo>
                  <a:pt x="303147" y="325848"/>
                  <a:pt x="294618" y="286611"/>
                  <a:pt x="286088" y="262727"/>
                </a:cubicBezTo>
                <a:cubicBezTo>
                  <a:pt x="277558" y="238843"/>
                  <a:pt x="270734" y="217234"/>
                  <a:pt x="269028" y="191076"/>
                </a:cubicBezTo>
                <a:cubicBezTo>
                  <a:pt x="267322" y="164918"/>
                  <a:pt x="273577" y="130230"/>
                  <a:pt x="275852" y="105778"/>
                </a:cubicBezTo>
                <a:cubicBezTo>
                  <a:pt x="278127" y="81326"/>
                  <a:pt x="280401" y="60854"/>
                  <a:pt x="282676" y="44363"/>
                </a:cubicBezTo>
                <a:cubicBezTo>
                  <a:pt x="284951" y="27872"/>
                  <a:pt x="316226" y="-561"/>
                  <a:pt x="306559" y="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11" name="Freeform: Shape 110"/>
          <p:cNvSpPr/>
          <p:nvPr/>
        </p:nvSpPr>
        <p:spPr>
          <a:xfrm>
            <a:off x="3450027" y="5877877"/>
            <a:ext cx="559349" cy="395293"/>
          </a:xfrm>
          <a:custGeom>
            <a:avLst/>
            <a:gdLst>
              <a:gd name="connsiteX0" fmla="*/ 20535 w 839024"/>
              <a:gd name="connsiteY0" fmla="*/ 36647 h 592939"/>
              <a:gd name="connsiteX1" fmla="*/ 3475 w 839024"/>
              <a:gd name="connsiteY1" fmla="*/ 166301 h 592939"/>
              <a:gd name="connsiteX2" fmla="*/ 3475 w 839024"/>
              <a:gd name="connsiteY2" fmla="*/ 217480 h 592939"/>
              <a:gd name="connsiteX3" fmla="*/ 63 w 839024"/>
              <a:gd name="connsiteY3" fmla="*/ 258423 h 592939"/>
              <a:gd name="connsiteX4" fmla="*/ 6887 w 839024"/>
              <a:gd name="connsiteY4" fmla="*/ 261835 h 592939"/>
              <a:gd name="connsiteX5" fmla="*/ 20535 w 839024"/>
              <a:gd name="connsiteY5" fmla="*/ 323250 h 592939"/>
              <a:gd name="connsiteX6" fmla="*/ 30770 w 839024"/>
              <a:gd name="connsiteY6" fmla="*/ 340309 h 592939"/>
              <a:gd name="connsiteX7" fmla="*/ 47830 w 839024"/>
              <a:gd name="connsiteY7" fmla="*/ 364193 h 592939"/>
              <a:gd name="connsiteX8" fmla="*/ 61478 w 839024"/>
              <a:gd name="connsiteY8" fmla="*/ 364193 h 592939"/>
              <a:gd name="connsiteX9" fmla="*/ 88773 w 839024"/>
              <a:gd name="connsiteY9" fmla="*/ 343721 h 592939"/>
              <a:gd name="connsiteX10" fmla="*/ 116069 w 839024"/>
              <a:gd name="connsiteY10" fmla="*/ 323250 h 592939"/>
              <a:gd name="connsiteX11" fmla="*/ 150188 w 839024"/>
              <a:gd name="connsiteY11" fmla="*/ 309602 h 592939"/>
              <a:gd name="connsiteX12" fmla="*/ 180896 w 839024"/>
              <a:gd name="connsiteY12" fmla="*/ 292542 h 592939"/>
              <a:gd name="connsiteX13" fmla="*/ 211603 w 839024"/>
              <a:gd name="connsiteY13" fmla="*/ 289130 h 592939"/>
              <a:gd name="connsiteX14" fmla="*/ 242311 w 839024"/>
              <a:gd name="connsiteY14" fmla="*/ 309602 h 592939"/>
              <a:gd name="connsiteX15" fmla="*/ 296902 w 839024"/>
              <a:gd name="connsiteY15" fmla="*/ 357369 h 592939"/>
              <a:gd name="connsiteX16" fmla="*/ 344669 w 839024"/>
              <a:gd name="connsiteY16" fmla="*/ 394901 h 592939"/>
              <a:gd name="connsiteX17" fmla="*/ 402672 w 839024"/>
              <a:gd name="connsiteY17" fmla="*/ 452904 h 592939"/>
              <a:gd name="connsiteX18" fmla="*/ 450439 w 839024"/>
              <a:gd name="connsiteY18" fmla="*/ 493847 h 592939"/>
              <a:gd name="connsiteX19" fmla="*/ 505030 w 839024"/>
              <a:gd name="connsiteY19" fmla="*/ 524554 h 592939"/>
              <a:gd name="connsiteX20" fmla="*/ 549385 w 839024"/>
              <a:gd name="connsiteY20" fmla="*/ 558674 h 592939"/>
              <a:gd name="connsiteX21" fmla="*/ 590329 w 839024"/>
              <a:gd name="connsiteY21" fmla="*/ 582557 h 592939"/>
              <a:gd name="connsiteX22" fmla="*/ 610800 w 839024"/>
              <a:gd name="connsiteY22" fmla="*/ 592793 h 592939"/>
              <a:gd name="connsiteX23" fmla="*/ 672215 w 839024"/>
              <a:gd name="connsiteY23" fmla="*/ 575733 h 592939"/>
              <a:gd name="connsiteX24" fmla="*/ 719982 w 839024"/>
              <a:gd name="connsiteY24" fmla="*/ 541614 h 592939"/>
              <a:gd name="connsiteX25" fmla="*/ 771161 w 839024"/>
              <a:gd name="connsiteY25" fmla="*/ 476787 h 592939"/>
              <a:gd name="connsiteX26" fmla="*/ 805281 w 839024"/>
              <a:gd name="connsiteY26" fmla="*/ 418784 h 592939"/>
              <a:gd name="connsiteX27" fmla="*/ 832576 w 839024"/>
              <a:gd name="connsiteY27" fmla="*/ 371017 h 592939"/>
              <a:gd name="connsiteX28" fmla="*/ 835988 w 839024"/>
              <a:gd name="connsiteY28" fmla="*/ 313014 h 592939"/>
              <a:gd name="connsiteX29" fmla="*/ 795045 w 839024"/>
              <a:gd name="connsiteY29" fmla="*/ 207244 h 592939"/>
              <a:gd name="connsiteX30" fmla="*/ 781397 w 839024"/>
              <a:gd name="connsiteY30" fmla="*/ 193596 h 592939"/>
              <a:gd name="connsiteX31" fmla="*/ 726806 w 839024"/>
              <a:gd name="connsiteY31" fmla="*/ 125357 h 592939"/>
              <a:gd name="connsiteX32" fmla="*/ 689275 w 839024"/>
              <a:gd name="connsiteY32" fmla="*/ 87826 h 592939"/>
              <a:gd name="connsiteX33" fmla="*/ 545973 w 839024"/>
              <a:gd name="connsiteY33" fmla="*/ 26411 h 592939"/>
              <a:gd name="connsiteX34" fmla="*/ 464087 w 839024"/>
              <a:gd name="connsiteY34" fmla="*/ 16175 h 592939"/>
              <a:gd name="connsiteX35" fmla="*/ 392436 w 839024"/>
              <a:gd name="connsiteY35" fmla="*/ 2527 h 592939"/>
              <a:gd name="connsiteX36" fmla="*/ 313961 w 839024"/>
              <a:gd name="connsiteY36" fmla="*/ 2527 h 592939"/>
              <a:gd name="connsiteX37" fmla="*/ 194543 w 839024"/>
              <a:gd name="connsiteY37" fmla="*/ 2527 h 592939"/>
              <a:gd name="connsiteX38" fmla="*/ 20535 w 839024"/>
              <a:gd name="connsiteY38" fmla="*/ 36647 h 59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39024" h="592939">
                <a:moveTo>
                  <a:pt x="20535" y="36647"/>
                </a:moveTo>
                <a:cubicBezTo>
                  <a:pt x="-11310" y="63943"/>
                  <a:pt x="6318" y="136162"/>
                  <a:pt x="3475" y="166301"/>
                </a:cubicBezTo>
                <a:cubicBezTo>
                  <a:pt x="632" y="196440"/>
                  <a:pt x="4044" y="202126"/>
                  <a:pt x="3475" y="217480"/>
                </a:cubicBezTo>
                <a:cubicBezTo>
                  <a:pt x="2906" y="232834"/>
                  <a:pt x="-506" y="251031"/>
                  <a:pt x="63" y="258423"/>
                </a:cubicBezTo>
                <a:cubicBezTo>
                  <a:pt x="632" y="265815"/>
                  <a:pt x="3475" y="251031"/>
                  <a:pt x="6887" y="261835"/>
                </a:cubicBezTo>
                <a:cubicBezTo>
                  <a:pt x="10299" y="272639"/>
                  <a:pt x="16555" y="310171"/>
                  <a:pt x="20535" y="323250"/>
                </a:cubicBezTo>
                <a:cubicBezTo>
                  <a:pt x="24515" y="336329"/>
                  <a:pt x="26221" y="333485"/>
                  <a:pt x="30770" y="340309"/>
                </a:cubicBezTo>
                <a:cubicBezTo>
                  <a:pt x="35319" y="347133"/>
                  <a:pt x="42712" y="360212"/>
                  <a:pt x="47830" y="364193"/>
                </a:cubicBezTo>
                <a:cubicBezTo>
                  <a:pt x="52948" y="368174"/>
                  <a:pt x="54654" y="367605"/>
                  <a:pt x="61478" y="364193"/>
                </a:cubicBezTo>
                <a:cubicBezTo>
                  <a:pt x="68302" y="360781"/>
                  <a:pt x="88773" y="343721"/>
                  <a:pt x="88773" y="343721"/>
                </a:cubicBezTo>
                <a:cubicBezTo>
                  <a:pt x="97871" y="336897"/>
                  <a:pt x="105833" y="328937"/>
                  <a:pt x="116069" y="323250"/>
                </a:cubicBezTo>
                <a:cubicBezTo>
                  <a:pt x="126305" y="317564"/>
                  <a:pt x="139384" y="314720"/>
                  <a:pt x="150188" y="309602"/>
                </a:cubicBezTo>
                <a:cubicBezTo>
                  <a:pt x="160992" y="304484"/>
                  <a:pt x="170660" y="295954"/>
                  <a:pt x="180896" y="292542"/>
                </a:cubicBezTo>
                <a:cubicBezTo>
                  <a:pt x="191132" y="289130"/>
                  <a:pt x="201367" y="286287"/>
                  <a:pt x="211603" y="289130"/>
                </a:cubicBezTo>
                <a:cubicBezTo>
                  <a:pt x="221839" y="291973"/>
                  <a:pt x="228095" y="298229"/>
                  <a:pt x="242311" y="309602"/>
                </a:cubicBezTo>
                <a:cubicBezTo>
                  <a:pt x="256527" y="320975"/>
                  <a:pt x="279842" y="343153"/>
                  <a:pt x="296902" y="357369"/>
                </a:cubicBezTo>
                <a:cubicBezTo>
                  <a:pt x="313962" y="371585"/>
                  <a:pt x="327041" y="378979"/>
                  <a:pt x="344669" y="394901"/>
                </a:cubicBezTo>
                <a:cubicBezTo>
                  <a:pt x="362297" y="410823"/>
                  <a:pt x="385044" y="436413"/>
                  <a:pt x="402672" y="452904"/>
                </a:cubicBezTo>
                <a:cubicBezTo>
                  <a:pt x="420300" y="469395"/>
                  <a:pt x="433379" y="481905"/>
                  <a:pt x="450439" y="493847"/>
                </a:cubicBezTo>
                <a:cubicBezTo>
                  <a:pt x="467499" y="505789"/>
                  <a:pt x="488539" y="513750"/>
                  <a:pt x="505030" y="524554"/>
                </a:cubicBezTo>
                <a:cubicBezTo>
                  <a:pt x="521521" y="535359"/>
                  <a:pt x="535169" y="549007"/>
                  <a:pt x="549385" y="558674"/>
                </a:cubicBezTo>
                <a:cubicBezTo>
                  <a:pt x="563602" y="568341"/>
                  <a:pt x="580093" y="576871"/>
                  <a:pt x="590329" y="582557"/>
                </a:cubicBezTo>
                <a:cubicBezTo>
                  <a:pt x="600565" y="588244"/>
                  <a:pt x="597152" y="593930"/>
                  <a:pt x="610800" y="592793"/>
                </a:cubicBezTo>
                <a:cubicBezTo>
                  <a:pt x="624448" y="591656"/>
                  <a:pt x="654018" y="584263"/>
                  <a:pt x="672215" y="575733"/>
                </a:cubicBezTo>
                <a:cubicBezTo>
                  <a:pt x="690412" y="567203"/>
                  <a:pt x="703491" y="558105"/>
                  <a:pt x="719982" y="541614"/>
                </a:cubicBezTo>
                <a:cubicBezTo>
                  <a:pt x="736473" y="525123"/>
                  <a:pt x="756945" y="497259"/>
                  <a:pt x="771161" y="476787"/>
                </a:cubicBezTo>
                <a:cubicBezTo>
                  <a:pt x="785378" y="456315"/>
                  <a:pt x="795045" y="436412"/>
                  <a:pt x="805281" y="418784"/>
                </a:cubicBezTo>
                <a:cubicBezTo>
                  <a:pt x="815517" y="401156"/>
                  <a:pt x="827458" y="388645"/>
                  <a:pt x="832576" y="371017"/>
                </a:cubicBezTo>
                <a:cubicBezTo>
                  <a:pt x="837694" y="353389"/>
                  <a:pt x="842243" y="340310"/>
                  <a:pt x="835988" y="313014"/>
                </a:cubicBezTo>
                <a:cubicBezTo>
                  <a:pt x="829733" y="285718"/>
                  <a:pt x="804143" y="227147"/>
                  <a:pt x="795045" y="207244"/>
                </a:cubicBezTo>
                <a:cubicBezTo>
                  <a:pt x="785947" y="187341"/>
                  <a:pt x="792770" y="207244"/>
                  <a:pt x="781397" y="193596"/>
                </a:cubicBezTo>
                <a:cubicBezTo>
                  <a:pt x="770024" y="179948"/>
                  <a:pt x="742160" y="142985"/>
                  <a:pt x="726806" y="125357"/>
                </a:cubicBezTo>
                <a:cubicBezTo>
                  <a:pt x="711452" y="107729"/>
                  <a:pt x="719414" y="104317"/>
                  <a:pt x="689275" y="87826"/>
                </a:cubicBezTo>
                <a:cubicBezTo>
                  <a:pt x="659136" y="71335"/>
                  <a:pt x="583504" y="38353"/>
                  <a:pt x="545973" y="26411"/>
                </a:cubicBezTo>
                <a:cubicBezTo>
                  <a:pt x="508442" y="14469"/>
                  <a:pt x="489676" y="20156"/>
                  <a:pt x="464087" y="16175"/>
                </a:cubicBezTo>
                <a:cubicBezTo>
                  <a:pt x="438498" y="12194"/>
                  <a:pt x="417457" y="4802"/>
                  <a:pt x="392436" y="2527"/>
                </a:cubicBezTo>
                <a:cubicBezTo>
                  <a:pt x="367415" y="252"/>
                  <a:pt x="313961" y="2527"/>
                  <a:pt x="313961" y="2527"/>
                </a:cubicBezTo>
                <a:cubicBezTo>
                  <a:pt x="280979" y="2527"/>
                  <a:pt x="238330" y="-3160"/>
                  <a:pt x="194543" y="2527"/>
                </a:cubicBezTo>
                <a:cubicBezTo>
                  <a:pt x="150757" y="8214"/>
                  <a:pt x="52380" y="9351"/>
                  <a:pt x="20535" y="3664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112" name="Picture 12" descr="Explosion Animated Gif - ClipArt Best">
            <a:hlinkClick r:id="rId37" action="ppaction://hlinksldjump"/>
          </p:cNvPr>
          <p:cNvPicPr>
            <a:picLocks noChangeAspect="1" noChangeArrowheads="1" noCrop="1"/>
          </p:cNvPicPr>
          <p:nvPr/>
        </p:nvPicPr>
        <p:blipFill>
          <a:blip r:embed="rId32"/>
          <a:srcRect/>
          <a:stretch>
            <a:fillRect/>
          </a:stretch>
        </p:blipFill>
        <p:spPr bwMode="auto">
          <a:xfrm>
            <a:off x="6881615" y="4920516"/>
            <a:ext cx="1380985" cy="103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TextBox 112"/>
          <p:cNvSpPr txBox="1"/>
          <p:nvPr/>
        </p:nvSpPr>
        <p:spPr>
          <a:xfrm>
            <a:off x="11360089" y="4036406"/>
            <a:ext cx="72236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Courgette" panose="020B0704020202020204" pitchFamily="2" charset="0"/>
              </a:rPr>
              <a:t>1</a:t>
            </a:r>
          </a:p>
        </p:txBody>
      </p:sp>
      <p:sp>
        <p:nvSpPr>
          <p:cNvPr id="114" name="Freeform: Shape 113"/>
          <p:cNvSpPr/>
          <p:nvPr/>
        </p:nvSpPr>
        <p:spPr>
          <a:xfrm>
            <a:off x="4973373" y="6350285"/>
            <a:ext cx="563112" cy="324920"/>
          </a:xfrm>
          <a:custGeom>
            <a:avLst/>
            <a:gdLst>
              <a:gd name="connsiteX0" fmla="*/ 5723 w 844668"/>
              <a:gd name="connsiteY0" fmla="*/ 194 h 487380"/>
              <a:gd name="connsiteX1" fmla="*/ 5723 w 844668"/>
              <a:gd name="connsiteY1" fmla="*/ 66869 h 487380"/>
              <a:gd name="connsiteX2" fmla="*/ 24773 w 844668"/>
              <a:gd name="connsiteY2" fmla="*/ 124019 h 487380"/>
              <a:gd name="connsiteX3" fmla="*/ 53348 w 844668"/>
              <a:gd name="connsiteY3" fmla="*/ 209744 h 487380"/>
              <a:gd name="connsiteX4" fmla="*/ 62873 w 844668"/>
              <a:gd name="connsiteY4" fmla="*/ 257369 h 487380"/>
              <a:gd name="connsiteX5" fmla="*/ 91448 w 844668"/>
              <a:gd name="connsiteY5" fmla="*/ 304994 h 487380"/>
              <a:gd name="connsiteX6" fmla="*/ 110498 w 844668"/>
              <a:gd name="connsiteY6" fmla="*/ 362144 h 487380"/>
              <a:gd name="connsiteX7" fmla="*/ 158123 w 844668"/>
              <a:gd name="connsiteY7" fmla="*/ 409769 h 487380"/>
              <a:gd name="connsiteX8" fmla="*/ 234323 w 844668"/>
              <a:gd name="connsiteY8" fmla="*/ 428819 h 487380"/>
              <a:gd name="connsiteX9" fmla="*/ 320048 w 844668"/>
              <a:gd name="connsiteY9" fmla="*/ 466919 h 487380"/>
              <a:gd name="connsiteX10" fmla="*/ 377198 w 844668"/>
              <a:gd name="connsiteY10" fmla="*/ 485969 h 487380"/>
              <a:gd name="connsiteX11" fmla="*/ 462923 w 844668"/>
              <a:gd name="connsiteY11" fmla="*/ 485969 h 487380"/>
              <a:gd name="connsiteX12" fmla="*/ 586748 w 844668"/>
              <a:gd name="connsiteY12" fmla="*/ 485969 h 487380"/>
              <a:gd name="connsiteX13" fmla="*/ 672473 w 844668"/>
              <a:gd name="connsiteY13" fmla="*/ 476444 h 487380"/>
              <a:gd name="connsiteX14" fmla="*/ 758198 w 844668"/>
              <a:gd name="connsiteY14" fmla="*/ 447869 h 487380"/>
              <a:gd name="connsiteX15" fmla="*/ 815348 w 844668"/>
              <a:gd name="connsiteY15" fmla="*/ 409769 h 487380"/>
              <a:gd name="connsiteX16" fmla="*/ 843923 w 844668"/>
              <a:gd name="connsiteY16" fmla="*/ 400244 h 487380"/>
              <a:gd name="connsiteX17" fmla="*/ 786773 w 844668"/>
              <a:gd name="connsiteY17" fmla="*/ 371669 h 487380"/>
              <a:gd name="connsiteX18" fmla="*/ 691523 w 844668"/>
              <a:gd name="connsiteY18" fmla="*/ 400244 h 487380"/>
              <a:gd name="connsiteX19" fmla="*/ 624848 w 844668"/>
              <a:gd name="connsiteY19" fmla="*/ 343094 h 487380"/>
              <a:gd name="connsiteX20" fmla="*/ 586748 w 844668"/>
              <a:gd name="connsiteY20" fmla="*/ 304994 h 487380"/>
              <a:gd name="connsiteX21" fmla="*/ 558173 w 844668"/>
              <a:gd name="connsiteY21" fmla="*/ 238319 h 487380"/>
              <a:gd name="connsiteX22" fmla="*/ 558173 w 844668"/>
              <a:gd name="connsiteY22" fmla="*/ 200219 h 487380"/>
              <a:gd name="connsiteX23" fmla="*/ 424823 w 844668"/>
              <a:gd name="connsiteY23" fmla="*/ 181169 h 487380"/>
              <a:gd name="connsiteX24" fmla="*/ 291473 w 844668"/>
              <a:gd name="connsiteY24" fmla="*/ 162119 h 487380"/>
              <a:gd name="connsiteX25" fmla="*/ 205748 w 844668"/>
              <a:gd name="connsiteY25" fmla="*/ 133544 h 487380"/>
              <a:gd name="connsiteX26" fmla="*/ 129548 w 844668"/>
              <a:gd name="connsiteY26" fmla="*/ 85919 h 487380"/>
              <a:gd name="connsiteX27" fmla="*/ 72398 w 844668"/>
              <a:gd name="connsiteY27" fmla="*/ 47819 h 487380"/>
              <a:gd name="connsiteX28" fmla="*/ 5723 w 844668"/>
              <a:gd name="connsiteY28" fmla="*/ 194 h 487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44668" h="487380">
                <a:moveTo>
                  <a:pt x="5723" y="194"/>
                </a:moveTo>
                <a:cubicBezTo>
                  <a:pt x="-5390" y="3369"/>
                  <a:pt x="2548" y="46232"/>
                  <a:pt x="5723" y="66869"/>
                </a:cubicBezTo>
                <a:cubicBezTo>
                  <a:pt x="8898" y="87507"/>
                  <a:pt x="24773" y="124019"/>
                  <a:pt x="24773" y="124019"/>
                </a:cubicBezTo>
                <a:cubicBezTo>
                  <a:pt x="32711" y="147832"/>
                  <a:pt x="46998" y="187519"/>
                  <a:pt x="53348" y="209744"/>
                </a:cubicBezTo>
                <a:cubicBezTo>
                  <a:pt x="59698" y="231969"/>
                  <a:pt x="56523" y="241494"/>
                  <a:pt x="62873" y="257369"/>
                </a:cubicBezTo>
                <a:cubicBezTo>
                  <a:pt x="69223" y="273244"/>
                  <a:pt x="83511" y="287532"/>
                  <a:pt x="91448" y="304994"/>
                </a:cubicBezTo>
                <a:cubicBezTo>
                  <a:pt x="99385" y="322456"/>
                  <a:pt x="99386" y="344682"/>
                  <a:pt x="110498" y="362144"/>
                </a:cubicBezTo>
                <a:cubicBezTo>
                  <a:pt x="121610" y="379606"/>
                  <a:pt x="137486" y="398657"/>
                  <a:pt x="158123" y="409769"/>
                </a:cubicBezTo>
                <a:cubicBezTo>
                  <a:pt x="178760" y="420881"/>
                  <a:pt x="207336" y="419294"/>
                  <a:pt x="234323" y="428819"/>
                </a:cubicBezTo>
                <a:cubicBezTo>
                  <a:pt x="261310" y="438344"/>
                  <a:pt x="296236" y="457394"/>
                  <a:pt x="320048" y="466919"/>
                </a:cubicBezTo>
                <a:cubicBezTo>
                  <a:pt x="343861" y="476444"/>
                  <a:pt x="353386" y="482794"/>
                  <a:pt x="377198" y="485969"/>
                </a:cubicBezTo>
                <a:cubicBezTo>
                  <a:pt x="401011" y="489144"/>
                  <a:pt x="462923" y="485969"/>
                  <a:pt x="462923" y="485969"/>
                </a:cubicBezTo>
                <a:cubicBezTo>
                  <a:pt x="497848" y="485969"/>
                  <a:pt x="551823" y="487557"/>
                  <a:pt x="586748" y="485969"/>
                </a:cubicBezTo>
                <a:cubicBezTo>
                  <a:pt x="621673" y="484381"/>
                  <a:pt x="643898" y="482794"/>
                  <a:pt x="672473" y="476444"/>
                </a:cubicBezTo>
                <a:cubicBezTo>
                  <a:pt x="701048" y="470094"/>
                  <a:pt x="734386" y="458982"/>
                  <a:pt x="758198" y="447869"/>
                </a:cubicBezTo>
                <a:cubicBezTo>
                  <a:pt x="782011" y="436757"/>
                  <a:pt x="815348" y="409769"/>
                  <a:pt x="815348" y="409769"/>
                </a:cubicBezTo>
                <a:cubicBezTo>
                  <a:pt x="829635" y="401832"/>
                  <a:pt x="848685" y="406594"/>
                  <a:pt x="843923" y="400244"/>
                </a:cubicBezTo>
                <a:cubicBezTo>
                  <a:pt x="839161" y="393894"/>
                  <a:pt x="812173" y="371669"/>
                  <a:pt x="786773" y="371669"/>
                </a:cubicBezTo>
                <a:cubicBezTo>
                  <a:pt x="761373" y="371669"/>
                  <a:pt x="718510" y="405006"/>
                  <a:pt x="691523" y="400244"/>
                </a:cubicBezTo>
                <a:cubicBezTo>
                  <a:pt x="664536" y="395482"/>
                  <a:pt x="624848" y="343094"/>
                  <a:pt x="624848" y="343094"/>
                </a:cubicBezTo>
                <a:cubicBezTo>
                  <a:pt x="607386" y="327219"/>
                  <a:pt x="597860" y="322456"/>
                  <a:pt x="586748" y="304994"/>
                </a:cubicBezTo>
                <a:cubicBezTo>
                  <a:pt x="575636" y="287532"/>
                  <a:pt x="558173" y="238319"/>
                  <a:pt x="558173" y="238319"/>
                </a:cubicBezTo>
                <a:cubicBezTo>
                  <a:pt x="553410" y="220856"/>
                  <a:pt x="580398" y="209744"/>
                  <a:pt x="558173" y="200219"/>
                </a:cubicBezTo>
                <a:cubicBezTo>
                  <a:pt x="535948" y="190694"/>
                  <a:pt x="424823" y="181169"/>
                  <a:pt x="424823" y="181169"/>
                </a:cubicBezTo>
                <a:cubicBezTo>
                  <a:pt x="380373" y="174819"/>
                  <a:pt x="327985" y="170056"/>
                  <a:pt x="291473" y="162119"/>
                </a:cubicBezTo>
                <a:cubicBezTo>
                  <a:pt x="254961" y="154182"/>
                  <a:pt x="232735" y="146244"/>
                  <a:pt x="205748" y="133544"/>
                </a:cubicBezTo>
                <a:cubicBezTo>
                  <a:pt x="178761" y="120844"/>
                  <a:pt x="151773" y="100207"/>
                  <a:pt x="129548" y="85919"/>
                </a:cubicBezTo>
                <a:cubicBezTo>
                  <a:pt x="107323" y="71631"/>
                  <a:pt x="93035" y="62106"/>
                  <a:pt x="72398" y="47819"/>
                </a:cubicBezTo>
                <a:cubicBezTo>
                  <a:pt x="51761" y="33532"/>
                  <a:pt x="16836" y="-2981"/>
                  <a:pt x="5723" y="19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15" name="Freeform: Shape 114"/>
          <p:cNvSpPr/>
          <p:nvPr/>
        </p:nvSpPr>
        <p:spPr>
          <a:xfrm>
            <a:off x="4327713" y="6387671"/>
            <a:ext cx="577728" cy="448213"/>
          </a:xfrm>
          <a:custGeom>
            <a:avLst/>
            <a:gdLst>
              <a:gd name="connsiteX0" fmla="*/ 306559 w 866592"/>
              <a:gd name="connsiteY0" fmla="*/ 8 h 672319"/>
              <a:gd name="connsiteX1" fmla="*/ 224673 w 866592"/>
              <a:gd name="connsiteY1" fmla="*/ 47775 h 672319"/>
              <a:gd name="connsiteX2" fmla="*/ 166670 w 866592"/>
              <a:gd name="connsiteY2" fmla="*/ 75070 h 672319"/>
              <a:gd name="connsiteX3" fmla="*/ 77959 w 866592"/>
              <a:gd name="connsiteY3" fmla="*/ 139897 h 672319"/>
              <a:gd name="connsiteX4" fmla="*/ 47252 w 866592"/>
              <a:gd name="connsiteY4" fmla="*/ 211548 h 672319"/>
              <a:gd name="connsiteX5" fmla="*/ 6309 w 866592"/>
              <a:gd name="connsiteY5" fmla="*/ 327554 h 672319"/>
              <a:gd name="connsiteX6" fmla="*/ 2897 w 866592"/>
              <a:gd name="connsiteY6" fmla="*/ 392381 h 672319"/>
              <a:gd name="connsiteX7" fmla="*/ 33604 w 866592"/>
              <a:gd name="connsiteY7" fmla="*/ 453796 h 672319"/>
              <a:gd name="connsiteX8" fmla="*/ 60900 w 866592"/>
              <a:gd name="connsiteY8" fmla="*/ 508387 h 672319"/>
              <a:gd name="connsiteX9" fmla="*/ 105255 w 866592"/>
              <a:gd name="connsiteY9" fmla="*/ 539094 h 672319"/>
              <a:gd name="connsiteX10" fmla="*/ 170082 w 866592"/>
              <a:gd name="connsiteY10" fmla="*/ 576626 h 672319"/>
              <a:gd name="connsiteX11" fmla="*/ 255380 w 866592"/>
              <a:gd name="connsiteY11" fmla="*/ 620981 h 672319"/>
              <a:gd name="connsiteX12" fmla="*/ 330443 w 866592"/>
              <a:gd name="connsiteY12" fmla="*/ 634629 h 672319"/>
              <a:gd name="connsiteX13" fmla="*/ 487392 w 866592"/>
              <a:gd name="connsiteY13" fmla="*/ 661924 h 672319"/>
              <a:gd name="connsiteX14" fmla="*/ 617046 w 866592"/>
              <a:gd name="connsiteY14" fmla="*/ 672160 h 672319"/>
              <a:gd name="connsiteX15" fmla="*/ 719404 w 866592"/>
              <a:gd name="connsiteY15" fmla="*/ 655100 h 672319"/>
              <a:gd name="connsiteX16" fmla="*/ 862706 w 866592"/>
              <a:gd name="connsiteY16" fmla="*/ 569802 h 672319"/>
              <a:gd name="connsiteX17" fmla="*/ 821762 w 866592"/>
              <a:gd name="connsiteY17" fmla="*/ 525447 h 672319"/>
              <a:gd name="connsiteX18" fmla="*/ 777407 w 866592"/>
              <a:gd name="connsiteY18" fmla="*/ 498151 h 672319"/>
              <a:gd name="connsiteX19" fmla="*/ 719404 w 866592"/>
              <a:gd name="connsiteY19" fmla="*/ 464032 h 672319"/>
              <a:gd name="connsiteX20" fmla="*/ 675049 w 866592"/>
              <a:gd name="connsiteY20" fmla="*/ 429912 h 672319"/>
              <a:gd name="connsiteX21" fmla="*/ 620458 w 866592"/>
              <a:gd name="connsiteY21" fmla="*/ 382145 h 672319"/>
              <a:gd name="connsiteX22" fmla="*/ 552219 w 866592"/>
              <a:gd name="connsiteY22" fmla="*/ 317318 h 672319"/>
              <a:gd name="connsiteX23" fmla="*/ 501040 w 866592"/>
              <a:gd name="connsiteY23" fmla="*/ 259315 h 672319"/>
              <a:gd name="connsiteX24" fmla="*/ 439625 w 866592"/>
              <a:gd name="connsiteY24" fmla="*/ 262727 h 672319"/>
              <a:gd name="connsiteX25" fmla="*/ 388446 w 866592"/>
              <a:gd name="connsiteY25" fmla="*/ 313906 h 672319"/>
              <a:gd name="connsiteX26" fmla="*/ 320207 w 866592"/>
              <a:gd name="connsiteY26" fmla="*/ 334378 h 672319"/>
              <a:gd name="connsiteX27" fmla="*/ 286088 w 866592"/>
              <a:gd name="connsiteY27" fmla="*/ 262727 h 672319"/>
              <a:gd name="connsiteX28" fmla="*/ 269028 w 866592"/>
              <a:gd name="connsiteY28" fmla="*/ 191076 h 672319"/>
              <a:gd name="connsiteX29" fmla="*/ 275852 w 866592"/>
              <a:gd name="connsiteY29" fmla="*/ 105778 h 672319"/>
              <a:gd name="connsiteX30" fmla="*/ 282676 w 866592"/>
              <a:gd name="connsiteY30" fmla="*/ 44363 h 672319"/>
              <a:gd name="connsiteX31" fmla="*/ 306559 w 866592"/>
              <a:gd name="connsiteY31" fmla="*/ 8 h 67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66592" h="672319">
                <a:moveTo>
                  <a:pt x="306559" y="8"/>
                </a:moveTo>
                <a:cubicBezTo>
                  <a:pt x="296892" y="577"/>
                  <a:pt x="247988" y="35265"/>
                  <a:pt x="224673" y="47775"/>
                </a:cubicBezTo>
                <a:cubicBezTo>
                  <a:pt x="201358" y="60285"/>
                  <a:pt x="191122" y="59716"/>
                  <a:pt x="166670" y="75070"/>
                </a:cubicBezTo>
                <a:cubicBezTo>
                  <a:pt x="142218" y="90424"/>
                  <a:pt x="97862" y="117151"/>
                  <a:pt x="77959" y="139897"/>
                </a:cubicBezTo>
                <a:cubicBezTo>
                  <a:pt x="58056" y="162643"/>
                  <a:pt x="59194" y="180272"/>
                  <a:pt x="47252" y="211548"/>
                </a:cubicBezTo>
                <a:cubicBezTo>
                  <a:pt x="35310" y="242824"/>
                  <a:pt x="13701" y="297415"/>
                  <a:pt x="6309" y="327554"/>
                </a:cubicBezTo>
                <a:cubicBezTo>
                  <a:pt x="-1084" y="357693"/>
                  <a:pt x="-1652" y="371341"/>
                  <a:pt x="2897" y="392381"/>
                </a:cubicBezTo>
                <a:cubicBezTo>
                  <a:pt x="7446" y="413421"/>
                  <a:pt x="23937" y="434462"/>
                  <a:pt x="33604" y="453796"/>
                </a:cubicBezTo>
                <a:cubicBezTo>
                  <a:pt x="43271" y="473130"/>
                  <a:pt x="48958" y="494171"/>
                  <a:pt x="60900" y="508387"/>
                </a:cubicBezTo>
                <a:cubicBezTo>
                  <a:pt x="72842" y="522603"/>
                  <a:pt x="87058" y="527721"/>
                  <a:pt x="105255" y="539094"/>
                </a:cubicBezTo>
                <a:cubicBezTo>
                  <a:pt x="123452" y="550467"/>
                  <a:pt x="145061" y="562978"/>
                  <a:pt x="170082" y="576626"/>
                </a:cubicBezTo>
                <a:cubicBezTo>
                  <a:pt x="195103" y="590274"/>
                  <a:pt x="228653" y="611314"/>
                  <a:pt x="255380" y="620981"/>
                </a:cubicBezTo>
                <a:cubicBezTo>
                  <a:pt x="282107" y="630648"/>
                  <a:pt x="330443" y="634629"/>
                  <a:pt x="330443" y="634629"/>
                </a:cubicBezTo>
                <a:cubicBezTo>
                  <a:pt x="369112" y="641453"/>
                  <a:pt x="439625" y="655669"/>
                  <a:pt x="487392" y="661924"/>
                </a:cubicBezTo>
                <a:cubicBezTo>
                  <a:pt x="535159" y="668179"/>
                  <a:pt x="578377" y="673297"/>
                  <a:pt x="617046" y="672160"/>
                </a:cubicBezTo>
                <a:cubicBezTo>
                  <a:pt x="655715" y="671023"/>
                  <a:pt x="678461" y="672160"/>
                  <a:pt x="719404" y="655100"/>
                </a:cubicBezTo>
                <a:cubicBezTo>
                  <a:pt x="760347" y="638040"/>
                  <a:pt x="845646" y="591411"/>
                  <a:pt x="862706" y="569802"/>
                </a:cubicBezTo>
                <a:cubicBezTo>
                  <a:pt x="879766" y="548193"/>
                  <a:pt x="835978" y="537389"/>
                  <a:pt x="821762" y="525447"/>
                </a:cubicBezTo>
                <a:cubicBezTo>
                  <a:pt x="807546" y="513505"/>
                  <a:pt x="794467" y="508387"/>
                  <a:pt x="777407" y="498151"/>
                </a:cubicBezTo>
                <a:cubicBezTo>
                  <a:pt x="760347" y="487915"/>
                  <a:pt x="736464" y="475405"/>
                  <a:pt x="719404" y="464032"/>
                </a:cubicBezTo>
                <a:cubicBezTo>
                  <a:pt x="702344" y="452659"/>
                  <a:pt x="691540" y="443560"/>
                  <a:pt x="675049" y="429912"/>
                </a:cubicBezTo>
                <a:cubicBezTo>
                  <a:pt x="658558" y="416264"/>
                  <a:pt x="640930" y="400911"/>
                  <a:pt x="620458" y="382145"/>
                </a:cubicBezTo>
                <a:cubicBezTo>
                  <a:pt x="599986" y="363379"/>
                  <a:pt x="572122" y="337790"/>
                  <a:pt x="552219" y="317318"/>
                </a:cubicBezTo>
                <a:cubicBezTo>
                  <a:pt x="532316" y="296846"/>
                  <a:pt x="519806" y="268414"/>
                  <a:pt x="501040" y="259315"/>
                </a:cubicBezTo>
                <a:cubicBezTo>
                  <a:pt x="482274" y="250217"/>
                  <a:pt x="458391" y="253629"/>
                  <a:pt x="439625" y="262727"/>
                </a:cubicBezTo>
                <a:cubicBezTo>
                  <a:pt x="420859" y="271826"/>
                  <a:pt x="408349" y="301964"/>
                  <a:pt x="388446" y="313906"/>
                </a:cubicBezTo>
                <a:cubicBezTo>
                  <a:pt x="368543" y="325848"/>
                  <a:pt x="337267" y="342908"/>
                  <a:pt x="320207" y="334378"/>
                </a:cubicBezTo>
                <a:cubicBezTo>
                  <a:pt x="303147" y="325848"/>
                  <a:pt x="294618" y="286611"/>
                  <a:pt x="286088" y="262727"/>
                </a:cubicBezTo>
                <a:cubicBezTo>
                  <a:pt x="277558" y="238843"/>
                  <a:pt x="270734" y="217234"/>
                  <a:pt x="269028" y="191076"/>
                </a:cubicBezTo>
                <a:cubicBezTo>
                  <a:pt x="267322" y="164918"/>
                  <a:pt x="273577" y="130230"/>
                  <a:pt x="275852" y="105778"/>
                </a:cubicBezTo>
                <a:cubicBezTo>
                  <a:pt x="278127" y="81326"/>
                  <a:pt x="280401" y="60854"/>
                  <a:pt x="282676" y="44363"/>
                </a:cubicBezTo>
                <a:cubicBezTo>
                  <a:pt x="284951" y="27872"/>
                  <a:pt x="316226" y="-561"/>
                  <a:pt x="306559" y="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16" name="Freeform: Shape 115"/>
          <p:cNvSpPr/>
          <p:nvPr/>
        </p:nvSpPr>
        <p:spPr>
          <a:xfrm>
            <a:off x="4561473" y="5890561"/>
            <a:ext cx="559349" cy="395293"/>
          </a:xfrm>
          <a:custGeom>
            <a:avLst/>
            <a:gdLst>
              <a:gd name="connsiteX0" fmla="*/ 20535 w 839024"/>
              <a:gd name="connsiteY0" fmla="*/ 36647 h 592939"/>
              <a:gd name="connsiteX1" fmla="*/ 3475 w 839024"/>
              <a:gd name="connsiteY1" fmla="*/ 166301 h 592939"/>
              <a:gd name="connsiteX2" fmla="*/ 3475 w 839024"/>
              <a:gd name="connsiteY2" fmla="*/ 217480 h 592939"/>
              <a:gd name="connsiteX3" fmla="*/ 63 w 839024"/>
              <a:gd name="connsiteY3" fmla="*/ 258423 h 592939"/>
              <a:gd name="connsiteX4" fmla="*/ 6887 w 839024"/>
              <a:gd name="connsiteY4" fmla="*/ 261835 h 592939"/>
              <a:gd name="connsiteX5" fmla="*/ 20535 w 839024"/>
              <a:gd name="connsiteY5" fmla="*/ 323250 h 592939"/>
              <a:gd name="connsiteX6" fmla="*/ 30770 w 839024"/>
              <a:gd name="connsiteY6" fmla="*/ 340309 h 592939"/>
              <a:gd name="connsiteX7" fmla="*/ 47830 w 839024"/>
              <a:gd name="connsiteY7" fmla="*/ 364193 h 592939"/>
              <a:gd name="connsiteX8" fmla="*/ 61478 w 839024"/>
              <a:gd name="connsiteY8" fmla="*/ 364193 h 592939"/>
              <a:gd name="connsiteX9" fmla="*/ 88773 w 839024"/>
              <a:gd name="connsiteY9" fmla="*/ 343721 h 592939"/>
              <a:gd name="connsiteX10" fmla="*/ 116069 w 839024"/>
              <a:gd name="connsiteY10" fmla="*/ 323250 h 592939"/>
              <a:gd name="connsiteX11" fmla="*/ 150188 w 839024"/>
              <a:gd name="connsiteY11" fmla="*/ 309602 h 592939"/>
              <a:gd name="connsiteX12" fmla="*/ 180896 w 839024"/>
              <a:gd name="connsiteY12" fmla="*/ 292542 h 592939"/>
              <a:gd name="connsiteX13" fmla="*/ 211603 w 839024"/>
              <a:gd name="connsiteY13" fmla="*/ 289130 h 592939"/>
              <a:gd name="connsiteX14" fmla="*/ 242311 w 839024"/>
              <a:gd name="connsiteY14" fmla="*/ 309602 h 592939"/>
              <a:gd name="connsiteX15" fmla="*/ 296902 w 839024"/>
              <a:gd name="connsiteY15" fmla="*/ 357369 h 592939"/>
              <a:gd name="connsiteX16" fmla="*/ 344669 w 839024"/>
              <a:gd name="connsiteY16" fmla="*/ 394901 h 592939"/>
              <a:gd name="connsiteX17" fmla="*/ 402672 w 839024"/>
              <a:gd name="connsiteY17" fmla="*/ 452904 h 592939"/>
              <a:gd name="connsiteX18" fmla="*/ 450439 w 839024"/>
              <a:gd name="connsiteY18" fmla="*/ 493847 h 592939"/>
              <a:gd name="connsiteX19" fmla="*/ 505030 w 839024"/>
              <a:gd name="connsiteY19" fmla="*/ 524554 h 592939"/>
              <a:gd name="connsiteX20" fmla="*/ 549385 w 839024"/>
              <a:gd name="connsiteY20" fmla="*/ 558674 h 592939"/>
              <a:gd name="connsiteX21" fmla="*/ 590329 w 839024"/>
              <a:gd name="connsiteY21" fmla="*/ 582557 h 592939"/>
              <a:gd name="connsiteX22" fmla="*/ 610800 w 839024"/>
              <a:gd name="connsiteY22" fmla="*/ 592793 h 592939"/>
              <a:gd name="connsiteX23" fmla="*/ 672215 w 839024"/>
              <a:gd name="connsiteY23" fmla="*/ 575733 h 592939"/>
              <a:gd name="connsiteX24" fmla="*/ 719982 w 839024"/>
              <a:gd name="connsiteY24" fmla="*/ 541614 h 592939"/>
              <a:gd name="connsiteX25" fmla="*/ 771161 w 839024"/>
              <a:gd name="connsiteY25" fmla="*/ 476787 h 592939"/>
              <a:gd name="connsiteX26" fmla="*/ 805281 w 839024"/>
              <a:gd name="connsiteY26" fmla="*/ 418784 h 592939"/>
              <a:gd name="connsiteX27" fmla="*/ 832576 w 839024"/>
              <a:gd name="connsiteY27" fmla="*/ 371017 h 592939"/>
              <a:gd name="connsiteX28" fmla="*/ 835988 w 839024"/>
              <a:gd name="connsiteY28" fmla="*/ 313014 h 592939"/>
              <a:gd name="connsiteX29" fmla="*/ 795045 w 839024"/>
              <a:gd name="connsiteY29" fmla="*/ 207244 h 592939"/>
              <a:gd name="connsiteX30" fmla="*/ 781397 w 839024"/>
              <a:gd name="connsiteY30" fmla="*/ 193596 h 592939"/>
              <a:gd name="connsiteX31" fmla="*/ 726806 w 839024"/>
              <a:gd name="connsiteY31" fmla="*/ 125357 h 592939"/>
              <a:gd name="connsiteX32" fmla="*/ 689275 w 839024"/>
              <a:gd name="connsiteY32" fmla="*/ 87826 h 592939"/>
              <a:gd name="connsiteX33" fmla="*/ 545973 w 839024"/>
              <a:gd name="connsiteY33" fmla="*/ 26411 h 592939"/>
              <a:gd name="connsiteX34" fmla="*/ 464087 w 839024"/>
              <a:gd name="connsiteY34" fmla="*/ 16175 h 592939"/>
              <a:gd name="connsiteX35" fmla="*/ 392436 w 839024"/>
              <a:gd name="connsiteY35" fmla="*/ 2527 h 592939"/>
              <a:gd name="connsiteX36" fmla="*/ 313961 w 839024"/>
              <a:gd name="connsiteY36" fmla="*/ 2527 h 592939"/>
              <a:gd name="connsiteX37" fmla="*/ 194543 w 839024"/>
              <a:gd name="connsiteY37" fmla="*/ 2527 h 592939"/>
              <a:gd name="connsiteX38" fmla="*/ 20535 w 839024"/>
              <a:gd name="connsiteY38" fmla="*/ 36647 h 59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39024" h="592939">
                <a:moveTo>
                  <a:pt x="20535" y="36647"/>
                </a:moveTo>
                <a:cubicBezTo>
                  <a:pt x="-11310" y="63943"/>
                  <a:pt x="6318" y="136162"/>
                  <a:pt x="3475" y="166301"/>
                </a:cubicBezTo>
                <a:cubicBezTo>
                  <a:pt x="632" y="196440"/>
                  <a:pt x="4044" y="202126"/>
                  <a:pt x="3475" y="217480"/>
                </a:cubicBezTo>
                <a:cubicBezTo>
                  <a:pt x="2906" y="232834"/>
                  <a:pt x="-506" y="251031"/>
                  <a:pt x="63" y="258423"/>
                </a:cubicBezTo>
                <a:cubicBezTo>
                  <a:pt x="632" y="265815"/>
                  <a:pt x="3475" y="251031"/>
                  <a:pt x="6887" y="261835"/>
                </a:cubicBezTo>
                <a:cubicBezTo>
                  <a:pt x="10299" y="272639"/>
                  <a:pt x="16555" y="310171"/>
                  <a:pt x="20535" y="323250"/>
                </a:cubicBezTo>
                <a:cubicBezTo>
                  <a:pt x="24515" y="336329"/>
                  <a:pt x="26221" y="333485"/>
                  <a:pt x="30770" y="340309"/>
                </a:cubicBezTo>
                <a:cubicBezTo>
                  <a:pt x="35319" y="347133"/>
                  <a:pt x="42712" y="360212"/>
                  <a:pt x="47830" y="364193"/>
                </a:cubicBezTo>
                <a:cubicBezTo>
                  <a:pt x="52948" y="368174"/>
                  <a:pt x="54654" y="367605"/>
                  <a:pt x="61478" y="364193"/>
                </a:cubicBezTo>
                <a:cubicBezTo>
                  <a:pt x="68302" y="360781"/>
                  <a:pt x="88773" y="343721"/>
                  <a:pt x="88773" y="343721"/>
                </a:cubicBezTo>
                <a:cubicBezTo>
                  <a:pt x="97871" y="336897"/>
                  <a:pt x="105833" y="328937"/>
                  <a:pt x="116069" y="323250"/>
                </a:cubicBezTo>
                <a:cubicBezTo>
                  <a:pt x="126305" y="317564"/>
                  <a:pt x="139384" y="314720"/>
                  <a:pt x="150188" y="309602"/>
                </a:cubicBezTo>
                <a:cubicBezTo>
                  <a:pt x="160992" y="304484"/>
                  <a:pt x="170660" y="295954"/>
                  <a:pt x="180896" y="292542"/>
                </a:cubicBezTo>
                <a:cubicBezTo>
                  <a:pt x="191132" y="289130"/>
                  <a:pt x="201367" y="286287"/>
                  <a:pt x="211603" y="289130"/>
                </a:cubicBezTo>
                <a:cubicBezTo>
                  <a:pt x="221839" y="291973"/>
                  <a:pt x="228095" y="298229"/>
                  <a:pt x="242311" y="309602"/>
                </a:cubicBezTo>
                <a:cubicBezTo>
                  <a:pt x="256527" y="320975"/>
                  <a:pt x="279842" y="343153"/>
                  <a:pt x="296902" y="357369"/>
                </a:cubicBezTo>
                <a:cubicBezTo>
                  <a:pt x="313962" y="371585"/>
                  <a:pt x="327041" y="378979"/>
                  <a:pt x="344669" y="394901"/>
                </a:cubicBezTo>
                <a:cubicBezTo>
                  <a:pt x="362297" y="410823"/>
                  <a:pt x="385044" y="436413"/>
                  <a:pt x="402672" y="452904"/>
                </a:cubicBezTo>
                <a:cubicBezTo>
                  <a:pt x="420300" y="469395"/>
                  <a:pt x="433379" y="481905"/>
                  <a:pt x="450439" y="493847"/>
                </a:cubicBezTo>
                <a:cubicBezTo>
                  <a:pt x="467499" y="505789"/>
                  <a:pt x="488539" y="513750"/>
                  <a:pt x="505030" y="524554"/>
                </a:cubicBezTo>
                <a:cubicBezTo>
                  <a:pt x="521521" y="535359"/>
                  <a:pt x="535169" y="549007"/>
                  <a:pt x="549385" y="558674"/>
                </a:cubicBezTo>
                <a:cubicBezTo>
                  <a:pt x="563602" y="568341"/>
                  <a:pt x="580093" y="576871"/>
                  <a:pt x="590329" y="582557"/>
                </a:cubicBezTo>
                <a:cubicBezTo>
                  <a:pt x="600565" y="588244"/>
                  <a:pt x="597152" y="593930"/>
                  <a:pt x="610800" y="592793"/>
                </a:cubicBezTo>
                <a:cubicBezTo>
                  <a:pt x="624448" y="591656"/>
                  <a:pt x="654018" y="584263"/>
                  <a:pt x="672215" y="575733"/>
                </a:cubicBezTo>
                <a:cubicBezTo>
                  <a:pt x="690412" y="567203"/>
                  <a:pt x="703491" y="558105"/>
                  <a:pt x="719982" y="541614"/>
                </a:cubicBezTo>
                <a:cubicBezTo>
                  <a:pt x="736473" y="525123"/>
                  <a:pt x="756945" y="497259"/>
                  <a:pt x="771161" y="476787"/>
                </a:cubicBezTo>
                <a:cubicBezTo>
                  <a:pt x="785378" y="456315"/>
                  <a:pt x="795045" y="436412"/>
                  <a:pt x="805281" y="418784"/>
                </a:cubicBezTo>
                <a:cubicBezTo>
                  <a:pt x="815517" y="401156"/>
                  <a:pt x="827458" y="388645"/>
                  <a:pt x="832576" y="371017"/>
                </a:cubicBezTo>
                <a:cubicBezTo>
                  <a:pt x="837694" y="353389"/>
                  <a:pt x="842243" y="340310"/>
                  <a:pt x="835988" y="313014"/>
                </a:cubicBezTo>
                <a:cubicBezTo>
                  <a:pt x="829733" y="285718"/>
                  <a:pt x="804143" y="227147"/>
                  <a:pt x="795045" y="207244"/>
                </a:cubicBezTo>
                <a:cubicBezTo>
                  <a:pt x="785947" y="187341"/>
                  <a:pt x="792770" y="207244"/>
                  <a:pt x="781397" y="193596"/>
                </a:cubicBezTo>
                <a:cubicBezTo>
                  <a:pt x="770024" y="179948"/>
                  <a:pt x="742160" y="142985"/>
                  <a:pt x="726806" y="125357"/>
                </a:cubicBezTo>
                <a:cubicBezTo>
                  <a:pt x="711452" y="107729"/>
                  <a:pt x="719414" y="104317"/>
                  <a:pt x="689275" y="87826"/>
                </a:cubicBezTo>
                <a:cubicBezTo>
                  <a:pt x="659136" y="71335"/>
                  <a:pt x="583504" y="38353"/>
                  <a:pt x="545973" y="26411"/>
                </a:cubicBezTo>
                <a:cubicBezTo>
                  <a:pt x="508442" y="14469"/>
                  <a:pt x="489676" y="20156"/>
                  <a:pt x="464087" y="16175"/>
                </a:cubicBezTo>
                <a:cubicBezTo>
                  <a:pt x="438498" y="12194"/>
                  <a:pt x="417457" y="4802"/>
                  <a:pt x="392436" y="2527"/>
                </a:cubicBezTo>
                <a:cubicBezTo>
                  <a:pt x="367415" y="252"/>
                  <a:pt x="313961" y="2527"/>
                  <a:pt x="313961" y="2527"/>
                </a:cubicBezTo>
                <a:cubicBezTo>
                  <a:pt x="280979" y="2527"/>
                  <a:pt x="238330" y="-3160"/>
                  <a:pt x="194543" y="2527"/>
                </a:cubicBezTo>
                <a:cubicBezTo>
                  <a:pt x="150757" y="8214"/>
                  <a:pt x="52380" y="9351"/>
                  <a:pt x="20535" y="3664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117" name="Picture 12" descr="Explosion Animated Gif - ClipArt Best">
            <a:hlinkClick r:id="rId38" action="ppaction://hlinksldjump"/>
          </p:cNvPr>
          <p:cNvPicPr>
            <a:picLocks noChangeAspect="1" noChangeArrowheads="1" noCrop="1"/>
          </p:cNvPicPr>
          <p:nvPr/>
        </p:nvPicPr>
        <p:blipFill>
          <a:blip r:embed="rId32"/>
          <a:srcRect/>
          <a:stretch>
            <a:fillRect/>
          </a:stretch>
        </p:blipFill>
        <p:spPr bwMode="auto">
          <a:xfrm>
            <a:off x="9190582" y="4727306"/>
            <a:ext cx="1380985" cy="103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" name="TextBox 117"/>
          <p:cNvSpPr txBox="1"/>
          <p:nvPr/>
        </p:nvSpPr>
        <p:spPr>
          <a:xfrm>
            <a:off x="11353491" y="4111923"/>
            <a:ext cx="72236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Courgette" panose="020B0704020202020204" pitchFamily="2" charset="0"/>
              </a:rPr>
              <a:t>6</a:t>
            </a:r>
          </a:p>
        </p:txBody>
      </p:sp>
      <p:sp>
        <p:nvSpPr>
          <p:cNvPr id="119" name="Freeform: Shape 118"/>
          <p:cNvSpPr/>
          <p:nvPr/>
        </p:nvSpPr>
        <p:spPr>
          <a:xfrm>
            <a:off x="6083729" y="6350285"/>
            <a:ext cx="563112" cy="324920"/>
          </a:xfrm>
          <a:custGeom>
            <a:avLst/>
            <a:gdLst>
              <a:gd name="connsiteX0" fmla="*/ 5723 w 844668"/>
              <a:gd name="connsiteY0" fmla="*/ 194 h 487380"/>
              <a:gd name="connsiteX1" fmla="*/ 5723 w 844668"/>
              <a:gd name="connsiteY1" fmla="*/ 66869 h 487380"/>
              <a:gd name="connsiteX2" fmla="*/ 24773 w 844668"/>
              <a:gd name="connsiteY2" fmla="*/ 124019 h 487380"/>
              <a:gd name="connsiteX3" fmla="*/ 53348 w 844668"/>
              <a:gd name="connsiteY3" fmla="*/ 209744 h 487380"/>
              <a:gd name="connsiteX4" fmla="*/ 62873 w 844668"/>
              <a:gd name="connsiteY4" fmla="*/ 257369 h 487380"/>
              <a:gd name="connsiteX5" fmla="*/ 91448 w 844668"/>
              <a:gd name="connsiteY5" fmla="*/ 304994 h 487380"/>
              <a:gd name="connsiteX6" fmla="*/ 110498 w 844668"/>
              <a:gd name="connsiteY6" fmla="*/ 362144 h 487380"/>
              <a:gd name="connsiteX7" fmla="*/ 158123 w 844668"/>
              <a:gd name="connsiteY7" fmla="*/ 409769 h 487380"/>
              <a:gd name="connsiteX8" fmla="*/ 234323 w 844668"/>
              <a:gd name="connsiteY8" fmla="*/ 428819 h 487380"/>
              <a:gd name="connsiteX9" fmla="*/ 320048 w 844668"/>
              <a:gd name="connsiteY9" fmla="*/ 466919 h 487380"/>
              <a:gd name="connsiteX10" fmla="*/ 377198 w 844668"/>
              <a:gd name="connsiteY10" fmla="*/ 485969 h 487380"/>
              <a:gd name="connsiteX11" fmla="*/ 462923 w 844668"/>
              <a:gd name="connsiteY11" fmla="*/ 485969 h 487380"/>
              <a:gd name="connsiteX12" fmla="*/ 586748 w 844668"/>
              <a:gd name="connsiteY12" fmla="*/ 485969 h 487380"/>
              <a:gd name="connsiteX13" fmla="*/ 672473 w 844668"/>
              <a:gd name="connsiteY13" fmla="*/ 476444 h 487380"/>
              <a:gd name="connsiteX14" fmla="*/ 758198 w 844668"/>
              <a:gd name="connsiteY14" fmla="*/ 447869 h 487380"/>
              <a:gd name="connsiteX15" fmla="*/ 815348 w 844668"/>
              <a:gd name="connsiteY15" fmla="*/ 409769 h 487380"/>
              <a:gd name="connsiteX16" fmla="*/ 843923 w 844668"/>
              <a:gd name="connsiteY16" fmla="*/ 400244 h 487380"/>
              <a:gd name="connsiteX17" fmla="*/ 786773 w 844668"/>
              <a:gd name="connsiteY17" fmla="*/ 371669 h 487380"/>
              <a:gd name="connsiteX18" fmla="*/ 691523 w 844668"/>
              <a:gd name="connsiteY18" fmla="*/ 400244 h 487380"/>
              <a:gd name="connsiteX19" fmla="*/ 624848 w 844668"/>
              <a:gd name="connsiteY19" fmla="*/ 343094 h 487380"/>
              <a:gd name="connsiteX20" fmla="*/ 586748 w 844668"/>
              <a:gd name="connsiteY20" fmla="*/ 304994 h 487380"/>
              <a:gd name="connsiteX21" fmla="*/ 558173 w 844668"/>
              <a:gd name="connsiteY21" fmla="*/ 238319 h 487380"/>
              <a:gd name="connsiteX22" fmla="*/ 558173 w 844668"/>
              <a:gd name="connsiteY22" fmla="*/ 200219 h 487380"/>
              <a:gd name="connsiteX23" fmla="*/ 424823 w 844668"/>
              <a:gd name="connsiteY23" fmla="*/ 181169 h 487380"/>
              <a:gd name="connsiteX24" fmla="*/ 291473 w 844668"/>
              <a:gd name="connsiteY24" fmla="*/ 162119 h 487380"/>
              <a:gd name="connsiteX25" fmla="*/ 205748 w 844668"/>
              <a:gd name="connsiteY25" fmla="*/ 133544 h 487380"/>
              <a:gd name="connsiteX26" fmla="*/ 129548 w 844668"/>
              <a:gd name="connsiteY26" fmla="*/ 85919 h 487380"/>
              <a:gd name="connsiteX27" fmla="*/ 72398 w 844668"/>
              <a:gd name="connsiteY27" fmla="*/ 47819 h 487380"/>
              <a:gd name="connsiteX28" fmla="*/ 5723 w 844668"/>
              <a:gd name="connsiteY28" fmla="*/ 194 h 487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44668" h="487380">
                <a:moveTo>
                  <a:pt x="5723" y="194"/>
                </a:moveTo>
                <a:cubicBezTo>
                  <a:pt x="-5390" y="3369"/>
                  <a:pt x="2548" y="46232"/>
                  <a:pt x="5723" y="66869"/>
                </a:cubicBezTo>
                <a:cubicBezTo>
                  <a:pt x="8898" y="87507"/>
                  <a:pt x="24773" y="124019"/>
                  <a:pt x="24773" y="124019"/>
                </a:cubicBezTo>
                <a:cubicBezTo>
                  <a:pt x="32711" y="147832"/>
                  <a:pt x="46998" y="187519"/>
                  <a:pt x="53348" y="209744"/>
                </a:cubicBezTo>
                <a:cubicBezTo>
                  <a:pt x="59698" y="231969"/>
                  <a:pt x="56523" y="241494"/>
                  <a:pt x="62873" y="257369"/>
                </a:cubicBezTo>
                <a:cubicBezTo>
                  <a:pt x="69223" y="273244"/>
                  <a:pt x="83511" y="287532"/>
                  <a:pt x="91448" y="304994"/>
                </a:cubicBezTo>
                <a:cubicBezTo>
                  <a:pt x="99385" y="322456"/>
                  <a:pt x="99386" y="344682"/>
                  <a:pt x="110498" y="362144"/>
                </a:cubicBezTo>
                <a:cubicBezTo>
                  <a:pt x="121610" y="379606"/>
                  <a:pt x="137486" y="398657"/>
                  <a:pt x="158123" y="409769"/>
                </a:cubicBezTo>
                <a:cubicBezTo>
                  <a:pt x="178760" y="420881"/>
                  <a:pt x="207336" y="419294"/>
                  <a:pt x="234323" y="428819"/>
                </a:cubicBezTo>
                <a:cubicBezTo>
                  <a:pt x="261310" y="438344"/>
                  <a:pt x="296236" y="457394"/>
                  <a:pt x="320048" y="466919"/>
                </a:cubicBezTo>
                <a:cubicBezTo>
                  <a:pt x="343861" y="476444"/>
                  <a:pt x="353386" y="482794"/>
                  <a:pt x="377198" y="485969"/>
                </a:cubicBezTo>
                <a:cubicBezTo>
                  <a:pt x="401011" y="489144"/>
                  <a:pt x="462923" y="485969"/>
                  <a:pt x="462923" y="485969"/>
                </a:cubicBezTo>
                <a:cubicBezTo>
                  <a:pt x="497848" y="485969"/>
                  <a:pt x="551823" y="487557"/>
                  <a:pt x="586748" y="485969"/>
                </a:cubicBezTo>
                <a:cubicBezTo>
                  <a:pt x="621673" y="484381"/>
                  <a:pt x="643898" y="482794"/>
                  <a:pt x="672473" y="476444"/>
                </a:cubicBezTo>
                <a:cubicBezTo>
                  <a:pt x="701048" y="470094"/>
                  <a:pt x="734386" y="458982"/>
                  <a:pt x="758198" y="447869"/>
                </a:cubicBezTo>
                <a:cubicBezTo>
                  <a:pt x="782011" y="436757"/>
                  <a:pt x="815348" y="409769"/>
                  <a:pt x="815348" y="409769"/>
                </a:cubicBezTo>
                <a:cubicBezTo>
                  <a:pt x="829635" y="401832"/>
                  <a:pt x="848685" y="406594"/>
                  <a:pt x="843923" y="400244"/>
                </a:cubicBezTo>
                <a:cubicBezTo>
                  <a:pt x="839161" y="393894"/>
                  <a:pt x="812173" y="371669"/>
                  <a:pt x="786773" y="371669"/>
                </a:cubicBezTo>
                <a:cubicBezTo>
                  <a:pt x="761373" y="371669"/>
                  <a:pt x="718510" y="405006"/>
                  <a:pt x="691523" y="400244"/>
                </a:cubicBezTo>
                <a:cubicBezTo>
                  <a:pt x="664536" y="395482"/>
                  <a:pt x="624848" y="343094"/>
                  <a:pt x="624848" y="343094"/>
                </a:cubicBezTo>
                <a:cubicBezTo>
                  <a:pt x="607386" y="327219"/>
                  <a:pt x="597860" y="322456"/>
                  <a:pt x="586748" y="304994"/>
                </a:cubicBezTo>
                <a:cubicBezTo>
                  <a:pt x="575636" y="287532"/>
                  <a:pt x="558173" y="238319"/>
                  <a:pt x="558173" y="238319"/>
                </a:cubicBezTo>
                <a:cubicBezTo>
                  <a:pt x="553410" y="220856"/>
                  <a:pt x="580398" y="209744"/>
                  <a:pt x="558173" y="200219"/>
                </a:cubicBezTo>
                <a:cubicBezTo>
                  <a:pt x="535948" y="190694"/>
                  <a:pt x="424823" y="181169"/>
                  <a:pt x="424823" y="181169"/>
                </a:cubicBezTo>
                <a:cubicBezTo>
                  <a:pt x="380373" y="174819"/>
                  <a:pt x="327985" y="170056"/>
                  <a:pt x="291473" y="162119"/>
                </a:cubicBezTo>
                <a:cubicBezTo>
                  <a:pt x="254961" y="154182"/>
                  <a:pt x="232735" y="146244"/>
                  <a:pt x="205748" y="133544"/>
                </a:cubicBezTo>
                <a:cubicBezTo>
                  <a:pt x="178761" y="120844"/>
                  <a:pt x="151773" y="100207"/>
                  <a:pt x="129548" y="85919"/>
                </a:cubicBezTo>
                <a:cubicBezTo>
                  <a:pt x="107323" y="71631"/>
                  <a:pt x="93035" y="62106"/>
                  <a:pt x="72398" y="47819"/>
                </a:cubicBezTo>
                <a:cubicBezTo>
                  <a:pt x="51761" y="33532"/>
                  <a:pt x="16836" y="-2981"/>
                  <a:pt x="5723" y="19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20" name="Freeform: Shape 119"/>
          <p:cNvSpPr/>
          <p:nvPr/>
        </p:nvSpPr>
        <p:spPr>
          <a:xfrm>
            <a:off x="5438069" y="6387671"/>
            <a:ext cx="577728" cy="448213"/>
          </a:xfrm>
          <a:custGeom>
            <a:avLst/>
            <a:gdLst>
              <a:gd name="connsiteX0" fmla="*/ 306559 w 866592"/>
              <a:gd name="connsiteY0" fmla="*/ 8 h 672319"/>
              <a:gd name="connsiteX1" fmla="*/ 224673 w 866592"/>
              <a:gd name="connsiteY1" fmla="*/ 47775 h 672319"/>
              <a:gd name="connsiteX2" fmla="*/ 166670 w 866592"/>
              <a:gd name="connsiteY2" fmla="*/ 75070 h 672319"/>
              <a:gd name="connsiteX3" fmla="*/ 77959 w 866592"/>
              <a:gd name="connsiteY3" fmla="*/ 139897 h 672319"/>
              <a:gd name="connsiteX4" fmla="*/ 47252 w 866592"/>
              <a:gd name="connsiteY4" fmla="*/ 211548 h 672319"/>
              <a:gd name="connsiteX5" fmla="*/ 6309 w 866592"/>
              <a:gd name="connsiteY5" fmla="*/ 327554 h 672319"/>
              <a:gd name="connsiteX6" fmla="*/ 2897 w 866592"/>
              <a:gd name="connsiteY6" fmla="*/ 392381 h 672319"/>
              <a:gd name="connsiteX7" fmla="*/ 33604 w 866592"/>
              <a:gd name="connsiteY7" fmla="*/ 453796 h 672319"/>
              <a:gd name="connsiteX8" fmla="*/ 60900 w 866592"/>
              <a:gd name="connsiteY8" fmla="*/ 508387 h 672319"/>
              <a:gd name="connsiteX9" fmla="*/ 105255 w 866592"/>
              <a:gd name="connsiteY9" fmla="*/ 539094 h 672319"/>
              <a:gd name="connsiteX10" fmla="*/ 170082 w 866592"/>
              <a:gd name="connsiteY10" fmla="*/ 576626 h 672319"/>
              <a:gd name="connsiteX11" fmla="*/ 255380 w 866592"/>
              <a:gd name="connsiteY11" fmla="*/ 620981 h 672319"/>
              <a:gd name="connsiteX12" fmla="*/ 330443 w 866592"/>
              <a:gd name="connsiteY12" fmla="*/ 634629 h 672319"/>
              <a:gd name="connsiteX13" fmla="*/ 487392 w 866592"/>
              <a:gd name="connsiteY13" fmla="*/ 661924 h 672319"/>
              <a:gd name="connsiteX14" fmla="*/ 617046 w 866592"/>
              <a:gd name="connsiteY14" fmla="*/ 672160 h 672319"/>
              <a:gd name="connsiteX15" fmla="*/ 719404 w 866592"/>
              <a:gd name="connsiteY15" fmla="*/ 655100 h 672319"/>
              <a:gd name="connsiteX16" fmla="*/ 862706 w 866592"/>
              <a:gd name="connsiteY16" fmla="*/ 569802 h 672319"/>
              <a:gd name="connsiteX17" fmla="*/ 821762 w 866592"/>
              <a:gd name="connsiteY17" fmla="*/ 525447 h 672319"/>
              <a:gd name="connsiteX18" fmla="*/ 777407 w 866592"/>
              <a:gd name="connsiteY18" fmla="*/ 498151 h 672319"/>
              <a:gd name="connsiteX19" fmla="*/ 719404 w 866592"/>
              <a:gd name="connsiteY19" fmla="*/ 464032 h 672319"/>
              <a:gd name="connsiteX20" fmla="*/ 675049 w 866592"/>
              <a:gd name="connsiteY20" fmla="*/ 429912 h 672319"/>
              <a:gd name="connsiteX21" fmla="*/ 620458 w 866592"/>
              <a:gd name="connsiteY21" fmla="*/ 382145 h 672319"/>
              <a:gd name="connsiteX22" fmla="*/ 552219 w 866592"/>
              <a:gd name="connsiteY22" fmla="*/ 317318 h 672319"/>
              <a:gd name="connsiteX23" fmla="*/ 501040 w 866592"/>
              <a:gd name="connsiteY23" fmla="*/ 259315 h 672319"/>
              <a:gd name="connsiteX24" fmla="*/ 439625 w 866592"/>
              <a:gd name="connsiteY24" fmla="*/ 262727 h 672319"/>
              <a:gd name="connsiteX25" fmla="*/ 388446 w 866592"/>
              <a:gd name="connsiteY25" fmla="*/ 313906 h 672319"/>
              <a:gd name="connsiteX26" fmla="*/ 320207 w 866592"/>
              <a:gd name="connsiteY26" fmla="*/ 334378 h 672319"/>
              <a:gd name="connsiteX27" fmla="*/ 286088 w 866592"/>
              <a:gd name="connsiteY27" fmla="*/ 262727 h 672319"/>
              <a:gd name="connsiteX28" fmla="*/ 269028 w 866592"/>
              <a:gd name="connsiteY28" fmla="*/ 191076 h 672319"/>
              <a:gd name="connsiteX29" fmla="*/ 275852 w 866592"/>
              <a:gd name="connsiteY29" fmla="*/ 105778 h 672319"/>
              <a:gd name="connsiteX30" fmla="*/ 282676 w 866592"/>
              <a:gd name="connsiteY30" fmla="*/ 44363 h 672319"/>
              <a:gd name="connsiteX31" fmla="*/ 306559 w 866592"/>
              <a:gd name="connsiteY31" fmla="*/ 8 h 67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66592" h="672319">
                <a:moveTo>
                  <a:pt x="306559" y="8"/>
                </a:moveTo>
                <a:cubicBezTo>
                  <a:pt x="296892" y="577"/>
                  <a:pt x="247988" y="35265"/>
                  <a:pt x="224673" y="47775"/>
                </a:cubicBezTo>
                <a:cubicBezTo>
                  <a:pt x="201358" y="60285"/>
                  <a:pt x="191122" y="59716"/>
                  <a:pt x="166670" y="75070"/>
                </a:cubicBezTo>
                <a:cubicBezTo>
                  <a:pt x="142218" y="90424"/>
                  <a:pt x="97862" y="117151"/>
                  <a:pt x="77959" y="139897"/>
                </a:cubicBezTo>
                <a:cubicBezTo>
                  <a:pt x="58056" y="162643"/>
                  <a:pt x="59194" y="180272"/>
                  <a:pt x="47252" y="211548"/>
                </a:cubicBezTo>
                <a:cubicBezTo>
                  <a:pt x="35310" y="242824"/>
                  <a:pt x="13701" y="297415"/>
                  <a:pt x="6309" y="327554"/>
                </a:cubicBezTo>
                <a:cubicBezTo>
                  <a:pt x="-1084" y="357693"/>
                  <a:pt x="-1652" y="371341"/>
                  <a:pt x="2897" y="392381"/>
                </a:cubicBezTo>
                <a:cubicBezTo>
                  <a:pt x="7446" y="413421"/>
                  <a:pt x="23937" y="434462"/>
                  <a:pt x="33604" y="453796"/>
                </a:cubicBezTo>
                <a:cubicBezTo>
                  <a:pt x="43271" y="473130"/>
                  <a:pt x="48958" y="494171"/>
                  <a:pt x="60900" y="508387"/>
                </a:cubicBezTo>
                <a:cubicBezTo>
                  <a:pt x="72842" y="522603"/>
                  <a:pt x="87058" y="527721"/>
                  <a:pt x="105255" y="539094"/>
                </a:cubicBezTo>
                <a:cubicBezTo>
                  <a:pt x="123452" y="550467"/>
                  <a:pt x="145061" y="562978"/>
                  <a:pt x="170082" y="576626"/>
                </a:cubicBezTo>
                <a:cubicBezTo>
                  <a:pt x="195103" y="590274"/>
                  <a:pt x="228653" y="611314"/>
                  <a:pt x="255380" y="620981"/>
                </a:cubicBezTo>
                <a:cubicBezTo>
                  <a:pt x="282107" y="630648"/>
                  <a:pt x="330443" y="634629"/>
                  <a:pt x="330443" y="634629"/>
                </a:cubicBezTo>
                <a:cubicBezTo>
                  <a:pt x="369112" y="641453"/>
                  <a:pt x="439625" y="655669"/>
                  <a:pt x="487392" y="661924"/>
                </a:cubicBezTo>
                <a:cubicBezTo>
                  <a:pt x="535159" y="668179"/>
                  <a:pt x="578377" y="673297"/>
                  <a:pt x="617046" y="672160"/>
                </a:cubicBezTo>
                <a:cubicBezTo>
                  <a:pt x="655715" y="671023"/>
                  <a:pt x="678461" y="672160"/>
                  <a:pt x="719404" y="655100"/>
                </a:cubicBezTo>
                <a:cubicBezTo>
                  <a:pt x="760347" y="638040"/>
                  <a:pt x="845646" y="591411"/>
                  <a:pt x="862706" y="569802"/>
                </a:cubicBezTo>
                <a:cubicBezTo>
                  <a:pt x="879766" y="548193"/>
                  <a:pt x="835978" y="537389"/>
                  <a:pt x="821762" y="525447"/>
                </a:cubicBezTo>
                <a:cubicBezTo>
                  <a:pt x="807546" y="513505"/>
                  <a:pt x="794467" y="508387"/>
                  <a:pt x="777407" y="498151"/>
                </a:cubicBezTo>
                <a:cubicBezTo>
                  <a:pt x="760347" y="487915"/>
                  <a:pt x="736464" y="475405"/>
                  <a:pt x="719404" y="464032"/>
                </a:cubicBezTo>
                <a:cubicBezTo>
                  <a:pt x="702344" y="452659"/>
                  <a:pt x="691540" y="443560"/>
                  <a:pt x="675049" y="429912"/>
                </a:cubicBezTo>
                <a:cubicBezTo>
                  <a:pt x="658558" y="416264"/>
                  <a:pt x="640930" y="400911"/>
                  <a:pt x="620458" y="382145"/>
                </a:cubicBezTo>
                <a:cubicBezTo>
                  <a:pt x="599986" y="363379"/>
                  <a:pt x="572122" y="337790"/>
                  <a:pt x="552219" y="317318"/>
                </a:cubicBezTo>
                <a:cubicBezTo>
                  <a:pt x="532316" y="296846"/>
                  <a:pt x="519806" y="268414"/>
                  <a:pt x="501040" y="259315"/>
                </a:cubicBezTo>
                <a:cubicBezTo>
                  <a:pt x="482274" y="250217"/>
                  <a:pt x="458391" y="253629"/>
                  <a:pt x="439625" y="262727"/>
                </a:cubicBezTo>
                <a:cubicBezTo>
                  <a:pt x="420859" y="271826"/>
                  <a:pt x="408349" y="301964"/>
                  <a:pt x="388446" y="313906"/>
                </a:cubicBezTo>
                <a:cubicBezTo>
                  <a:pt x="368543" y="325848"/>
                  <a:pt x="337267" y="342908"/>
                  <a:pt x="320207" y="334378"/>
                </a:cubicBezTo>
                <a:cubicBezTo>
                  <a:pt x="303147" y="325848"/>
                  <a:pt x="294618" y="286611"/>
                  <a:pt x="286088" y="262727"/>
                </a:cubicBezTo>
                <a:cubicBezTo>
                  <a:pt x="277558" y="238843"/>
                  <a:pt x="270734" y="217234"/>
                  <a:pt x="269028" y="191076"/>
                </a:cubicBezTo>
                <a:cubicBezTo>
                  <a:pt x="267322" y="164918"/>
                  <a:pt x="273577" y="130230"/>
                  <a:pt x="275852" y="105778"/>
                </a:cubicBezTo>
                <a:cubicBezTo>
                  <a:pt x="278127" y="81326"/>
                  <a:pt x="280401" y="60854"/>
                  <a:pt x="282676" y="44363"/>
                </a:cubicBezTo>
                <a:cubicBezTo>
                  <a:pt x="284951" y="27872"/>
                  <a:pt x="316226" y="-561"/>
                  <a:pt x="306559" y="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21" name="Freeform: Shape 120"/>
          <p:cNvSpPr/>
          <p:nvPr/>
        </p:nvSpPr>
        <p:spPr>
          <a:xfrm>
            <a:off x="5671829" y="5890561"/>
            <a:ext cx="559349" cy="395293"/>
          </a:xfrm>
          <a:custGeom>
            <a:avLst/>
            <a:gdLst>
              <a:gd name="connsiteX0" fmla="*/ 20535 w 839024"/>
              <a:gd name="connsiteY0" fmla="*/ 36647 h 592939"/>
              <a:gd name="connsiteX1" fmla="*/ 3475 w 839024"/>
              <a:gd name="connsiteY1" fmla="*/ 166301 h 592939"/>
              <a:gd name="connsiteX2" fmla="*/ 3475 w 839024"/>
              <a:gd name="connsiteY2" fmla="*/ 217480 h 592939"/>
              <a:gd name="connsiteX3" fmla="*/ 63 w 839024"/>
              <a:gd name="connsiteY3" fmla="*/ 258423 h 592939"/>
              <a:gd name="connsiteX4" fmla="*/ 6887 w 839024"/>
              <a:gd name="connsiteY4" fmla="*/ 261835 h 592939"/>
              <a:gd name="connsiteX5" fmla="*/ 20535 w 839024"/>
              <a:gd name="connsiteY5" fmla="*/ 323250 h 592939"/>
              <a:gd name="connsiteX6" fmla="*/ 30770 w 839024"/>
              <a:gd name="connsiteY6" fmla="*/ 340309 h 592939"/>
              <a:gd name="connsiteX7" fmla="*/ 47830 w 839024"/>
              <a:gd name="connsiteY7" fmla="*/ 364193 h 592939"/>
              <a:gd name="connsiteX8" fmla="*/ 61478 w 839024"/>
              <a:gd name="connsiteY8" fmla="*/ 364193 h 592939"/>
              <a:gd name="connsiteX9" fmla="*/ 88773 w 839024"/>
              <a:gd name="connsiteY9" fmla="*/ 343721 h 592939"/>
              <a:gd name="connsiteX10" fmla="*/ 116069 w 839024"/>
              <a:gd name="connsiteY10" fmla="*/ 323250 h 592939"/>
              <a:gd name="connsiteX11" fmla="*/ 150188 w 839024"/>
              <a:gd name="connsiteY11" fmla="*/ 309602 h 592939"/>
              <a:gd name="connsiteX12" fmla="*/ 180896 w 839024"/>
              <a:gd name="connsiteY12" fmla="*/ 292542 h 592939"/>
              <a:gd name="connsiteX13" fmla="*/ 211603 w 839024"/>
              <a:gd name="connsiteY13" fmla="*/ 289130 h 592939"/>
              <a:gd name="connsiteX14" fmla="*/ 242311 w 839024"/>
              <a:gd name="connsiteY14" fmla="*/ 309602 h 592939"/>
              <a:gd name="connsiteX15" fmla="*/ 296902 w 839024"/>
              <a:gd name="connsiteY15" fmla="*/ 357369 h 592939"/>
              <a:gd name="connsiteX16" fmla="*/ 344669 w 839024"/>
              <a:gd name="connsiteY16" fmla="*/ 394901 h 592939"/>
              <a:gd name="connsiteX17" fmla="*/ 402672 w 839024"/>
              <a:gd name="connsiteY17" fmla="*/ 452904 h 592939"/>
              <a:gd name="connsiteX18" fmla="*/ 450439 w 839024"/>
              <a:gd name="connsiteY18" fmla="*/ 493847 h 592939"/>
              <a:gd name="connsiteX19" fmla="*/ 505030 w 839024"/>
              <a:gd name="connsiteY19" fmla="*/ 524554 h 592939"/>
              <a:gd name="connsiteX20" fmla="*/ 549385 w 839024"/>
              <a:gd name="connsiteY20" fmla="*/ 558674 h 592939"/>
              <a:gd name="connsiteX21" fmla="*/ 590329 w 839024"/>
              <a:gd name="connsiteY21" fmla="*/ 582557 h 592939"/>
              <a:gd name="connsiteX22" fmla="*/ 610800 w 839024"/>
              <a:gd name="connsiteY22" fmla="*/ 592793 h 592939"/>
              <a:gd name="connsiteX23" fmla="*/ 672215 w 839024"/>
              <a:gd name="connsiteY23" fmla="*/ 575733 h 592939"/>
              <a:gd name="connsiteX24" fmla="*/ 719982 w 839024"/>
              <a:gd name="connsiteY24" fmla="*/ 541614 h 592939"/>
              <a:gd name="connsiteX25" fmla="*/ 771161 w 839024"/>
              <a:gd name="connsiteY25" fmla="*/ 476787 h 592939"/>
              <a:gd name="connsiteX26" fmla="*/ 805281 w 839024"/>
              <a:gd name="connsiteY26" fmla="*/ 418784 h 592939"/>
              <a:gd name="connsiteX27" fmla="*/ 832576 w 839024"/>
              <a:gd name="connsiteY27" fmla="*/ 371017 h 592939"/>
              <a:gd name="connsiteX28" fmla="*/ 835988 w 839024"/>
              <a:gd name="connsiteY28" fmla="*/ 313014 h 592939"/>
              <a:gd name="connsiteX29" fmla="*/ 795045 w 839024"/>
              <a:gd name="connsiteY29" fmla="*/ 207244 h 592939"/>
              <a:gd name="connsiteX30" fmla="*/ 781397 w 839024"/>
              <a:gd name="connsiteY30" fmla="*/ 193596 h 592939"/>
              <a:gd name="connsiteX31" fmla="*/ 726806 w 839024"/>
              <a:gd name="connsiteY31" fmla="*/ 125357 h 592939"/>
              <a:gd name="connsiteX32" fmla="*/ 689275 w 839024"/>
              <a:gd name="connsiteY32" fmla="*/ 87826 h 592939"/>
              <a:gd name="connsiteX33" fmla="*/ 545973 w 839024"/>
              <a:gd name="connsiteY33" fmla="*/ 26411 h 592939"/>
              <a:gd name="connsiteX34" fmla="*/ 464087 w 839024"/>
              <a:gd name="connsiteY34" fmla="*/ 16175 h 592939"/>
              <a:gd name="connsiteX35" fmla="*/ 392436 w 839024"/>
              <a:gd name="connsiteY35" fmla="*/ 2527 h 592939"/>
              <a:gd name="connsiteX36" fmla="*/ 313961 w 839024"/>
              <a:gd name="connsiteY36" fmla="*/ 2527 h 592939"/>
              <a:gd name="connsiteX37" fmla="*/ 194543 w 839024"/>
              <a:gd name="connsiteY37" fmla="*/ 2527 h 592939"/>
              <a:gd name="connsiteX38" fmla="*/ 20535 w 839024"/>
              <a:gd name="connsiteY38" fmla="*/ 36647 h 59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39024" h="592939">
                <a:moveTo>
                  <a:pt x="20535" y="36647"/>
                </a:moveTo>
                <a:cubicBezTo>
                  <a:pt x="-11310" y="63943"/>
                  <a:pt x="6318" y="136162"/>
                  <a:pt x="3475" y="166301"/>
                </a:cubicBezTo>
                <a:cubicBezTo>
                  <a:pt x="632" y="196440"/>
                  <a:pt x="4044" y="202126"/>
                  <a:pt x="3475" y="217480"/>
                </a:cubicBezTo>
                <a:cubicBezTo>
                  <a:pt x="2906" y="232834"/>
                  <a:pt x="-506" y="251031"/>
                  <a:pt x="63" y="258423"/>
                </a:cubicBezTo>
                <a:cubicBezTo>
                  <a:pt x="632" y="265815"/>
                  <a:pt x="3475" y="251031"/>
                  <a:pt x="6887" y="261835"/>
                </a:cubicBezTo>
                <a:cubicBezTo>
                  <a:pt x="10299" y="272639"/>
                  <a:pt x="16555" y="310171"/>
                  <a:pt x="20535" y="323250"/>
                </a:cubicBezTo>
                <a:cubicBezTo>
                  <a:pt x="24515" y="336329"/>
                  <a:pt x="26221" y="333485"/>
                  <a:pt x="30770" y="340309"/>
                </a:cubicBezTo>
                <a:cubicBezTo>
                  <a:pt x="35319" y="347133"/>
                  <a:pt x="42712" y="360212"/>
                  <a:pt x="47830" y="364193"/>
                </a:cubicBezTo>
                <a:cubicBezTo>
                  <a:pt x="52948" y="368174"/>
                  <a:pt x="54654" y="367605"/>
                  <a:pt x="61478" y="364193"/>
                </a:cubicBezTo>
                <a:cubicBezTo>
                  <a:pt x="68302" y="360781"/>
                  <a:pt x="88773" y="343721"/>
                  <a:pt x="88773" y="343721"/>
                </a:cubicBezTo>
                <a:cubicBezTo>
                  <a:pt x="97871" y="336897"/>
                  <a:pt x="105833" y="328937"/>
                  <a:pt x="116069" y="323250"/>
                </a:cubicBezTo>
                <a:cubicBezTo>
                  <a:pt x="126305" y="317564"/>
                  <a:pt x="139384" y="314720"/>
                  <a:pt x="150188" y="309602"/>
                </a:cubicBezTo>
                <a:cubicBezTo>
                  <a:pt x="160992" y="304484"/>
                  <a:pt x="170660" y="295954"/>
                  <a:pt x="180896" y="292542"/>
                </a:cubicBezTo>
                <a:cubicBezTo>
                  <a:pt x="191132" y="289130"/>
                  <a:pt x="201367" y="286287"/>
                  <a:pt x="211603" y="289130"/>
                </a:cubicBezTo>
                <a:cubicBezTo>
                  <a:pt x="221839" y="291973"/>
                  <a:pt x="228095" y="298229"/>
                  <a:pt x="242311" y="309602"/>
                </a:cubicBezTo>
                <a:cubicBezTo>
                  <a:pt x="256527" y="320975"/>
                  <a:pt x="279842" y="343153"/>
                  <a:pt x="296902" y="357369"/>
                </a:cubicBezTo>
                <a:cubicBezTo>
                  <a:pt x="313962" y="371585"/>
                  <a:pt x="327041" y="378979"/>
                  <a:pt x="344669" y="394901"/>
                </a:cubicBezTo>
                <a:cubicBezTo>
                  <a:pt x="362297" y="410823"/>
                  <a:pt x="385044" y="436413"/>
                  <a:pt x="402672" y="452904"/>
                </a:cubicBezTo>
                <a:cubicBezTo>
                  <a:pt x="420300" y="469395"/>
                  <a:pt x="433379" y="481905"/>
                  <a:pt x="450439" y="493847"/>
                </a:cubicBezTo>
                <a:cubicBezTo>
                  <a:pt x="467499" y="505789"/>
                  <a:pt x="488539" y="513750"/>
                  <a:pt x="505030" y="524554"/>
                </a:cubicBezTo>
                <a:cubicBezTo>
                  <a:pt x="521521" y="535359"/>
                  <a:pt x="535169" y="549007"/>
                  <a:pt x="549385" y="558674"/>
                </a:cubicBezTo>
                <a:cubicBezTo>
                  <a:pt x="563602" y="568341"/>
                  <a:pt x="580093" y="576871"/>
                  <a:pt x="590329" y="582557"/>
                </a:cubicBezTo>
                <a:cubicBezTo>
                  <a:pt x="600565" y="588244"/>
                  <a:pt x="597152" y="593930"/>
                  <a:pt x="610800" y="592793"/>
                </a:cubicBezTo>
                <a:cubicBezTo>
                  <a:pt x="624448" y="591656"/>
                  <a:pt x="654018" y="584263"/>
                  <a:pt x="672215" y="575733"/>
                </a:cubicBezTo>
                <a:cubicBezTo>
                  <a:pt x="690412" y="567203"/>
                  <a:pt x="703491" y="558105"/>
                  <a:pt x="719982" y="541614"/>
                </a:cubicBezTo>
                <a:cubicBezTo>
                  <a:pt x="736473" y="525123"/>
                  <a:pt x="756945" y="497259"/>
                  <a:pt x="771161" y="476787"/>
                </a:cubicBezTo>
                <a:cubicBezTo>
                  <a:pt x="785378" y="456315"/>
                  <a:pt x="795045" y="436412"/>
                  <a:pt x="805281" y="418784"/>
                </a:cubicBezTo>
                <a:cubicBezTo>
                  <a:pt x="815517" y="401156"/>
                  <a:pt x="827458" y="388645"/>
                  <a:pt x="832576" y="371017"/>
                </a:cubicBezTo>
                <a:cubicBezTo>
                  <a:pt x="837694" y="353389"/>
                  <a:pt x="842243" y="340310"/>
                  <a:pt x="835988" y="313014"/>
                </a:cubicBezTo>
                <a:cubicBezTo>
                  <a:pt x="829733" y="285718"/>
                  <a:pt x="804143" y="227147"/>
                  <a:pt x="795045" y="207244"/>
                </a:cubicBezTo>
                <a:cubicBezTo>
                  <a:pt x="785947" y="187341"/>
                  <a:pt x="792770" y="207244"/>
                  <a:pt x="781397" y="193596"/>
                </a:cubicBezTo>
                <a:cubicBezTo>
                  <a:pt x="770024" y="179948"/>
                  <a:pt x="742160" y="142985"/>
                  <a:pt x="726806" y="125357"/>
                </a:cubicBezTo>
                <a:cubicBezTo>
                  <a:pt x="711452" y="107729"/>
                  <a:pt x="719414" y="104317"/>
                  <a:pt x="689275" y="87826"/>
                </a:cubicBezTo>
                <a:cubicBezTo>
                  <a:pt x="659136" y="71335"/>
                  <a:pt x="583504" y="38353"/>
                  <a:pt x="545973" y="26411"/>
                </a:cubicBezTo>
                <a:cubicBezTo>
                  <a:pt x="508442" y="14469"/>
                  <a:pt x="489676" y="20156"/>
                  <a:pt x="464087" y="16175"/>
                </a:cubicBezTo>
                <a:cubicBezTo>
                  <a:pt x="438498" y="12194"/>
                  <a:pt x="417457" y="4802"/>
                  <a:pt x="392436" y="2527"/>
                </a:cubicBezTo>
                <a:cubicBezTo>
                  <a:pt x="367415" y="252"/>
                  <a:pt x="313961" y="2527"/>
                  <a:pt x="313961" y="2527"/>
                </a:cubicBezTo>
                <a:cubicBezTo>
                  <a:pt x="280979" y="2527"/>
                  <a:pt x="238330" y="-3160"/>
                  <a:pt x="194543" y="2527"/>
                </a:cubicBezTo>
                <a:cubicBezTo>
                  <a:pt x="150757" y="8214"/>
                  <a:pt x="52380" y="9351"/>
                  <a:pt x="20535" y="3664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23" name="TextBox 122"/>
          <p:cNvSpPr txBox="1"/>
          <p:nvPr/>
        </p:nvSpPr>
        <p:spPr>
          <a:xfrm>
            <a:off x="11198911" y="4086780"/>
            <a:ext cx="72236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Courgette" panose="020B0704020202020204" pitchFamily="2" charset="0"/>
              </a:rPr>
              <a:t>20</a:t>
            </a:r>
          </a:p>
        </p:txBody>
      </p:sp>
      <p:sp>
        <p:nvSpPr>
          <p:cNvPr id="124" name="Freeform: Shape 123"/>
          <p:cNvSpPr/>
          <p:nvPr/>
        </p:nvSpPr>
        <p:spPr>
          <a:xfrm>
            <a:off x="7105725" y="6325931"/>
            <a:ext cx="563112" cy="324920"/>
          </a:xfrm>
          <a:custGeom>
            <a:avLst/>
            <a:gdLst>
              <a:gd name="connsiteX0" fmla="*/ 5723 w 844668"/>
              <a:gd name="connsiteY0" fmla="*/ 194 h 487380"/>
              <a:gd name="connsiteX1" fmla="*/ 5723 w 844668"/>
              <a:gd name="connsiteY1" fmla="*/ 66869 h 487380"/>
              <a:gd name="connsiteX2" fmla="*/ 24773 w 844668"/>
              <a:gd name="connsiteY2" fmla="*/ 124019 h 487380"/>
              <a:gd name="connsiteX3" fmla="*/ 53348 w 844668"/>
              <a:gd name="connsiteY3" fmla="*/ 209744 h 487380"/>
              <a:gd name="connsiteX4" fmla="*/ 62873 w 844668"/>
              <a:gd name="connsiteY4" fmla="*/ 257369 h 487380"/>
              <a:gd name="connsiteX5" fmla="*/ 91448 w 844668"/>
              <a:gd name="connsiteY5" fmla="*/ 304994 h 487380"/>
              <a:gd name="connsiteX6" fmla="*/ 110498 w 844668"/>
              <a:gd name="connsiteY6" fmla="*/ 362144 h 487380"/>
              <a:gd name="connsiteX7" fmla="*/ 158123 w 844668"/>
              <a:gd name="connsiteY7" fmla="*/ 409769 h 487380"/>
              <a:gd name="connsiteX8" fmla="*/ 234323 w 844668"/>
              <a:gd name="connsiteY8" fmla="*/ 428819 h 487380"/>
              <a:gd name="connsiteX9" fmla="*/ 320048 w 844668"/>
              <a:gd name="connsiteY9" fmla="*/ 466919 h 487380"/>
              <a:gd name="connsiteX10" fmla="*/ 377198 w 844668"/>
              <a:gd name="connsiteY10" fmla="*/ 485969 h 487380"/>
              <a:gd name="connsiteX11" fmla="*/ 462923 w 844668"/>
              <a:gd name="connsiteY11" fmla="*/ 485969 h 487380"/>
              <a:gd name="connsiteX12" fmla="*/ 586748 w 844668"/>
              <a:gd name="connsiteY12" fmla="*/ 485969 h 487380"/>
              <a:gd name="connsiteX13" fmla="*/ 672473 w 844668"/>
              <a:gd name="connsiteY13" fmla="*/ 476444 h 487380"/>
              <a:gd name="connsiteX14" fmla="*/ 758198 w 844668"/>
              <a:gd name="connsiteY14" fmla="*/ 447869 h 487380"/>
              <a:gd name="connsiteX15" fmla="*/ 815348 w 844668"/>
              <a:gd name="connsiteY15" fmla="*/ 409769 h 487380"/>
              <a:gd name="connsiteX16" fmla="*/ 843923 w 844668"/>
              <a:gd name="connsiteY16" fmla="*/ 400244 h 487380"/>
              <a:gd name="connsiteX17" fmla="*/ 786773 w 844668"/>
              <a:gd name="connsiteY17" fmla="*/ 371669 h 487380"/>
              <a:gd name="connsiteX18" fmla="*/ 691523 w 844668"/>
              <a:gd name="connsiteY18" fmla="*/ 400244 h 487380"/>
              <a:gd name="connsiteX19" fmla="*/ 624848 w 844668"/>
              <a:gd name="connsiteY19" fmla="*/ 343094 h 487380"/>
              <a:gd name="connsiteX20" fmla="*/ 586748 w 844668"/>
              <a:gd name="connsiteY20" fmla="*/ 304994 h 487380"/>
              <a:gd name="connsiteX21" fmla="*/ 558173 w 844668"/>
              <a:gd name="connsiteY21" fmla="*/ 238319 h 487380"/>
              <a:gd name="connsiteX22" fmla="*/ 558173 w 844668"/>
              <a:gd name="connsiteY22" fmla="*/ 200219 h 487380"/>
              <a:gd name="connsiteX23" fmla="*/ 424823 w 844668"/>
              <a:gd name="connsiteY23" fmla="*/ 181169 h 487380"/>
              <a:gd name="connsiteX24" fmla="*/ 291473 w 844668"/>
              <a:gd name="connsiteY24" fmla="*/ 162119 h 487380"/>
              <a:gd name="connsiteX25" fmla="*/ 205748 w 844668"/>
              <a:gd name="connsiteY25" fmla="*/ 133544 h 487380"/>
              <a:gd name="connsiteX26" fmla="*/ 129548 w 844668"/>
              <a:gd name="connsiteY26" fmla="*/ 85919 h 487380"/>
              <a:gd name="connsiteX27" fmla="*/ 72398 w 844668"/>
              <a:gd name="connsiteY27" fmla="*/ 47819 h 487380"/>
              <a:gd name="connsiteX28" fmla="*/ 5723 w 844668"/>
              <a:gd name="connsiteY28" fmla="*/ 194 h 487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44668" h="487380">
                <a:moveTo>
                  <a:pt x="5723" y="194"/>
                </a:moveTo>
                <a:cubicBezTo>
                  <a:pt x="-5390" y="3369"/>
                  <a:pt x="2548" y="46232"/>
                  <a:pt x="5723" y="66869"/>
                </a:cubicBezTo>
                <a:cubicBezTo>
                  <a:pt x="8898" y="87507"/>
                  <a:pt x="24773" y="124019"/>
                  <a:pt x="24773" y="124019"/>
                </a:cubicBezTo>
                <a:cubicBezTo>
                  <a:pt x="32711" y="147832"/>
                  <a:pt x="46998" y="187519"/>
                  <a:pt x="53348" y="209744"/>
                </a:cubicBezTo>
                <a:cubicBezTo>
                  <a:pt x="59698" y="231969"/>
                  <a:pt x="56523" y="241494"/>
                  <a:pt x="62873" y="257369"/>
                </a:cubicBezTo>
                <a:cubicBezTo>
                  <a:pt x="69223" y="273244"/>
                  <a:pt x="83511" y="287532"/>
                  <a:pt x="91448" y="304994"/>
                </a:cubicBezTo>
                <a:cubicBezTo>
                  <a:pt x="99385" y="322456"/>
                  <a:pt x="99386" y="344682"/>
                  <a:pt x="110498" y="362144"/>
                </a:cubicBezTo>
                <a:cubicBezTo>
                  <a:pt x="121610" y="379606"/>
                  <a:pt x="137486" y="398657"/>
                  <a:pt x="158123" y="409769"/>
                </a:cubicBezTo>
                <a:cubicBezTo>
                  <a:pt x="178760" y="420881"/>
                  <a:pt x="207336" y="419294"/>
                  <a:pt x="234323" y="428819"/>
                </a:cubicBezTo>
                <a:cubicBezTo>
                  <a:pt x="261310" y="438344"/>
                  <a:pt x="296236" y="457394"/>
                  <a:pt x="320048" y="466919"/>
                </a:cubicBezTo>
                <a:cubicBezTo>
                  <a:pt x="343861" y="476444"/>
                  <a:pt x="353386" y="482794"/>
                  <a:pt x="377198" y="485969"/>
                </a:cubicBezTo>
                <a:cubicBezTo>
                  <a:pt x="401011" y="489144"/>
                  <a:pt x="462923" y="485969"/>
                  <a:pt x="462923" y="485969"/>
                </a:cubicBezTo>
                <a:cubicBezTo>
                  <a:pt x="497848" y="485969"/>
                  <a:pt x="551823" y="487557"/>
                  <a:pt x="586748" y="485969"/>
                </a:cubicBezTo>
                <a:cubicBezTo>
                  <a:pt x="621673" y="484381"/>
                  <a:pt x="643898" y="482794"/>
                  <a:pt x="672473" y="476444"/>
                </a:cubicBezTo>
                <a:cubicBezTo>
                  <a:pt x="701048" y="470094"/>
                  <a:pt x="734386" y="458982"/>
                  <a:pt x="758198" y="447869"/>
                </a:cubicBezTo>
                <a:cubicBezTo>
                  <a:pt x="782011" y="436757"/>
                  <a:pt x="815348" y="409769"/>
                  <a:pt x="815348" y="409769"/>
                </a:cubicBezTo>
                <a:cubicBezTo>
                  <a:pt x="829635" y="401832"/>
                  <a:pt x="848685" y="406594"/>
                  <a:pt x="843923" y="400244"/>
                </a:cubicBezTo>
                <a:cubicBezTo>
                  <a:pt x="839161" y="393894"/>
                  <a:pt x="812173" y="371669"/>
                  <a:pt x="786773" y="371669"/>
                </a:cubicBezTo>
                <a:cubicBezTo>
                  <a:pt x="761373" y="371669"/>
                  <a:pt x="718510" y="405006"/>
                  <a:pt x="691523" y="400244"/>
                </a:cubicBezTo>
                <a:cubicBezTo>
                  <a:pt x="664536" y="395482"/>
                  <a:pt x="624848" y="343094"/>
                  <a:pt x="624848" y="343094"/>
                </a:cubicBezTo>
                <a:cubicBezTo>
                  <a:pt x="607386" y="327219"/>
                  <a:pt x="597860" y="322456"/>
                  <a:pt x="586748" y="304994"/>
                </a:cubicBezTo>
                <a:cubicBezTo>
                  <a:pt x="575636" y="287532"/>
                  <a:pt x="558173" y="238319"/>
                  <a:pt x="558173" y="238319"/>
                </a:cubicBezTo>
                <a:cubicBezTo>
                  <a:pt x="553410" y="220856"/>
                  <a:pt x="580398" y="209744"/>
                  <a:pt x="558173" y="200219"/>
                </a:cubicBezTo>
                <a:cubicBezTo>
                  <a:pt x="535948" y="190694"/>
                  <a:pt x="424823" y="181169"/>
                  <a:pt x="424823" y="181169"/>
                </a:cubicBezTo>
                <a:cubicBezTo>
                  <a:pt x="380373" y="174819"/>
                  <a:pt x="327985" y="170056"/>
                  <a:pt x="291473" y="162119"/>
                </a:cubicBezTo>
                <a:cubicBezTo>
                  <a:pt x="254961" y="154182"/>
                  <a:pt x="232735" y="146244"/>
                  <a:pt x="205748" y="133544"/>
                </a:cubicBezTo>
                <a:cubicBezTo>
                  <a:pt x="178761" y="120844"/>
                  <a:pt x="151773" y="100207"/>
                  <a:pt x="129548" y="85919"/>
                </a:cubicBezTo>
                <a:cubicBezTo>
                  <a:pt x="107323" y="71631"/>
                  <a:pt x="93035" y="62106"/>
                  <a:pt x="72398" y="47819"/>
                </a:cubicBezTo>
                <a:cubicBezTo>
                  <a:pt x="51761" y="33532"/>
                  <a:pt x="16836" y="-2981"/>
                  <a:pt x="5723" y="19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25" name="Freeform: Shape 124"/>
          <p:cNvSpPr/>
          <p:nvPr/>
        </p:nvSpPr>
        <p:spPr>
          <a:xfrm>
            <a:off x="6460064" y="6363317"/>
            <a:ext cx="577728" cy="448213"/>
          </a:xfrm>
          <a:custGeom>
            <a:avLst/>
            <a:gdLst>
              <a:gd name="connsiteX0" fmla="*/ 306559 w 866592"/>
              <a:gd name="connsiteY0" fmla="*/ 8 h 672319"/>
              <a:gd name="connsiteX1" fmla="*/ 224673 w 866592"/>
              <a:gd name="connsiteY1" fmla="*/ 47775 h 672319"/>
              <a:gd name="connsiteX2" fmla="*/ 166670 w 866592"/>
              <a:gd name="connsiteY2" fmla="*/ 75070 h 672319"/>
              <a:gd name="connsiteX3" fmla="*/ 77959 w 866592"/>
              <a:gd name="connsiteY3" fmla="*/ 139897 h 672319"/>
              <a:gd name="connsiteX4" fmla="*/ 47252 w 866592"/>
              <a:gd name="connsiteY4" fmla="*/ 211548 h 672319"/>
              <a:gd name="connsiteX5" fmla="*/ 6309 w 866592"/>
              <a:gd name="connsiteY5" fmla="*/ 327554 h 672319"/>
              <a:gd name="connsiteX6" fmla="*/ 2897 w 866592"/>
              <a:gd name="connsiteY6" fmla="*/ 392381 h 672319"/>
              <a:gd name="connsiteX7" fmla="*/ 33604 w 866592"/>
              <a:gd name="connsiteY7" fmla="*/ 453796 h 672319"/>
              <a:gd name="connsiteX8" fmla="*/ 60900 w 866592"/>
              <a:gd name="connsiteY8" fmla="*/ 508387 h 672319"/>
              <a:gd name="connsiteX9" fmla="*/ 105255 w 866592"/>
              <a:gd name="connsiteY9" fmla="*/ 539094 h 672319"/>
              <a:gd name="connsiteX10" fmla="*/ 170082 w 866592"/>
              <a:gd name="connsiteY10" fmla="*/ 576626 h 672319"/>
              <a:gd name="connsiteX11" fmla="*/ 255380 w 866592"/>
              <a:gd name="connsiteY11" fmla="*/ 620981 h 672319"/>
              <a:gd name="connsiteX12" fmla="*/ 330443 w 866592"/>
              <a:gd name="connsiteY12" fmla="*/ 634629 h 672319"/>
              <a:gd name="connsiteX13" fmla="*/ 487392 w 866592"/>
              <a:gd name="connsiteY13" fmla="*/ 661924 h 672319"/>
              <a:gd name="connsiteX14" fmla="*/ 617046 w 866592"/>
              <a:gd name="connsiteY14" fmla="*/ 672160 h 672319"/>
              <a:gd name="connsiteX15" fmla="*/ 719404 w 866592"/>
              <a:gd name="connsiteY15" fmla="*/ 655100 h 672319"/>
              <a:gd name="connsiteX16" fmla="*/ 862706 w 866592"/>
              <a:gd name="connsiteY16" fmla="*/ 569802 h 672319"/>
              <a:gd name="connsiteX17" fmla="*/ 821762 w 866592"/>
              <a:gd name="connsiteY17" fmla="*/ 525447 h 672319"/>
              <a:gd name="connsiteX18" fmla="*/ 777407 w 866592"/>
              <a:gd name="connsiteY18" fmla="*/ 498151 h 672319"/>
              <a:gd name="connsiteX19" fmla="*/ 719404 w 866592"/>
              <a:gd name="connsiteY19" fmla="*/ 464032 h 672319"/>
              <a:gd name="connsiteX20" fmla="*/ 675049 w 866592"/>
              <a:gd name="connsiteY20" fmla="*/ 429912 h 672319"/>
              <a:gd name="connsiteX21" fmla="*/ 620458 w 866592"/>
              <a:gd name="connsiteY21" fmla="*/ 382145 h 672319"/>
              <a:gd name="connsiteX22" fmla="*/ 552219 w 866592"/>
              <a:gd name="connsiteY22" fmla="*/ 317318 h 672319"/>
              <a:gd name="connsiteX23" fmla="*/ 501040 w 866592"/>
              <a:gd name="connsiteY23" fmla="*/ 259315 h 672319"/>
              <a:gd name="connsiteX24" fmla="*/ 439625 w 866592"/>
              <a:gd name="connsiteY24" fmla="*/ 262727 h 672319"/>
              <a:gd name="connsiteX25" fmla="*/ 388446 w 866592"/>
              <a:gd name="connsiteY25" fmla="*/ 313906 h 672319"/>
              <a:gd name="connsiteX26" fmla="*/ 320207 w 866592"/>
              <a:gd name="connsiteY26" fmla="*/ 334378 h 672319"/>
              <a:gd name="connsiteX27" fmla="*/ 286088 w 866592"/>
              <a:gd name="connsiteY27" fmla="*/ 262727 h 672319"/>
              <a:gd name="connsiteX28" fmla="*/ 269028 w 866592"/>
              <a:gd name="connsiteY28" fmla="*/ 191076 h 672319"/>
              <a:gd name="connsiteX29" fmla="*/ 275852 w 866592"/>
              <a:gd name="connsiteY29" fmla="*/ 105778 h 672319"/>
              <a:gd name="connsiteX30" fmla="*/ 282676 w 866592"/>
              <a:gd name="connsiteY30" fmla="*/ 44363 h 672319"/>
              <a:gd name="connsiteX31" fmla="*/ 306559 w 866592"/>
              <a:gd name="connsiteY31" fmla="*/ 8 h 67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66592" h="672319">
                <a:moveTo>
                  <a:pt x="306559" y="8"/>
                </a:moveTo>
                <a:cubicBezTo>
                  <a:pt x="296892" y="577"/>
                  <a:pt x="247988" y="35265"/>
                  <a:pt x="224673" y="47775"/>
                </a:cubicBezTo>
                <a:cubicBezTo>
                  <a:pt x="201358" y="60285"/>
                  <a:pt x="191122" y="59716"/>
                  <a:pt x="166670" y="75070"/>
                </a:cubicBezTo>
                <a:cubicBezTo>
                  <a:pt x="142218" y="90424"/>
                  <a:pt x="97862" y="117151"/>
                  <a:pt x="77959" y="139897"/>
                </a:cubicBezTo>
                <a:cubicBezTo>
                  <a:pt x="58056" y="162643"/>
                  <a:pt x="59194" y="180272"/>
                  <a:pt x="47252" y="211548"/>
                </a:cubicBezTo>
                <a:cubicBezTo>
                  <a:pt x="35310" y="242824"/>
                  <a:pt x="13701" y="297415"/>
                  <a:pt x="6309" y="327554"/>
                </a:cubicBezTo>
                <a:cubicBezTo>
                  <a:pt x="-1084" y="357693"/>
                  <a:pt x="-1652" y="371341"/>
                  <a:pt x="2897" y="392381"/>
                </a:cubicBezTo>
                <a:cubicBezTo>
                  <a:pt x="7446" y="413421"/>
                  <a:pt x="23937" y="434462"/>
                  <a:pt x="33604" y="453796"/>
                </a:cubicBezTo>
                <a:cubicBezTo>
                  <a:pt x="43271" y="473130"/>
                  <a:pt x="48958" y="494171"/>
                  <a:pt x="60900" y="508387"/>
                </a:cubicBezTo>
                <a:cubicBezTo>
                  <a:pt x="72842" y="522603"/>
                  <a:pt x="87058" y="527721"/>
                  <a:pt x="105255" y="539094"/>
                </a:cubicBezTo>
                <a:cubicBezTo>
                  <a:pt x="123452" y="550467"/>
                  <a:pt x="145061" y="562978"/>
                  <a:pt x="170082" y="576626"/>
                </a:cubicBezTo>
                <a:cubicBezTo>
                  <a:pt x="195103" y="590274"/>
                  <a:pt x="228653" y="611314"/>
                  <a:pt x="255380" y="620981"/>
                </a:cubicBezTo>
                <a:cubicBezTo>
                  <a:pt x="282107" y="630648"/>
                  <a:pt x="330443" y="634629"/>
                  <a:pt x="330443" y="634629"/>
                </a:cubicBezTo>
                <a:cubicBezTo>
                  <a:pt x="369112" y="641453"/>
                  <a:pt x="439625" y="655669"/>
                  <a:pt x="487392" y="661924"/>
                </a:cubicBezTo>
                <a:cubicBezTo>
                  <a:pt x="535159" y="668179"/>
                  <a:pt x="578377" y="673297"/>
                  <a:pt x="617046" y="672160"/>
                </a:cubicBezTo>
                <a:cubicBezTo>
                  <a:pt x="655715" y="671023"/>
                  <a:pt x="678461" y="672160"/>
                  <a:pt x="719404" y="655100"/>
                </a:cubicBezTo>
                <a:cubicBezTo>
                  <a:pt x="760347" y="638040"/>
                  <a:pt x="845646" y="591411"/>
                  <a:pt x="862706" y="569802"/>
                </a:cubicBezTo>
                <a:cubicBezTo>
                  <a:pt x="879766" y="548193"/>
                  <a:pt x="835978" y="537389"/>
                  <a:pt x="821762" y="525447"/>
                </a:cubicBezTo>
                <a:cubicBezTo>
                  <a:pt x="807546" y="513505"/>
                  <a:pt x="794467" y="508387"/>
                  <a:pt x="777407" y="498151"/>
                </a:cubicBezTo>
                <a:cubicBezTo>
                  <a:pt x="760347" y="487915"/>
                  <a:pt x="736464" y="475405"/>
                  <a:pt x="719404" y="464032"/>
                </a:cubicBezTo>
                <a:cubicBezTo>
                  <a:pt x="702344" y="452659"/>
                  <a:pt x="691540" y="443560"/>
                  <a:pt x="675049" y="429912"/>
                </a:cubicBezTo>
                <a:cubicBezTo>
                  <a:pt x="658558" y="416264"/>
                  <a:pt x="640930" y="400911"/>
                  <a:pt x="620458" y="382145"/>
                </a:cubicBezTo>
                <a:cubicBezTo>
                  <a:pt x="599986" y="363379"/>
                  <a:pt x="572122" y="337790"/>
                  <a:pt x="552219" y="317318"/>
                </a:cubicBezTo>
                <a:cubicBezTo>
                  <a:pt x="532316" y="296846"/>
                  <a:pt x="519806" y="268414"/>
                  <a:pt x="501040" y="259315"/>
                </a:cubicBezTo>
                <a:cubicBezTo>
                  <a:pt x="482274" y="250217"/>
                  <a:pt x="458391" y="253629"/>
                  <a:pt x="439625" y="262727"/>
                </a:cubicBezTo>
                <a:cubicBezTo>
                  <a:pt x="420859" y="271826"/>
                  <a:pt x="408349" y="301964"/>
                  <a:pt x="388446" y="313906"/>
                </a:cubicBezTo>
                <a:cubicBezTo>
                  <a:pt x="368543" y="325848"/>
                  <a:pt x="337267" y="342908"/>
                  <a:pt x="320207" y="334378"/>
                </a:cubicBezTo>
                <a:cubicBezTo>
                  <a:pt x="303147" y="325848"/>
                  <a:pt x="294618" y="286611"/>
                  <a:pt x="286088" y="262727"/>
                </a:cubicBezTo>
                <a:cubicBezTo>
                  <a:pt x="277558" y="238843"/>
                  <a:pt x="270734" y="217234"/>
                  <a:pt x="269028" y="191076"/>
                </a:cubicBezTo>
                <a:cubicBezTo>
                  <a:pt x="267322" y="164918"/>
                  <a:pt x="273577" y="130230"/>
                  <a:pt x="275852" y="105778"/>
                </a:cubicBezTo>
                <a:cubicBezTo>
                  <a:pt x="278127" y="81326"/>
                  <a:pt x="280401" y="60854"/>
                  <a:pt x="282676" y="44363"/>
                </a:cubicBezTo>
                <a:cubicBezTo>
                  <a:pt x="284951" y="27872"/>
                  <a:pt x="316226" y="-561"/>
                  <a:pt x="306559" y="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26" name="Freeform: Shape 125"/>
          <p:cNvSpPr/>
          <p:nvPr/>
        </p:nvSpPr>
        <p:spPr>
          <a:xfrm>
            <a:off x="6693824" y="5866207"/>
            <a:ext cx="559349" cy="395293"/>
          </a:xfrm>
          <a:custGeom>
            <a:avLst/>
            <a:gdLst>
              <a:gd name="connsiteX0" fmla="*/ 20535 w 839024"/>
              <a:gd name="connsiteY0" fmla="*/ 36647 h 592939"/>
              <a:gd name="connsiteX1" fmla="*/ 3475 w 839024"/>
              <a:gd name="connsiteY1" fmla="*/ 166301 h 592939"/>
              <a:gd name="connsiteX2" fmla="*/ 3475 w 839024"/>
              <a:gd name="connsiteY2" fmla="*/ 217480 h 592939"/>
              <a:gd name="connsiteX3" fmla="*/ 63 w 839024"/>
              <a:gd name="connsiteY3" fmla="*/ 258423 h 592939"/>
              <a:gd name="connsiteX4" fmla="*/ 6887 w 839024"/>
              <a:gd name="connsiteY4" fmla="*/ 261835 h 592939"/>
              <a:gd name="connsiteX5" fmla="*/ 20535 w 839024"/>
              <a:gd name="connsiteY5" fmla="*/ 323250 h 592939"/>
              <a:gd name="connsiteX6" fmla="*/ 30770 w 839024"/>
              <a:gd name="connsiteY6" fmla="*/ 340309 h 592939"/>
              <a:gd name="connsiteX7" fmla="*/ 47830 w 839024"/>
              <a:gd name="connsiteY7" fmla="*/ 364193 h 592939"/>
              <a:gd name="connsiteX8" fmla="*/ 61478 w 839024"/>
              <a:gd name="connsiteY8" fmla="*/ 364193 h 592939"/>
              <a:gd name="connsiteX9" fmla="*/ 88773 w 839024"/>
              <a:gd name="connsiteY9" fmla="*/ 343721 h 592939"/>
              <a:gd name="connsiteX10" fmla="*/ 116069 w 839024"/>
              <a:gd name="connsiteY10" fmla="*/ 323250 h 592939"/>
              <a:gd name="connsiteX11" fmla="*/ 150188 w 839024"/>
              <a:gd name="connsiteY11" fmla="*/ 309602 h 592939"/>
              <a:gd name="connsiteX12" fmla="*/ 180896 w 839024"/>
              <a:gd name="connsiteY12" fmla="*/ 292542 h 592939"/>
              <a:gd name="connsiteX13" fmla="*/ 211603 w 839024"/>
              <a:gd name="connsiteY13" fmla="*/ 289130 h 592939"/>
              <a:gd name="connsiteX14" fmla="*/ 242311 w 839024"/>
              <a:gd name="connsiteY14" fmla="*/ 309602 h 592939"/>
              <a:gd name="connsiteX15" fmla="*/ 296902 w 839024"/>
              <a:gd name="connsiteY15" fmla="*/ 357369 h 592939"/>
              <a:gd name="connsiteX16" fmla="*/ 344669 w 839024"/>
              <a:gd name="connsiteY16" fmla="*/ 394901 h 592939"/>
              <a:gd name="connsiteX17" fmla="*/ 402672 w 839024"/>
              <a:gd name="connsiteY17" fmla="*/ 452904 h 592939"/>
              <a:gd name="connsiteX18" fmla="*/ 450439 w 839024"/>
              <a:gd name="connsiteY18" fmla="*/ 493847 h 592939"/>
              <a:gd name="connsiteX19" fmla="*/ 505030 w 839024"/>
              <a:gd name="connsiteY19" fmla="*/ 524554 h 592939"/>
              <a:gd name="connsiteX20" fmla="*/ 549385 w 839024"/>
              <a:gd name="connsiteY20" fmla="*/ 558674 h 592939"/>
              <a:gd name="connsiteX21" fmla="*/ 590329 w 839024"/>
              <a:gd name="connsiteY21" fmla="*/ 582557 h 592939"/>
              <a:gd name="connsiteX22" fmla="*/ 610800 w 839024"/>
              <a:gd name="connsiteY22" fmla="*/ 592793 h 592939"/>
              <a:gd name="connsiteX23" fmla="*/ 672215 w 839024"/>
              <a:gd name="connsiteY23" fmla="*/ 575733 h 592939"/>
              <a:gd name="connsiteX24" fmla="*/ 719982 w 839024"/>
              <a:gd name="connsiteY24" fmla="*/ 541614 h 592939"/>
              <a:gd name="connsiteX25" fmla="*/ 771161 w 839024"/>
              <a:gd name="connsiteY25" fmla="*/ 476787 h 592939"/>
              <a:gd name="connsiteX26" fmla="*/ 805281 w 839024"/>
              <a:gd name="connsiteY26" fmla="*/ 418784 h 592939"/>
              <a:gd name="connsiteX27" fmla="*/ 832576 w 839024"/>
              <a:gd name="connsiteY27" fmla="*/ 371017 h 592939"/>
              <a:gd name="connsiteX28" fmla="*/ 835988 w 839024"/>
              <a:gd name="connsiteY28" fmla="*/ 313014 h 592939"/>
              <a:gd name="connsiteX29" fmla="*/ 795045 w 839024"/>
              <a:gd name="connsiteY29" fmla="*/ 207244 h 592939"/>
              <a:gd name="connsiteX30" fmla="*/ 781397 w 839024"/>
              <a:gd name="connsiteY30" fmla="*/ 193596 h 592939"/>
              <a:gd name="connsiteX31" fmla="*/ 726806 w 839024"/>
              <a:gd name="connsiteY31" fmla="*/ 125357 h 592939"/>
              <a:gd name="connsiteX32" fmla="*/ 689275 w 839024"/>
              <a:gd name="connsiteY32" fmla="*/ 87826 h 592939"/>
              <a:gd name="connsiteX33" fmla="*/ 545973 w 839024"/>
              <a:gd name="connsiteY33" fmla="*/ 26411 h 592939"/>
              <a:gd name="connsiteX34" fmla="*/ 464087 w 839024"/>
              <a:gd name="connsiteY34" fmla="*/ 16175 h 592939"/>
              <a:gd name="connsiteX35" fmla="*/ 392436 w 839024"/>
              <a:gd name="connsiteY35" fmla="*/ 2527 h 592939"/>
              <a:gd name="connsiteX36" fmla="*/ 313961 w 839024"/>
              <a:gd name="connsiteY36" fmla="*/ 2527 h 592939"/>
              <a:gd name="connsiteX37" fmla="*/ 194543 w 839024"/>
              <a:gd name="connsiteY37" fmla="*/ 2527 h 592939"/>
              <a:gd name="connsiteX38" fmla="*/ 20535 w 839024"/>
              <a:gd name="connsiteY38" fmla="*/ 36647 h 59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39024" h="592939">
                <a:moveTo>
                  <a:pt x="20535" y="36647"/>
                </a:moveTo>
                <a:cubicBezTo>
                  <a:pt x="-11310" y="63943"/>
                  <a:pt x="6318" y="136162"/>
                  <a:pt x="3475" y="166301"/>
                </a:cubicBezTo>
                <a:cubicBezTo>
                  <a:pt x="632" y="196440"/>
                  <a:pt x="4044" y="202126"/>
                  <a:pt x="3475" y="217480"/>
                </a:cubicBezTo>
                <a:cubicBezTo>
                  <a:pt x="2906" y="232834"/>
                  <a:pt x="-506" y="251031"/>
                  <a:pt x="63" y="258423"/>
                </a:cubicBezTo>
                <a:cubicBezTo>
                  <a:pt x="632" y="265815"/>
                  <a:pt x="3475" y="251031"/>
                  <a:pt x="6887" y="261835"/>
                </a:cubicBezTo>
                <a:cubicBezTo>
                  <a:pt x="10299" y="272639"/>
                  <a:pt x="16555" y="310171"/>
                  <a:pt x="20535" y="323250"/>
                </a:cubicBezTo>
                <a:cubicBezTo>
                  <a:pt x="24515" y="336329"/>
                  <a:pt x="26221" y="333485"/>
                  <a:pt x="30770" y="340309"/>
                </a:cubicBezTo>
                <a:cubicBezTo>
                  <a:pt x="35319" y="347133"/>
                  <a:pt x="42712" y="360212"/>
                  <a:pt x="47830" y="364193"/>
                </a:cubicBezTo>
                <a:cubicBezTo>
                  <a:pt x="52948" y="368174"/>
                  <a:pt x="54654" y="367605"/>
                  <a:pt x="61478" y="364193"/>
                </a:cubicBezTo>
                <a:cubicBezTo>
                  <a:pt x="68302" y="360781"/>
                  <a:pt x="88773" y="343721"/>
                  <a:pt x="88773" y="343721"/>
                </a:cubicBezTo>
                <a:cubicBezTo>
                  <a:pt x="97871" y="336897"/>
                  <a:pt x="105833" y="328937"/>
                  <a:pt x="116069" y="323250"/>
                </a:cubicBezTo>
                <a:cubicBezTo>
                  <a:pt x="126305" y="317564"/>
                  <a:pt x="139384" y="314720"/>
                  <a:pt x="150188" y="309602"/>
                </a:cubicBezTo>
                <a:cubicBezTo>
                  <a:pt x="160992" y="304484"/>
                  <a:pt x="170660" y="295954"/>
                  <a:pt x="180896" y="292542"/>
                </a:cubicBezTo>
                <a:cubicBezTo>
                  <a:pt x="191132" y="289130"/>
                  <a:pt x="201367" y="286287"/>
                  <a:pt x="211603" y="289130"/>
                </a:cubicBezTo>
                <a:cubicBezTo>
                  <a:pt x="221839" y="291973"/>
                  <a:pt x="228095" y="298229"/>
                  <a:pt x="242311" y="309602"/>
                </a:cubicBezTo>
                <a:cubicBezTo>
                  <a:pt x="256527" y="320975"/>
                  <a:pt x="279842" y="343153"/>
                  <a:pt x="296902" y="357369"/>
                </a:cubicBezTo>
                <a:cubicBezTo>
                  <a:pt x="313962" y="371585"/>
                  <a:pt x="327041" y="378979"/>
                  <a:pt x="344669" y="394901"/>
                </a:cubicBezTo>
                <a:cubicBezTo>
                  <a:pt x="362297" y="410823"/>
                  <a:pt x="385044" y="436413"/>
                  <a:pt x="402672" y="452904"/>
                </a:cubicBezTo>
                <a:cubicBezTo>
                  <a:pt x="420300" y="469395"/>
                  <a:pt x="433379" y="481905"/>
                  <a:pt x="450439" y="493847"/>
                </a:cubicBezTo>
                <a:cubicBezTo>
                  <a:pt x="467499" y="505789"/>
                  <a:pt x="488539" y="513750"/>
                  <a:pt x="505030" y="524554"/>
                </a:cubicBezTo>
                <a:cubicBezTo>
                  <a:pt x="521521" y="535359"/>
                  <a:pt x="535169" y="549007"/>
                  <a:pt x="549385" y="558674"/>
                </a:cubicBezTo>
                <a:cubicBezTo>
                  <a:pt x="563602" y="568341"/>
                  <a:pt x="580093" y="576871"/>
                  <a:pt x="590329" y="582557"/>
                </a:cubicBezTo>
                <a:cubicBezTo>
                  <a:pt x="600565" y="588244"/>
                  <a:pt x="597152" y="593930"/>
                  <a:pt x="610800" y="592793"/>
                </a:cubicBezTo>
                <a:cubicBezTo>
                  <a:pt x="624448" y="591656"/>
                  <a:pt x="654018" y="584263"/>
                  <a:pt x="672215" y="575733"/>
                </a:cubicBezTo>
                <a:cubicBezTo>
                  <a:pt x="690412" y="567203"/>
                  <a:pt x="703491" y="558105"/>
                  <a:pt x="719982" y="541614"/>
                </a:cubicBezTo>
                <a:cubicBezTo>
                  <a:pt x="736473" y="525123"/>
                  <a:pt x="756945" y="497259"/>
                  <a:pt x="771161" y="476787"/>
                </a:cubicBezTo>
                <a:cubicBezTo>
                  <a:pt x="785378" y="456315"/>
                  <a:pt x="795045" y="436412"/>
                  <a:pt x="805281" y="418784"/>
                </a:cubicBezTo>
                <a:cubicBezTo>
                  <a:pt x="815517" y="401156"/>
                  <a:pt x="827458" y="388645"/>
                  <a:pt x="832576" y="371017"/>
                </a:cubicBezTo>
                <a:cubicBezTo>
                  <a:pt x="837694" y="353389"/>
                  <a:pt x="842243" y="340310"/>
                  <a:pt x="835988" y="313014"/>
                </a:cubicBezTo>
                <a:cubicBezTo>
                  <a:pt x="829733" y="285718"/>
                  <a:pt x="804143" y="227147"/>
                  <a:pt x="795045" y="207244"/>
                </a:cubicBezTo>
                <a:cubicBezTo>
                  <a:pt x="785947" y="187341"/>
                  <a:pt x="792770" y="207244"/>
                  <a:pt x="781397" y="193596"/>
                </a:cubicBezTo>
                <a:cubicBezTo>
                  <a:pt x="770024" y="179948"/>
                  <a:pt x="742160" y="142985"/>
                  <a:pt x="726806" y="125357"/>
                </a:cubicBezTo>
                <a:cubicBezTo>
                  <a:pt x="711452" y="107729"/>
                  <a:pt x="719414" y="104317"/>
                  <a:pt x="689275" y="87826"/>
                </a:cubicBezTo>
                <a:cubicBezTo>
                  <a:pt x="659136" y="71335"/>
                  <a:pt x="583504" y="38353"/>
                  <a:pt x="545973" y="26411"/>
                </a:cubicBezTo>
                <a:cubicBezTo>
                  <a:pt x="508442" y="14469"/>
                  <a:pt x="489676" y="20156"/>
                  <a:pt x="464087" y="16175"/>
                </a:cubicBezTo>
                <a:cubicBezTo>
                  <a:pt x="438498" y="12194"/>
                  <a:pt x="417457" y="4802"/>
                  <a:pt x="392436" y="2527"/>
                </a:cubicBezTo>
                <a:cubicBezTo>
                  <a:pt x="367415" y="252"/>
                  <a:pt x="313961" y="2527"/>
                  <a:pt x="313961" y="2527"/>
                </a:cubicBezTo>
                <a:cubicBezTo>
                  <a:pt x="280979" y="2527"/>
                  <a:pt x="238330" y="-3160"/>
                  <a:pt x="194543" y="2527"/>
                </a:cubicBezTo>
                <a:cubicBezTo>
                  <a:pt x="150757" y="8214"/>
                  <a:pt x="52380" y="9351"/>
                  <a:pt x="20535" y="3664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28" name="TextBox 127"/>
          <p:cNvSpPr txBox="1"/>
          <p:nvPr/>
        </p:nvSpPr>
        <p:spPr>
          <a:xfrm>
            <a:off x="11282841" y="4086337"/>
            <a:ext cx="72236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Courgette" panose="020B0704020202020204" pitchFamily="2" charset="0"/>
              </a:rPr>
              <a:t>4</a:t>
            </a:r>
          </a:p>
        </p:txBody>
      </p:sp>
      <p:sp>
        <p:nvSpPr>
          <p:cNvPr id="129" name="Freeform: Shape 128"/>
          <p:cNvSpPr/>
          <p:nvPr/>
        </p:nvSpPr>
        <p:spPr>
          <a:xfrm>
            <a:off x="8063661" y="6364856"/>
            <a:ext cx="563112" cy="324920"/>
          </a:xfrm>
          <a:custGeom>
            <a:avLst/>
            <a:gdLst>
              <a:gd name="connsiteX0" fmla="*/ 5723 w 844668"/>
              <a:gd name="connsiteY0" fmla="*/ 194 h 487380"/>
              <a:gd name="connsiteX1" fmla="*/ 5723 w 844668"/>
              <a:gd name="connsiteY1" fmla="*/ 66869 h 487380"/>
              <a:gd name="connsiteX2" fmla="*/ 24773 w 844668"/>
              <a:gd name="connsiteY2" fmla="*/ 124019 h 487380"/>
              <a:gd name="connsiteX3" fmla="*/ 53348 w 844668"/>
              <a:gd name="connsiteY3" fmla="*/ 209744 h 487380"/>
              <a:gd name="connsiteX4" fmla="*/ 62873 w 844668"/>
              <a:gd name="connsiteY4" fmla="*/ 257369 h 487380"/>
              <a:gd name="connsiteX5" fmla="*/ 91448 w 844668"/>
              <a:gd name="connsiteY5" fmla="*/ 304994 h 487380"/>
              <a:gd name="connsiteX6" fmla="*/ 110498 w 844668"/>
              <a:gd name="connsiteY6" fmla="*/ 362144 h 487380"/>
              <a:gd name="connsiteX7" fmla="*/ 158123 w 844668"/>
              <a:gd name="connsiteY7" fmla="*/ 409769 h 487380"/>
              <a:gd name="connsiteX8" fmla="*/ 234323 w 844668"/>
              <a:gd name="connsiteY8" fmla="*/ 428819 h 487380"/>
              <a:gd name="connsiteX9" fmla="*/ 320048 w 844668"/>
              <a:gd name="connsiteY9" fmla="*/ 466919 h 487380"/>
              <a:gd name="connsiteX10" fmla="*/ 377198 w 844668"/>
              <a:gd name="connsiteY10" fmla="*/ 485969 h 487380"/>
              <a:gd name="connsiteX11" fmla="*/ 462923 w 844668"/>
              <a:gd name="connsiteY11" fmla="*/ 485969 h 487380"/>
              <a:gd name="connsiteX12" fmla="*/ 586748 w 844668"/>
              <a:gd name="connsiteY12" fmla="*/ 485969 h 487380"/>
              <a:gd name="connsiteX13" fmla="*/ 672473 w 844668"/>
              <a:gd name="connsiteY13" fmla="*/ 476444 h 487380"/>
              <a:gd name="connsiteX14" fmla="*/ 758198 w 844668"/>
              <a:gd name="connsiteY14" fmla="*/ 447869 h 487380"/>
              <a:gd name="connsiteX15" fmla="*/ 815348 w 844668"/>
              <a:gd name="connsiteY15" fmla="*/ 409769 h 487380"/>
              <a:gd name="connsiteX16" fmla="*/ 843923 w 844668"/>
              <a:gd name="connsiteY16" fmla="*/ 400244 h 487380"/>
              <a:gd name="connsiteX17" fmla="*/ 786773 w 844668"/>
              <a:gd name="connsiteY17" fmla="*/ 371669 h 487380"/>
              <a:gd name="connsiteX18" fmla="*/ 691523 w 844668"/>
              <a:gd name="connsiteY18" fmla="*/ 400244 h 487380"/>
              <a:gd name="connsiteX19" fmla="*/ 624848 w 844668"/>
              <a:gd name="connsiteY19" fmla="*/ 343094 h 487380"/>
              <a:gd name="connsiteX20" fmla="*/ 586748 w 844668"/>
              <a:gd name="connsiteY20" fmla="*/ 304994 h 487380"/>
              <a:gd name="connsiteX21" fmla="*/ 558173 w 844668"/>
              <a:gd name="connsiteY21" fmla="*/ 238319 h 487380"/>
              <a:gd name="connsiteX22" fmla="*/ 558173 w 844668"/>
              <a:gd name="connsiteY22" fmla="*/ 200219 h 487380"/>
              <a:gd name="connsiteX23" fmla="*/ 424823 w 844668"/>
              <a:gd name="connsiteY23" fmla="*/ 181169 h 487380"/>
              <a:gd name="connsiteX24" fmla="*/ 291473 w 844668"/>
              <a:gd name="connsiteY24" fmla="*/ 162119 h 487380"/>
              <a:gd name="connsiteX25" fmla="*/ 205748 w 844668"/>
              <a:gd name="connsiteY25" fmla="*/ 133544 h 487380"/>
              <a:gd name="connsiteX26" fmla="*/ 129548 w 844668"/>
              <a:gd name="connsiteY26" fmla="*/ 85919 h 487380"/>
              <a:gd name="connsiteX27" fmla="*/ 72398 w 844668"/>
              <a:gd name="connsiteY27" fmla="*/ 47819 h 487380"/>
              <a:gd name="connsiteX28" fmla="*/ 5723 w 844668"/>
              <a:gd name="connsiteY28" fmla="*/ 194 h 487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44668" h="487380">
                <a:moveTo>
                  <a:pt x="5723" y="194"/>
                </a:moveTo>
                <a:cubicBezTo>
                  <a:pt x="-5390" y="3369"/>
                  <a:pt x="2548" y="46232"/>
                  <a:pt x="5723" y="66869"/>
                </a:cubicBezTo>
                <a:cubicBezTo>
                  <a:pt x="8898" y="87507"/>
                  <a:pt x="24773" y="124019"/>
                  <a:pt x="24773" y="124019"/>
                </a:cubicBezTo>
                <a:cubicBezTo>
                  <a:pt x="32711" y="147832"/>
                  <a:pt x="46998" y="187519"/>
                  <a:pt x="53348" y="209744"/>
                </a:cubicBezTo>
                <a:cubicBezTo>
                  <a:pt x="59698" y="231969"/>
                  <a:pt x="56523" y="241494"/>
                  <a:pt x="62873" y="257369"/>
                </a:cubicBezTo>
                <a:cubicBezTo>
                  <a:pt x="69223" y="273244"/>
                  <a:pt x="83511" y="287532"/>
                  <a:pt x="91448" y="304994"/>
                </a:cubicBezTo>
                <a:cubicBezTo>
                  <a:pt x="99385" y="322456"/>
                  <a:pt x="99386" y="344682"/>
                  <a:pt x="110498" y="362144"/>
                </a:cubicBezTo>
                <a:cubicBezTo>
                  <a:pt x="121610" y="379606"/>
                  <a:pt x="137486" y="398657"/>
                  <a:pt x="158123" y="409769"/>
                </a:cubicBezTo>
                <a:cubicBezTo>
                  <a:pt x="178760" y="420881"/>
                  <a:pt x="207336" y="419294"/>
                  <a:pt x="234323" y="428819"/>
                </a:cubicBezTo>
                <a:cubicBezTo>
                  <a:pt x="261310" y="438344"/>
                  <a:pt x="296236" y="457394"/>
                  <a:pt x="320048" y="466919"/>
                </a:cubicBezTo>
                <a:cubicBezTo>
                  <a:pt x="343861" y="476444"/>
                  <a:pt x="353386" y="482794"/>
                  <a:pt x="377198" y="485969"/>
                </a:cubicBezTo>
                <a:cubicBezTo>
                  <a:pt x="401011" y="489144"/>
                  <a:pt x="462923" y="485969"/>
                  <a:pt x="462923" y="485969"/>
                </a:cubicBezTo>
                <a:cubicBezTo>
                  <a:pt x="497848" y="485969"/>
                  <a:pt x="551823" y="487557"/>
                  <a:pt x="586748" y="485969"/>
                </a:cubicBezTo>
                <a:cubicBezTo>
                  <a:pt x="621673" y="484381"/>
                  <a:pt x="643898" y="482794"/>
                  <a:pt x="672473" y="476444"/>
                </a:cubicBezTo>
                <a:cubicBezTo>
                  <a:pt x="701048" y="470094"/>
                  <a:pt x="734386" y="458982"/>
                  <a:pt x="758198" y="447869"/>
                </a:cubicBezTo>
                <a:cubicBezTo>
                  <a:pt x="782011" y="436757"/>
                  <a:pt x="815348" y="409769"/>
                  <a:pt x="815348" y="409769"/>
                </a:cubicBezTo>
                <a:cubicBezTo>
                  <a:pt x="829635" y="401832"/>
                  <a:pt x="848685" y="406594"/>
                  <a:pt x="843923" y="400244"/>
                </a:cubicBezTo>
                <a:cubicBezTo>
                  <a:pt x="839161" y="393894"/>
                  <a:pt x="812173" y="371669"/>
                  <a:pt x="786773" y="371669"/>
                </a:cubicBezTo>
                <a:cubicBezTo>
                  <a:pt x="761373" y="371669"/>
                  <a:pt x="718510" y="405006"/>
                  <a:pt x="691523" y="400244"/>
                </a:cubicBezTo>
                <a:cubicBezTo>
                  <a:pt x="664536" y="395482"/>
                  <a:pt x="624848" y="343094"/>
                  <a:pt x="624848" y="343094"/>
                </a:cubicBezTo>
                <a:cubicBezTo>
                  <a:pt x="607386" y="327219"/>
                  <a:pt x="597860" y="322456"/>
                  <a:pt x="586748" y="304994"/>
                </a:cubicBezTo>
                <a:cubicBezTo>
                  <a:pt x="575636" y="287532"/>
                  <a:pt x="558173" y="238319"/>
                  <a:pt x="558173" y="238319"/>
                </a:cubicBezTo>
                <a:cubicBezTo>
                  <a:pt x="553410" y="220856"/>
                  <a:pt x="580398" y="209744"/>
                  <a:pt x="558173" y="200219"/>
                </a:cubicBezTo>
                <a:cubicBezTo>
                  <a:pt x="535948" y="190694"/>
                  <a:pt x="424823" y="181169"/>
                  <a:pt x="424823" y="181169"/>
                </a:cubicBezTo>
                <a:cubicBezTo>
                  <a:pt x="380373" y="174819"/>
                  <a:pt x="327985" y="170056"/>
                  <a:pt x="291473" y="162119"/>
                </a:cubicBezTo>
                <a:cubicBezTo>
                  <a:pt x="254961" y="154182"/>
                  <a:pt x="232735" y="146244"/>
                  <a:pt x="205748" y="133544"/>
                </a:cubicBezTo>
                <a:cubicBezTo>
                  <a:pt x="178761" y="120844"/>
                  <a:pt x="151773" y="100207"/>
                  <a:pt x="129548" y="85919"/>
                </a:cubicBezTo>
                <a:cubicBezTo>
                  <a:pt x="107323" y="71631"/>
                  <a:pt x="93035" y="62106"/>
                  <a:pt x="72398" y="47819"/>
                </a:cubicBezTo>
                <a:cubicBezTo>
                  <a:pt x="51761" y="33532"/>
                  <a:pt x="16836" y="-2981"/>
                  <a:pt x="5723" y="19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30" name="Freeform: Shape 129"/>
          <p:cNvSpPr/>
          <p:nvPr/>
        </p:nvSpPr>
        <p:spPr>
          <a:xfrm>
            <a:off x="7418000" y="6402243"/>
            <a:ext cx="577728" cy="448213"/>
          </a:xfrm>
          <a:custGeom>
            <a:avLst/>
            <a:gdLst>
              <a:gd name="connsiteX0" fmla="*/ 306559 w 866592"/>
              <a:gd name="connsiteY0" fmla="*/ 8 h 672319"/>
              <a:gd name="connsiteX1" fmla="*/ 224673 w 866592"/>
              <a:gd name="connsiteY1" fmla="*/ 47775 h 672319"/>
              <a:gd name="connsiteX2" fmla="*/ 166670 w 866592"/>
              <a:gd name="connsiteY2" fmla="*/ 75070 h 672319"/>
              <a:gd name="connsiteX3" fmla="*/ 77959 w 866592"/>
              <a:gd name="connsiteY3" fmla="*/ 139897 h 672319"/>
              <a:gd name="connsiteX4" fmla="*/ 47252 w 866592"/>
              <a:gd name="connsiteY4" fmla="*/ 211548 h 672319"/>
              <a:gd name="connsiteX5" fmla="*/ 6309 w 866592"/>
              <a:gd name="connsiteY5" fmla="*/ 327554 h 672319"/>
              <a:gd name="connsiteX6" fmla="*/ 2897 w 866592"/>
              <a:gd name="connsiteY6" fmla="*/ 392381 h 672319"/>
              <a:gd name="connsiteX7" fmla="*/ 33604 w 866592"/>
              <a:gd name="connsiteY7" fmla="*/ 453796 h 672319"/>
              <a:gd name="connsiteX8" fmla="*/ 60900 w 866592"/>
              <a:gd name="connsiteY8" fmla="*/ 508387 h 672319"/>
              <a:gd name="connsiteX9" fmla="*/ 105255 w 866592"/>
              <a:gd name="connsiteY9" fmla="*/ 539094 h 672319"/>
              <a:gd name="connsiteX10" fmla="*/ 170082 w 866592"/>
              <a:gd name="connsiteY10" fmla="*/ 576626 h 672319"/>
              <a:gd name="connsiteX11" fmla="*/ 255380 w 866592"/>
              <a:gd name="connsiteY11" fmla="*/ 620981 h 672319"/>
              <a:gd name="connsiteX12" fmla="*/ 330443 w 866592"/>
              <a:gd name="connsiteY12" fmla="*/ 634629 h 672319"/>
              <a:gd name="connsiteX13" fmla="*/ 487392 w 866592"/>
              <a:gd name="connsiteY13" fmla="*/ 661924 h 672319"/>
              <a:gd name="connsiteX14" fmla="*/ 617046 w 866592"/>
              <a:gd name="connsiteY14" fmla="*/ 672160 h 672319"/>
              <a:gd name="connsiteX15" fmla="*/ 719404 w 866592"/>
              <a:gd name="connsiteY15" fmla="*/ 655100 h 672319"/>
              <a:gd name="connsiteX16" fmla="*/ 862706 w 866592"/>
              <a:gd name="connsiteY16" fmla="*/ 569802 h 672319"/>
              <a:gd name="connsiteX17" fmla="*/ 821762 w 866592"/>
              <a:gd name="connsiteY17" fmla="*/ 525447 h 672319"/>
              <a:gd name="connsiteX18" fmla="*/ 777407 w 866592"/>
              <a:gd name="connsiteY18" fmla="*/ 498151 h 672319"/>
              <a:gd name="connsiteX19" fmla="*/ 719404 w 866592"/>
              <a:gd name="connsiteY19" fmla="*/ 464032 h 672319"/>
              <a:gd name="connsiteX20" fmla="*/ 675049 w 866592"/>
              <a:gd name="connsiteY20" fmla="*/ 429912 h 672319"/>
              <a:gd name="connsiteX21" fmla="*/ 620458 w 866592"/>
              <a:gd name="connsiteY21" fmla="*/ 382145 h 672319"/>
              <a:gd name="connsiteX22" fmla="*/ 552219 w 866592"/>
              <a:gd name="connsiteY22" fmla="*/ 317318 h 672319"/>
              <a:gd name="connsiteX23" fmla="*/ 501040 w 866592"/>
              <a:gd name="connsiteY23" fmla="*/ 259315 h 672319"/>
              <a:gd name="connsiteX24" fmla="*/ 439625 w 866592"/>
              <a:gd name="connsiteY24" fmla="*/ 262727 h 672319"/>
              <a:gd name="connsiteX25" fmla="*/ 388446 w 866592"/>
              <a:gd name="connsiteY25" fmla="*/ 313906 h 672319"/>
              <a:gd name="connsiteX26" fmla="*/ 320207 w 866592"/>
              <a:gd name="connsiteY26" fmla="*/ 334378 h 672319"/>
              <a:gd name="connsiteX27" fmla="*/ 286088 w 866592"/>
              <a:gd name="connsiteY27" fmla="*/ 262727 h 672319"/>
              <a:gd name="connsiteX28" fmla="*/ 269028 w 866592"/>
              <a:gd name="connsiteY28" fmla="*/ 191076 h 672319"/>
              <a:gd name="connsiteX29" fmla="*/ 275852 w 866592"/>
              <a:gd name="connsiteY29" fmla="*/ 105778 h 672319"/>
              <a:gd name="connsiteX30" fmla="*/ 282676 w 866592"/>
              <a:gd name="connsiteY30" fmla="*/ 44363 h 672319"/>
              <a:gd name="connsiteX31" fmla="*/ 306559 w 866592"/>
              <a:gd name="connsiteY31" fmla="*/ 8 h 67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66592" h="672319">
                <a:moveTo>
                  <a:pt x="306559" y="8"/>
                </a:moveTo>
                <a:cubicBezTo>
                  <a:pt x="296892" y="577"/>
                  <a:pt x="247988" y="35265"/>
                  <a:pt x="224673" y="47775"/>
                </a:cubicBezTo>
                <a:cubicBezTo>
                  <a:pt x="201358" y="60285"/>
                  <a:pt x="191122" y="59716"/>
                  <a:pt x="166670" y="75070"/>
                </a:cubicBezTo>
                <a:cubicBezTo>
                  <a:pt x="142218" y="90424"/>
                  <a:pt x="97862" y="117151"/>
                  <a:pt x="77959" y="139897"/>
                </a:cubicBezTo>
                <a:cubicBezTo>
                  <a:pt x="58056" y="162643"/>
                  <a:pt x="59194" y="180272"/>
                  <a:pt x="47252" y="211548"/>
                </a:cubicBezTo>
                <a:cubicBezTo>
                  <a:pt x="35310" y="242824"/>
                  <a:pt x="13701" y="297415"/>
                  <a:pt x="6309" y="327554"/>
                </a:cubicBezTo>
                <a:cubicBezTo>
                  <a:pt x="-1084" y="357693"/>
                  <a:pt x="-1652" y="371341"/>
                  <a:pt x="2897" y="392381"/>
                </a:cubicBezTo>
                <a:cubicBezTo>
                  <a:pt x="7446" y="413421"/>
                  <a:pt x="23937" y="434462"/>
                  <a:pt x="33604" y="453796"/>
                </a:cubicBezTo>
                <a:cubicBezTo>
                  <a:pt x="43271" y="473130"/>
                  <a:pt x="48958" y="494171"/>
                  <a:pt x="60900" y="508387"/>
                </a:cubicBezTo>
                <a:cubicBezTo>
                  <a:pt x="72842" y="522603"/>
                  <a:pt x="87058" y="527721"/>
                  <a:pt x="105255" y="539094"/>
                </a:cubicBezTo>
                <a:cubicBezTo>
                  <a:pt x="123452" y="550467"/>
                  <a:pt x="145061" y="562978"/>
                  <a:pt x="170082" y="576626"/>
                </a:cubicBezTo>
                <a:cubicBezTo>
                  <a:pt x="195103" y="590274"/>
                  <a:pt x="228653" y="611314"/>
                  <a:pt x="255380" y="620981"/>
                </a:cubicBezTo>
                <a:cubicBezTo>
                  <a:pt x="282107" y="630648"/>
                  <a:pt x="330443" y="634629"/>
                  <a:pt x="330443" y="634629"/>
                </a:cubicBezTo>
                <a:cubicBezTo>
                  <a:pt x="369112" y="641453"/>
                  <a:pt x="439625" y="655669"/>
                  <a:pt x="487392" y="661924"/>
                </a:cubicBezTo>
                <a:cubicBezTo>
                  <a:pt x="535159" y="668179"/>
                  <a:pt x="578377" y="673297"/>
                  <a:pt x="617046" y="672160"/>
                </a:cubicBezTo>
                <a:cubicBezTo>
                  <a:pt x="655715" y="671023"/>
                  <a:pt x="678461" y="672160"/>
                  <a:pt x="719404" y="655100"/>
                </a:cubicBezTo>
                <a:cubicBezTo>
                  <a:pt x="760347" y="638040"/>
                  <a:pt x="845646" y="591411"/>
                  <a:pt x="862706" y="569802"/>
                </a:cubicBezTo>
                <a:cubicBezTo>
                  <a:pt x="879766" y="548193"/>
                  <a:pt x="835978" y="537389"/>
                  <a:pt x="821762" y="525447"/>
                </a:cubicBezTo>
                <a:cubicBezTo>
                  <a:pt x="807546" y="513505"/>
                  <a:pt x="794467" y="508387"/>
                  <a:pt x="777407" y="498151"/>
                </a:cubicBezTo>
                <a:cubicBezTo>
                  <a:pt x="760347" y="487915"/>
                  <a:pt x="736464" y="475405"/>
                  <a:pt x="719404" y="464032"/>
                </a:cubicBezTo>
                <a:cubicBezTo>
                  <a:pt x="702344" y="452659"/>
                  <a:pt x="691540" y="443560"/>
                  <a:pt x="675049" y="429912"/>
                </a:cubicBezTo>
                <a:cubicBezTo>
                  <a:pt x="658558" y="416264"/>
                  <a:pt x="640930" y="400911"/>
                  <a:pt x="620458" y="382145"/>
                </a:cubicBezTo>
                <a:cubicBezTo>
                  <a:pt x="599986" y="363379"/>
                  <a:pt x="572122" y="337790"/>
                  <a:pt x="552219" y="317318"/>
                </a:cubicBezTo>
                <a:cubicBezTo>
                  <a:pt x="532316" y="296846"/>
                  <a:pt x="519806" y="268414"/>
                  <a:pt x="501040" y="259315"/>
                </a:cubicBezTo>
                <a:cubicBezTo>
                  <a:pt x="482274" y="250217"/>
                  <a:pt x="458391" y="253629"/>
                  <a:pt x="439625" y="262727"/>
                </a:cubicBezTo>
                <a:cubicBezTo>
                  <a:pt x="420859" y="271826"/>
                  <a:pt x="408349" y="301964"/>
                  <a:pt x="388446" y="313906"/>
                </a:cubicBezTo>
                <a:cubicBezTo>
                  <a:pt x="368543" y="325848"/>
                  <a:pt x="337267" y="342908"/>
                  <a:pt x="320207" y="334378"/>
                </a:cubicBezTo>
                <a:cubicBezTo>
                  <a:pt x="303147" y="325848"/>
                  <a:pt x="294618" y="286611"/>
                  <a:pt x="286088" y="262727"/>
                </a:cubicBezTo>
                <a:cubicBezTo>
                  <a:pt x="277558" y="238843"/>
                  <a:pt x="270734" y="217234"/>
                  <a:pt x="269028" y="191076"/>
                </a:cubicBezTo>
                <a:cubicBezTo>
                  <a:pt x="267322" y="164918"/>
                  <a:pt x="273577" y="130230"/>
                  <a:pt x="275852" y="105778"/>
                </a:cubicBezTo>
                <a:cubicBezTo>
                  <a:pt x="278127" y="81326"/>
                  <a:pt x="280401" y="60854"/>
                  <a:pt x="282676" y="44363"/>
                </a:cubicBezTo>
                <a:cubicBezTo>
                  <a:pt x="284951" y="27872"/>
                  <a:pt x="316226" y="-561"/>
                  <a:pt x="306559" y="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31" name="Freeform: Shape 130"/>
          <p:cNvSpPr/>
          <p:nvPr/>
        </p:nvSpPr>
        <p:spPr>
          <a:xfrm>
            <a:off x="7651760" y="5905133"/>
            <a:ext cx="559349" cy="395293"/>
          </a:xfrm>
          <a:custGeom>
            <a:avLst/>
            <a:gdLst>
              <a:gd name="connsiteX0" fmla="*/ 20535 w 839024"/>
              <a:gd name="connsiteY0" fmla="*/ 36647 h 592939"/>
              <a:gd name="connsiteX1" fmla="*/ 3475 w 839024"/>
              <a:gd name="connsiteY1" fmla="*/ 166301 h 592939"/>
              <a:gd name="connsiteX2" fmla="*/ 3475 w 839024"/>
              <a:gd name="connsiteY2" fmla="*/ 217480 h 592939"/>
              <a:gd name="connsiteX3" fmla="*/ 63 w 839024"/>
              <a:gd name="connsiteY3" fmla="*/ 258423 h 592939"/>
              <a:gd name="connsiteX4" fmla="*/ 6887 w 839024"/>
              <a:gd name="connsiteY4" fmla="*/ 261835 h 592939"/>
              <a:gd name="connsiteX5" fmla="*/ 20535 w 839024"/>
              <a:gd name="connsiteY5" fmla="*/ 323250 h 592939"/>
              <a:gd name="connsiteX6" fmla="*/ 30770 w 839024"/>
              <a:gd name="connsiteY6" fmla="*/ 340309 h 592939"/>
              <a:gd name="connsiteX7" fmla="*/ 47830 w 839024"/>
              <a:gd name="connsiteY7" fmla="*/ 364193 h 592939"/>
              <a:gd name="connsiteX8" fmla="*/ 61478 w 839024"/>
              <a:gd name="connsiteY8" fmla="*/ 364193 h 592939"/>
              <a:gd name="connsiteX9" fmla="*/ 88773 w 839024"/>
              <a:gd name="connsiteY9" fmla="*/ 343721 h 592939"/>
              <a:gd name="connsiteX10" fmla="*/ 116069 w 839024"/>
              <a:gd name="connsiteY10" fmla="*/ 323250 h 592939"/>
              <a:gd name="connsiteX11" fmla="*/ 150188 w 839024"/>
              <a:gd name="connsiteY11" fmla="*/ 309602 h 592939"/>
              <a:gd name="connsiteX12" fmla="*/ 180896 w 839024"/>
              <a:gd name="connsiteY12" fmla="*/ 292542 h 592939"/>
              <a:gd name="connsiteX13" fmla="*/ 211603 w 839024"/>
              <a:gd name="connsiteY13" fmla="*/ 289130 h 592939"/>
              <a:gd name="connsiteX14" fmla="*/ 242311 w 839024"/>
              <a:gd name="connsiteY14" fmla="*/ 309602 h 592939"/>
              <a:gd name="connsiteX15" fmla="*/ 296902 w 839024"/>
              <a:gd name="connsiteY15" fmla="*/ 357369 h 592939"/>
              <a:gd name="connsiteX16" fmla="*/ 344669 w 839024"/>
              <a:gd name="connsiteY16" fmla="*/ 394901 h 592939"/>
              <a:gd name="connsiteX17" fmla="*/ 402672 w 839024"/>
              <a:gd name="connsiteY17" fmla="*/ 452904 h 592939"/>
              <a:gd name="connsiteX18" fmla="*/ 450439 w 839024"/>
              <a:gd name="connsiteY18" fmla="*/ 493847 h 592939"/>
              <a:gd name="connsiteX19" fmla="*/ 505030 w 839024"/>
              <a:gd name="connsiteY19" fmla="*/ 524554 h 592939"/>
              <a:gd name="connsiteX20" fmla="*/ 549385 w 839024"/>
              <a:gd name="connsiteY20" fmla="*/ 558674 h 592939"/>
              <a:gd name="connsiteX21" fmla="*/ 590329 w 839024"/>
              <a:gd name="connsiteY21" fmla="*/ 582557 h 592939"/>
              <a:gd name="connsiteX22" fmla="*/ 610800 w 839024"/>
              <a:gd name="connsiteY22" fmla="*/ 592793 h 592939"/>
              <a:gd name="connsiteX23" fmla="*/ 672215 w 839024"/>
              <a:gd name="connsiteY23" fmla="*/ 575733 h 592939"/>
              <a:gd name="connsiteX24" fmla="*/ 719982 w 839024"/>
              <a:gd name="connsiteY24" fmla="*/ 541614 h 592939"/>
              <a:gd name="connsiteX25" fmla="*/ 771161 w 839024"/>
              <a:gd name="connsiteY25" fmla="*/ 476787 h 592939"/>
              <a:gd name="connsiteX26" fmla="*/ 805281 w 839024"/>
              <a:gd name="connsiteY26" fmla="*/ 418784 h 592939"/>
              <a:gd name="connsiteX27" fmla="*/ 832576 w 839024"/>
              <a:gd name="connsiteY27" fmla="*/ 371017 h 592939"/>
              <a:gd name="connsiteX28" fmla="*/ 835988 w 839024"/>
              <a:gd name="connsiteY28" fmla="*/ 313014 h 592939"/>
              <a:gd name="connsiteX29" fmla="*/ 795045 w 839024"/>
              <a:gd name="connsiteY29" fmla="*/ 207244 h 592939"/>
              <a:gd name="connsiteX30" fmla="*/ 781397 w 839024"/>
              <a:gd name="connsiteY30" fmla="*/ 193596 h 592939"/>
              <a:gd name="connsiteX31" fmla="*/ 726806 w 839024"/>
              <a:gd name="connsiteY31" fmla="*/ 125357 h 592939"/>
              <a:gd name="connsiteX32" fmla="*/ 689275 w 839024"/>
              <a:gd name="connsiteY32" fmla="*/ 87826 h 592939"/>
              <a:gd name="connsiteX33" fmla="*/ 545973 w 839024"/>
              <a:gd name="connsiteY33" fmla="*/ 26411 h 592939"/>
              <a:gd name="connsiteX34" fmla="*/ 464087 w 839024"/>
              <a:gd name="connsiteY34" fmla="*/ 16175 h 592939"/>
              <a:gd name="connsiteX35" fmla="*/ 392436 w 839024"/>
              <a:gd name="connsiteY35" fmla="*/ 2527 h 592939"/>
              <a:gd name="connsiteX36" fmla="*/ 313961 w 839024"/>
              <a:gd name="connsiteY36" fmla="*/ 2527 h 592939"/>
              <a:gd name="connsiteX37" fmla="*/ 194543 w 839024"/>
              <a:gd name="connsiteY37" fmla="*/ 2527 h 592939"/>
              <a:gd name="connsiteX38" fmla="*/ 20535 w 839024"/>
              <a:gd name="connsiteY38" fmla="*/ 36647 h 59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39024" h="592939">
                <a:moveTo>
                  <a:pt x="20535" y="36647"/>
                </a:moveTo>
                <a:cubicBezTo>
                  <a:pt x="-11310" y="63943"/>
                  <a:pt x="6318" y="136162"/>
                  <a:pt x="3475" y="166301"/>
                </a:cubicBezTo>
                <a:cubicBezTo>
                  <a:pt x="632" y="196440"/>
                  <a:pt x="4044" y="202126"/>
                  <a:pt x="3475" y="217480"/>
                </a:cubicBezTo>
                <a:cubicBezTo>
                  <a:pt x="2906" y="232834"/>
                  <a:pt x="-506" y="251031"/>
                  <a:pt x="63" y="258423"/>
                </a:cubicBezTo>
                <a:cubicBezTo>
                  <a:pt x="632" y="265815"/>
                  <a:pt x="3475" y="251031"/>
                  <a:pt x="6887" y="261835"/>
                </a:cubicBezTo>
                <a:cubicBezTo>
                  <a:pt x="10299" y="272639"/>
                  <a:pt x="16555" y="310171"/>
                  <a:pt x="20535" y="323250"/>
                </a:cubicBezTo>
                <a:cubicBezTo>
                  <a:pt x="24515" y="336329"/>
                  <a:pt x="26221" y="333485"/>
                  <a:pt x="30770" y="340309"/>
                </a:cubicBezTo>
                <a:cubicBezTo>
                  <a:pt x="35319" y="347133"/>
                  <a:pt x="42712" y="360212"/>
                  <a:pt x="47830" y="364193"/>
                </a:cubicBezTo>
                <a:cubicBezTo>
                  <a:pt x="52948" y="368174"/>
                  <a:pt x="54654" y="367605"/>
                  <a:pt x="61478" y="364193"/>
                </a:cubicBezTo>
                <a:cubicBezTo>
                  <a:pt x="68302" y="360781"/>
                  <a:pt x="88773" y="343721"/>
                  <a:pt x="88773" y="343721"/>
                </a:cubicBezTo>
                <a:cubicBezTo>
                  <a:pt x="97871" y="336897"/>
                  <a:pt x="105833" y="328937"/>
                  <a:pt x="116069" y="323250"/>
                </a:cubicBezTo>
                <a:cubicBezTo>
                  <a:pt x="126305" y="317564"/>
                  <a:pt x="139384" y="314720"/>
                  <a:pt x="150188" y="309602"/>
                </a:cubicBezTo>
                <a:cubicBezTo>
                  <a:pt x="160992" y="304484"/>
                  <a:pt x="170660" y="295954"/>
                  <a:pt x="180896" y="292542"/>
                </a:cubicBezTo>
                <a:cubicBezTo>
                  <a:pt x="191132" y="289130"/>
                  <a:pt x="201367" y="286287"/>
                  <a:pt x="211603" y="289130"/>
                </a:cubicBezTo>
                <a:cubicBezTo>
                  <a:pt x="221839" y="291973"/>
                  <a:pt x="228095" y="298229"/>
                  <a:pt x="242311" y="309602"/>
                </a:cubicBezTo>
                <a:cubicBezTo>
                  <a:pt x="256527" y="320975"/>
                  <a:pt x="279842" y="343153"/>
                  <a:pt x="296902" y="357369"/>
                </a:cubicBezTo>
                <a:cubicBezTo>
                  <a:pt x="313962" y="371585"/>
                  <a:pt x="327041" y="378979"/>
                  <a:pt x="344669" y="394901"/>
                </a:cubicBezTo>
                <a:cubicBezTo>
                  <a:pt x="362297" y="410823"/>
                  <a:pt x="385044" y="436413"/>
                  <a:pt x="402672" y="452904"/>
                </a:cubicBezTo>
                <a:cubicBezTo>
                  <a:pt x="420300" y="469395"/>
                  <a:pt x="433379" y="481905"/>
                  <a:pt x="450439" y="493847"/>
                </a:cubicBezTo>
                <a:cubicBezTo>
                  <a:pt x="467499" y="505789"/>
                  <a:pt x="488539" y="513750"/>
                  <a:pt x="505030" y="524554"/>
                </a:cubicBezTo>
                <a:cubicBezTo>
                  <a:pt x="521521" y="535359"/>
                  <a:pt x="535169" y="549007"/>
                  <a:pt x="549385" y="558674"/>
                </a:cubicBezTo>
                <a:cubicBezTo>
                  <a:pt x="563602" y="568341"/>
                  <a:pt x="580093" y="576871"/>
                  <a:pt x="590329" y="582557"/>
                </a:cubicBezTo>
                <a:cubicBezTo>
                  <a:pt x="600565" y="588244"/>
                  <a:pt x="597152" y="593930"/>
                  <a:pt x="610800" y="592793"/>
                </a:cubicBezTo>
                <a:cubicBezTo>
                  <a:pt x="624448" y="591656"/>
                  <a:pt x="654018" y="584263"/>
                  <a:pt x="672215" y="575733"/>
                </a:cubicBezTo>
                <a:cubicBezTo>
                  <a:pt x="690412" y="567203"/>
                  <a:pt x="703491" y="558105"/>
                  <a:pt x="719982" y="541614"/>
                </a:cubicBezTo>
                <a:cubicBezTo>
                  <a:pt x="736473" y="525123"/>
                  <a:pt x="756945" y="497259"/>
                  <a:pt x="771161" y="476787"/>
                </a:cubicBezTo>
                <a:cubicBezTo>
                  <a:pt x="785378" y="456315"/>
                  <a:pt x="795045" y="436412"/>
                  <a:pt x="805281" y="418784"/>
                </a:cubicBezTo>
                <a:cubicBezTo>
                  <a:pt x="815517" y="401156"/>
                  <a:pt x="827458" y="388645"/>
                  <a:pt x="832576" y="371017"/>
                </a:cubicBezTo>
                <a:cubicBezTo>
                  <a:pt x="837694" y="353389"/>
                  <a:pt x="842243" y="340310"/>
                  <a:pt x="835988" y="313014"/>
                </a:cubicBezTo>
                <a:cubicBezTo>
                  <a:pt x="829733" y="285718"/>
                  <a:pt x="804143" y="227147"/>
                  <a:pt x="795045" y="207244"/>
                </a:cubicBezTo>
                <a:cubicBezTo>
                  <a:pt x="785947" y="187341"/>
                  <a:pt x="792770" y="207244"/>
                  <a:pt x="781397" y="193596"/>
                </a:cubicBezTo>
                <a:cubicBezTo>
                  <a:pt x="770024" y="179948"/>
                  <a:pt x="742160" y="142985"/>
                  <a:pt x="726806" y="125357"/>
                </a:cubicBezTo>
                <a:cubicBezTo>
                  <a:pt x="711452" y="107729"/>
                  <a:pt x="719414" y="104317"/>
                  <a:pt x="689275" y="87826"/>
                </a:cubicBezTo>
                <a:cubicBezTo>
                  <a:pt x="659136" y="71335"/>
                  <a:pt x="583504" y="38353"/>
                  <a:pt x="545973" y="26411"/>
                </a:cubicBezTo>
                <a:cubicBezTo>
                  <a:pt x="508442" y="14469"/>
                  <a:pt x="489676" y="20156"/>
                  <a:pt x="464087" y="16175"/>
                </a:cubicBezTo>
                <a:cubicBezTo>
                  <a:pt x="438498" y="12194"/>
                  <a:pt x="417457" y="4802"/>
                  <a:pt x="392436" y="2527"/>
                </a:cubicBezTo>
                <a:cubicBezTo>
                  <a:pt x="367415" y="252"/>
                  <a:pt x="313961" y="2527"/>
                  <a:pt x="313961" y="2527"/>
                </a:cubicBezTo>
                <a:cubicBezTo>
                  <a:pt x="280979" y="2527"/>
                  <a:pt x="238330" y="-3160"/>
                  <a:pt x="194543" y="2527"/>
                </a:cubicBezTo>
                <a:cubicBezTo>
                  <a:pt x="150757" y="8214"/>
                  <a:pt x="52380" y="9351"/>
                  <a:pt x="20535" y="3664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33" name="TextBox 132"/>
          <p:cNvSpPr txBox="1"/>
          <p:nvPr/>
        </p:nvSpPr>
        <p:spPr>
          <a:xfrm>
            <a:off x="11425225" y="4079454"/>
            <a:ext cx="46946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Courgette" panose="020B0704020202020204" pitchFamily="2" charset="0"/>
              </a:rPr>
              <a:t>8</a:t>
            </a:r>
          </a:p>
        </p:txBody>
      </p:sp>
      <p:sp>
        <p:nvSpPr>
          <p:cNvPr id="134" name="Freeform: Shape 133"/>
          <p:cNvSpPr/>
          <p:nvPr/>
        </p:nvSpPr>
        <p:spPr>
          <a:xfrm>
            <a:off x="8977921" y="6330777"/>
            <a:ext cx="563112" cy="324920"/>
          </a:xfrm>
          <a:custGeom>
            <a:avLst/>
            <a:gdLst>
              <a:gd name="connsiteX0" fmla="*/ 5723 w 844668"/>
              <a:gd name="connsiteY0" fmla="*/ 194 h 487380"/>
              <a:gd name="connsiteX1" fmla="*/ 5723 w 844668"/>
              <a:gd name="connsiteY1" fmla="*/ 66869 h 487380"/>
              <a:gd name="connsiteX2" fmla="*/ 24773 w 844668"/>
              <a:gd name="connsiteY2" fmla="*/ 124019 h 487380"/>
              <a:gd name="connsiteX3" fmla="*/ 53348 w 844668"/>
              <a:gd name="connsiteY3" fmla="*/ 209744 h 487380"/>
              <a:gd name="connsiteX4" fmla="*/ 62873 w 844668"/>
              <a:gd name="connsiteY4" fmla="*/ 257369 h 487380"/>
              <a:gd name="connsiteX5" fmla="*/ 91448 w 844668"/>
              <a:gd name="connsiteY5" fmla="*/ 304994 h 487380"/>
              <a:gd name="connsiteX6" fmla="*/ 110498 w 844668"/>
              <a:gd name="connsiteY6" fmla="*/ 362144 h 487380"/>
              <a:gd name="connsiteX7" fmla="*/ 158123 w 844668"/>
              <a:gd name="connsiteY7" fmla="*/ 409769 h 487380"/>
              <a:gd name="connsiteX8" fmla="*/ 234323 w 844668"/>
              <a:gd name="connsiteY8" fmla="*/ 428819 h 487380"/>
              <a:gd name="connsiteX9" fmla="*/ 320048 w 844668"/>
              <a:gd name="connsiteY9" fmla="*/ 466919 h 487380"/>
              <a:gd name="connsiteX10" fmla="*/ 377198 w 844668"/>
              <a:gd name="connsiteY10" fmla="*/ 485969 h 487380"/>
              <a:gd name="connsiteX11" fmla="*/ 462923 w 844668"/>
              <a:gd name="connsiteY11" fmla="*/ 485969 h 487380"/>
              <a:gd name="connsiteX12" fmla="*/ 586748 w 844668"/>
              <a:gd name="connsiteY12" fmla="*/ 485969 h 487380"/>
              <a:gd name="connsiteX13" fmla="*/ 672473 w 844668"/>
              <a:gd name="connsiteY13" fmla="*/ 476444 h 487380"/>
              <a:gd name="connsiteX14" fmla="*/ 758198 w 844668"/>
              <a:gd name="connsiteY14" fmla="*/ 447869 h 487380"/>
              <a:gd name="connsiteX15" fmla="*/ 815348 w 844668"/>
              <a:gd name="connsiteY15" fmla="*/ 409769 h 487380"/>
              <a:gd name="connsiteX16" fmla="*/ 843923 w 844668"/>
              <a:gd name="connsiteY16" fmla="*/ 400244 h 487380"/>
              <a:gd name="connsiteX17" fmla="*/ 786773 w 844668"/>
              <a:gd name="connsiteY17" fmla="*/ 371669 h 487380"/>
              <a:gd name="connsiteX18" fmla="*/ 691523 w 844668"/>
              <a:gd name="connsiteY18" fmla="*/ 400244 h 487380"/>
              <a:gd name="connsiteX19" fmla="*/ 624848 w 844668"/>
              <a:gd name="connsiteY19" fmla="*/ 343094 h 487380"/>
              <a:gd name="connsiteX20" fmla="*/ 586748 w 844668"/>
              <a:gd name="connsiteY20" fmla="*/ 304994 h 487380"/>
              <a:gd name="connsiteX21" fmla="*/ 558173 w 844668"/>
              <a:gd name="connsiteY21" fmla="*/ 238319 h 487380"/>
              <a:gd name="connsiteX22" fmla="*/ 558173 w 844668"/>
              <a:gd name="connsiteY22" fmla="*/ 200219 h 487380"/>
              <a:gd name="connsiteX23" fmla="*/ 424823 w 844668"/>
              <a:gd name="connsiteY23" fmla="*/ 181169 h 487380"/>
              <a:gd name="connsiteX24" fmla="*/ 291473 w 844668"/>
              <a:gd name="connsiteY24" fmla="*/ 162119 h 487380"/>
              <a:gd name="connsiteX25" fmla="*/ 205748 w 844668"/>
              <a:gd name="connsiteY25" fmla="*/ 133544 h 487380"/>
              <a:gd name="connsiteX26" fmla="*/ 129548 w 844668"/>
              <a:gd name="connsiteY26" fmla="*/ 85919 h 487380"/>
              <a:gd name="connsiteX27" fmla="*/ 72398 w 844668"/>
              <a:gd name="connsiteY27" fmla="*/ 47819 h 487380"/>
              <a:gd name="connsiteX28" fmla="*/ 5723 w 844668"/>
              <a:gd name="connsiteY28" fmla="*/ 194 h 487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44668" h="487380">
                <a:moveTo>
                  <a:pt x="5723" y="194"/>
                </a:moveTo>
                <a:cubicBezTo>
                  <a:pt x="-5390" y="3369"/>
                  <a:pt x="2548" y="46232"/>
                  <a:pt x="5723" y="66869"/>
                </a:cubicBezTo>
                <a:cubicBezTo>
                  <a:pt x="8898" y="87507"/>
                  <a:pt x="24773" y="124019"/>
                  <a:pt x="24773" y="124019"/>
                </a:cubicBezTo>
                <a:cubicBezTo>
                  <a:pt x="32711" y="147832"/>
                  <a:pt x="46998" y="187519"/>
                  <a:pt x="53348" y="209744"/>
                </a:cubicBezTo>
                <a:cubicBezTo>
                  <a:pt x="59698" y="231969"/>
                  <a:pt x="56523" y="241494"/>
                  <a:pt x="62873" y="257369"/>
                </a:cubicBezTo>
                <a:cubicBezTo>
                  <a:pt x="69223" y="273244"/>
                  <a:pt x="83511" y="287532"/>
                  <a:pt x="91448" y="304994"/>
                </a:cubicBezTo>
                <a:cubicBezTo>
                  <a:pt x="99385" y="322456"/>
                  <a:pt x="99386" y="344682"/>
                  <a:pt x="110498" y="362144"/>
                </a:cubicBezTo>
                <a:cubicBezTo>
                  <a:pt x="121610" y="379606"/>
                  <a:pt x="137486" y="398657"/>
                  <a:pt x="158123" y="409769"/>
                </a:cubicBezTo>
                <a:cubicBezTo>
                  <a:pt x="178760" y="420881"/>
                  <a:pt x="207336" y="419294"/>
                  <a:pt x="234323" y="428819"/>
                </a:cubicBezTo>
                <a:cubicBezTo>
                  <a:pt x="261310" y="438344"/>
                  <a:pt x="296236" y="457394"/>
                  <a:pt x="320048" y="466919"/>
                </a:cubicBezTo>
                <a:cubicBezTo>
                  <a:pt x="343861" y="476444"/>
                  <a:pt x="353386" y="482794"/>
                  <a:pt x="377198" y="485969"/>
                </a:cubicBezTo>
                <a:cubicBezTo>
                  <a:pt x="401011" y="489144"/>
                  <a:pt x="462923" y="485969"/>
                  <a:pt x="462923" y="485969"/>
                </a:cubicBezTo>
                <a:cubicBezTo>
                  <a:pt x="497848" y="485969"/>
                  <a:pt x="551823" y="487557"/>
                  <a:pt x="586748" y="485969"/>
                </a:cubicBezTo>
                <a:cubicBezTo>
                  <a:pt x="621673" y="484381"/>
                  <a:pt x="643898" y="482794"/>
                  <a:pt x="672473" y="476444"/>
                </a:cubicBezTo>
                <a:cubicBezTo>
                  <a:pt x="701048" y="470094"/>
                  <a:pt x="734386" y="458982"/>
                  <a:pt x="758198" y="447869"/>
                </a:cubicBezTo>
                <a:cubicBezTo>
                  <a:pt x="782011" y="436757"/>
                  <a:pt x="815348" y="409769"/>
                  <a:pt x="815348" y="409769"/>
                </a:cubicBezTo>
                <a:cubicBezTo>
                  <a:pt x="829635" y="401832"/>
                  <a:pt x="848685" y="406594"/>
                  <a:pt x="843923" y="400244"/>
                </a:cubicBezTo>
                <a:cubicBezTo>
                  <a:pt x="839161" y="393894"/>
                  <a:pt x="812173" y="371669"/>
                  <a:pt x="786773" y="371669"/>
                </a:cubicBezTo>
                <a:cubicBezTo>
                  <a:pt x="761373" y="371669"/>
                  <a:pt x="718510" y="405006"/>
                  <a:pt x="691523" y="400244"/>
                </a:cubicBezTo>
                <a:cubicBezTo>
                  <a:pt x="664536" y="395482"/>
                  <a:pt x="624848" y="343094"/>
                  <a:pt x="624848" y="343094"/>
                </a:cubicBezTo>
                <a:cubicBezTo>
                  <a:pt x="607386" y="327219"/>
                  <a:pt x="597860" y="322456"/>
                  <a:pt x="586748" y="304994"/>
                </a:cubicBezTo>
                <a:cubicBezTo>
                  <a:pt x="575636" y="287532"/>
                  <a:pt x="558173" y="238319"/>
                  <a:pt x="558173" y="238319"/>
                </a:cubicBezTo>
                <a:cubicBezTo>
                  <a:pt x="553410" y="220856"/>
                  <a:pt x="580398" y="209744"/>
                  <a:pt x="558173" y="200219"/>
                </a:cubicBezTo>
                <a:cubicBezTo>
                  <a:pt x="535948" y="190694"/>
                  <a:pt x="424823" y="181169"/>
                  <a:pt x="424823" y="181169"/>
                </a:cubicBezTo>
                <a:cubicBezTo>
                  <a:pt x="380373" y="174819"/>
                  <a:pt x="327985" y="170056"/>
                  <a:pt x="291473" y="162119"/>
                </a:cubicBezTo>
                <a:cubicBezTo>
                  <a:pt x="254961" y="154182"/>
                  <a:pt x="232735" y="146244"/>
                  <a:pt x="205748" y="133544"/>
                </a:cubicBezTo>
                <a:cubicBezTo>
                  <a:pt x="178761" y="120844"/>
                  <a:pt x="151773" y="100207"/>
                  <a:pt x="129548" y="85919"/>
                </a:cubicBezTo>
                <a:cubicBezTo>
                  <a:pt x="107323" y="71631"/>
                  <a:pt x="93035" y="62106"/>
                  <a:pt x="72398" y="47819"/>
                </a:cubicBezTo>
                <a:cubicBezTo>
                  <a:pt x="51761" y="33532"/>
                  <a:pt x="16836" y="-2981"/>
                  <a:pt x="5723" y="19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35" name="Freeform: Shape 134"/>
          <p:cNvSpPr/>
          <p:nvPr/>
        </p:nvSpPr>
        <p:spPr>
          <a:xfrm>
            <a:off x="8332260" y="6368163"/>
            <a:ext cx="577728" cy="448213"/>
          </a:xfrm>
          <a:custGeom>
            <a:avLst/>
            <a:gdLst>
              <a:gd name="connsiteX0" fmla="*/ 306559 w 866592"/>
              <a:gd name="connsiteY0" fmla="*/ 8 h 672319"/>
              <a:gd name="connsiteX1" fmla="*/ 224673 w 866592"/>
              <a:gd name="connsiteY1" fmla="*/ 47775 h 672319"/>
              <a:gd name="connsiteX2" fmla="*/ 166670 w 866592"/>
              <a:gd name="connsiteY2" fmla="*/ 75070 h 672319"/>
              <a:gd name="connsiteX3" fmla="*/ 77959 w 866592"/>
              <a:gd name="connsiteY3" fmla="*/ 139897 h 672319"/>
              <a:gd name="connsiteX4" fmla="*/ 47252 w 866592"/>
              <a:gd name="connsiteY4" fmla="*/ 211548 h 672319"/>
              <a:gd name="connsiteX5" fmla="*/ 6309 w 866592"/>
              <a:gd name="connsiteY5" fmla="*/ 327554 h 672319"/>
              <a:gd name="connsiteX6" fmla="*/ 2897 w 866592"/>
              <a:gd name="connsiteY6" fmla="*/ 392381 h 672319"/>
              <a:gd name="connsiteX7" fmla="*/ 33604 w 866592"/>
              <a:gd name="connsiteY7" fmla="*/ 453796 h 672319"/>
              <a:gd name="connsiteX8" fmla="*/ 60900 w 866592"/>
              <a:gd name="connsiteY8" fmla="*/ 508387 h 672319"/>
              <a:gd name="connsiteX9" fmla="*/ 105255 w 866592"/>
              <a:gd name="connsiteY9" fmla="*/ 539094 h 672319"/>
              <a:gd name="connsiteX10" fmla="*/ 170082 w 866592"/>
              <a:gd name="connsiteY10" fmla="*/ 576626 h 672319"/>
              <a:gd name="connsiteX11" fmla="*/ 255380 w 866592"/>
              <a:gd name="connsiteY11" fmla="*/ 620981 h 672319"/>
              <a:gd name="connsiteX12" fmla="*/ 330443 w 866592"/>
              <a:gd name="connsiteY12" fmla="*/ 634629 h 672319"/>
              <a:gd name="connsiteX13" fmla="*/ 487392 w 866592"/>
              <a:gd name="connsiteY13" fmla="*/ 661924 h 672319"/>
              <a:gd name="connsiteX14" fmla="*/ 617046 w 866592"/>
              <a:gd name="connsiteY14" fmla="*/ 672160 h 672319"/>
              <a:gd name="connsiteX15" fmla="*/ 719404 w 866592"/>
              <a:gd name="connsiteY15" fmla="*/ 655100 h 672319"/>
              <a:gd name="connsiteX16" fmla="*/ 862706 w 866592"/>
              <a:gd name="connsiteY16" fmla="*/ 569802 h 672319"/>
              <a:gd name="connsiteX17" fmla="*/ 821762 w 866592"/>
              <a:gd name="connsiteY17" fmla="*/ 525447 h 672319"/>
              <a:gd name="connsiteX18" fmla="*/ 777407 w 866592"/>
              <a:gd name="connsiteY18" fmla="*/ 498151 h 672319"/>
              <a:gd name="connsiteX19" fmla="*/ 719404 w 866592"/>
              <a:gd name="connsiteY19" fmla="*/ 464032 h 672319"/>
              <a:gd name="connsiteX20" fmla="*/ 675049 w 866592"/>
              <a:gd name="connsiteY20" fmla="*/ 429912 h 672319"/>
              <a:gd name="connsiteX21" fmla="*/ 620458 w 866592"/>
              <a:gd name="connsiteY21" fmla="*/ 382145 h 672319"/>
              <a:gd name="connsiteX22" fmla="*/ 552219 w 866592"/>
              <a:gd name="connsiteY22" fmla="*/ 317318 h 672319"/>
              <a:gd name="connsiteX23" fmla="*/ 501040 w 866592"/>
              <a:gd name="connsiteY23" fmla="*/ 259315 h 672319"/>
              <a:gd name="connsiteX24" fmla="*/ 439625 w 866592"/>
              <a:gd name="connsiteY24" fmla="*/ 262727 h 672319"/>
              <a:gd name="connsiteX25" fmla="*/ 388446 w 866592"/>
              <a:gd name="connsiteY25" fmla="*/ 313906 h 672319"/>
              <a:gd name="connsiteX26" fmla="*/ 320207 w 866592"/>
              <a:gd name="connsiteY26" fmla="*/ 334378 h 672319"/>
              <a:gd name="connsiteX27" fmla="*/ 286088 w 866592"/>
              <a:gd name="connsiteY27" fmla="*/ 262727 h 672319"/>
              <a:gd name="connsiteX28" fmla="*/ 269028 w 866592"/>
              <a:gd name="connsiteY28" fmla="*/ 191076 h 672319"/>
              <a:gd name="connsiteX29" fmla="*/ 275852 w 866592"/>
              <a:gd name="connsiteY29" fmla="*/ 105778 h 672319"/>
              <a:gd name="connsiteX30" fmla="*/ 282676 w 866592"/>
              <a:gd name="connsiteY30" fmla="*/ 44363 h 672319"/>
              <a:gd name="connsiteX31" fmla="*/ 306559 w 866592"/>
              <a:gd name="connsiteY31" fmla="*/ 8 h 67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66592" h="672319">
                <a:moveTo>
                  <a:pt x="306559" y="8"/>
                </a:moveTo>
                <a:cubicBezTo>
                  <a:pt x="296892" y="577"/>
                  <a:pt x="247988" y="35265"/>
                  <a:pt x="224673" y="47775"/>
                </a:cubicBezTo>
                <a:cubicBezTo>
                  <a:pt x="201358" y="60285"/>
                  <a:pt x="191122" y="59716"/>
                  <a:pt x="166670" y="75070"/>
                </a:cubicBezTo>
                <a:cubicBezTo>
                  <a:pt x="142218" y="90424"/>
                  <a:pt x="97862" y="117151"/>
                  <a:pt x="77959" y="139897"/>
                </a:cubicBezTo>
                <a:cubicBezTo>
                  <a:pt x="58056" y="162643"/>
                  <a:pt x="59194" y="180272"/>
                  <a:pt x="47252" y="211548"/>
                </a:cubicBezTo>
                <a:cubicBezTo>
                  <a:pt x="35310" y="242824"/>
                  <a:pt x="13701" y="297415"/>
                  <a:pt x="6309" y="327554"/>
                </a:cubicBezTo>
                <a:cubicBezTo>
                  <a:pt x="-1084" y="357693"/>
                  <a:pt x="-1652" y="371341"/>
                  <a:pt x="2897" y="392381"/>
                </a:cubicBezTo>
                <a:cubicBezTo>
                  <a:pt x="7446" y="413421"/>
                  <a:pt x="23937" y="434462"/>
                  <a:pt x="33604" y="453796"/>
                </a:cubicBezTo>
                <a:cubicBezTo>
                  <a:pt x="43271" y="473130"/>
                  <a:pt x="48958" y="494171"/>
                  <a:pt x="60900" y="508387"/>
                </a:cubicBezTo>
                <a:cubicBezTo>
                  <a:pt x="72842" y="522603"/>
                  <a:pt x="87058" y="527721"/>
                  <a:pt x="105255" y="539094"/>
                </a:cubicBezTo>
                <a:cubicBezTo>
                  <a:pt x="123452" y="550467"/>
                  <a:pt x="145061" y="562978"/>
                  <a:pt x="170082" y="576626"/>
                </a:cubicBezTo>
                <a:cubicBezTo>
                  <a:pt x="195103" y="590274"/>
                  <a:pt x="228653" y="611314"/>
                  <a:pt x="255380" y="620981"/>
                </a:cubicBezTo>
                <a:cubicBezTo>
                  <a:pt x="282107" y="630648"/>
                  <a:pt x="330443" y="634629"/>
                  <a:pt x="330443" y="634629"/>
                </a:cubicBezTo>
                <a:cubicBezTo>
                  <a:pt x="369112" y="641453"/>
                  <a:pt x="439625" y="655669"/>
                  <a:pt x="487392" y="661924"/>
                </a:cubicBezTo>
                <a:cubicBezTo>
                  <a:pt x="535159" y="668179"/>
                  <a:pt x="578377" y="673297"/>
                  <a:pt x="617046" y="672160"/>
                </a:cubicBezTo>
                <a:cubicBezTo>
                  <a:pt x="655715" y="671023"/>
                  <a:pt x="678461" y="672160"/>
                  <a:pt x="719404" y="655100"/>
                </a:cubicBezTo>
                <a:cubicBezTo>
                  <a:pt x="760347" y="638040"/>
                  <a:pt x="845646" y="591411"/>
                  <a:pt x="862706" y="569802"/>
                </a:cubicBezTo>
                <a:cubicBezTo>
                  <a:pt x="879766" y="548193"/>
                  <a:pt x="835978" y="537389"/>
                  <a:pt x="821762" y="525447"/>
                </a:cubicBezTo>
                <a:cubicBezTo>
                  <a:pt x="807546" y="513505"/>
                  <a:pt x="794467" y="508387"/>
                  <a:pt x="777407" y="498151"/>
                </a:cubicBezTo>
                <a:cubicBezTo>
                  <a:pt x="760347" y="487915"/>
                  <a:pt x="736464" y="475405"/>
                  <a:pt x="719404" y="464032"/>
                </a:cubicBezTo>
                <a:cubicBezTo>
                  <a:pt x="702344" y="452659"/>
                  <a:pt x="691540" y="443560"/>
                  <a:pt x="675049" y="429912"/>
                </a:cubicBezTo>
                <a:cubicBezTo>
                  <a:pt x="658558" y="416264"/>
                  <a:pt x="640930" y="400911"/>
                  <a:pt x="620458" y="382145"/>
                </a:cubicBezTo>
                <a:cubicBezTo>
                  <a:pt x="599986" y="363379"/>
                  <a:pt x="572122" y="337790"/>
                  <a:pt x="552219" y="317318"/>
                </a:cubicBezTo>
                <a:cubicBezTo>
                  <a:pt x="532316" y="296846"/>
                  <a:pt x="519806" y="268414"/>
                  <a:pt x="501040" y="259315"/>
                </a:cubicBezTo>
                <a:cubicBezTo>
                  <a:pt x="482274" y="250217"/>
                  <a:pt x="458391" y="253629"/>
                  <a:pt x="439625" y="262727"/>
                </a:cubicBezTo>
                <a:cubicBezTo>
                  <a:pt x="420859" y="271826"/>
                  <a:pt x="408349" y="301964"/>
                  <a:pt x="388446" y="313906"/>
                </a:cubicBezTo>
                <a:cubicBezTo>
                  <a:pt x="368543" y="325848"/>
                  <a:pt x="337267" y="342908"/>
                  <a:pt x="320207" y="334378"/>
                </a:cubicBezTo>
                <a:cubicBezTo>
                  <a:pt x="303147" y="325848"/>
                  <a:pt x="294618" y="286611"/>
                  <a:pt x="286088" y="262727"/>
                </a:cubicBezTo>
                <a:cubicBezTo>
                  <a:pt x="277558" y="238843"/>
                  <a:pt x="270734" y="217234"/>
                  <a:pt x="269028" y="191076"/>
                </a:cubicBezTo>
                <a:cubicBezTo>
                  <a:pt x="267322" y="164918"/>
                  <a:pt x="273577" y="130230"/>
                  <a:pt x="275852" y="105778"/>
                </a:cubicBezTo>
                <a:cubicBezTo>
                  <a:pt x="278127" y="81326"/>
                  <a:pt x="280401" y="60854"/>
                  <a:pt x="282676" y="44363"/>
                </a:cubicBezTo>
                <a:cubicBezTo>
                  <a:pt x="284951" y="27872"/>
                  <a:pt x="316226" y="-561"/>
                  <a:pt x="306559" y="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36" name="Freeform: Shape 135"/>
          <p:cNvSpPr/>
          <p:nvPr/>
        </p:nvSpPr>
        <p:spPr>
          <a:xfrm>
            <a:off x="8566020" y="5871053"/>
            <a:ext cx="559349" cy="395293"/>
          </a:xfrm>
          <a:custGeom>
            <a:avLst/>
            <a:gdLst>
              <a:gd name="connsiteX0" fmla="*/ 20535 w 839024"/>
              <a:gd name="connsiteY0" fmla="*/ 36647 h 592939"/>
              <a:gd name="connsiteX1" fmla="*/ 3475 w 839024"/>
              <a:gd name="connsiteY1" fmla="*/ 166301 h 592939"/>
              <a:gd name="connsiteX2" fmla="*/ 3475 w 839024"/>
              <a:gd name="connsiteY2" fmla="*/ 217480 h 592939"/>
              <a:gd name="connsiteX3" fmla="*/ 63 w 839024"/>
              <a:gd name="connsiteY3" fmla="*/ 258423 h 592939"/>
              <a:gd name="connsiteX4" fmla="*/ 6887 w 839024"/>
              <a:gd name="connsiteY4" fmla="*/ 261835 h 592939"/>
              <a:gd name="connsiteX5" fmla="*/ 20535 w 839024"/>
              <a:gd name="connsiteY5" fmla="*/ 323250 h 592939"/>
              <a:gd name="connsiteX6" fmla="*/ 30770 w 839024"/>
              <a:gd name="connsiteY6" fmla="*/ 340309 h 592939"/>
              <a:gd name="connsiteX7" fmla="*/ 47830 w 839024"/>
              <a:gd name="connsiteY7" fmla="*/ 364193 h 592939"/>
              <a:gd name="connsiteX8" fmla="*/ 61478 w 839024"/>
              <a:gd name="connsiteY8" fmla="*/ 364193 h 592939"/>
              <a:gd name="connsiteX9" fmla="*/ 88773 w 839024"/>
              <a:gd name="connsiteY9" fmla="*/ 343721 h 592939"/>
              <a:gd name="connsiteX10" fmla="*/ 116069 w 839024"/>
              <a:gd name="connsiteY10" fmla="*/ 323250 h 592939"/>
              <a:gd name="connsiteX11" fmla="*/ 150188 w 839024"/>
              <a:gd name="connsiteY11" fmla="*/ 309602 h 592939"/>
              <a:gd name="connsiteX12" fmla="*/ 180896 w 839024"/>
              <a:gd name="connsiteY12" fmla="*/ 292542 h 592939"/>
              <a:gd name="connsiteX13" fmla="*/ 211603 w 839024"/>
              <a:gd name="connsiteY13" fmla="*/ 289130 h 592939"/>
              <a:gd name="connsiteX14" fmla="*/ 242311 w 839024"/>
              <a:gd name="connsiteY14" fmla="*/ 309602 h 592939"/>
              <a:gd name="connsiteX15" fmla="*/ 296902 w 839024"/>
              <a:gd name="connsiteY15" fmla="*/ 357369 h 592939"/>
              <a:gd name="connsiteX16" fmla="*/ 344669 w 839024"/>
              <a:gd name="connsiteY16" fmla="*/ 394901 h 592939"/>
              <a:gd name="connsiteX17" fmla="*/ 402672 w 839024"/>
              <a:gd name="connsiteY17" fmla="*/ 452904 h 592939"/>
              <a:gd name="connsiteX18" fmla="*/ 450439 w 839024"/>
              <a:gd name="connsiteY18" fmla="*/ 493847 h 592939"/>
              <a:gd name="connsiteX19" fmla="*/ 505030 w 839024"/>
              <a:gd name="connsiteY19" fmla="*/ 524554 h 592939"/>
              <a:gd name="connsiteX20" fmla="*/ 549385 w 839024"/>
              <a:gd name="connsiteY20" fmla="*/ 558674 h 592939"/>
              <a:gd name="connsiteX21" fmla="*/ 590329 w 839024"/>
              <a:gd name="connsiteY21" fmla="*/ 582557 h 592939"/>
              <a:gd name="connsiteX22" fmla="*/ 610800 w 839024"/>
              <a:gd name="connsiteY22" fmla="*/ 592793 h 592939"/>
              <a:gd name="connsiteX23" fmla="*/ 672215 w 839024"/>
              <a:gd name="connsiteY23" fmla="*/ 575733 h 592939"/>
              <a:gd name="connsiteX24" fmla="*/ 719982 w 839024"/>
              <a:gd name="connsiteY24" fmla="*/ 541614 h 592939"/>
              <a:gd name="connsiteX25" fmla="*/ 771161 w 839024"/>
              <a:gd name="connsiteY25" fmla="*/ 476787 h 592939"/>
              <a:gd name="connsiteX26" fmla="*/ 805281 w 839024"/>
              <a:gd name="connsiteY26" fmla="*/ 418784 h 592939"/>
              <a:gd name="connsiteX27" fmla="*/ 832576 w 839024"/>
              <a:gd name="connsiteY27" fmla="*/ 371017 h 592939"/>
              <a:gd name="connsiteX28" fmla="*/ 835988 w 839024"/>
              <a:gd name="connsiteY28" fmla="*/ 313014 h 592939"/>
              <a:gd name="connsiteX29" fmla="*/ 795045 w 839024"/>
              <a:gd name="connsiteY29" fmla="*/ 207244 h 592939"/>
              <a:gd name="connsiteX30" fmla="*/ 781397 w 839024"/>
              <a:gd name="connsiteY30" fmla="*/ 193596 h 592939"/>
              <a:gd name="connsiteX31" fmla="*/ 726806 w 839024"/>
              <a:gd name="connsiteY31" fmla="*/ 125357 h 592939"/>
              <a:gd name="connsiteX32" fmla="*/ 689275 w 839024"/>
              <a:gd name="connsiteY32" fmla="*/ 87826 h 592939"/>
              <a:gd name="connsiteX33" fmla="*/ 545973 w 839024"/>
              <a:gd name="connsiteY33" fmla="*/ 26411 h 592939"/>
              <a:gd name="connsiteX34" fmla="*/ 464087 w 839024"/>
              <a:gd name="connsiteY34" fmla="*/ 16175 h 592939"/>
              <a:gd name="connsiteX35" fmla="*/ 392436 w 839024"/>
              <a:gd name="connsiteY35" fmla="*/ 2527 h 592939"/>
              <a:gd name="connsiteX36" fmla="*/ 313961 w 839024"/>
              <a:gd name="connsiteY36" fmla="*/ 2527 h 592939"/>
              <a:gd name="connsiteX37" fmla="*/ 194543 w 839024"/>
              <a:gd name="connsiteY37" fmla="*/ 2527 h 592939"/>
              <a:gd name="connsiteX38" fmla="*/ 20535 w 839024"/>
              <a:gd name="connsiteY38" fmla="*/ 36647 h 59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39024" h="592939">
                <a:moveTo>
                  <a:pt x="20535" y="36647"/>
                </a:moveTo>
                <a:cubicBezTo>
                  <a:pt x="-11310" y="63943"/>
                  <a:pt x="6318" y="136162"/>
                  <a:pt x="3475" y="166301"/>
                </a:cubicBezTo>
                <a:cubicBezTo>
                  <a:pt x="632" y="196440"/>
                  <a:pt x="4044" y="202126"/>
                  <a:pt x="3475" y="217480"/>
                </a:cubicBezTo>
                <a:cubicBezTo>
                  <a:pt x="2906" y="232834"/>
                  <a:pt x="-506" y="251031"/>
                  <a:pt x="63" y="258423"/>
                </a:cubicBezTo>
                <a:cubicBezTo>
                  <a:pt x="632" y="265815"/>
                  <a:pt x="3475" y="251031"/>
                  <a:pt x="6887" y="261835"/>
                </a:cubicBezTo>
                <a:cubicBezTo>
                  <a:pt x="10299" y="272639"/>
                  <a:pt x="16555" y="310171"/>
                  <a:pt x="20535" y="323250"/>
                </a:cubicBezTo>
                <a:cubicBezTo>
                  <a:pt x="24515" y="336329"/>
                  <a:pt x="26221" y="333485"/>
                  <a:pt x="30770" y="340309"/>
                </a:cubicBezTo>
                <a:cubicBezTo>
                  <a:pt x="35319" y="347133"/>
                  <a:pt x="42712" y="360212"/>
                  <a:pt x="47830" y="364193"/>
                </a:cubicBezTo>
                <a:cubicBezTo>
                  <a:pt x="52948" y="368174"/>
                  <a:pt x="54654" y="367605"/>
                  <a:pt x="61478" y="364193"/>
                </a:cubicBezTo>
                <a:cubicBezTo>
                  <a:pt x="68302" y="360781"/>
                  <a:pt x="88773" y="343721"/>
                  <a:pt x="88773" y="343721"/>
                </a:cubicBezTo>
                <a:cubicBezTo>
                  <a:pt x="97871" y="336897"/>
                  <a:pt x="105833" y="328937"/>
                  <a:pt x="116069" y="323250"/>
                </a:cubicBezTo>
                <a:cubicBezTo>
                  <a:pt x="126305" y="317564"/>
                  <a:pt x="139384" y="314720"/>
                  <a:pt x="150188" y="309602"/>
                </a:cubicBezTo>
                <a:cubicBezTo>
                  <a:pt x="160992" y="304484"/>
                  <a:pt x="170660" y="295954"/>
                  <a:pt x="180896" y="292542"/>
                </a:cubicBezTo>
                <a:cubicBezTo>
                  <a:pt x="191132" y="289130"/>
                  <a:pt x="201367" y="286287"/>
                  <a:pt x="211603" y="289130"/>
                </a:cubicBezTo>
                <a:cubicBezTo>
                  <a:pt x="221839" y="291973"/>
                  <a:pt x="228095" y="298229"/>
                  <a:pt x="242311" y="309602"/>
                </a:cubicBezTo>
                <a:cubicBezTo>
                  <a:pt x="256527" y="320975"/>
                  <a:pt x="279842" y="343153"/>
                  <a:pt x="296902" y="357369"/>
                </a:cubicBezTo>
                <a:cubicBezTo>
                  <a:pt x="313962" y="371585"/>
                  <a:pt x="327041" y="378979"/>
                  <a:pt x="344669" y="394901"/>
                </a:cubicBezTo>
                <a:cubicBezTo>
                  <a:pt x="362297" y="410823"/>
                  <a:pt x="385044" y="436413"/>
                  <a:pt x="402672" y="452904"/>
                </a:cubicBezTo>
                <a:cubicBezTo>
                  <a:pt x="420300" y="469395"/>
                  <a:pt x="433379" y="481905"/>
                  <a:pt x="450439" y="493847"/>
                </a:cubicBezTo>
                <a:cubicBezTo>
                  <a:pt x="467499" y="505789"/>
                  <a:pt x="488539" y="513750"/>
                  <a:pt x="505030" y="524554"/>
                </a:cubicBezTo>
                <a:cubicBezTo>
                  <a:pt x="521521" y="535359"/>
                  <a:pt x="535169" y="549007"/>
                  <a:pt x="549385" y="558674"/>
                </a:cubicBezTo>
                <a:cubicBezTo>
                  <a:pt x="563602" y="568341"/>
                  <a:pt x="580093" y="576871"/>
                  <a:pt x="590329" y="582557"/>
                </a:cubicBezTo>
                <a:cubicBezTo>
                  <a:pt x="600565" y="588244"/>
                  <a:pt x="597152" y="593930"/>
                  <a:pt x="610800" y="592793"/>
                </a:cubicBezTo>
                <a:cubicBezTo>
                  <a:pt x="624448" y="591656"/>
                  <a:pt x="654018" y="584263"/>
                  <a:pt x="672215" y="575733"/>
                </a:cubicBezTo>
                <a:cubicBezTo>
                  <a:pt x="690412" y="567203"/>
                  <a:pt x="703491" y="558105"/>
                  <a:pt x="719982" y="541614"/>
                </a:cubicBezTo>
                <a:cubicBezTo>
                  <a:pt x="736473" y="525123"/>
                  <a:pt x="756945" y="497259"/>
                  <a:pt x="771161" y="476787"/>
                </a:cubicBezTo>
                <a:cubicBezTo>
                  <a:pt x="785378" y="456315"/>
                  <a:pt x="795045" y="436412"/>
                  <a:pt x="805281" y="418784"/>
                </a:cubicBezTo>
                <a:cubicBezTo>
                  <a:pt x="815517" y="401156"/>
                  <a:pt x="827458" y="388645"/>
                  <a:pt x="832576" y="371017"/>
                </a:cubicBezTo>
                <a:cubicBezTo>
                  <a:pt x="837694" y="353389"/>
                  <a:pt x="842243" y="340310"/>
                  <a:pt x="835988" y="313014"/>
                </a:cubicBezTo>
                <a:cubicBezTo>
                  <a:pt x="829733" y="285718"/>
                  <a:pt x="804143" y="227147"/>
                  <a:pt x="795045" y="207244"/>
                </a:cubicBezTo>
                <a:cubicBezTo>
                  <a:pt x="785947" y="187341"/>
                  <a:pt x="792770" y="207244"/>
                  <a:pt x="781397" y="193596"/>
                </a:cubicBezTo>
                <a:cubicBezTo>
                  <a:pt x="770024" y="179948"/>
                  <a:pt x="742160" y="142985"/>
                  <a:pt x="726806" y="125357"/>
                </a:cubicBezTo>
                <a:cubicBezTo>
                  <a:pt x="711452" y="107729"/>
                  <a:pt x="719414" y="104317"/>
                  <a:pt x="689275" y="87826"/>
                </a:cubicBezTo>
                <a:cubicBezTo>
                  <a:pt x="659136" y="71335"/>
                  <a:pt x="583504" y="38353"/>
                  <a:pt x="545973" y="26411"/>
                </a:cubicBezTo>
                <a:cubicBezTo>
                  <a:pt x="508442" y="14469"/>
                  <a:pt x="489676" y="20156"/>
                  <a:pt x="464087" y="16175"/>
                </a:cubicBezTo>
                <a:cubicBezTo>
                  <a:pt x="438498" y="12194"/>
                  <a:pt x="417457" y="4802"/>
                  <a:pt x="392436" y="2527"/>
                </a:cubicBezTo>
                <a:cubicBezTo>
                  <a:pt x="367415" y="252"/>
                  <a:pt x="313961" y="2527"/>
                  <a:pt x="313961" y="2527"/>
                </a:cubicBezTo>
                <a:cubicBezTo>
                  <a:pt x="280979" y="2527"/>
                  <a:pt x="238330" y="-3160"/>
                  <a:pt x="194543" y="2527"/>
                </a:cubicBezTo>
                <a:cubicBezTo>
                  <a:pt x="150757" y="8214"/>
                  <a:pt x="52380" y="9351"/>
                  <a:pt x="20535" y="3664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38" name="TextBox 137"/>
          <p:cNvSpPr txBox="1"/>
          <p:nvPr/>
        </p:nvSpPr>
        <p:spPr>
          <a:xfrm>
            <a:off x="11359921" y="4131757"/>
            <a:ext cx="63053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Courgette" panose="020B0704020202020204" pitchFamily="2" charset="0"/>
              </a:rPr>
              <a:t>3</a:t>
            </a:r>
          </a:p>
        </p:txBody>
      </p:sp>
      <p:sp>
        <p:nvSpPr>
          <p:cNvPr id="139" name="Freeform: Shape 138"/>
          <p:cNvSpPr/>
          <p:nvPr/>
        </p:nvSpPr>
        <p:spPr>
          <a:xfrm>
            <a:off x="10109822" y="6415798"/>
            <a:ext cx="563112" cy="324920"/>
          </a:xfrm>
          <a:custGeom>
            <a:avLst/>
            <a:gdLst>
              <a:gd name="connsiteX0" fmla="*/ 5723 w 844668"/>
              <a:gd name="connsiteY0" fmla="*/ 194 h 487380"/>
              <a:gd name="connsiteX1" fmla="*/ 5723 w 844668"/>
              <a:gd name="connsiteY1" fmla="*/ 66869 h 487380"/>
              <a:gd name="connsiteX2" fmla="*/ 24773 w 844668"/>
              <a:gd name="connsiteY2" fmla="*/ 124019 h 487380"/>
              <a:gd name="connsiteX3" fmla="*/ 53348 w 844668"/>
              <a:gd name="connsiteY3" fmla="*/ 209744 h 487380"/>
              <a:gd name="connsiteX4" fmla="*/ 62873 w 844668"/>
              <a:gd name="connsiteY4" fmla="*/ 257369 h 487380"/>
              <a:gd name="connsiteX5" fmla="*/ 91448 w 844668"/>
              <a:gd name="connsiteY5" fmla="*/ 304994 h 487380"/>
              <a:gd name="connsiteX6" fmla="*/ 110498 w 844668"/>
              <a:gd name="connsiteY6" fmla="*/ 362144 h 487380"/>
              <a:gd name="connsiteX7" fmla="*/ 158123 w 844668"/>
              <a:gd name="connsiteY7" fmla="*/ 409769 h 487380"/>
              <a:gd name="connsiteX8" fmla="*/ 234323 w 844668"/>
              <a:gd name="connsiteY8" fmla="*/ 428819 h 487380"/>
              <a:gd name="connsiteX9" fmla="*/ 320048 w 844668"/>
              <a:gd name="connsiteY9" fmla="*/ 466919 h 487380"/>
              <a:gd name="connsiteX10" fmla="*/ 377198 w 844668"/>
              <a:gd name="connsiteY10" fmla="*/ 485969 h 487380"/>
              <a:gd name="connsiteX11" fmla="*/ 462923 w 844668"/>
              <a:gd name="connsiteY11" fmla="*/ 485969 h 487380"/>
              <a:gd name="connsiteX12" fmla="*/ 586748 w 844668"/>
              <a:gd name="connsiteY12" fmla="*/ 485969 h 487380"/>
              <a:gd name="connsiteX13" fmla="*/ 672473 w 844668"/>
              <a:gd name="connsiteY13" fmla="*/ 476444 h 487380"/>
              <a:gd name="connsiteX14" fmla="*/ 758198 w 844668"/>
              <a:gd name="connsiteY14" fmla="*/ 447869 h 487380"/>
              <a:gd name="connsiteX15" fmla="*/ 815348 w 844668"/>
              <a:gd name="connsiteY15" fmla="*/ 409769 h 487380"/>
              <a:gd name="connsiteX16" fmla="*/ 843923 w 844668"/>
              <a:gd name="connsiteY16" fmla="*/ 400244 h 487380"/>
              <a:gd name="connsiteX17" fmla="*/ 786773 w 844668"/>
              <a:gd name="connsiteY17" fmla="*/ 371669 h 487380"/>
              <a:gd name="connsiteX18" fmla="*/ 691523 w 844668"/>
              <a:gd name="connsiteY18" fmla="*/ 400244 h 487380"/>
              <a:gd name="connsiteX19" fmla="*/ 624848 w 844668"/>
              <a:gd name="connsiteY19" fmla="*/ 343094 h 487380"/>
              <a:gd name="connsiteX20" fmla="*/ 586748 w 844668"/>
              <a:gd name="connsiteY20" fmla="*/ 304994 h 487380"/>
              <a:gd name="connsiteX21" fmla="*/ 558173 w 844668"/>
              <a:gd name="connsiteY21" fmla="*/ 238319 h 487380"/>
              <a:gd name="connsiteX22" fmla="*/ 558173 w 844668"/>
              <a:gd name="connsiteY22" fmla="*/ 200219 h 487380"/>
              <a:gd name="connsiteX23" fmla="*/ 424823 w 844668"/>
              <a:gd name="connsiteY23" fmla="*/ 181169 h 487380"/>
              <a:gd name="connsiteX24" fmla="*/ 291473 w 844668"/>
              <a:gd name="connsiteY24" fmla="*/ 162119 h 487380"/>
              <a:gd name="connsiteX25" fmla="*/ 205748 w 844668"/>
              <a:gd name="connsiteY25" fmla="*/ 133544 h 487380"/>
              <a:gd name="connsiteX26" fmla="*/ 129548 w 844668"/>
              <a:gd name="connsiteY26" fmla="*/ 85919 h 487380"/>
              <a:gd name="connsiteX27" fmla="*/ 72398 w 844668"/>
              <a:gd name="connsiteY27" fmla="*/ 47819 h 487380"/>
              <a:gd name="connsiteX28" fmla="*/ 5723 w 844668"/>
              <a:gd name="connsiteY28" fmla="*/ 194 h 487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44668" h="487380">
                <a:moveTo>
                  <a:pt x="5723" y="194"/>
                </a:moveTo>
                <a:cubicBezTo>
                  <a:pt x="-5390" y="3369"/>
                  <a:pt x="2548" y="46232"/>
                  <a:pt x="5723" y="66869"/>
                </a:cubicBezTo>
                <a:cubicBezTo>
                  <a:pt x="8898" y="87507"/>
                  <a:pt x="24773" y="124019"/>
                  <a:pt x="24773" y="124019"/>
                </a:cubicBezTo>
                <a:cubicBezTo>
                  <a:pt x="32711" y="147832"/>
                  <a:pt x="46998" y="187519"/>
                  <a:pt x="53348" y="209744"/>
                </a:cubicBezTo>
                <a:cubicBezTo>
                  <a:pt x="59698" y="231969"/>
                  <a:pt x="56523" y="241494"/>
                  <a:pt x="62873" y="257369"/>
                </a:cubicBezTo>
                <a:cubicBezTo>
                  <a:pt x="69223" y="273244"/>
                  <a:pt x="83511" y="287532"/>
                  <a:pt x="91448" y="304994"/>
                </a:cubicBezTo>
                <a:cubicBezTo>
                  <a:pt x="99385" y="322456"/>
                  <a:pt x="99386" y="344682"/>
                  <a:pt x="110498" y="362144"/>
                </a:cubicBezTo>
                <a:cubicBezTo>
                  <a:pt x="121610" y="379606"/>
                  <a:pt x="137486" y="398657"/>
                  <a:pt x="158123" y="409769"/>
                </a:cubicBezTo>
                <a:cubicBezTo>
                  <a:pt x="178760" y="420881"/>
                  <a:pt x="207336" y="419294"/>
                  <a:pt x="234323" y="428819"/>
                </a:cubicBezTo>
                <a:cubicBezTo>
                  <a:pt x="261310" y="438344"/>
                  <a:pt x="296236" y="457394"/>
                  <a:pt x="320048" y="466919"/>
                </a:cubicBezTo>
                <a:cubicBezTo>
                  <a:pt x="343861" y="476444"/>
                  <a:pt x="353386" y="482794"/>
                  <a:pt x="377198" y="485969"/>
                </a:cubicBezTo>
                <a:cubicBezTo>
                  <a:pt x="401011" y="489144"/>
                  <a:pt x="462923" y="485969"/>
                  <a:pt x="462923" y="485969"/>
                </a:cubicBezTo>
                <a:cubicBezTo>
                  <a:pt x="497848" y="485969"/>
                  <a:pt x="551823" y="487557"/>
                  <a:pt x="586748" y="485969"/>
                </a:cubicBezTo>
                <a:cubicBezTo>
                  <a:pt x="621673" y="484381"/>
                  <a:pt x="643898" y="482794"/>
                  <a:pt x="672473" y="476444"/>
                </a:cubicBezTo>
                <a:cubicBezTo>
                  <a:pt x="701048" y="470094"/>
                  <a:pt x="734386" y="458982"/>
                  <a:pt x="758198" y="447869"/>
                </a:cubicBezTo>
                <a:cubicBezTo>
                  <a:pt x="782011" y="436757"/>
                  <a:pt x="815348" y="409769"/>
                  <a:pt x="815348" y="409769"/>
                </a:cubicBezTo>
                <a:cubicBezTo>
                  <a:pt x="829635" y="401832"/>
                  <a:pt x="848685" y="406594"/>
                  <a:pt x="843923" y="400244"/>
                </a:cubicBezTo>
                <a:cubicBezTo>
                  <a:pt x="839161" y="393894"/>
                  <a:pt x="812173" y="371669"/>
                  <a:pt x="786773" y="371669"/>
                </a:cubicBezTo>
                <a:cubicBezTo>
                  <a:pt x="761373" y="371669"/>
                  <a:pt x="718510" y="405006"/>
                  <a:pt x="691523" y="400244"/>
                </a:cubicBezTo>
                <a:cubicBezTo>
                  <a:pt x="664536" y="395482"/>
                  <a:pt x="624848" y="343094"/>
                  <a:pt x="624848" y="343094"/>
                </a:cubicBezTo>
                <a:cubicBezTo>
                  <a:pt x="607386" y="327219"/>
                  <a:pt x="597860" y="322456"/>
                  <a:pt x="586748" y="304994"/>
                </a:cubicBezTo>
                <a:cubicBezTo>
                  <a:pt x="575636" y="287532"/>
                  <a:pt x="558173" y="238319"/>
                  <a:pt x="558173" y="238319"/>
                </a:cubicBezTo>
                <a:cubicBezTo>
                  <a:pt x="553410" y="220856"/>
                  <a:pt x="580398" y="209744"/>
                  <a:pt x="558173" y="200219"/>
                </a:cubicBezTo>
                <a:cubicBezTo>
                  <a:pt x="535948" y="190694"/>
                  <a:pt x="424823" y="181169"/>
                  <a:pt x="424823" y="181169"/>
                </a:cubicBezTo>
                <a:cubicBezTo>
                  <a:pt x="380373" y="174819"/>
                  <a:pt x="327985" y="170056"/>
                  <a:pt x="291473" y="162119"/>
                </a:cubicBezTo>
                <a:cubicBezTo>
                  <a:pt x="254961" y="154182"/>
                  <a:pt x="232735" y="146244"/>
                  <a:pt x="205748" y="133544"/>
                </a:cubicBezTo>
                <a:cubicBezTo>
                  <a:pt x="178761" y="120844"/>
                  <a:pt x="151773" y="100207"/>
                  <a:pt x="129548" y="85919"/>
                </a:cubicBezTo>
                <a:cubicBezTo>
                  <a:pt x="107323" y="71631"/>
                  <a:pt x="93035" y="62106"/>
                  <a:pt x="72398" y="47819"/>
                </a:cubicBezTo>
                <a:cubicBezTo>
                  <a:pt x="51761" y="33532"/>
                  <a:pt x="16836" y="-2981"/>
                  <a:pt x="5723" y="194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0" name="Freeform: Shape 139"/>
          <p:cNvSpPr/>
          <p:nvPr/>
        </p:nvSpPr>
        <p:spPr>
          <a:xfrm>
            <a:off x="9464161" y="6453185"/>
            <a:ext cx="577728" cy="448213"/>
          </a:xfrm>
          <a:custGeom>
            <a:avLst/>
            <a:gdLst>
              <a:gd name="connsiteX0" fmla="*/ 306559 w 866592"/>
              <a:gd name="connsiteY0" fmla="*/ 8 h 672319"/>
              <a:gd name="connsiteX1" fmla="*/ 224673 w 866592"/>
              <a:gd name="connsiteY1" fmla="*/ 47775 h 672319"/>
              <a:gd name="connsiteX2" fmla="*/ 166670 w 866592"/>
              <a:gd name="connsiteY2" fmla="*/ 75070 h 672319"/>
              <a:gd name="connsiteX3" fmla="*/ 77959 w 866592"/>
              <a:gd name="connsiteY3" fmla="*/ 139897 h 672319"/>
              <a:gd name="connsiteX4" fmla="*/ 47252 w 866592"/>
              <a:gd name="connsiteY4" fmla="*/ 211548 h 672319"/>
              <a:gd name="connsiteX5" fmla="*/ 6309 w 866592"/>
              <a:gd name="connsiteY5" fmla="*/ 327554 h 672319"/>
              <a:gd name="connsiteX6" fmla="*/ 2897 w 866592"/>
              <a:gd name="connsiteY6" fmla="*/ 392381 h 672319"/>
              <a:gd name="connsiteX7" fmla="*/ 33604 w 866592"/>
              <a:gd name="connsiteY7" fmla="*/ 453796 h 672319"/>
              <a:gd name="connsiteX8" fmla="*/ 60900 w 866592"/>
              <a:gd name="connsiteY8" fmla="*/ 508387 h 672319"/>
              <a:gd name="connsiteX9" fmla="*/ 105255 w 866592"/>
              <a:gd name="connsiteY9" fmla="*/ 539094 h 672319"/>
              <a:gd name="connsiteX10" fmla="*/ 170082 w 866592"/>
              <a:gd name="connsiteY10" fmla="*/ 576626 h 672319"/>
              <a:gd name="connsiteX11" fmla="*/ 255380 w 866592"/>
              <a:gd name="connsiteY11" fmla="*/ 620981 h 672319"/>
              <a:gd name="connsiteX12" fmla="*/ 330443 w 866592"/>
              <a:gd name="connsiteY12" fmla="*/ 634629 h 672319"/>
              <a:gd name="connsiteX13" fmla="*/ 487392 w 866592"/>
              <a:gd name="connsiteY13" fmla="*/ 661924 h 672319"/>
              <a:gd name="connsiteX14" fmla="*/ 617046 w 866592"/>
              <a:gd name="connsiteY14" fmla="*/ 672160 h 672319"/>
              <a:gd name="connsiteX15" fmla="*/ 719404 w 866592"/>
              <a:gd name="connsiteY15" fmla="*/ 655100 h 672319"/>
              <a:gd name="connsiteX16" fmla="*/ 862706 w 866592"/>
              <a:gd name="connsiteY16" fmla="*/ 569802 h 672319"/>
              <a:gd name="connsiteX17" fmla="*/ 821762 w 866592"/>
              <a:gd name="connsiteY17" fmla="*/ 525447 h 672319"/>
              <a:gd name="connsiteX18" fmla="*/ 777407 w 866592"/>
              <a:gd name="connsiteY18" fmla="*/ 498151 h 672319"/>
              <a:gd name="connsiteX19" fmla="*/ 719404 w 866592"/>
              <a:gd name="connsiteY19" fmla="*/ 464032 h 672319"/>
              <a:gd name="connsiteX20" fmla="*/ 675049 w 866592"/>
              <a:gd name="connsiteY20" fmla="*/ 429912 h 672319"/>
              <a:gd name="connsiteX21" fmla="*/ 620458 w 866592"/>
              <a:gd name="connsiteY21" fmla="*/ 382145 h 672319"/>
              <a:gd name="connsiteX22" fmla="*/ 552219 w 866592"/>
              <a:gd name="connsiteY22" fmla="*/ 317318 h 672319"/>
              <a:gd name="connsiteX23" fmla="*/ 501040 w 866592"/>
              <a:gd name="connsiteY23" fmla="*/ 259315 h 672319"/>
              <a:gd name="connsiteX24" fmla="*/ 439625 w 866592"/>
              <a:gd name="connsiteY24" fmla="*/ 262727 h 672319"/>
              <a:gd name="connsiteX25" fmla="*/ 388446 w 866592"/>
              <a:gd name="connsiteY25" fmla="*/ 313906 h 672319"/>
              <a:gd name="connsiteX26" fmla="*/ 320207 w 866592"/>
              <a:gd name="connsiteY26" fmla="*/ 334378 h 672319"/>
              <a:gd name="connsiteX27" fmla="*/ 286088 w 866592"/>
              <a:gd name="connsiteY27" fmla="*/ 262727 h 672319"/>
              <a:gd name="connsiteX28" fmla="*/ 269028 w 866592"/>
              <a:gd name="connsiteY28" fmla="*/ 191076 h 672319"/>
              <a:gd name="connsiteX29" fmla="*/ 275852 w 866592"/>
              <a:gd name="connsiteY29" fmla="*/ 105778 h 672319"/>
              <a:gd name="connsiteX30" fmla="*/ 282676 w 866592"/>
              <a:gd name="connsiteY30" fmla="*/ 44363 h 672319"/>
              <a:gd name="connsiteX31" fmla="*/ 306559 w 866592"/>
              <a:gd name="connsiteY31" fmla="*/ 8 h 67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66592" h="672319">
                <a:moveTo>
                  <a:pt x="306559" y="8"/>
                </a:moveTo>
                <a:cubicBezTo>
                  <a:pt x="296892" y="577"/>
                  <a:pt x="247988" y="35265"/>
                  <a:pt x="224673" y="47775"/>
                </a:cubicBezTo>
                <a:cubicBezTo>
                  <a:pt x="201358" y="60285"/>
                  <a:pt x="191122" y="59716"/>
                  <a:pt x="166670" y="75070"/>
                </a:cubicBezTo>
                <a:cubicBezTo>
                  <a:pt x="142218" y="90424"/>
                  <a:pt x="97862" y="117151"/>
                  <a:pt x="77959" y="139897"/>
                </a:cubicBezTo>
                <a:cubicBezTo>
                  <a:pt x="58056" y="162643"/>
                  <a:pt x="59194" y="180272"/>
                  <a:pt x="47252" y="211548"/>
                </a:cubicBezTo>
                <a:cubicBezTo>
                  <a:pt x="35310" y="242824"/>
                  <a:pt x="13701" y="297415"/>
                  <a:pt x="6309" y="327554"/>
                </a:cubicBezTo>
                <a:cubicBezTo>
                  <a:pt x="-1084" y="357693"/>
                  <a:pt x="-1652" y="371341"/>
                  <a:pt x="2897" y="392381"/>
                </a:cubicBezTo>
                <a:cubicBezTo>
                  <a:pt x="7446" y="413421"/>
                  <a:pt x="23937" y="434462"/>
                  <a:pt x="33604" y="453796"/>
                </a:cubicBezTo>
                <a:cubicBezTo>
                  <a:pt x="43271" y="473130"/>
                  <a:pt x="48958" y="494171"/>
                  <a:pt x="60900" y="508387"/>
                </a:cubicBezTo>
                <a:cubicBezTo>
                  <a:pt x="72842" y="522603"/>
                  <a:pt x="87058" y="527721"/>
                  <a:pt x="105255" y="539094"/>
                </a:cubicBezTo>
                <a:cubicBezTo>
                  <a:pt x="123452" y="550467"/>
                  <a:pt x="145061" y="562978"/>
                  <a:pt x="170082" y="576626"/>
                </a:cubicBezTo>
                <a:cubicBezTo>
                  <a:pt x="195103" y="590274"/>
                  <a:pt x="228653" y="611314"/>
                  <a:pt x="255380" y="620981"/>
                </a:cubicBezTo>
                <a:cubicBezTo>
                  <a:pt x="282107" y="630648"/>
                  <a:pt x="330443" y="634629"/>
                  <a:pt x="330443" y="634629"/>
                </a:cubicBezTo>
                <a:cubicBezTo>
                  <a:pt x="369112" y="641453"/>
                  <a:pt x="439625" y="655669"/>
                  <a:pt x="487392" y="661924"/>
                </a:cubicBezTo>
                <a:cubicBezTo>
                  <a:pt x="535159" y="668179"/>
                  <a:pt x="578377" y="673297"/>
                  <a:pt x="617046" y="672160"/>
                </a:cubicBezTo>
                <a:cubicBezTo>
                  <a:pt x="655715" y="671023"/>
                  <a:pt x="678461" y="672160"/>
                  <a:pt x="719404" y="655100"/>
                </a:cubicBezTo>
                <a:cubicBezTo>
                  <a:pt x="760347" y="638040"/>
                  <a:pt x="845646" y="591411"/>
                  <a:pt x="862706" y="569802"/>
                </a:cubicBezTo>
                <a:cubicBezTo>
                  <a:pt x="879766" y="548193"/>
                  <a:pt x="835978" y="537389"/>
                  <a:pt x="821762" y="525447"/>
                </a:cubicBezTo>
                <a:cubicBezTo>
                  <a:pt x="807546" y="513505"/>
                  <a:pt x="794467" y="508387"/>
                  <a:pt x="777407" y="498151"/>
                </a:cubicBezTo>
                <a:cubicBezTo>
                  <a:pt x="760347" y="487915"/>
                  <a:pt x="736464" y="475405"/>
                  <a:pt x="719404" y="464032"/>
                </a:cubicBezTo>
                <a:cubicBezTo>
                  <a:pt x="702344" y="452659"/>
                  <a:pt x="691540" y="443560"/>
                  <a:pt x="675049" y="429912"/>
                </a:cubicBezTo>
                <a:cubicBezTo>
                  <a:pt x="658558" y="416264"/>
                  <a:pt x="640930" y="400911"/>
                  <a:pt x="620458" y="382145"/>
                </a:cubicBezTo>
                <a:cubicBezTo>
                  <a:pt x="599986" y="363379"/>
                  <a:pt x="572122" y="337790"/>
                  <a:pt x="552219" y="317318"/>
                </a:cubicBezTo>
                <a:cubicBezTo>
                  <a:pt x="532316" y="296846"/>
                  <a:pt x="519806" y="268414"/>
                  <a:pt x="501040" y="259315"/>
                </a:cubicBezTo>
                <a:cubicBezTo>
                  <a:pt x="482274" y="250217"/>
                  <a:pt x="458391" y="253629"/>
                  <a:pt x="439625" y="262727"/>
                </a:cubicBezTo>
                <a:cubicBezTo>
                  <a:pt x="420859" y="271826"/>
                  <a:pt x="408349" y="301964"/>
                  <a:pt x="388446" y="313906"/>
                </a:cubicBezTo>
                <a:cubicBezTo>
                  <a:pt x="368543" y="325848"/>
                  <a:pt x="337267" y="342908"/>
                  <a:pt x="320207" y="334378"/>
                </a:cubicBezTo>
                <a:cubicBezTo>
                  <a:pt x="303147" y="325848"/>
                  <a:pt x="294618" y="286611"/>
                  <a:pt x="286088" y="262727"/>
                </a:cubicBezTo>
                <a:cubicBezTo>
                  <a:pt x="277558" y="238843"/>
                  <a:pt x="270734" y="217234"/>
                  <a:pt x="269028" y="191076"/>
                </a:cubicBezTo>
                <a:cubicBezTo>
                  <a:pt x="267322" y="164918"/>
                  <a:pt x="273577" y="130230"/>
                  <a:pt x="275852" y="105778"/>
                </a:cubicBezTo>
                <a:cubicBezTo>
                  <a:pt x="278127" y="81326"/>
                  <a:pt x="280401" y="60854"/>
                  <a:pt x="282676" y="44363"/>
                </a:cubicBezTo>
                <a:cubicBezTo>
                  <a:pt x="284951" y="27872"/>
                  <a:pt x="316226" y="-561"/>
                  <a:pt x="306559" y="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1" name="Freeform: Shape 140"/>
          <p:cNvSpPr/>
          <p:nvPr/>
        </p:nvSpPr>
        <p:spPr>
          <a:xfrm>
            <a:off x="9697921" y="5956075"/>
            <a:ext cx="559349" cy="395293"/>
          </a:xfrm>
          <a:custGeom>
            <a:avLst/>
            <a:gdLst>
              <a:gd name="connsiteX0" fmla="*/ 20535 w 839024"/>
              <a:gd name="connsiteY0" fmla="*/ 36647 h 592939"/>
              <a:gd name="connsiteX1" fmla="*/ 3475 w 839024"/>
              <a:gd name="connsiteY1" fmla="*/ 166301 h 592939"/>
              <a:gd name="connsiteX2" fmla="*/ 3475 w 839024"/>
              <a:gd name="connsiteY2" fmla="*/ 217480 h 592939"/>
              <a:gd name="connsiteX3" fmla="*/ 63 w 839024"/>
              <a:gd name="connsiteY3" fmla="*/ 258423 h 592939"/>
              <a:gd name="connsiteX4" fmla="*/ 6887 w 839024"/>
              <a:gd name="connsiteY4" fmla="*/ 261835 h 592939"/>
              <a:gd name="connsiteX5" fmla="*/ 20535 w 839024"/>
              <a:gd name="connsiteY5" fmla="*/ 323250 h 592939"/>
              <a:gd name="connsiteX6" fmla="*/ 30770 w 839024"/>
              <a:gd name="connsiteY6" fmla="*/ 340309 h 592939"/>
              <a:gd name="connsiteX7" fmla="*/ 47830 w 839024"/>
              <a:gd name="connsiteY7" fmla="*/ 364193 h 592939"/>
              <a:gd name="connsiteX8" fmla="*/ 61478 w 839024"/>
              <a:gd name="connsiteY8" fmla="*/ 364193 h 592939"/>
              <a:gd name="connsiteX9" fmla="*/ 88773 w 839024"/>
              <a:gd name="connsiteY9" fmla="*/ 343721 h 592939"/>
              <a:gd name="connsiteX10" fmla="*/ 116069 w 839024"/>
              <a:gd name="connsiteY10" fmla="*/ 323250 h 592939"/>
              <a:gd name="connsiteX11" fmla="*/ 150188 w 839024"/>
              <a:gd name="connsiteY11" fmla="*/ 309602 h 592939"/>
              <a:gd name="connsiteX12" fmla="*/ 180896 w 839024"/>
              <a:gd name="connsiteY12" fmla="*/ 292542 h 592939"/>
              <a:gd name="connsiteX13" fmla="*/ 211603 w 839024"/>
              <a:gd name="connsiteY13" fmla="*/ 289130 h 592939"/>
              <a:gd name="connsiteX14" fmla="*/ 242311 w 839024"/>
              <a:gd name="connsiteY14" fmla="*/ 309602 h 592939"/>
              <a:gd name="connsiteX15" fmla="*/ 296902 w 839024"/>
              <a:gd name="connsiteY15" fmla="*/ 357369 h 592939"/>
              <a:gd name="connsiteX16" fmla="*/ 344669 w 839024"/>
              <a:gd name="connsiteY16" fmla="*/ 394901 h 592939"/>
              <a:gd name="connsiteX17" fmla="*/ 402672 w 839024"/>
              <a:gd name="connsiteY17" fmla="*/ 452904 h 592939"/>
              <a:gd name="connsiteX18" fmla="*/ 450439 w 839024"/>
              <a:gd name="connsiteY18" fmla="*/ 493847 h 592939"/>
              <a:gd name="connsiteX19" fmla="*/ 505030 w 839024"/>
              <a:gd name="connsiteY19" fmla="*/ 524554 h 592939"/>
              <a:gd name="connsiteX20" fmla="*/ 549385 w 839024"/>
              <a:gd name="connsiteY20" fmla="*/ 558674 h 592939"/>
              <a:gd name="connsiteX21" fmla="*/ 590329 w 839024"/>
              <a:gd name="connsiteY21" fmla="*/ 582557 h 592939"/>
              <a:gd name="connsiteX22" fmla="*/ 610800 w 839024"/>
              <a:gd name="connsiteY22" fmla="*/ 592793 h 592939"/>
              <a:gd name="connsiteX23" fmla="*/ 672215 w 839024"/>
              <a:gd name="connsiteY23" fmla="*/ 575733 h 592939"/>
              <a:gd name="connsiteX24" fmla="*/ 719982 w 839024"/>
              <a:gd name="connsiteY24" fmla="*/ 541614 h 592939"/>
              <a:gd name="connsiteX25" fmla="*/ 771161 w 839024"/>
              <a:gd name="connsiteY25" fmla="*/ 476787 h 592939"/>
              <a:gd name="connsiteX26" fmla="*/ 805281 w 839024"/>
              <a:gd name="connsiteY26" fmla="*/ 418784 h 592939"/>
              <a:gd name="connsiteX27" fmla="*/ 832576 w 839024"/>
              <a:gd name="connsiteY27" fmla="*/ 371017 h 592939"/>
              <a:gd name="connsiteX28" fmla="*/ 835988 w 839024"/>
              <a:gd name="connsiteY28" fmla="*/ 313014 h 592939"/>
              <a:gd name="connsiteX29" fmla="*/ 795045 w 839024"/>
              <a:gd name="connsiteY29" fmla="*/ 207244 h 592939"/>
              <a:gd name="connsiteX30" fmla="*/ 781397 w 839024"/>
              <a:gd name="connsiteY30" fmla="*/ 193596 h 592939"/>
              <a:gd name="connsiteX31" fmla="*/ 726806 w 839024"/>
              <a:gd name="connsiteY31" fmla="*/ 125357 h 592939"/>
              <a:gd name="connsiteX32" fmla="*/ 689275 w 839024"/>
              <a:gd name="connsiteY32" fmla="*/ 87826 h 592939"/>
              <a:gd name="connsiteX33" fmla="*/ 545973 w 839024"/>
              <a:gd name="connsiteY33" fmla="*/ 26411 h 592939"/>
              <a:gd name="connsiteX34" fmla="*/ 464087 w 839024"/>
              <a:gd name="connsiteY34" fmla="*/ 16175 h 592939"/>
              <a:gd name="connsiteX35" fmla="*/ 392436 w 839024"/>
              <a:gd name="connsiteY35" fmla="*/ 2527 h 592939"/>
              <a:gd name="connsiteX36" fmla="*/ 313961 w 839024"/>
              <a:gd name="connsiteY36" fmla="*/ 2527 h 592939"/>
              <a:gd name="connsiteX37" fmla="*/ 194543 w 839024"/>
              <a:gd name="connsiteY37" fmla="*/ 2527 h 592939"/>
              <a:gd name="connsiteX38" fmla="*/ 20535 w 839024"/>
              <a:gd name="connsiteY38" fmla="*/ 36647 h 592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39024" h="592939">
                <a:moveTo>
                  <a:pt x="20535" y="36647"/>
                </a:moveTo>
                <a:cubicBezTo>
                  <a:pt x="-11310" y="63943"/>
                  <a:pt x="6318" y="136162"/>
                  <a:pt x="3475" y="166301"/>
                </a:cubicBezTo>
                <a:cubicBezTo>
                  <a:pt x="632" y="196440"/>
                  <a:pt x="4044" y="202126"/>
                  <a:pt x="3475" y="217480"/>
                </a:cubicBezTo>
                <a:cubicBezTo>
                  <a:pt x="2906" y="232834"/>
                  <a:pt x="-506" y="251031"/>
                  <a:pt x="63" y="258423"/>
                </a:cubicBezTo>
                <a:cubicBezTo>
                  <a:pt x="632" y="265815"/>
                  <a:pt x="3475" y="251031"/>
                  <a:pt x="6887" y="261835"/>
                </a:cubicBezTo>
                <a:cubicBezTo>
                  <a:pt x="10299" y="272639"/>
                  <a:pt x="16555" y="310171"/>
                  <a:pt x="20535" y="323250"/>
                </a:cubicBezTo>
                <a:cubicBezTo>
                  <a:pt x="24515" y="336329"/>
                  <a:pt x="26221" y="333485"/>
                  <a:pt x="30770" y="340309"/>
                </a:cubicBezTo>
                <a:cubicBezTo>
                  <a:pt x="35319" y="347133"/>
                  <a:pt x="42712" y="360212"/>
                  <a:pt x="47830" y="364193"/>
                </a:cubicBezTo>
                <a:cubicBezTo>
                  <a:pt x="52948" y="368174"/>
                  <a:pt x="54654" y="367605"/>
                  <a:pt x="61478" y="364193"/>
                </a:cubicBezTo>
                <a:cubicBezTo>
                  <a:pt x="68302" y="360781"/>
                  <a:pt x="88773" y="343721"/>
                  <a:pt x="88773" y="343721"/>
                </a:cubicBezTo>
                <a:cubicBezTo>
                  <a:pt x="97871" y="336897"/>
                  <a:pt x="105833" y="328937"/>
                  <a:pt x="116069" y="323250"/>
                </a:cubicBezTo>
                <a:cubicBezTo>
                  <a:pt x="126305" y="317564"/>
                  <a:pt x="139384" y="314720"/>
                  <a:pt x="150188" y="309602"/>
                </a:cubicBezTo>
                <a:cubicBezTo>
                  <a:pt x="160992" y="304484"/>
                  <a:pt x="170660" y="295954"/>
                  <a:pt x="180896" y="292542"/>
                </a:cubicBezTo>
                <a:cubicBezTo>
                  <a:pt x="191132" y="289130"/>
                  <a:pt x="201367" y="286287"/>
                  <a:pt x="211603" y="289130"/>
                </a:cubicBezTo>
                <a:cubicBezTo>
                  <a:pt x="221839" y="291973"/>
                  <a:pt x="228095" y="298229"/>
                  <a:pt x="242311" y="309602"/>
                </a:cubicBezTo>
                <a:cubicBezTo>
                  <a:pt x="256527" y="320975"/>
                  <a:pt x="279842" y="343153"/>
                  <a:pt x="296902" y="357369"/>
                </a:cubicBezTo>
                <a:cubicBezTo>
                  <a:pt x="313962" y="371585"/>
                  <a:pt x="327041" y="378979"/>
                  <a:pt x="344669" y="394901"/>
                </a:cubicBezTo>
                <a:cubicBezTo>
                  <a:pt x="362297" y="410823"/>
                  <a:pt x="385044" y="436413"/>
                  <a:pt x="402672" y="452904"/>
                </a:cubicBezTo>
                <a:cubicBezTo>
                  <a:pt x="420300" y="469395"/>
                  <a:pt x="433379" y="481905"/>
                  <a:pt x="450439" y="493847"/>
                </a:cubicBezTo>
                <a:cubicBezTo>
                  <a:pt x="467499" y="505789"/>
                  <a:pt x="488539" y="513750"/>
                  <a:pt x="505030" y="524554"/>
                </a:cubicBezTo>
                <a:cubicBezTo>
                  <a:pt x="521521" y="535359"/>
                  <a:pt x="535169" y="549007"/>
                  <a:pt x="549385" y="558674"/>
                </a:cubicBezTo>
                <a:cubicBezTo>
                  <a:pt x="563602" y="568341"/>
                  <a:pt x="580093" y="576871"/>
                  <a:pt x="590329" y="582557"/>
                </a:cubicBezTo>
                <a:cubicBezTo>
                  <a:pt x="600565" y="588244"/>
                  <a:pt x="597152" y="593930"/>
                  <a:pt x="610800" y="592793"/>
                </a:cubicBezTo>
                <a:cubicBezTo>
                  <a:pt x="624448" y="591656"/>
                  <a:pt x="654018" y="584263"/>
                  <a:pt x="672215" y="575733"/>
                </a:cubicBezTo>
                <a:cubicBezTo>
                  <a:pt x="690412" y="567203"/>
                  <a:pt x="703491" y="558105"/>
                  <a:pt x="719982" y="541614"/>
                </a:cubicBezTo>
                <a:cubicBezTo>
                  <a:pt x="736473" y="525123"/>
                  <a:pt x="756945" y="497259"/>
                  <a:pt x="771161" y="476787"/>
                </a:cubicBezTo>
                <a:cubicBezTo>
                  <a:pt x="785378" y="456315"/>
                  <a:pt x="795045" y="436412"/>
                  <a:pt x="805281" y="418784"/>
                </a:cubicBezTo>
                <a:cubicBezTo>
                  <a:pt x="815517" y="401156"/>
                  <a:pt x="827458" y="388645"/>
                  <a:pt x="832576" y="371017"/>
                </a:cubicBezTo>
                <a:cubicBezTo>
                  <a:pt x="837694" y="353389"/>
                  <a:pt x="842243" y="340310"/>
                  <a:pt x="835988" y="313014"/>
                </a:cubicBezTo>
                <a:cubicBezTo>
                  <a:pt x="829733" y="285718"/>
                  <a:pt x="804143" y="227147"/>
                  <a:pt x="795045" y="207244"/>
                </a:cubicBezTo>
                <a:cubicBezTo>
                  <a:pt x="785947" y="187341"/>
                  <a:pt x="792770" y="207244"/>
                  <a:pt x="781397" y="193596"/>
                </a:cubicBezTo>
                <a:cubicBezTo>
                  <a:pt x="770024" y="179948"/>
                  <a:pt x="742160" y="142985"/>
                  <a:pt x="726806" y="125357"/>
                </a:cubicBezTo>
                <a:cubicBezTo>
                  <a:pt x="711452" y="107729"/>
                  <a:pt x="719414" y="104317"/>
                  <a:pt x="689275" y="87826"/>
                </a:cubicBezTo>
                <a:cubicBezTo>
                  <a:pt x="659136" y="71335"/>
                  <a:pt x="583504" y="38353"/>
                  <a:pt x="545973" y="26411"/>
                </a:cubicBezTo>
                <a:cubicBezTo>
                  <a:pt x="508442" y="14469"/>
                  <a:pt x="489676" y="20156"/>
                  <a:pt x="464087" y="16175"/>
                </a:cubicBezTo>
                <a:cubicBezTo>
                  <a:pt x="438498" y="12194"/>
                  <a:pt x="417457" y="4802"/>
                  <a:pt x="392436" y="2527"/>
                </a:cubicBezTo>
                <a:cubicBezTo>
                  <a:pt x="367415" y="252"/>
                  <a:pt x="313961" y="2527"/>
                  <a:pt x="313961" y="2527"/>
                </a:cubicBezTo>
                <a:cubicBezTo>
                  <a:pt x="280979" y="2527"/>
                  <a:pt x="238330" y="-3160"/>
                  <a:pt x="194543" y="2527"/>
                </a:cubicBezTo>
                <a:cubicBezTo>
                  <a:pt x="150757" y="8214"/>
                  <a:pt x="52380" y="9351"/>
                  <a:pt x="20535" y="3664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200" name="Group 199"/>
          <p:cNvGrpSpPr/>
          <p:nvPr/>
        </p:nvGrpSpPr>
        <p:grpSpPr>
          <a:xfrm rot="21411584">
            <a:off x="10601281" y="2070511"/>
            <a:ext cx="988715" cy="1119473"/>
            <a:chOff x="7758691" y="4532542"/>
            <a:chExt cx="1483073" cy="1679210"/>
          </a:xfrm>
        </p:grpSpPr>
        <p:sp>
          <p:nvSpPr>
            <p:cNvPr id="201" name="Trapezoid 200"/>
            <p:cNvSpPr/>
            <p:nvPr/>
          </p:nvSpPr>
          <p:spPr>
            <a:xfrm rot="615774">
              <a:off x="8198129" y="5205398"/>
              <a:ext cx="1043635" cy="844820"/>
            </a:xfrm>
            <a:prstGeom prst="trapezoid">
              <a:avLst>
                <a:gd name="adj" fmla="val 40348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02" name="GREEN FRAME Rectangle 281"/>
            <p:cNvSpPr/>
            <p:nvPr/>
          </p:nvSpPr>
          <p:spPr>
            <a:xfrm>
              <a:off x="7758691" y="4532542"/>
              <a:ext cx="1317796" cy="167921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scene3d>
              <a:camera prst="perspectiveContrastingLeftFacing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</p:grpSp>
      <p:sp>
        <p:nvSpPr>
          <p:cNvPr id="203" name="1 Rectangle 285"/>
          <p:cNvSpPr/>
          <p:nvPr/>
        </p:nvSpPr>
        <p:spPr>
          <a:xfrm>
            <a:off x="10751102" y="2132547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1</a:t>
            </a:r>
          </a:p>
        </p:txBody>
      </p:sp>
      <p:sp>
        <p:nvSpPr>
          <p:cNvPr id="204" name="2 Rectangle 286"/>
          <p:cNvSpPr/>
          <p:nvPr/>
        </p:nvSpPr>
        <p:spPr>
          <a:xfrm>
            <a:off x="10751102" y="2132547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2</a:t>
            </a:r>
          </a:p>
        </p:txBody>
      </p:sp>
      <p:sp>
        <p:nvSpPr>
          <p:cNvPr id="205" name="3 Rectangle 287"/>
          <p:cNvSpPr/>
          <p:nvPr/>
        </p:nvSpPr>
        <p:spPr>
          <a:xfrm>
            <a:off x="10751102" y="2132547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3</a:t>
            </a:r>
          </a:p>
        </p:txBody>
      </p:sp>
      <p:sp>
        <p:nvSpPr>
          <p:cNvPr id="206" name="4 Rectangle 288"/>
          <p:cNvSpPr/>
          <p:nvPr/>
        </p:nvSpPr>
        <p:spPr>
          <a:xfrm>
            <a:off x="10751102" y="2132547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4</a:t>
            </a:r>
          </a:p>
        </p:txBody>
      </p:sp>
      <p:sp>
        <p:nvSpPr>
          <p:cNvPr id="207" name="5 Rectangle 289"/>
          <p:cNvSpPr/>
          <p:nvPr/>
        </p:nvSpPr>
        <p:spPr>
          <a:xfrm>
            <a:off x="10751102" y="2132547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5</a:t>
            </a:r>
          </a:p>
        </p:txBody>
      </p:sp>
      <p:sp>
        <p:nvSpPr>
          <p:cNvPr id="208" name="6 Rectangle 288"/>
          <p:cNvSpPr/>
          <p:nvPr/>
        </p:nvSpPr>
        <p:spPr>
          <a:xfrm>
            <a:off x="10751102" y="2132547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6</a:t>
            </a:r>
          </a:p>
        </p:txBody>
      </p:sp>
      <p:sp>
        <p:nvSpPr>
          <p:cNvPr id="209" name="7 Rectangle 289"/>
          <p:cNvSpPr/>
          <p:nvPr/>
        </p:nvSpPr>
        <p:spPr>
          <a:xfrm>
            <a:off x="10751102" y="2132547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7</a:t>
            </a:r>
          </a:p>
        </p:txBody>
      </p:sp>
      <p:sp>
        <p:nvSpPr>
          <p:cNvPr id="210" name="8 Rectangle 289"/>
          <p:cNvSpPr/>
          <p:nvPr/>
        </p:nvSpPr>
        <p:spPr>
          <a:xfrm>
            <a:off x="10751102" y="2132547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8</a:t>
            </a:r>
          </a:p>
        </p:txBody>
      </p:sp>
      <p:sp>
        <p:nvSpPr>
          <p:cNvPr id="211" name="9 Rectangle 289"/>
          <p:cNvSpPr/>
          <p:nvPr/>
        </p:nvSpPr>
        <p:spPr>
          <a:xfrm>
            <a:off x="10751102" y="2132547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9</a:t>
            </a:r>
          </a:p>
        </p:txBody>
      </p:sp>
      <p:sp>
        <p:nvSpPr>
          <p:cNvPr id="212" name="0 Rectangle 284"/>
          <p:cNvSpPr/>
          <p:nvPr/>
        </p:nvSpPr>
        <p:spPr>
          <a:xfrm>
            <a:off x="10751102" y="2132547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0</a:t>
            </a:r>
          </a:p>
        </p:txBody>
      </p:sp>
      <p:grpSp>
        <p:nvGrpSpPr>
          <p:cNvPr id="213" name="Group 212"/>
          <p:cNvGrpSpPr/>
          <p:nvPr/>
        </p:nvGrpSpPr>
        <p:grpSpPr>
          <a:xfrm rot="21411584">
            <a:off x="11307427" y="2266956"/>
            <a:ext cx="988715" cy="1119473"/>
            <a:chOff x="7758691" y="4532542"/>
            <a:chExt cx="1483073" cy="1679210"/>
          </a:xfrm>
        </p:grpSpPr>
        <p:sp>
          <p:nvSpPr>
            <p:cNvPr id="214" name="Trapezoid 213"/>
            <p:cNvSpPr/>
            <p:nvPr/>
          </p:nvSpPr>
          <p:spPr>
            <a:xfrm rot="615774">
              <a:off x="8198129" y="5205398"/>
              <a:ext cx="1043635" cy="844820"/>
            </a:xfrm>
            <a:prstGeom prst="trapezoid">
              <a:avLst>
                <a:gd name="adj" fmla="val 40348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15" name="GREEN FRAME Rectangle 281"/>
            <p:cNvSpPr/>
            <p:nvPr/>
          </p:nvSpPr>
          <p:spPr>
            <a:xfrm>
              <a:off x="7758691" y="4532542"/>
              <a:ext cx="1317796" cy="167921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scene3d>
              <a:camera prst="perspectiveContrastingLeftFacing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</p:grpSp>
      <p:sp>
        <p:nvSpPr>
          <p:cNvPr id="216" name="1 Rectangle 285"/>
          <p:cNvSpPr/>
          <p:nvPr/>
        </p:nvSpPr>
        <p:spPr>
          <a:xfrm>
            <a:off x="11457249" y="2328991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1</a:t>
            </a:r>
          </a:p>
        </p:txBody>
      </p:sp>
      <p:sp>
        <p:nvSpPr>
          <p:cNvPr id="217" name="2 Rectangle 286"/>
          <p:cNvSpPr/>
          <p:nvPr/>
        </p:nvSpPr>
        <p:spPr>
          <a:xfrm>
            <a:off x="11457249" y="2328991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2</a:t>
            </a:r>
          </a:p>
        </p:txBody>
      </p:sp>
      <p:sp>
        <p:nvSpPr>
          <p:cNvPr id="218" name="3 Rectangle 287"/>
          <p:cNvSpPr/>
          <p:nvPr/>
        </p:nvSpPr>
        <p:spPr>
          <a:xfrm>
            <a:off x="11457249" y="2328991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3</a:t>
            </a:r>
          </a:p>
        </p:txBody>
      </p:sp>
      <p:sp>
        <p:nvSpPr>
          <p:cNvPr id="219" name="4 Rectangle 288"/>
          <p:cNvSpPr/>
          <p:nvPr/>
        </p:nvSpPr>
        <p:spPr>
          <a:xfrm>
            <a:off x="11457249" y="2328991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4</a:t>
            </a:r>
          </a:p>
        </p:txBody>
      </p:sp>
      <p:sp>
        <p:nvSpPr>
          <p:cNvPr id="220" name="5 Rectangle 289"/>
          <p:cNvSpPr/>
          <p:nvPr/>
        </p:nvSpPr>
        <p:spPr>
          <a:xfrm>
            <a:off x="11457249" y="2328991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5</a:t>
            </a:r>
          </a:p>
        </p:txBody>
      </p:sp>
      <p:sp>
        <p:nvSpPr>
          <p:cNvPr id="221" name="6 Rectangle 288"/>
          <p:cNvSpPr/>
          <p:nvPr/>
        </p:nvSpPr>
        <p:spPr>
          <a:xfrm>
            <a:off x="11457249" y="2328991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6</a:t>
            </a:r>
          </a:p>
        </p:txBody>
      </p:sp>
      <p:sp>
        <p:nvSpPr>
          <p:cNvPr id="222" name="7 Rectangle 289"/>
          <p:cNvSpPr/>
          <p:nvPr/>
        </p:nvSpPr>
        <p:spPr>
          <a:xfrm>
            <a:off x="11457249" y="2328991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7</a:t>
            </a:r>
          </a:p>
        </p:txBody>
      </p:sp>
      <p:sp>
        <p:nvSpPr>
          <p:cNvPr id="223" name="8 Rectangle 289"/>
          <p:cNvSpPr/>
          <p:nvPr/>
        </p:nvSpPr>
        <p:spPr>
          <a:xfrm>
            <a:off x="11457249" y="2328991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8</a:t>
            </a:r>
          </a:p>
        </p:txBody>
      </p:sp>
      <p:sp>
        <p:nvSpPr>
          <p:cNvPr id="224" name="9 Rectangle 289"/>
          <p:cNvSpPr/>
          <p:nvPr/>
        </p:nvSpPr>
        <p:spPr>
          <a:xfrm>
            <a:off x="11457249" y="2328991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9</a:t>
            </a:r>
          </a:p>
        </p:txBody>
      </p:sp>
      <p:sp>
        <p:nvSpPr>
          <p:cNvPr id="225" name="0 Rectangle 284"/>
          <p:cNvSpPr/>
          <p:nvPr/>
        </p:nvSpPr>
        <p:spPr>
          <a:xfrm>
            <a:off x="11457249" y="2328991"/>
            <a:ext cx="585367" cy="93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effectLst/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0</a:t>
            </a:r>
          </a:p>
        </p:txBody>
      </p:sp>
      <p:grpSp>
        <p:nvGrpSpPr>
          <p:cNvPr id="226" name="Group 225"/>
          <p:cNvGrpSpPr/>
          <p:nvPr/>
        </p:nvGrpSpPr>
        <p:grpSpPr>
          <a:xfrm>
            <a:off x="624546" y="1971127"/>
            <a:ext cx="1001383" cy="1119473"/>
            <a:chOff x="-3859" y="4470709"/>
            <a:chExt cx="1502075" cy="1679210"/>
          </a:xfrm>
          <a:effectLst/>
        </p:grpSpPr>
        <p:sp>
          <p:nvSpPr>
            <p:cNvPr id="227" name="Trapezoid 226"/>
            <p:cNvSpPr/>
            <p:nvPr/>
          </p:nvSpPr>
          <p:spPr>
            <a:xfrm rot="20724323" flipH="1">
              <a:off x="-3859" y="5097965"/>
              <a:ext cx="1043635" cy="844820"/>
            </a:xfrm>
            <a:prstGeom prst="trapezoid">
              <a:avLst>
                <a:gd name="adj" fmla="val 47205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28" name="PURPLE FRAMERectangle 280"/>
            <p:cNvSpPr/>
            <p:nvPr/>
          </p:nvSpPr>
          <p:spPr>
            <a:xfrm>
              <a:off x="180420" y="4470709"/>
              <a:ext cx="1317796" cy="167921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scene3d>
              <a:camera prst="perspectiveContrastingRightFacing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</p:grpSp>
      <p:sp>
        <p:nvSpPr>
          <p:cNvPr id="229" name="1 Rectangle 285"/>
          <p:cNvSpPr/>
          <p:nvPr/>
        </p:nvSpPr>
        <p:spPr>
          <a:xfrm>
            <a:off x="842623" y="2071082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1</a:t>
            </a:r>
          </a:p>
        </p:txBody>
      </p:sp>
      <p:sp>
        <p:nvSpPr>
          <p:cNvPr id="230" name="2 Rectangle 286"/>
          <p:cNvSpPr/>
          <p:nvPr/>
        </p:nvSpPr>
        <p:spPr>
          <a:xfrm>
            <a:off x="842623" y="2071082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2</a:t>
            </a:r>
          </a:p>
        </p:txBody>
      </p:sp>
      <p:sp>
        <p:nvSpPr>
          <p:cNvPr id="231" name="3 Rectangle 287"/>
          <p:cNvSpPr/>
          <p:nvPr/>
        </p:nvSpPr>
        <p:spPr>
          <a:xfrm>
            <a:off x="842623" y="2071082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3</a:t>
            </a:r>
          </a:p>
        </p:txBody>
      </p:sp>
      <p:sp>
        <p:nvSpPr>
          <p:cNvPr id="232" name="4 Rectangle 288"/>
          <p:cNvSpPr/>
          <p:nvPr/>
        </p:nvSpPr>
        <p:spPr>
          <a:xfrm>
            <a:off x="842623" y="2071082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4</a:t>
            </a:r>
          </a:p>
        </p:txBody>
      </p:sp>
      <p:sp>
        <p:nvSpPr>
          <p:cNvPr id="233" name="5 Rectangle 289"/>
          <p:cNvSpPr/>
          <p:nvPr/>
        </p:nvSpPr>
        <p:spPr>
          <a:xfrm>
            <a:off x="842623" y="2071082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5</a:t>
            </a:r>
          </a:p>
        </p:txBody>
      </p:sp>
      <p:sp>
        <p:nvSpPr>
          <p:cNvPr id="234" name="6 Rectangle 288"/>
          <p:cNvSpPr/>
          <p:nvPr/>
        </p:nvSpPr>
        <p:spPr>
          <a:xfrm>
            <a:off x="842623" y="2071082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6</a:t>
            </a:r>
          </a:p>
        </p:txBody>
      </p:sp>
      <p:sp>
        <p:nvSpPr>
          <p:cNvPr id="235" name="7 Rectangle 289"/>
          <p:cNvSpPr/>
          <p:nvPr/>
        </p:nvSpPr>
        <p:spPr>
          <a:xfrm>
            <a:off x="842623" y="2071082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7</a:t>
            </a:r>
          </a:p>
        </p:txBody>
      </p:sp>
      <p:sp>
        <p:nvSpPr>
          <p:cNvPr id="236" name="8 Rectangle 289"/>
          <p:cNvSpPr/>
          <p:nvPr/>
        </p:nvSpPr>
        <p:spPr>
          <a:xfrm>
            <a:off x="842623" y="2071082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8</a:t>
            </a:r>
          </a:p>
        </p:txBody>
      </p:sp>
      <p:sp>
        <p:nvSpPr>
          <p:cNvPr id="237" name="9 Rectangle 289"/>
          <p:cNvSpPr/>
          <p:nvPr/>
        </p:nvSpPr>
        <p:spPr>
          <a:xfrm>
            <a:off x="842623" y="2071082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9</a:t>
            </a:r>
          </a:p>
        </p:txBody>
      </p:sp>
      <p:sp>
        <p:nvSpPr>
          <p:cNvPr id="238" name="0 Rectangle 284"/>
          <p:cNvSpPr/>
          <p:nvPr/>
        </p:nvSpPr>
        <p:spPr>
          <a:xfrm>
            <a:off x="842623" y="2071082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0</a:t>
            </a:r>
          </a:p>
        </p:txBody>
      </p:sp>
      <p:grpSp>
        <p:nvGrpSpPr>
          <p:cNvPr id="239" name="Group 238"/>
          <p:cNvGrpSpPr/>
          <p:nvPr/>
        </p:nvGrpSpPr>
        <p:grpSpPr>
          <a:xfrm>
            <a:off x="-49062" y="2250591"/>
            <a:ext cx="1001383" cy="1119473"/>
            <a:chOff x="-3859" y="4470709"/>
            <a:chExt cx="1502075" cy="1679210"/>
          </a:xfrm>
          <a:effectLst/>
        </p:grpSpPr>
        <p:sp>
          <p:nvSpPr>
            <p:cNvPr id="240" name="Trapezoid 239"/>
            <p:cNvSpPr/>
            <p:nvPr/>
          </p:nvSpPr>
          <p:spPr>
            <a:xfrm rot="20724323" flipH="1">
              <a:off x="-3859" y="5097965"/>
              <a:ext cx="1043635" cy="844820"/>
            </a:xfrm>
            <a:prstGeom prst="trapezoid">
              <a:avLst>
                <a:gd name="adj" fmla="val 47205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241" name="PURPLE FRAMERectangle 280"/>
            <p:cNvSpPr/>
            <p:nvPr/>
          </p:nvSpPr>
          <p:spPr>
            <a:xfrm>
              <a:off x="180420" y="4470709"/>
              <a:ext cx="1317796" cy="167921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scene3d>
              <a:camera prst="perspectiveContrastingRightFacing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</p:grpSp>
      <p:sp>
        <p:nvSpPr>
          <p:cNvPr id="242" name="1 Rectangle 285"/>
          <p:cNvSpPr/>
          <p:nvPr/>
        </p:nvSpPr>
        <p:spPr>
          <a:xfrm>
            <a:off x="169015" y="2350546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1</a:t>
            </a:r>
          </a:p>
        </p:txBody>
      </p:sp>
      <p:sp>
        <p:nvSpPr>
          <p:cNvPr id="243" name="2 Rectangle 286"/>
          <p:cNvSpPr/>
          <p:nvPr/>
        </p:nvSpPr>
        <p:spPr>
          <a:xfrm>
            <a:off x="169015" y="2350546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2</a:t>
            </a:r>
          </a:p>
        </p:txBody>
      </p:sp>
      <p:sp>
        <p:nvSpPr>
          <p:cNvPr id="244" name="3 Rectangle 287"/>
          <p:cNvSpPr/>
          <p:nvPr/>
        </p:nvSpPr>
        <p:spPr>
          <a:xfrm>
            <a:off x="169015" y="2350546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3</a:t>
            </a:r>
          </a:p>
        </p:txBody>
      </p:sp>
      <p:sp>
        <p:nvSpPr>
          <p:cNvPr id="245" name="4 Rectangle 288"/>
          <p:cNvSpPr/>
          <p:nvPr/>
        </p:nvSpPr>
        <p:spPr>
          <a:xfrm>
            <a:off x="169015" y="2350546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4</a:t>
            </a:r>
          </a:p>
        </p:txBody>
      </p:sp>
      <p:sp>
        <p:nvSpPr>
          <p:cNvPr id="246" name="5 Rectangle 289"/>
          <p:cNvSpPr/>
          <p:nvPr/>
        </p:nvSpPr>
        <p:spPr>
          <a:xfrm>
            <a:off x="169015" y="2350546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5</a:t>
            </a:r>
          </a:p>
        </p:txBody>
      </p:sp>
      <p:sp>
        <p:nvSpPr>
          <p:cNvPr id="247" name="6 Rectangle 288"/>
          <p:cNvSpPr/>
          <p:nvPr/>
        </p:nvSpPr>
        <p:spPr>
          <a:xfrm>
            <a:off x="169015" y="2350546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6</a:t>
            </a:r>
          </a:p>
        </p:txBody>
      </p:sp>
      <p:sp>
        <p:nvSpPr>
          <p:cNvPr id="248" name="7 Rectangle 289"/>
          <p:cNvSpPr/>
          <p:nvPr/>
        </p:nvSpPr>
        <p:spPr>
          <a:xfrm>
            <a:off x="169015" y="2350546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7</a:t>
            </a:r>
          </a:p>
        </p:txBody>
      </p:sp>
      <p:sp>
        <p:nvSpPr>
          <p:cNvPr id="249" name="8 Rectangle 289"/>
          <p:cNvSpPr/>
          <p:nvPr/>
        </p:nvSpPr>
        <p:spPr>
          <a:xfrm>
            <a:off x="169015" y="2350546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8</a:t>
            </a:r>
          </a:p>
        </p:txBody>
      </p:sp>
      <p:sp>
        <p:nvSpPr>
          <p:cNvPr id="250" name="9 Rectangle 289"/>
          <p:cNvSpPr/>
          <p:nvPr/>
        </p:nvSpPr>
        <p:spPr>
          <a:xfrm>
            <a:off x="169015" y="2350546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noAutofit/>
          </a:bodyPr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9</a:t>
            </a:r>
          </a:p>
        </p:txBody>
      </p:sp>
      <p:sp>
        <p:nvSpPr>
          <p:cNvPr id="251" name="0 Rectangle 284"/>
          <p:cNvSpPr/>
          <p:nvPr/>
        </p:nvSpPr>
        <p:spPr>
          <a:xfrm>
            <a:off x="169015" y="2350546"/>
            <a:ext cx="720000" cy="96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/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865" dirty="0">
                <a:solidFill>
                  <a:srgbClr val="7030A0"/>
                </a:solidFill>
                <a:latin typeface="Apple Boy BTN" panose="020C0904040107040205" pitchFamily="34" charset="0"/>
              </a:rPr>
              <a:t>0</a:t>
            </a:r>
          </a:p>
        </p:txBody>
      </p:sp>
      <p:pic>
        <p:nvPicPr>
          <p:cNvPr id="1029" name="Picture 1028">
            <a:hlinkClick r:id="rId39" action="ppaction://hlinksldjump"/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105" y="296035"/>
            <a:ext cx="1625711" cy="1308771"/>
          </a:xfrm>
          <a:prstGeom prst="rect">
            <a:avLst/>
          </a:prstGeom>
        </p:spPr>
      </p:pic>
      <p:pic>
        <p:nvPicPr>
          <p:cNvPr id="257" name="n1"/>
          <p:cNvPicPr>
            <a:picLocks noChangeAspect="1"/>
          </p:cNvPicPr>
          <p:nvPr/>
        </p:nvPicPr>
        <p:blipFill>
          <a:blip r:embed="rId41" cstate="print">
            <a:extLst>
              <a:ext uri="{BEBA8EAE-BF5A-486C-A8C5-ECC9F3942E4B}">
                <a14:imgProps xmlns:a14="http://schemas.microsoft.com/office/drawing/2010/main">
                  <a14:imgLayer r:embed="rId4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705" y="-2910131"/>
            <a:ext cx="873836" cy="1731414"/>
          </a:xfrm>
          <a:prstGeom prst="rect">
            <a:avLst/>
          </a:prstGeom>
        </p:spPr>
      </p:pic>
      <p:sp>
        <p:nvSpPr>
          <p:cNvPr id="1031" name="Oval 1030"/>
          <p:cNvSpPr/>
          <p:nvPr/>
        </p:nvSpPr>
        <p:spPr>
          <a:xfrm>
            <a:off x="1267155" y="-2994060"/>
            <a:ext cx="539317" cy="40300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65" b="1" dirty="0">
                <a:solidFill>
                  <a:srgbClr val="00B0F0"/>
                </a:solidFill>
                <a:latin typeface="Apple Boy BTN" panose="020C0904040107040205"/>
              </a:rPr>
              <a:t>10</a:t>
            </a:r>
          </a:p>
        </p:txBody>
      </p:sp>
      <p:pic>
        <p:nvPicPr>
          <p:cNvPr id="58" name="Picture 18"/>
          <p:cNvPicPr>
            <a:picLocks noChangeAspect="1"/>
          </p:cNvPicPr>
          <p:nvPr/>
        </p:nvPicPr>
        <p:blipFill>
          <a:blip r:embed="rId43"/>
          <a:srcRect/>
          <a:stretch>
            <a:fillRect/>
          </a:stretch>
        </p:blipFill>
        <p:spPr>
          <a:xfrm>
            <a:off x="2623095" y="1246848"/>
            <a:ext cx="789408" cy="1406518"/>
          </a:xfrm>
          <a:prstGeom prst="rect">
            <a:avLst/>
          </a:prstGeom>
        </p:spPr>
      </p:pic>
      <p:sp>
        <p:nvSpPr>
          <p:cNvPr id="2" name="Cloud 1">
            <a:hlinkClick r:id="rId31" action="ppaction://hlinksldjump"/>
          </p:cNvPr>
          <p:cNvSpPr/>
          <p:nvPr/>
        </p:nvSpPr>
        <p:spPr>
          <a:xfrm>
            <a:off x="1202055" y="4003040"/>
            <a:ext cx="721995" cy="678815"/>
          </a:xfrm>
          <a:prstGeom prst="cloud">
            <a:avLst/>
          </a:prstGeom>
          <a:gradFill rotWithShape="0">
            <a:gsLst>
              <a:gs pos="100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1</a:t>
            </a:r>
          </a:p>
        </p:txBody>
      </p:sp>
      <p:sp>
        <p:nvSpPr>
          <p:cNvPr id="3" name="Cloud 2">
            <a:hlinkClick r:id="rId36" action="ppaction://hlinksldjump"/>
          </p:cNvPr>
          <p:cNvSpPr/>
          <p:nvPr/>
        </p:nvSpPr>
        <p:spPr>
          <a:xfrm>
            <a:off x="4112895" y="3905250"/>
            <a:ext cx="721995" cy="678815"/>
          </a:xfrm>
          <a:prstGeom prst="cloud">
            <a:avLst/>
          </a:prstGeom>
          <a:gradFill rotWithShape="0">
            <a:gsLst>
              <a:gs pos="100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</a:t>
            </a:r>
          </a:p>
        </p:txBody>
      </p:sp>
      <p:sp>
        <p:nvSpPr>
          <p:cNvPr id="4" name="Cloud 3">
            <a:hlinkClick r:id="rId37" action="ppaction://hlinksldjump"/>
          </p:cNvPr>
          <p:cNvSpPr/>
          <p:nvPr/>
        </p:nvSpPr>
        <p:spPr>
          <a:xfrm>
            <a:off x="5180330" y="4003040"/>
            <a:ext cx="721995" cy="678815"/>
          </a:xfrm>
          <a:prstGeom prst="cloud">
            <a:avLst/>
          </a:prstGeom>
          <a:gradFill rotWithShape="0">
            <a:gsLst>
              <a:gs pos="100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3</a:t>
            </a:r>
          </a:p>
        </p:txBody>
      </p:sp>
      <p:sp>
        <p:nvSpPr>
          <p:cNvPr id="5" name="Cloud 4">
            <a:hlinkClick r:id="rId38" action="ppaction://hlinksldjump"/>
          </p:cNvPr>
          <p:cNvSpPr/>
          <p:nvPr/>
        </p:nvSpPr>
        <p:spPr>
          <a:xfrm>
            <a:off x="7171055" y="4131945"/>
            <a:ext cx="721995" cy="678815"/>
          </a:xfrm>
          <a:prstGeom prst="cloud">
            <a:avLst/>
          </a:prstGeom>
          <a:gradFill rotWithShape="0">
            <a:gsLst>
              <a:gs pos="100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4</a:t>
            </a:r>
          </a:p>
        </p:txBody>
      </p:sp>
      <p:sp>
        <p:nvSpPr>
          <p:cNvPr id="6" name="Cloud 5">
            <a:hlinkClick r:id="rId44" action="ppaction://hlinksldjump"/>
          </p:cNvPr>
          <p:cNvSpPr/>
          <p:nvPr/>
        </p:nvSpPr>
        <p:spPr>
          <a:xfrm>
            <a:off x="9547860" y="3905250"/>
            <a:ext cx="721995" cy="678815"/>
          </a:xfrm>
          <a:prstGeom prst="cloud">
            <a:avLst/>
          </a:prstGeom>
          <a:gradFill rotWithShape="0">
            <a:gsLst>
              <a:gs pos="10000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41976C-C7AF-42CF-974B-809C2DF8FE3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268" y="-67226"/>
            <a:ext cx="1739483" cy="773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81481E-6 L 0.13758 0.51404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256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ập niê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6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37474 0.18982 L 2.5E-6 2.96296E-6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72" y="-929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2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42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81481E-6 L 0.04314 0.52052 " pathEditMode="relative" rAng="0" ptsTypes="AA">
                                      <p:cBhvr>
                                        <p:cTn id="87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" y="26019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ập niê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3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6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45929 0.18982 L 3.47222E-6 2.46914E-6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60" y="-9182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32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42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81481E-6 L 0.21033 0.50108 " pathEditMode="relative" rAng="0" ptsTypes="AA">
                                      <p:cBhvr>
                                        <p:cTn id="124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12" y="25046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ập niê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56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30087 0.18982 L 4.16667E-6 3.20988E-6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34" y="-9969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32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42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81481E-6 L 0.28993 0.48734 " pathEditMode="relative" rAng="0" ptsTypes="AA">
                                      <p:cBhvr>
                                        <p:cTn id="161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97" y="24367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ập niê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7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56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22587 0.18982 L 1.94444E-6 3.08642E-6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45" y="-963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32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" presetID="42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81481E-6 L 0.35225 0.46913 " pathEditMode="relative" rAng="0" ptsTypes="AA">
                                      <p:cBhvr>
                                        <p:cTn id="198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13" y="23457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ập niê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4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56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1316 0.20494 L 2.91667E-6 3.08642E-6 " pathEditMode="relative" rAng="0" ptsTypes="AA">
                                      <p:cBhvr>
                                        <p:cTn id="215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9" y="-10386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32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42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3" fill="hold">
                      <p:stCondLst>
                        <p:cond delay="0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61302 0.477315 " pathEditMode="relative" rAng="0" ptsTypes="">
                                      <p:cBhvr>
                                        <p:cTn id="236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" y="2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ập niê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6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6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56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89184 0.18164 L -1.66667E-6 3.08642E-6 " pathEditMode="relative" rAng="0" ptsTypes="AA">
                                      <p:cBhvr>
                                        <p:cTn id="266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53" y="-9228"/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2" presetID="32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8" presetID="1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80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1" fill="hold">
                      <p:stCondLst>
                        <p:cond delay="0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67708 0.541759 " pathEditMode="relative" rAng="0" ptsTypes="">
                                      <p:cBhvr>
                                        <p:cTn id="284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" y="2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ập niê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4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4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56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81085 0.17608 L 3.88889E-6 3.7037E-6 " pathEditMode="relative" rAng="0" ptsTypes="AA">
                                      <p:cBhvr>
                                        <p:cTn id="314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330" y="-8765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0" presetID="32" presetClass="emph" presetSubtype="0" repeatCount="indefinite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120000">
                                      <p:cBhvr>
                                        <p:cTn id="3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6" presetID="42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331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2" fill="hold">
                      <p:stCondLst>
                        <p:cond delay="0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916667 0.519722 " pathEditMode="relative" rAng="0" ptsTypes="">
                                      <p:cBhvr>
                                        <p:cTn id="335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2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ập niê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0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5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56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72109 0.18164 L -1.66667E-6 3.08642E-6 " pathEditMode="relative" rAng="0" ptsTypes="AA">
                                      <p:cBhvr>
                                        <p:cTn id="360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20" y="-9228"/>
                                    </p:animMotion>
                                  </p:childTnLst>
                                </p:cTn>
                              </p:par>
                              <p:par>
                                <p:cTn id="361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4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6" presetID="32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2" presetID="42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4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377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8" fill="hold">
                      <p:stCondLst>
                        <p:cond delay="0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47135 0.453704 " pathEditMode="relative" rAng="0" ptsTypes="">
                                      <p:cBhvr>
                                        <p:cTn id="381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2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ập niê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6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1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56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64609 0.17608 L -1.66667E-6 1.7284E-6 " pathEditMode="relative" rAng="0" ptsTypes="AA">
                                      <p:cBhvr>
                                        <p:cTn id="406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70" y="-8966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2" presetID="32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4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8" presetID="42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9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0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423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4" fill="hold">
                      <p:stCondLst>
                        <p:cond delay="0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375 -0.00157407 L 0.359323 0.504074 " pathEditMode="relative" rAng="0" ptsTypes="">
                                      <p:cBhvr>
                                        <p:cTn id="427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" y="2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ập niê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7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0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2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4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5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7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56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54514 0.18812 L 1.94444E-6 2.46914E-6 " pathEditMode="relative" rAng="0" ptsTypes="AA">
                                      <p:cBhvr>
                                        <p:cTn id="452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9" y="-9105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8" presetID="32" presetClass="emph" presetSubtype="0" repeatCount="indefinite" fill="hold" nodeType="withEffect">
                                  <p:stCondLst>
                                    <p:cond delay="12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4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4" presetID="42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6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469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0" fill="hold">
                      <p:stCondLst>
                        <p:cond delay="0"/>
                      </p:stCondLst>
                      <p:childTnLst>
                        <p:par>
                          <p:cTn id="471" fill="hold">
                            <p:stCondLst>
                              <p:cond delay="0"/>
                            </p:stCondLst>
                            <p:childTnLst>
                              <p:par>
                                <p:cTn id="4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476" restart="whenNotActive" fill="hold" evtFilter="cancelBubble" nodeType="interactiveSeq">
                <p:stCondLst>
                  <p:cond evt="onClick" delay="0">
                    <p:tgtEl>
                      <p:spTgt spid="2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7" fill="hold">
                      <p:stCondLst>
                        <p:cond delay="0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"/>
                  </p:tgtEl>
                </p:cond>
              </p:nextCondLst>
            </p:seq>
            <p:seq concurrent="1" nextAc="seek">
              <p:cTn id="483" restart="whenNotActive" fill="hold" evtFilter="cancelBubble" nodeType="interactiveSeq">
                <p:stCondLst>
                  <p:cond evt="onClick" delay="0">
                    <p:tgtEl>
                      <p:spTgt spid="2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4" fill="hold">
                      <p:stCondLst>
                        <p:cond delay="0"/>
                      </p:stCondLst>
                      <p:childTnLst>
                        <p:par>
                          <p:cTn id="485" fill="hold">
                            <p:stCondLst>
                              <p:cond delay="0"/>
                            </p:stCondLst>
                            <p:childTnLst>
                              <p:par>
                                <p:cTn id="4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"/>
                  </p:tgtEl>
                </p:cond>
              </p:nextCondLst>
            </p:seq>
            <p:seq concurrent="1" nextAc="seek">
              <p:cTn id="490" restart="whenNotActive" fill="hold" evtFilter="cancelBubble" nodeType="interactiveSeq">
                <p:stCondLst>
                  <p:cond evt="onClick" delay="0">
                    <p:tgtEl>
                      <p:spTgt spid="2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1" fill="hold">
                      <p:stCondLst>
                        <p:cond delay="0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"/>
                  </p:tgtEl>
                </p:cond>
              </p:nextCondLst>
            </p:seq>
            <p:seq concurrent="1" nextAc="seek">
              <p:cTn id="497" restart="whenNotActive" fill="hold" evtFilter="cancelBubble" nodeType="interactiveSeq">
                <p:stCondLst>
                  <p:cond evt="onClick" delay="0">
                    <p:tgtEl>
                      <p:spTgt spid="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8" fill="hold">
                      <p:stCondLst>
                        <p:cond delay="0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"/>
                  </p:tgtEl>
                </p:cond>
              </p:nextCondLst>
            </p:seq>
            <p:seq concurrent="1" nextAc="seek">
              <p:cTn id="504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5" fill="hold">
                      <p:stCondLst>
                        <p:cond delay="0"/>
                      </p:stCondLst>
                      <p:childTnLst>
                        <p:par>
                          <p:cTn id="506" fill="hold">
                            <p:stCondLst>
                              <p:cond delay="0"/>
                            </p:stCondLst>
                            <p:childTnLst>
                              <p:par>
                                <p:cTn id="5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  <p:seq concurrent="1" nextAc="seek">
              <p:cTn id="511" restart="whenNotActive" fill="hold" evtFilter="cancelBubble" nodeType="interactiveSeq">
                <p:stCondLst>
                  <p:cond evt="onClick" delay="0">
                    <p:tgtEl>
                      <p:spTgt spid="2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2" fill="hold">
                      <p:stCondLst>
                        <p:cond delay="0"/>
                      </p:stCondLst>
                      <p:childTnLst>
                        <p:par>
                          <p:cTn id="513" fill="hold">
                            <p:stCondLst>
                              <p:cond delay="0"/>
                            </p:stCondLst>
                            <p:childTnLst>
                              <p:par>
                                <p:cTn id="5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"/>
                  </p:tgtEl>
                </p:cond>
              </p:nextCondLst>
            </p:seq>
            <p:seq concurrent="1" nextAc="seek">
              <p:cTn id="518" restart="whenNotActive" fill="hold" evtFilter="cancelBubble" nodeType="interactiveSeq">
                <p:stCondLst>
                  <p:cond evt="onClick" delay="0">
                    <p:tgtEl>
                      <p:spTgt spid="2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9" fill="hold">
                      <p:stCondLst>
                        <p:cond delay="0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"/>
                  </p:tgtEl>
                </p:cond>
              </p:nextCondLst>
            </p:seq>
            <p:seq concurrent="1" nextAc="seek">
              <p:cTn id="525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6" fill="hold">
                      <p:stCondLst>
                        <p:cond delay="0"/>
                      </p:stCondLst>
                      <p:childTnLst>
                        <p:par>
                          <p:cTn id="527" fill="hold">
                            <p:stCondLst>
                              <p:cond delay="0"/>
                            </p:stCondLst>
                            <p:childTnLst>
                              <p:par>
                                <p:cTn id="5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532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3" fill="hold">
                      <p:stCondLst>
                        <p:cond delay="0"/>
                      </p:stCondLst>
                      <p:childTnLst>
                        <p:par>
                          <p:cTn id="534" fill="hold">
                            <p:stCondLst>
                              <p:cond delay="0"/>
                            </p:stCondLst>
                            <p:childTnLst>
                              <p:par>
                                <p:cTn id="5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539" restart="whenNotActive" fill="hold" evtFilter="cancelBubble" nodeType="interactiveSeq">
                <p:stCondLst>
                  <p:cond evt="onClick" delay="0">
                    <p:tgtEl>
                      <p:spTgt spid="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0" fill="hold">
                      <p:stCondLst>
                        <p:cond delay="0"/>
                      </p:stCondLst>
                      <p:childTnLst>
                        <p:par>
                          <p:cTn id="541" fill="hold">
                            <p:stCondLst>
                              <p:cond delay="0"/>
                            </p:stCondLst>
                            <p:childTnLst>
                              <p:par>
                                <p:cTn id="5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"/>
                  </p:tgtEl>
                </p:cond>
              </p:nextCondLst>
            </p:seq>
            <p:seq concurrent="1" nextAc="seek">
              <p:cTn id="546" restart="whenNotActive" fill="hold" evtFilter="cancelBubble" nodeType="interactiveSeq">
                <p:stCondLst>
                  <p:cond evt="onClick" delay="0">
                    <p:tgtEl>
                      <p:spTgt spid="2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7" fill="hold">
                      <p:stCondLst>
                        <p:cond delay="0"/>
                      </p:stCondLst>
                      <p:childTnLst>
                        <p:par>
                          <p:cTn id="548" fill="hold">
                            <p:stCondLst>
                              <p:cond delay="0"/>
                            </p:stCondLst>
                            <p:childTnLst>
                              <p:par>
                                <p:cTn id="5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6"/>
                  </p:tgtEl>
                </p:cond>
              </p:nextCondLst>
            </p:seq>
            <p:seq concurrent="1" nextAc="seek">
              <p:cTn id="553" restart="whenNotActive" fill="hold" evtFilter="cancelBubble" nodeType="interactiveSeq">
                <p:stCondLst>
                  <p:cond evt="onClick" delay="0">
                    <p:tgtEl>
                      <p:spTgt spid="2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4" fill="hold">
                      <p:stCondLst>
                        <p:cond delay="0"/>
                      </p:stCondLst>
                      <p:childTnLst>
                        <p:par>
                          <p:cTn id="555" fill="hold">
                            <p:stCondLst>
                              <p:cond delay="0"/>
                            </p:stCondLst>
                            <p:childTnLst>
                              <p:par>
                                <p:cTn id="5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7"/>
                  </p:tgtEl>
                </p:cond>
              </p:nextCondLst>
            </p:seq>
            <p:seq concurrent="1" nextAc="seek">
              <p:cTn id="560" restart="whenNotActive" fill="hold" evtFilter="cancelBubble" nodeType="interactiveSeq">
                <p:stCondLst>
                  <p:cond evt="onClick" delay="0">
                    <p:tgtEl>
                      <p:spTgt spid="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1" fill="hold">
                      <p:stCondLst>
                        <p:cond delay="0"/>
                      </p:stCondLst>
                      <p:childTnLst>
                        <p:par>
                          <p:cTn id="562" fill="hold">
                            <p:stCondLst>
                              <p:cond delay="0"/>
                            </p:stCondLst>
                            <p:childTnLst>
                              <p:par>
                                <p:cTn id="5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8"/>
                  </p:tgtEl>
                </p:cond>
              </p:nextCondLst>
            </p:seq>
            <p:seq concurrent="1" nextAc="seek">
              <p:cTn id="567" restart="whenNotActive" fill="hold" evtFilter="cancelBubble" nodeType="interactiveSeq">
                <p:stCondLst>
                  <p:cond evt="onClick" delay="0">
                    <p:tgtEl>
                      <p:spTgt spid="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8" fill="hold">
                      <p:stCondLst>
                        <p:cond delay="0"/>
                      </p:stCondLst>
                      <p:childTnLst>
                        <p:par>
                          <p:cTn id="569" fill="hold">
                            <p:stCondLst>
                              <p:cond delay="0"/>
                            </p:stCondLst>
                            <p:childTnLst>
                              <p:par>
                                <p:cTn id="5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9"/>
                  </p:tgtEl>
                </p:cond>
              </p:nextCondLst>
            </p:seq>
            <p:seq concurrent="1" nextAc="seek">
              <p:cTn id="574" restart="whenNotActive" fill="hold" evtFilter="cancelBubble" nodeType="interactiveSeq">
                <p:stCondLst>
                  <p:cond evt="onClick" delay="0">
                    <p:tgtEl>
                      <p:spTgt spid="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5" fill="hold">
                      <p:stCondLst>
                        <p:cond delay="0"/>
                      </p:stCondLst>
                      <p:childTnLst>
                        <p:par>
                          <p:cTn id="576" fill="hold">
                            <p:stCondLst>
                              <p:cond delay="0"/>
                            </p:stCondLst>
                            <p:childTnLst>
                              <p:par>
                                <p:cTn id="5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0"/>
                  </p:tgtEl>
                </p:cond>
              </p:nextCondLst>
            </p:seq>
            <p:seq concurrent="1" nextAc="seek">
              <p:cTn id="581" restart="whenNotActive" fill="hold" evtFilter="cancelBubble" nodeType="interactiveSeq">
                <p:stCondLst>
                  <p:cond evt="onClick" delay="0">
                    <p:tgtEl>
                      <p:spTgt spid="2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2" fill="hold">
                      <p:stCondLst>
                        <p:cond delay="0"/>
                      </p:stCondLst>
                      <p:childTnLst>
                        <p:par>
                          <p:cTn id="583" fill="hold">
                            <p:stCondLst>
                              <p:cond delay="0"/>
                            </p:stCondLst>
                            <p:childTnLst>
                              <p:par>
                                <p:cTn id="5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1"/>
                  </p:tgtEl>
                </p:cond>
              </p:nextCondLst>
            </p:seq>
            <p:seq concurrent="1" nextAc="seek">
              <p:cTn id="588" restart="whenNotActive" fill="hold" evtFilter="cancelBubble" nodeType="interactiveSeq">
                <p:stCondLst>
                  <p:cond evt="onClick" delay="0">
                    <p:tgtEl>
                      <p:spTgt spid="2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9" fill="hold">
                      <p:stCondLst>
                        <p:cond delay="0"/>
                      </p:stCondLst>
                      <p:childTnLst>
                        <p:par>
                          <p:cTn id="590" fill="hold">
                            <p:stCondLst>
                              <p:cond delay="0"/>
                            </p:stCondLst>
                            <p:childTnLst>
                              <p:par>
                                <p:cTn id="5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2"/>
                  </p:tgtEl>
                </p:cond>
              </p:nextCondLst>
            </p:seq>
            <p:seq concurrent="1" nextAc="seek">
              <p:cTn id="595" restart="whenNotActive" fill="hold" evtFilter="cancelBubble" nodeType="interactiveSeq">
                <p:stCondLst>
                  <p:cond evt="onClick" delay="0">
                    <p:tgtEl>
                      <p:spTgt spid="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6" fill="hold">
                      <p:stCondLst>
                        <p:cond delay="0"/>
                      </p:stCondLst>
                      <p:childTnLst>
                        <p:par>
                          <p:cTn id="597" fill="hold">
                            <p:stCondLst>
                              <p:cond delay="0"/>
                            </p:stCondLst>
                            <p:childTnLst>
                              <p:par>
                                <p:cTn id="5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3"/>
                  </p:tgtEl>
                </p:cond>
              </p:nextCondLst>
            </p:seq>
            <p:seq concurrent="1" nextAc="seek">
              <p:cTn id="602" restart="whenNotActive" fill="hold" evtFilter="cancelBubble" nodeType="interactiveSeq">
                <p:stCondLst>
                  <p:cond evt="onClick" delay="0">
                    <p:tgtEl>
                      <p:spTgt spid="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3" fill="hold">
                      <p:stCondLst>
                        <p:cond delay="0"/>
                      </p:stCondLst>
                      <p:childTnLst>
                        <p:par>
                          <p:cTn id="604" fill="hold">
                            <p:stCondLst>
                              <p:cond delay="0"/>
                            </p:stCondLst>
                            <p:childTnLst>
                              <p:par>
                                <p:cTn id="6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4"/>
                  </p:tgtEl>
                </p:cond>
              </p:nextCondLst>
            </p:seq>
            <p:seq concurrent="1" nextAc="seek">
              <p:cTn id="609" restart="whenNotActive" fill="hold" evtFilter="cancelBubble" nodeType="interactiveSeq">
                <p:stCondLst>
                  <p:cond evt="onClick" delay="0">
                    <p:tgtEl>
                      <p:spTgt spid="2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0" fill="hold">
                      <p:stCondLst>
                        <p:cond delay="0"/>
                      </p:stCondLst>
                      <p:childTnLst>
                        <p:par>
                          <p:cTn id="611" fill="hold">
                            <p:stCondLst>
                              <p:cond delay="0"/>
                            </p:stCondLst>
                            <p:childTnLst>
                              <p:par>
                                <p:cTn id="6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8"/>
                  </p:tgtEl>
                </p:cond>
              </p:nextCondLst>
            </p:seq>
            <p:seq concurrent="1" nextAc="seek">
              <p:cTn id="616" restart="whenNotActive" fill="hold" evtFilter="cancelBubble" nodeType="interactiveSeq">
                <p:stCondLst>
                  <p:cond evt="onClick" delay="0">
                    <p:tgtEl>
                      <p:spTgt spid="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7" fill="hold">
                      <p:stCondLst>
                        <p:cond delay="0"/>
                      </p:stCondLst>
                      <p:childTnLst>
                        <p:par>
                          <p:cTn id="618" fill="hold">
                            <p:stCondLst>
                              <p:cond delay="0"/>
                            </p:stCondLst>
                            <p:childTnLst>
                              <p:par>
                                <p:cTn id="6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9"/>
                  </p:tgtEl>
                </p:cond>
              </p:nextCondLst>
            </p:seq>
            <p:seq concurrent="1" nextAc="seek">
              <p:cTn id="623" restart="whenNotActive" fill="hold" evtFilter="cancelBubble" nodeType="interactiveSeq">
                <p:stCondLst>
                  <p:cond evt="onClick" delay="0">
                    <p:tgtEl>
                      <p:spTgt spid="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4" fill="hold">
                      <p:stCondLst>
                        <p:cond delay="0"/>
                      </p:stCondLst>
                      <p:childTnLst>
                        <p:par>
                          <p:cTn id="625" fill="hold">
                            <p:stCondLst>
                              <p:cond delay="0"/>
                            </p:stCondLst>
                            <p:childTnLst>
                              <p:par>
                                <p:cTn id="6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"/>
                  </p:tgtEl>
                </p:cond>
              </p:nextCondLst>
            </p:seq>
            <p:seq concurrent="1" nextAc="seek">
              <p:cTn id="630" restart="whenNotActive" fill="hold" evtFilter="cancelBubble" nodeType="interactiveSeq">
                <p:stCondLst>
                  <p:cond evt="onClick" delay="0">
                    <p:tgtEl>
                      <p:spTgt spid="2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1" fill="hold">
                      <p:stCondLst>
                        <p:cond delay="0"/>
                      </p:stCondLst>
                      <p:childTnLst>
                        <p:par>
                          <p:cTn id="632" fill="hold">
                            <p:stCondLst>
                              <p:cond delay="0"/>
                            </p:stCondLst>
                            <p:childTnLst>
                              <p:par>
                                <p:cTn id="6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"/>
                  </p:tgtEl>
                </p:cond>
              </p:nextCondLst>
            </p:seq>
            <p:seq concurrent="1" nextAc="seek">
              <p:cTn id="637" restart="whenNotActive" fill="hold" evtFilter="cancelBubble" nodeType="interactiveSeq">
                <p:stCondLst>
                  <p:cond evt="onClick" delay="0">
                    <p:tgtEl>
                      <p:spTgt spid="2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8" fill="hold">
                      <p:stCondLst>
                        <p:cond delay="0"/>
                      </p:stCondLst>
                      <p:childTnLst>
                        <p:par>
                          <p:cTn id="639" fill="hold">
                            <p:stCondLst>
                              <p:cond delay="0"/>
                            </p:stCondLst>
                            <p:childTnLst>
                              <p:par>
                                <p:cTn id="6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2"/>
                  </p:tgtEl>
                </p:cond>
              </p:nextCondLst>
            </p:seq>
            <p:seq concurrent="1" nextAc="seek">
              <p:cTn id="644" restart="whenNotActive" fill="hold" evtFilter="cancelBubble" nodeType="interactiveSeq">
                <p:stCondLst>
                  <p:cond evt="onClick" delay="0">
                    <p:tgtEl>
                      <p:spTgt spid="2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5" fill="hold">
                      <p:stCondLst>
                        <p:cond delay="0"/>
                      </p:stCondLst>
                      <p:childTnLst>
                        <p:par>
                          <p:cTn id="646" fill="hold">
                            <p:stCondLst>
                              <p:cond delay="0"/>
                            </p:stCondLst>
                            <p:childTnLst>
                              <p:par>
                                <p:cTn id="6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3"/>
                  </p:tgtEl>
                </p:cond>
              </p:nextCondLst>
            </p:seq>
            <p:seq concurrent="1" nextAc="seek">
              <p:cTn id="651" restart="whenNotActive" fill="hold" evtFilter="cancelBubble" nodeType="interactiveSeq">
                <p:stCondLst>
                  <p:cond evt="onClick" delay="0">
                    <p:tgtEl>
                      <p:spTgt spid="2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2" fill="hold">
                      <p:stCondLst>
                        <p:cond delay="0"/>
                      </p:stCondLst>
                      <p:childTnLst>
                        <p:par>
                          <p:cTn id="653" fill="hold">
                            <p:stCondLst>
                              <p:cond delay="0"/>
                            </p:stCondLst>
                            <p:childTnLst>
                              <p:par>
                                <p:cTn id="6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4"/>
                  </p:tgtEl>
                </p:cond>
              </p:nextCondLst>
            </p:seq>
            <p:seq concurrent="1" nextAc="seek">
              <p:cTn id="658" restart="whenNotActive" fill="hold" evtFilter="cancelBubble" nodeType="interactiveSeq">
                <p:stCondLst>
                  <p:cond evt="onClick" delay="0">
                    <p:tgtEl>
                      <p:spTgt spid="2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9" fill="hold">
                      <p:stCondLst>
                        <p:cond delay="0"/>
                      </p:stCondLst>
                      <p:childTnLst>
                        <p:par>
                          <p:cTn id="660" fill="hold">
                            <p:stCondLst>
                              <p:cond delay="0"/>
                            </p:stCondLst>
                            <p:childTnLst>
                              <p:par>
                                <p:cTn id="6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"/>
                  </p:tgtEl>
                </p:cond>
              </p:nextCondLst>
            </p:seq>
            <p:seq concurrent="1" nextAc="seek">
              <p:cTn id="665" restart="whenNotActive" fill="hold" evtFilter="cancelBubble" nodeType="interactiveSeq">
                <p:stCondLst>
                  <p:cond evt="onClick" delay="0">
                    <p:tgtEl>
                      <p:spTgt spid="2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6" fill="hold">
                      <p:stCondLst>
                        <p:cond delay="0"/>
                      </p:stCondLst>
                      <p:childTnLst>
                        <p:par>
                          <p:cTn id="667" fill="hold">
                            <p:stCondLst>
                              <p:cond delay="0"/>
                            </p:stCondLst>
                            <p:childTnLst>
                              <p:par>
                                <p:cTn id="6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"/>
                  </p:tgtEl>
                </p:cond>
              </p:nextCondLst>
            </p:seq>
            <p:seq concurrent="1" nextAc="seek">
              <p:cTn id="672" restart="whenNotActive" fill="hold" evtFilter="cancelBubble" nodeType="interactiveSeq">
                <p:stCondLst>
                  <p:cond evt="onClick" delay="0">
                    <p:tgtEl>
                      <p:spTgt spid="2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3" fill="hold">
                      <p:stCondLst>
                        <p:cond delay="0"/>
                      </p:stCondLst>
                      <p:childTnLst>
                        <p:par>
                          <p:cTn id="674" fill="hold">
                            <p:stCondLst>
                              <p:cond delay="0"/>
                            </p:stCondLst>
                            <p:childTnLst>
                              <p:par>
                                <p:cTn id="6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7"/>
                  </p:tgtEl>
                </p:cond>
              </p:nextCondLst>
            </p:seq>
            <p:seq concurrent="1" nextAc="seek">
              <p:cTn id="679" restart="whenNotActive" fill="hold" evtFilter="cancelBubble" nodeType="interactiveSeq">
                <p:stCondLst>
                  <p:cond evt="onClick" delay="0">
                    <p:tgtEl>
                      <p:spTgt spid="2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0" fill="hold">
                      <p:stCondLst>
                        <p:cond delay="0"/>
                      </p:stCondLst>
                      <p:childTnLst>
                        <p:par>
                          <p:cTn id="681" fill="hold">
                            <p:stCondLst>
                              <p:cond delay="0"/>
                            </p:stCondLst>
                            <p:childTnLst>
                              <p:par>
                                <p:cTn id="6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1"/>
                  </p:tgtEl>
                </p:cond>
              </p:nextCondLst>
            </p:seq>
            <p:seq concurrent="1" nextAc="seek">
              <p:cTn id="686" restart="whenNotActive" fill="hold" evtFilter="cancelBubble" nodeType="interactiveSeq">
                <p:stCondLst>
                  <p:cond evt="onClick" delay="0">
                    <p:tgtEl>
                      <p:spTgt spid="2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7" fill="hold">
                      <p:stCondLst>
                        <p:cond delay="0"/>
                      </p:stCondLst>
                      <p:childTnLst>
                        <p:par>
                          <p:cTn id="688" fill="hold">
                            <p:stCondLst>
                              <p:cond delay="0"/>
                            </p:stCondLst>
                            <p:childTnLst>
                              <p:par>
                                <p:cTn id="6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2"/>
                  </p:tgtEl>
                </p:cond>
              </p:nextCondLst>
            </p:seq>
            <p:seq concurrent="1" nextAc="seek">
              <p:cTn id="693" restart="whenNotActive" fill="hold" evtFilter="cancelBubble" nodeType="interactiveSeq">
                <p:stCondLst>
                  <p:cond evt="onClick" delay="0">
                    <p:tgtEl>
                      <p:spTgt spid="2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4" fill="hold">
                      <p:stCondLst>
                        <p:cond delay="0"/>
                      </p:stCondLst>
                      <p:childTnLst>
                        <p:par>
                          <p:cTn id="695" fill="hold">
                            <p:stCondLst>
                              <p:cond delay="0"/>
                            </p:stCondLst>
                            <p:childTnLst>
                              <p:par>
                                <p:cTn id="6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3"/>
                  </p:tgtEl>
                </p:cond>
              </p:nextCondLst>
            </p:seq>
            <p:seq concurrent="1" nextAc="seek">
              <p:cTn id="700" restart="whenNotActive" fill="hold" evtFilter="cancelBubble" nodeType="interactiveSeq">
                <p:stCondLst>
                  <p:cond evt="onClick" delay="0">
                    <p:tgtEl>
                      <p:spTgt spid="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1" fill="hold">
                      <p:stCondLst>
                        <p:cond delay="0"/>
                      </p:stCondLst>
                      <p:childTnLst>
                        <p:par>
                          <p:cTn id="702" fill="hold">
                            <p:stCondLst>
                              <p:cond delay="0"/>
                            </p:stCondLst>
                            <p:childTnLst>
                              <p:par>
                                <p:cTn id="7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4"/>
                  </p:tgtEl>
                </p:cond>
              </p:nextCondLst>
            </p:seq>
            <p:seq concurrent="1" nextAc="seek">
              <p:cTn id="707" restart="whenNotActive" fill="hold" evtFilter="cancelBubble" nodeType="interactiveSeq">
                <p:stCondLst>
                  <p:cond evt="onClick" delay="0">
                    <p:tgtEl>
                      <p:spTgt spid="2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8" fill="hold">
                      <p:stCondLst>
                        <p:cond delay="0"/>
                      </p:stCondLst>
                      <p:childTnLst>
                        <p:par>
                          <p:cTn id="709" fill="hold">
                            <p:stCondLst>
                              <p:cond delay="0"/>
                            </p:stCondLst>
                            <p:childTnLst>
                              <p:par>
                                <p:cTn id="7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"/>
                  </p:tgtEl>
                </p:cond>
              </p:nextCondLst>
            </p:seq>
            <p:seq concurrent="1" nextAc="seek">
              <p:cTn id="714" restart="whenNotActive" fill="hold" evtFilter="cancelBubble" nodeType="interactiveSeq">
                <p:stCondLst>
                  <p:cond evt="onClick" delay="0">
                    <p:tgtEl>
                      <p:spTgt spid="2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5" fill="hold">
                      <p:stCondLst>
                        <p:cond delay="0"/>
                      </p:stCondLst>
                      <p:childTnLst>
                        <p:par>
                          <p:cTn id="716" fill="hold">
                            <p:stCondLst>
                              <p:cond delay="0"/>
                            </p:stCondLst>
                            <p:childTnLst>
                              <p:par>
                                <p:cTn id="7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6"/>
                  </p:tgtEl>
                </p:cond>
              </p:nextCondLst>
            </p:seq>
            <p:seq concurrent="1" nextAc="seek">
              <p:cTn id="721" restart="whenNotActive" fill="hold" evtFilter="cancelBubble" nodeType="interactiveSeq">
                <p:stCondLst>
                  <p:cond evt="onClick" delay="0">
                    <p:tgtEl>
                      <p:spTgt spid="2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2" fill="hold">
                      <p:stCondLst>
                        <p:cond delay="0"/>
                      </p:stCondLst>
                      <p:childTnLst>
                        <p:par>
                          <p:cTn id="723" fill="hold">
                            <p:stCondLst>
                              <p:cond delay="0"/>
                            </p:stCondLst>
                            <p:childTnLst>
                              <p:par>
                                <p:cTn id="7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7"/>
                  </p:tgtEl>
                </p:cond>
              </p:nextCondLst>
            </p:seq>
            <p:seq concurrent="1" nextAc="seek">
              <p:cTn id="728" restart="whenNotActive" fill="hold" evtFilter="cancelBubble" nodeType="interactiveSeq">
                <p:stCondLst>
                  <p:cond evt="onClick" delay="0">
                    <p:tgtEl>
                      <p:spTgt spid="2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9" fill="hold">
                      <p:stCondLst>
                        <p:cond delay="0"/>
                      </p:stCondLst>
                      <p:childTnLst>
                        <p:par>
                          <p:cTn id="730" fill="hold">
                            <p:stCondLst>
                              <p:cond delay="0"/>
                            </p:stCondLst>
                            <p:childTnLst>
                              <p:par>
                                <p:cTn id="7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8"/>
                  </p:tgtEl>
                </p:cond>
              </p:nextCondLst>
            </p:seq>
            <p:seq concurrent="1" nextAc="seek">
              <p:cTn id="735" restart="whenNotActive" fill="hold" evtFilter="cancelBubble" nodeType="interactiveSeq">
                <p:stCondLst>
                  <p:cond evt="onClick" delay="0">
                    <p:tgtEl>
                      <p:spTgt spid="2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6" fill="hold">
                      <p:stCondLst>
                        <p:cond delay="0"/>
                      </p:stCondLst>
                      <p:childTnLst>
                        <p:par>
                          <p:cTn id="737" fill="hold">
                            <p:stCondLst>
                              <p:cond delay="0"/>
                            </p:stCondLst>
                            <p:childTnLst>
                              <p:par>
                                <p:cTn id="7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9"/>
                  </p:tgtEl>
                </p:cond>
              </p:nextCondLst>
            </p:seq>
            <p:seq concurrent="1" nextAc="seek">
              <p:cTn id="742" restart="whenNotActive" fill="hold" evtFilter="cancelBubble" nodeType="interactiveSeq">
                <p:stCondLst>
                  <p:cond evt="onClick" delay="0">
                    <p:tgtEl>
                      <p:spTgt spid="2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3" fill="hold">
                      <p:stCondLst>
                        <p:cond delay="0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0"/>
                  </p:tgtEl>
                </p:cond>
              </p:nextCondLst>
            </p:seq>
          </p:childTnLst>
        </p:cTn>
      </p:par>
    </p:tnLst>
    <p:bldLst>
      <p:bldP spid="66" grpId="0" bldLvl="0" animBg="1"/>
      <p:bldP spid="67" grpId="0" bldLvl="0" animBg="1"/>
      <p:bldP spid="68" grpId="0" bldLvl="0" animBg="1"/>
      <p:bldP spid="69" grpId="0" bldLvl="0" animBg="1"/>
      <p:bldP spid="88" grpId="0" bldLvl="0" animBg="1"/>
      <p:bldP spid="89" grpId="0" bldLvl="0" animBg="1"/>
      <p:bldP spid="90" grpId="0" bldLvl="0" animBg="1"/>
      <p:bldP spid="91" grpId="0" bldLvl="0" animBg="1"/>
      <p:bldP spid="83" grpId="0"/>
      <p:bldP spid="83" grpId="1"/>
      <p:bldP spid="84" grpId="0"/>
      <p:bldP spid="84" grpId="1"/>
      <p:bldP spid="96" grpId="0"/>
      <p:bldP spid="96" grpId="1"/>
      <p:bldP spid="97" grpId="0" bldLvl="0" animBg="1"/>
      <p:bldP spid="98" grpId="0" bldLvl="0" animBg="1"/>
      <p:bldP spid="99" grpId="0" bldLvl="0" animBg="1"/>
      <p:bldP spid="101" grpId="0"/>
      <p:bldP spid="101" grpId="1"/>
      <p:bldP spid="109" grpId="0" bldLvl="0" animBg="1"/>
      <p:bldP spid="110" grpId="0" bldLvl="0" animBg="1"/>
      <p:bldP spid="111" grpId="0" bldLvl="0" animBg="1"/>
      <p:bldP spid="113" grpId="0"/>
      <p:bldP spid="113" grpId="1"/>
      <p:bldP spid="114" grpId="0" bldLvl="0" animBg="1"/>
      <p:bldP spid="115" grpId="0" bldLvl="0" animBg="1"/>
      <p:bldP spid="116" grpId="0" bldLvl="0" animBg="1"/>
      <p:bldP spid="118" grpId="0"/>
      <p:bldP spid="118" grpId="1"/>
      <p:bldP spid="119" grpId="0" bldLvl="0" animBg="1"/>
      <p:bldP spid="120" grpId="0" bldLvl="0" animBg="1"/>
      <p:bldP spid="121" grpId="0" bldLvl="0" animBg="1"/>
      <p:bldP spid="123" grpId="0"/>
      <p:bldP spid="123" grpId="1"/>
      <p:bldP spid="124" grpId="0" bldLvl="0" animBg="1"/>
      <p:bldP spid="125" grpId="0" bldLvl="0" animBg="1"/>
      <p:bldP spid="126" grpId="0" bldLvl="0" animBg="1"/>
      <p:bldP spid="128" grpId="0"/>
      <p:bldP spid="128" grpId="1"/>
      <p:bldP spid="129" grpId="0" bldLvl="0" animBg="1"/>
      <p:bldP spid="130" grpId="0" bldLvl="0" animBg="1"/>
      <p:bldP spid="131" grpId="0" bldLvl="0" animBg="1"/>
      <p:bldP spid="133" grpId="0"/>
      <p:bldP spid="133" grpId="1"/>
      <p:bldP spid="134" grpId="0" bldLvl="0" animBg="1"/>
      <p:bldP spid="135" grpId="0" bldLvl="0" animBg="1"/>
      <p:bldP spid="136" grpId="0" bldLvl="0" animBg="1"/>
      <p:bldP spid="138" grpId="0"/>
      <p:bldP spid="138" grpId="1"/>
      <p:bldP spid="139" grpId="0" bldLvl="0" animBg="1"/>
      <p:bldP spid="140" grpId="0" bldLvl="0" animBg="1"/>
      <p:bldP spid="141" grpId="0" bldLvl="0" animBg="1"/>
      <p:bldP spid="203" grpId="0" bldLvl="0" animBg="1"/>
      <p:bldP spid="203" grpId="1" bldLvl="0" animBg="1"/>
      <p:bldP spid="204" grpId="0" bldLvl="0" animBg="1"/>
      <p:bldP spid="204" grpId="1" bldLvl="0" animBg="1"/>
      <p:bldP spid="205" grpId="0" bldLvl="0" animBg="1"/>
      <p:bldP spid="205" grpId="1" bldLvl="0" animBg="1"/>
      <p:bldP spid="206" grpId="0" bldLvl="0" animBg="1"/>
      <p:bldP spid="206" grpId="1" bldLvl="0" animBg="1"/>
      <p:bldP spid="207" grpId="0" bldLvl="0" animBg="1"/>
      <p:bldP spid="207" grpId="1" bldLvl="0" animBg="1"/>
      <p:bldP spid="208" grpId="0" bldLvl="0" animBg="1"/>
      <p:bldP spid="208" grpId="1" bldLvl="0" animBg="1"/>
      <p:bldP spid="209" grpId="0" bldLvl="0" animBg="1"/>
      <p:bldP spid="209" grpId="1" bldLvl="0" animBg="1"/>
      <p:bldP spid="210" grpId="0" bldLvl="0" animBg="1"/>
      <p:bldP spid="210" grpId="1" bldLvl="0" animBg="1"/>
      <p:bldP spid="211" grpId="0" bldLvl="0" animBg="1"/>
      <p:bldP spid="211" grpId="1" bldLvl="0" animBg="1"/>
      <p:bldP spid="212" grpId="0" bldLvl="0" animBg="1"/>
      <p:bldP spid="212" grpId="1" bldLvl="0" animBg="1"/>
      <p:bldP spid="216" grpId="0" bldLvl="0" animBg="1"/>
      <p:bldP spid="216" grpId="1" bldLvl="0" animBg="1"/>
      <p:bldP spid="217" grpId="0" bldLvl="0" animBg="1"/>
      <p:bldP spid="217" grpId="1" bldLvl="0" animBg="1"/>
      <p:bldP spid="218" grpId="0" bldLvl="0" animBg="1"/>
      <p:bldP spid="218" grpId="1" bldLvl="0" animBg="1"/>
      <p:bldP spid="219" grpId="0" bldLvl="0" animBg="1"/>
      <p:bldP spid="219" grpId="1" bldLvl="0" animBg="1"/>
      <p:bldP spid="220" grpId="0" bldLvl="0" animBg="1"/>
      <p:bldP spid="220" grpId="1" bldLvl="0" animBg="1"/>
      <p:bldP spid="221" grpId="0" bldLvl="0" animBg="1"/>
      <p:bldP spid="221" grpId="1" bldLvl="0" animBg="1"/>
      <p:bldP spid="222" grpId="0" bldLvl="0" animBg="1"/>
      <p:bldP spid="222" grpId="1" bldLvl="0" animBg="1"/>
      <p:bldP spid="223" grpId="0" bldLvl="0" animBg="1"/>
      <p:bldP spid="223" grpId="1" bldLvl="0" animBg="1"/>
      <p:bldP spid="224" grpId="0" bldLvl="0" animBg="1"/>
      <p:bldP spid="224" grpId="1" bldLvl="0" animBg="1"/>
      <p:bldP spid="225" grpId="0" bldLvl="0" animBg="1"/>
      <p:bldP spid="225" grpId="1" bldLvl="0" animBg="1"/>
      <p:bldP spid="229" grpId="0" bldLvl="0" animBg="1"/>
      <p:bldP spid="229" grpId="1" bldLvl="0" animBg="1"/>
      <p:bldP spid="230" grpId="0" bldLvl="0" animBg="1"/>
      <p:bldP spid="230" grpId="1" bldLvl="0" animBg="1"/>
      <p:bldP spid="231" grpId="0" bldLvl="0" animBg="1"/>
      <p:bldP spid="231" grpId="1" bldLvl="0" animBg="1"/>
      <p:bldP spid="232" grpId="0" bldLvl="0" animBg="1"/>
      <p:bldP spid="232" grpId="1" bldLvl="0" animBg="1"/>
      <p:bldP spid="233" grpId="0" bldLvl="0" animBg="1"/>
      <p:bldP spid="233" grpId="1" bldLvl="0" animBg="1"/>
      <p:bldP spid="234" grpId="0" bldLvl="0" animBg="1"/>
      <p:bldP spid="234" grpId="1" bldLvl="0" animBg="1"/>
      <p:bldP spid="235" grpId="0" bldLvl="0" animBg="1"/>
      <p:bldP spid="235" grpId="1" bldLvl="0" animBg="1"/>
      <p:bldP spid="236" grpId="0" bldLvl="0" animBg="1"/>
      <p:bldP spid="236" grpId="1" bldLvl="0" animBg="1"/>
      <p:bldP spid="237" grpId="0" bldLvl="0" animBg="1"/>
      <p:bldP spid="237" grpId="1" bldLvl="0" animBg="1"/>
      <p:bldP spid="238" grpId="0" bldLvl="0" animBg="1"/>
      <p:bldP spid="238" grpId="1" bldLvl="0" animBg="1"/>
      <p:bldP spid="242" grpId="0" bldLvl="0" animBg="1"/>
      <p:bldP spid="242" grpId="1" bldLvl="0" animBg="1"/>
      <p:bldP spid="243" grpId="0" bldLvl="0" animBg="1"/>
      <p:bldP spid="243" grpId="1" bldLvl="0" animBg="1"/>
      <p:bldP spid="244" grpId="0" bldLvl="0" animBg="1"/>
      <p:bldP spid="244" grpId="1" bldLvl="0" animBg="1"/>
      <p:bldP spid="245" grpId="0" bldLvl="0" animBg="1"/>
      <p:bldP spid="245" grpId="1" bldLvl="0" animBg="1"/>
      <p:bldP spid="246" grpId="0" bldLvl="0" animBg="1"/>
      <p:bldP spid="246" grpId="1" bldLvl="0" animBg="1"/>
      <p:bldP spid="247" grpId="0" bldLvl="0" animBg="1"/>
      <p:bldP spid="247" grpId="1" bldLvl="0" animBg="1"/>
      <p:bldP spid="248" grpId="0" bldLvl="0" animBg="1"/>
      <p:bldP spid="248" grpId="1" bldLvl="0" animBg="1"/>
      <p:bldP spid="249" grpId="0" bldLvl="0" animBg="1"/>
      <p:bldP spid="249" grpId="1" bldLvl="0" animBg="1"/>
      <p:bldP spid="250" grpId="0" bldLvl="0" animBg="1"/>
      <p:bldP spid="250" grpId="1" bldLvl="0" animBg="1"/>
      <p:bldP spid="251" grpId="0" bldLvl="0" animBg="1"/>
      <p:bldP spid="251" grpId="1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3435" r="211" b="1172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879599" y="447371"/>
            <a:ext cx="1302252" cy="130225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198379" y="5118294"/>
            <a:ext cx="1302252" cy="1302252"/>
          </a:xfrm>
          <a:prstGeom prst="rect">
            <a:avLst/>
          </a:prstGeom>
        </p:spPr>
      </p:pic>
      <p:sp>
        <p:nvSpPr>
          <p:cNvPr id="6" name="Explosion: 8 Points 5">
            <a:hlinkClick r:id="" action="ppaction://noaction"/>
          </p:cNvPr>
          <p:cNvSpPr/>
          <p:nvPr/>
        </p:nvSpPr>
        <p:spPr>
          <a:xfrm>
            <a:off x="5715000" y="775545"/>
            <a:ext cx="762000" cy="812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5" dirty="0">
                <a:solidFill>
                  <a:srgbClr val="FFFF00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7" name="Explosion: 8 Points 6">
            <a:hlinkClick r:id="" action="ppaction://noaction"/>
          </p:cNvPr>
          <p:cNvSpPr/>
          <p:nvPr/>
        </p:nvSpPr>
        <p:spPr>
          <a:xfrm>
            <a:off x="4567425" y="1873647"/>
            <a:ext cx="762000" cy="812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5" dirty="0">
                <a:solidFill>
                  <a:srgbClr val="FFFF00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8" name="Explosion: 8 Points 7">
            <a:hlinkClick r:id="" action="ppaction://noaction"/>
          </p:cNvPr>
          <p:cNvSpPr/>
          <p:nvPr/>
        </p:nvSpPr>
        <p:spPr>
          <a:xfrm>
            <a:off x="5715000" y="1831875"/>
            <a:ext cx="762000" cy="812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5" dirty="0">
                <a:solidFill>
                  <a:srgbClr val="FFFF00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9" name="Explosion: 8 Points 8">
            <a:hlinkClick r:id="" action="ppaction://noaction"/>
          </p:cNvPr>
          <p:cNvSpPr/>
          <p:nvPr/>
        </p:nvSpPr>
        <p:spPr>
          <a:xfrm>
            <a:off x="3762987" y="2784418"/>
            <a:ext cx="762000" cy="812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5" dirty="0">
                <a:solidFill>
                  <a:srgbClr val="FFFF00"/>
                </a:solidFill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10" name="Explosion: 8 Points 9">
            <a:hlinkClick r:id="" action="ppaction://noaction"/>
          </p:cNvPr>
          <p:cNvSpPr/>
          <p:nvPr/>
        </p:nvSpPr>
        <p:spPr>
          <a:xfrm>
            <a:off x="6990365" y="1873647"/>
            <a:ext cx="762000" cy="812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5" dirty="0">
                <a:solidFill>
                  <a:srgbClr val="FFFF00"/>
                </a:solidFill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11" name="Explosion: 8 Points 10">
            <a:hlinkClick r:id="" action="ppaction://noaction"/>
          </p:cNvPr>
          <p:cNvSpPr/>
          <p:nvPr/>
        </p:nvSpPr>
        <p:spPr>
          <a:xfrm>
            <a:off x="7875579" y="2759485"/>
            <a:ext cx="762000" cy="812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5" dirty="0">
                <a:solidFill>
                  <a:srgbClr val="FFFF00"/>
                </a:solidFill>
                <a:latin typeface="UTM Avo" panose="02040603050506020204" pitchFamily="18" charset="0"/>
              </a:rPr>
              <a:t>6</a:t>
            </a:r>
          </a:p>
        </p:txBody>
      </p:sp>
      <p:sp>
        <p:nvSpPr>
          <p:cNvPr id="12" name="Explosion: 8 Points 11">
            <a:hlinkClick r:id="" action="ppaction://noaction"/>
          </p:cNvPr>
          <p:cNvSpPr/>
          <p:nvPr/>
        </p:nvSpPr>
        <p:spPr>
          <a:xfrm>
            <a:off x="4567425" y="3760315"/>
            <a:ext cx="762000" cy="812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5" dirty="0">
                <a:solidFill>
                  <a:srgbClr val="FFFF00"/>
                </a:solidFill>
                <a:latin typeface="UTM Avo" panose="02040603050506020204" pitchFamily="18" charset="0"/>
              </a:rPr>
              <a:t>7</a:t>
            </a:r>
          </a:p>
        </p:txBody>
      </p:sp>
      <p:sp>
        <p:nvSpPr>
          <p:cNvPr id="13" name="Explosion: 8 Points 12">
            <a:hlinkClick r:id="" action="ppaction://noaction"/>
          </p:cNvPr>
          <p:cNvSpPr/>
          <p:nvPr/>
        </p:nvSpPr>
        <p:spPr>
          <a:xfrm>
            <a:off x="5763278" y="3806926"/>
            <a:ext cx="762000" cy="812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5" dirty="0">
                <a:solidFill>
                  <a:srgbClr val="FFFF00"/>
                </a:solidFill>
                <a:latin typeface="UTM Avo" panose="02040603050506020204" pitchFamily="18" charset="0"/>
              </a:rPr>
              <a:t>8</a:t>
            </a:r>
          </a:p>
        </p:txBody>
      </p:sp>
      <p:sp>
        <p:nvSpPr>
          <p:cNvPr id="14" name="Explosion: 8 Points 13">
            <a:hlinkClick r:id="" action="ppaction://noaction"/>
          </p:cNvPr>
          <p:cNvSpPr/>
          <p:nvPr/>
        </p:nvSpPr>
        <p:spPr>
          <a:xfrm>
            <a:off x="6988159" y="3760315"/>
            <a:ext cx="762000" cy="812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5" dirty="0">
                <a:solidFill>
                  <a:srgbClr val="FFFF00"/>
                </a:solidFill>
                <a:latin typeface="UTM Avo" panose="02040603050506020204" pitchFamily="18" charset="0"/>
              </a:rPr>
              <a:t>9</a:t>
            </a:r>
          </a:p>
        </p:txBody>
      </p:sp>
      <p:sp>
        <p:nvSpPr>
          <p:cNvPr id="15" name="Explosion: 8 Points 14">
            <a:hlinkClick r:id="" action="ppaction://noaction"/>
          </p:cNvPr>
          <p:cNvSpPr/>
          <p:nvPr/>
        </p:nvSpPr>
        <p:spPr>
          <a:xfrm>
            <a:off x="5715000" y="4901711"/>
            <a:ext cx="1104900" cy="812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5" dirty="0">
                <a:solidFill>
                  <a:srgbClr val="FFFF00"/>
                </a:solidFill>
                <a:latin typeface="UTM Avo" panose="02040603050506020204" pitchFamily="18" charset="0"/>
              </a:rPr>
              <a:t>10</a:t>
            </a:r>
          </a:p>
        </p:txBody>
      </p:sp>
      <p:sp>
        <p:nvSpPr>
          <p:cNvPr id="16" name="Rectangle: Rounded Corners 15"/>
          <p:cNvSpPr/>
          <p:nvPr/>
        </p:nvSpPr>
        <p:spPr>
          <a:xfrm>
            <a:off x="4724399" y="2784418"/>
            <a:ext cx="2942614" cy="93412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TM Avo" panose="02040603050506020204" pitchFamily="18" charset="0"/>
              </a:rPr>
              <a:t>Happy New Year</a:t>
            </a:r>
          </a:p>
          <a:p>
            <a:pPr algn="ctr"/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UTM Avo" panose="02040603050506020204" pitchFamily="18" charset="0"/>
              </a:rPr>
              <a:t>2022</a:t>
            </a:r>
          </a:p>
        </p:txBody>
      </p:sp>
      <p:pic>
        <p:nvPicPr>
          <p:cNvPr id="21" name="Picture 20">
            <a:hlinkClick r:id="" action="ppaction://noaction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4916891"/>
            <a:ext cx="2121592" cy="19021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BCB260D-9A45-44D6-BB33-0A36BAB118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268" y="-67226"/>
            <a:ext cx="1739483" cy="773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6"/>
          <a:srcRect l="5555" r="555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nip Diagonal Corner Rectangle 3"/>
          <p:cNvSpPr/>
          <p:nvPr/>
        </p:nvSpPr>
        <p:spPr>
          <a:xfrm>
            <a:off x="304107" y="101020"/>
            <a:ext cx="10932985" cy="2444910"/>
          </a:xfrm>
          <a:prstGeom prst="snip2DiagRect">
            <a:avLst/>
          </a:prstGeom>
          <a:solidFill>
            <a:schemeClr val="accent2">
              <a:alpha val="68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Điền</a:t>
            </a:r>
            <a:r>
              <a:rPr lang="en-US" sz="4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dấu</a:t>
            </a:r>
            <a:r>
              <a:rPr lang="en-US" sz="4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thích</a:t>
            </a:r>
            <a:r>
              <a:rPr lang="en-US" sz="4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hợp</a:t>
            </a:r>
            <a:r>
              <a:rPr lang="en-US" sz="4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vào</a:t>
            </a:r>
            <a:r>
              <a:rPr lang="en-US" sz="4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chỗ</a:t>
            </a:r>
            <a:r>
              <a:rPr lang="en-US" sz="4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chấm</a:t>
            </a:r>
            <a:endParaRPr lang="en-US" sz="4400" dirty="0">
              <a:solidFill>
                <a:schemeClr val="bg1"/>
              </a:solidFill>
              <a:latin typeface="UTM Avo" panose="02040603050506020204" charset="0"/>
              <a:cs typeface="UTM Avo" panose="02040603050506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47 ... 53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14588" y="2861295"/>
            <a:ext cx="5158805" cy="942444"/>
          </a:xfrm>
          <a:prstGeom prst="rect">
            <a:avLst/>
          </a:prstGeom>
          <a:solidFill>
            <a:srgbClr val="002060">
              <a:alpha val="68000"/>
            </a:srgb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kern="1200" noProof="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A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. =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14588" y="4077060"/>
            <a:ext cx="5158805" cy="942444"/>
          </a:xfrm>
          <a:prstGeom prst="rect">
            <a:avLst/>
          </a:prstGeom>
          <a:solidFill>
            <a:srgbClr val="002060">
              <a:alpha val="68000"/>
            </a:srgb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kern="1200" noProof="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B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. &lt;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614588" y="5260975"/>
            <a:ext cx="5158805" cy="942444"/>
          </a:xfrm>
          <a:prstGeom prst="rect">
            <a:avLst/>
          </a:prstGeom>
          <a:solidFill>
            <a:srgbClr val="002060">
              <a:alpha val="68000"/>
            </a:srgb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C. &gt;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105" y="2793086"/>
            <a:ext cx="1227671" cy="107886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302" y="4057811"/>
            <a:ext cx="1226177" cy="98094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763" y="5178625"/>
            <a:ext cx="1226179" cy="1077549"/>
          </a:xfrm>
          <a:prstGeom prst="rect">
            <a:avLst/>
          </a:prstGeom>
        </p:spPr>
      </p:pic>
      <p:pic>
        <p:nvPicPr>
          <p:cNvPr id="22" name="Picture 2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1123149" y="5648502"/>
            <a:ext cx="1002809" cy="10900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AF8F9D-F6B7-47EC-8EE6-509BB48E743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268" y="-67226"/>
            <a:ext cx="1739483" cy="773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6"/>
          <a:srcRect t="7786" b="778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nip Diagonal Corner Rectangle 3"/>
          <p:cNvSpPr/>
          <p:nvPr/>
        </p:nvSpPr>
        <p:spPr>
          <a:xfrm>
            <a:off x="515622" y="145711"/>
            <a:ext cx="10932985" cy="2444910"/>
          </a:xfrm>
          <a:prstGeom prst="snip2DiagRect">
            <a:avLst/>
          </a:prstGeom>
          <a:solidFill>
            <a:schemeClr val="accent6">
              <a:alpha val="72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Số 37 gồm mấy chục, mấy đơn vị</a:t>
            </a:r>
          </a:p>
        </p:txBody>
      </p:sp>
      <p:sp>
        <p:nvSpPr>
          <p:cNvPr id="4" name="Rectangle 3"/>
          <p:cNvSpPr/>
          <p:nvPr/>
        </p:nvSpPr>
        <p:spPr>
          <a:xfrm>
            <a:off x="3695065" y="4255956"/>
            <a:ext cx="7251700" cy="942340"/>
          </a:xfrm>
          <a:prstGeom prst="rect">
            <a:avLst/>
          </a:prstGeom>
          <a:solidFill>
            <a:srgbClr val="7030A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B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. 7 chục, 3 đơn vị</a:t>
            </a:r>
          </a:p>
        </p:txBody>
      </p:sp>
      <p:sp>
        <p:nvSpPr>
          <p:cNvPr id="5" name="Rectangle 4"/>
          <p:cNvSpPr/>
          <p:nvPr/>
        </p:nvSpPr>
        <p:spPr>
          <a:xfrm>
            <a:off x="3620135" y="2921821"/>
            <a:ext cx="7326630" cy="942340"/>
          </a:xfrm>
          <a:prstGeom prst="rect">
            <a:avLst/>
          </a:prstGeom>
          <a:solidFill>
            <a:srgbClr val="7030A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A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. 3 chục, 7 đơn vị</a:t>
            </a:r>
          </a:p>
        </p:txBody>
      </p:sp>
      <p:sp>
        <p:nvSpPr>
          <p:cNvPr id="6" name="Rectangle 5"/>
          <p:cNvSpPr/>
          <p:nvPr/>
        </p:nvSpPr>
        <p:spPr>
          <a:xfrm>
            <a:off x="3695065" y="5626921"/>
            <a:ext cx="7181850" cy="942340"/>
          </a:xfrm>
          <a:prstGeom prst="rect">
            <a:avLst/>
          </a:prstGeom>
          <a:solidFill>
            <a:srgbClr val="7030A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C. 7 chục, 7 đơn vị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157" y="4139745"/>
            <a:ext cx="1227671" cy="10788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571" y="2789128"/>
            <a:ext cx="1226177" cy="9809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4111" y="5526239"/>
            <a:ext cx="1226179" cy="1077549"/>
          </a:xfrm>
          <a:prstGeom prst="rect">
            <a:avLst/>
          </a:prstGeom>
        </p:spPr>
      </p:pic>
      <p:pic>
        <p:nvPicPr>
          <p:cNvPr id="18" name="Picture 2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4217" y="5622280"/>
            <a:ext cx="1002809" cy="10900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B5102E-572F-46DF-BC63-E30F4A5031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268" y="-67226"/>
            <a:ext cx="1739483" cy="773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6"/>
          <a:srcRect t="7786" b="778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nip Diagonal Corner Rectangle 3"/>
          <p:cNvSpPr/>
          <p:nvPr/>
        </p:nvSpPr>
        <p:spPr>
          <a:xfrm>
            <a:off x="515622" y="145711"/>
            <a:ext cx="10932985" cy="2444910"/>
          </a:xfrm>
          <a:prstGeom prst="snip2DiagRect">
            <a:avLst/>
          </a:prstGeom>
          <a:solidFill>
            <a:schemeClr val="accent6">
              <a:alpha val="72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4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Số 17 gồm mấy chục, mấy đơn vị?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49792" y="2957830"/>
            <a:ext cx="7093585" cy="942340"/>
          </a:xfrm>
          <a:prstGeom prst="rect">
            <a:avLst/>
          </a:prstGeom>
          <a:solidFill>
            <a:srgbClr val="00206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noProof="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A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. 7 chục, 1 đơn vị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50427" y="5521960"/>
            <a:ext cx="7097395" cy="942340"/>
          </a:xfrm>
          <a:prstGeom prst="rect">
            <a:avLst/>
          </a:prstGeom>
          <a:solidFill>
            <a:srgbClr val="00206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C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. 1 chục, 7 đơn vị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50427" y="4250690"/>
            <a:ext cx="7097395" cy="942340"/>
          </a:xfrm>
          <a:prstGeom prst="rect">
            <a:avLst/>
          </a:prstGeom>
          <a:solidFill>
            <a:srgbClr val="00206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B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. 1 chục, 1 đơn vị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077" y="2935973"/>
            <a:ext cx="1227671" cy="107886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761" y="5483359"/>
            <a:ext cx="1226177" cy="98094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671" y="4244428"/>
            <a:ext cx="1226179" cy="1077549"/>
          </a:xfrm>
          <a:prstGeom prst="rect">
            <a:avLst/>
          </a:prstGeom>
        </p:spPr>
      </p:pic>
      <p:pic>
        <p:nvPicPr>
          <p:cNvPr id="20" name="Picture 2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4217" y="5622280"/>
            <a:ext cx="1002809" cy="10900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4D27708-E2C7-418A-A524-12A30E0B31B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268" y="-67226"/>
            <a:ext cx="1739483" cy="773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6"/>
          <a:srcRect t="7786" b="778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nip Diagonal Corner Rectangle 3"/>
          <p:cNvSpPr/>
          <p:nvPr/>
        </p:nvSpPr>
        <p:spPr>
          <a:xfrm>
            <a:off x="515622" y="145711"/>
            <a:ext cx="10932985" cy="2444910"/>
          </a:xfrm>
          <a:prstGeom prst="snip2DiagRect">
            <a:avLst/>
          </a:prstGeom>
          <a:solidFill>
            <a:schemeClr val="accent6">
              <a:alpha val="72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vi-VN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Số nào lớn hơn  44</a:t>
            </a:r>
            <a:r>
              <a:rPr lang="en-US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 hay </a:t>
            </a:r>
            <a:r>
              <a:rPr lang="vi-VN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55</a:t>
            </a:r>
          </a:p>
        </p:txBody>
      </p:sp>
      <p:sp>
        <p:nvSpPr>
          <p:cNvPr id="4" name="Rectangle 3"/>
          <p:cNvSpPr/>
          <p:nvPr/>
        </p:nvSpPr>
        <p:spPr>
          <a:xfrm>
            <a:off x="3614876" y="3127204"/>
            <a:ext cx="5656605" cy="942444"/>
          </a:xfrm>
          <a:prstGeom prst="rect">
            <a:avLst/>
          </a:prstGeom>
          <a:solidFill>
            <a:srgbClr val="00206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noProof="0" dirty="0">
                <a:solidFill>
                  <a:schemeClr val="bg1"/>
                </a:solidFill>
                <a:latin typeface="UTM Avo" panose="02040603050506020204" pitchFamily="18" charset="0"/>
              </a:rPr>
              <a:t>A</a:t>
            </a:r>
            <a:r>
              <a:rPr lang="vi-VN" sz="5335" b="1" dirty="0">
                <a:solidFill>
                  <a:schemeClr val="bg1"/>
                </a:solidFill>
                <a:latin typeface="UTM Avo" panose="02040603050506020204" pitchFamily="18" charset="0"/>
              </a:rPr>
              <a:t>.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3614700" y="4679836"/>
            <a:ext cx="5656604" cy="942444"/>
          </a:xfrm>
          <a:prstGeom prst="rect">
            <a:avLst/>
          </a:prstGeom>
          <a:solidFill>
            <a:srgbClr val="002060">
              <a:alpha val="72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>
                <a:solidFill>
                  <a:schemeClr val="bg1"/>
                </a:solidFill>
                <a:latin typeface="UTM Avo" panose="02040603050506020204" pitchFamily="18" charset="0"/>
              </a:rPr>
              <a:t>B. 55</a:t>
            </a:r>
            <a:endParaRPr kumimoji="0" lang="vi-VN" sz="5335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 Condensed Thin" panose="00000306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659" y="3075160"/>
            <a:ext cx="1227671" cy="10788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148" y="4641471"/>
            <a:ext cx="1226177" cy="980941"/>
          </a:xfrm>
          <a:prstGeom prst="rect">
            <a:avLst/>
          </a:prstGeom>
        </p:spPr>
      </p:pic>
      <p:pic>
        <p:nvPicPr>
          <p:cNvPr id="13" name="Picture 2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4217" y="5622280"/>
            <a:ext cx="1002809" cy="10900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5F862C-7223-4046-AF82-03439938E2F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268" y="-67226"/>
            <a:ext cx="1739483" cy="773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6"/>
          <a:srcRect t="7786" b="778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nip Diagonal Corner Rectangle 3"/>
          <p:cNvSpPr/>
          <p:nvPr/>
        </p:nvSpPr>
        <p:spPr>
          <a:xfrm>
            <a:off x="304107" y="101020"/>
            <a:ext cx="10932985" cy="2444910"/>
          </a:xfrm>
          <a:prstGeom prst="snip2DiagRect">
            <a:avLst/>
          </a:prstGeom>
          <a:solidFill>
            <a:schemeClr val="accent2">
              <a:alpha val="68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Điền</a:t>
            </a:r>
            <a:r>
              <a:rPr lang="en-US" sz="48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dấu</a:t>
            </a:r>
            <a:r>
              <a:rPr lang="en-US" sz="48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thích</a:t>
            </a:r>
            <a:r>
              <a:rPr lang="en-US" sz="48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hợp</a:t>
            </a:r>
            <a:r>
              <a:rPr lang="en-US" sz="48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vào</a:t>
            </a:r>
            <a:r>
              <a:rPr lang="en-US" sz="48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chỗ</a:t>
            </a:r>
            <a:r>
              <a:rPr lang="en-US" sz="48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chấm</a:t>
            </a:r>
            <a:endParaRPr lang="en-US" sz="4800" dirty="0">
              <a:solidFill>
                <a:schemeClr val="bg1"/>
              </a:solidFill>
              <a:latin typeface="UTM Avo" panose="02040603050506020204" charset="0"/>
              <a:cs typeface="UTM Avo" panose="0204060305050602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20 ...30</a:t>
            </a:r>
          </a:p>
        </p:txBody>
      </p:sp>
      <p:sp>
        <p:nvSpPr>
          <p:cNvPr id="4" name="Rectangle 3"/>
          <p:cNvSpPr/>
          <p:nvPr/>
        </p:nvSpPr>
        <p:spPr>
          <a:xfrm>
            <a:off x="3516597" y="2957778"/>
            <a:ext cx="5158805" cy="942444"/>
          </a:xfrm>
          <a:prstGeom prst="rect">
            <a:avLst/>
          </a:prstGeom>
          <a:solidFill>
            <a:srgbClr val="002060">
              <a:alpha val="68000"/>
            </a:srgb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kern="1200" noProof="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A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. &gt;</a:t>
            </a:r>
          </a:p>
        </p:txBody>
      </p:sp>
      <p:sp>
        <p:nvSpPr>
          <p:cNvPr id="5" name="Rectangle 4"/>
          <p:cNvSpPr/>
          <p:nvPr/>
        </p:nvSpPr>
        <p:spPr>
          <a:xfrm>
            <a:off x="3516597" y="4173543"/>
            <a:ext cx="5158805" cy="942444"/>
          </a:xfrm>
          <a:prstGeom prst="rect">
            <a:avLst/>
          </a:prstGeom>
          <a:solidFill>
            <a:srgbClr val="002060">
              <a:alpha val="68000"/>
            </a:srgb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335" b="1" kern="1200" noProof="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B</a:t>
            </a: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. &lt;</a:t>
            </a:r>
          </a:p>
        </p:txBody>
      </p:sp>
      <p:sp>
        <p:nvSpPr>
          <p:cNvPr id="6" name="Rectangle 5"/>
          <p:cNvSpPr/>
          <p:nvPr/>
        </p:nvSpPr>
        <p:spPr>
          <a:xfrm>
            <a:off x="3516597" y="5357458"/>
            <a:ext cx="5158805" cy="942444"/>
          </a:xfrm>
          <a:prstGeom prst="rect">
            <a:avLst/>
          </a:prstGeom>
          <a:solidFill>
            <a:srgbClr val="002060">
              <a:alpha val="68000"/>
            </a:srgb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5335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C. =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395" y="2905515"/>
            <a:ext cx="1227671" cy="10788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311" y="4154294"/>
            <a:ext cx="1226177" cy="9809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887" y="5285903"/>
            <a:ext cx="1226179" cy="1077549"/>
          </a:xfrm>
          <a:prstGeom prst="rect">
            <a:avLst/>
          </a:prstGeom>
        </p:spPr>
      </p:pic>
      <p:pic>
        <p:nvPicPr>
          <p:cNvPr id="13" name="Picture 2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4217" y="5622280"/>
            <a:ext cx="1002809" cy="10900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727F54-D46C-453B-BEBE-56BF91AD401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268" y="-67226"/>
            <a:ext cx="1739483" cy="773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769</Words>
  <Application>Microsoft Office PowerPoint</Application>
  <PresentationFormat>Widescreen</PresentationFormat>
  <Paragraphs>321</Paragraphs>
  <Slides>19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UTM Avo</vt:lpstr>
      <vt:lpstr>Calibri</vt:lpstr>
      <vt:lpstr>UTM Arruba KT</vt:lpstr>
      <vt:lpstr>Courgette</vt:lpstr>
      <vt:lpstr>Barlow Condensed Thin</vt:lpstr>
      <vt:lpstr>Arial</vt:lpstr>
      <vt:lpstr>Apple Boy BTN</vt:lpstr>
      <vt:lpstr>Green Color</vt:lpstr>
      <vt:lpstr>Tuần 25 Bài 54: Em ôn lại những gì đã học – Tiết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61</cp:revision>
  <dcterms:created xsi:type="dcterms:W3CDTF">2021-11-01T08:16:00Z</dcterms:created>
  <dcterms:modified xsi:type="dcterms:W3CDTF">2022-02-17T04:27:19Z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A579B26ACEA04CC192A2C209ACA799F7</vt:lpwstr>
  </property>
  <property fmtid="{D5CDD505-2E9C-101B-9397-08002B2CF9AE}" pid="3" name="KSOProductBuildVer">
    <vt:lpwstr>1033-11.2.0.10443</vt:lpwstr>
  </property>
</Properties>
</file>