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6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1449" r:id="rId2"/>
    <p:sldId id="259" r:id="rId3"/>
    <p:sldId id="1424" r:id="rId4"/>
    <p:sldId id="424" r:id="rId5"/>
    <p:sldId id="428" r:id="rId6"/>
    <p:sldId id="429" r:id="rId7"/>
    <p:sldId id="431" r:id="rId8"/>
    <p:sldId id="436" r:id="rId9"/>
    <p:sldId id="1425" r:id="rId10"/>
    <p:sldId id="1439" r:id="rId11"/>
    <p:sldId id="433" r:id="rId12"/>
    <p:sldId id="1440" r:id="rId13"/>
    <p:sldId id="1429" r:id="rId14"/>
    <p:sldId id="441" r:id="rId15"/>
    <p:sldId id="1435" r:id="rId16"/>
    <p:sldId id="442" r:id="rId17"/>
    <p:sldId id="1442" r:id="rId18"/>
    <p:sldId id="1441" r:id="rId19"/>
    <p:sldId id="1430" r:id="rId20"/>
    <p:sldId id="1443" r:id="rId21"/>
    <p:sldId id="27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F7"/>
    <a:srgbClr val="FCFCFC"/>
    <a:srgbClr val="4472C4"/>
    <a:srgbClr val="FF7707"/>
    <a:srgbClr val="D1FAFE"/>
    <a:srgbClr val="42D64C"/>
    <a:srgbClr val="29AE9D"/>
    <a:srgbClr val="895527"/>
    <a:srgbClr val="FCBD4B"/>
    <a:srgbClr val="5F36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68" autoAdjust="0"/>
    <p:restoredTop sz="90291" autoAdjust="0"/>
  </p:normalViewPr>
  <p:slideViewPr>
    <p:cSldViewPr snapToGrid="0">
      <p:cViewPr varScale="1">
        <p:scale>
          <a:sx n="78" d="100"/>
          <a:sy n="78" d="100"/>
        </p:scale>
        <p:origin x="8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CC5DA-588C-413F-A877-8DAD1F20E088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C0D23-9FF9-44D0-8A45-F921EE6DD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38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96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2454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7171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5390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359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3374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26427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2272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3135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3697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7100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2EB359-58AC-4B8A-BF0F-73FFF7F6DC58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23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49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36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9414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57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32229" y="-159657"/>
            <a:ext cx="12670972" cy="714102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0539A96-04F5-4E02-8D26-ED9E230D45BD}"/>
              </a:ext>
            </a:extLst>
          </p:cNvPr>
          <p:cNvSpPr/>
          <p:nvPr userDrawn="1"/>
        </p:nvSpPr>
        <p:spPr>
          <a:xfrm>
            <a:off x="10872515" y="105230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834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1437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D2C5CFF-FB72-4892-B9F1-D4449E22AFBE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13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61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1530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623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90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23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5" r:id="rId6"/>
    <p:sldLayoutId id="2147483673" r:id="rId7"/>
    <p:sldLayoutId id="2147483662" r:id="rId8"/>
    <p:sldLayoutId id="2147483663" r:id="rId9"/>
    <p:sldLayoutId id="2147483665" r:id="rId10"/>
    <p:sldLayoutId id="2147483667" r:id="rId11"/>
    <p:sldLayoutId id="2147483674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6" Type="http://schemas.openxmlformats.org/officeDocument/2006/relationships/image" Target="../media/image1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4.png"/><Relationship Id="rId11" Type="http://schemas.openxmlformats.org/officeDocument/2006/relationships/image" Target="../media/image27.png"/><Relationship Id="rId5" Type="http://schemas.openxmlformats.org/officeDocument/2006/relationships/image" Target="../media/image23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4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6" Type="http://schemas.openxmlformats.org/officeDocument/2006/relationships/image" Target="../media/image15.png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Relationship Id="rId6" Type="http://schemas.openxmlformats.org/officeDocument/2006/relationships/image" Target="../media/image37.png"/><Relationship Id="rId11" Type="http://schemas.openxmlformats.org/officeDocument/2006/relationships/image" Target="../media/image32.png"/><Relationship Id="rId5" Type="http://schemas.openxmlformats.org/officeDocument/2006/relationships/image" Target="../media/image35.png"/><Relationship Id="rId10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4.png"/><Relationship Id="rId11" Type="http://schemas.openxmlformats.org/officeDocument/2006/relationships/image" Target="../media/image27.png"/><Relationship Id="rId5" Type="http://schemas.openxmlformats.org/officeDocument/2006/relationships/image" Target="../media/image23.pn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15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Relationship Id="rId6" Type="http://schemas.openxmlformats.org/officeDocument/2006/relationships/image" Target="../media/image37.png"/><Relationship Id="rId11" Type="http://schemas.openxmlformats.org/officeDocument/2006/relationships/image" Target="../media/image32.png"/><Relationship Id="rId5" Type="http://schemas.openxmlformats.org/officeDocument/2006/relationships/image" Target="../media/image35.png"/><Relationship Id="rId10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458941" y="1648606"/>
            <a:ext cx="5274201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27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đọc: Nắng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28946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B0531C9-721A-4E77-8A96-51F170DF1D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37779" y="-25554"/>
            <a:ext cx="2691932" cy="269193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9417D53-E93C-49FC-BE43-26EDA46E83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603" y="5081901"/>
            <a:ext cx="5364480" cy="1129364"/>
          </a:xfrm>
          <a:prstGeom prst="rect">
            <a:avLst/>
          </a:prstGeom>
        </p:spPr>
      </p:pic>
      <p:grpSp>
        <p:nvGrpSpPr>
          <p:cNvPr id="6" name="组合 8">
            <a:extLst>
              <a:ext uri="{FF2B5EF4-FFF2-40B4-BE49-F238E27FC236}">
                <a16:creationId xmlns:a16="http://schemas.microsoft.com/office/drawing/2014/main" id="{D8D42BD0-9AD0-455C-AC4E-D0FAD92BEEE7}"/>
              </a:ext>
            </a:extLst>
          </p:cNvPr>
          <p:cNvGrpSpPr/>
          <p:nvPr/>
        </p:nvGrpSpPr>
        <p:grpSpPr>
          <a:xfrm>
            <a:off x="1651041" y="4706828"/>
            <a:ext cx="1718993" cy="1313980"/>
            <a:chOff x="1631991" y="5087828"/>
            <a:chExt cx="1718993" cy="1313980"/>
          </a:xfrm>
        </p:grpSpPr>
        <p:pic>
          <p:nvPicPr>
            <p:cNvPr id="7" name="图片 75">
              <a:extLst>
                <a:ext uri="{FF2B5EF4-FFF2-40B4-BE49-F238E27FC236}">
                  <a16:creationId xmlns:a16="http://schemas.microsoft.com/office/drawing/2014/main" id="{896BEF42-D258-4A23-905F-E2CAFCADA3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7" b="14339"/>
            <a:stretch/>
          </p:blipFill>
          <p:spPr>
            <a:xfrm>
              <a:off x="1631991" y="5087828"/>
              <a:ext cx="1445624" cy="1313980"/>
            </a:xfrm>
            <a:prstGeom prst="rect">
              <a:avLst/>
            </a:prstGeom>
          </p:spPr>
        </p:pic>
        <p:pic>
          <p:nvPicPr>
            <p:cNvPr id="8" name="图片 76">
              <a:extLst>
                <a:ext uri="{FF2B5EF4-FFF2-40B4-BE49-F238E27FC236}">
                  <a16:creationId xmlns:a16="http://schemas.microsoft.com/office/drawing/2014/main" id="{86DBA2C9-4A3A-4DC1-B514-98DDA38C58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7" b="14339"/>
            <a:stretch/>
          </p:blipFill>
          <p:spPr>
            <a:xfrm>
              <a:off x="2292096" y="5439346"/>
              <a:ext cx="1058888" cy="962462"/>
            </a:xfrm>
            <a:prstGeom prst="rect">
              <a:avLst/>
            </a:prstGeom>
          </p:spPr>
        </p:pic>
      </p:grpSp>
      <p:grpSp>
        <p:nvGrpSpPr>
          <p:cNvPr id="11" name="组合 83">
            <a:extLst>
              <a:ext uri="{FF2B5EF4-FFF2-40B4-BE49-F238E27FC236}">
                <a16:creationId xmlns:a16="http://schemas.microsoft.com/office/drawing/2014/main" id="{BB1155D1-1E0E-4225-AF20-1462071D4819}"/>
              </a:ext>
            </a:extLst>
          </p:cNvPr>
          <p:cNvGrpSpPr/>
          <p:nvPr/>
        </p:nvGrpSpPr>
        <p:grpSpPr>
          <a:xfrm>
            <a:off x="0" y="5348324"/>
            <a:ext cx="12203723" cy="1123362"/>
            <a:chOff x="-17585" y="5729324"/>
            <a:chExt cx="12203723" cy="1123362"/>
          </a:xfrm>
        </p:grpSpPr>
        <p:pic>
          <p:nvPicPr>
            <p:cNvPr id="12" name="图片 84">
              <a:extLst>
                <a:ext uri="{FF2B5EF4-FFF2-40B4-BE49-F238E27FC236}">
                  <a16:creationId xmlns:a16="http://schemas.microsoft.com/office/drawing/2014/main" id="{CEEE0D57-3701-4248-A6BE-7448AE0C36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3" name="图片 85">
              <a:extLst>
                <a:ext uri="{FF2B5EF4-FFF2-40B4-BE49-F238E27FC236}">
                  <a16:creationId xmlns:a16="http://schemas.microsoft.com/office/drawing/2014/main" id="{8B4A0EC4-E8A4-46E9-9B33-22B4092215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14" name="PA_库_图片 6">
            <a:extLst>
              <a:ext uri="{FF2B5EF4-FFF2-40B4-BE49-F238E27FC236}">
                <a16:creationId xmlns:a16="http://schemas.microsoft.com/office/drawing/2014/main" id="{D1405F8D-2E56-41D3-955B-FADC35CF8D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7160" y="555735"/>
            <a:ext cx="5559961" cy="4329089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15" name="图片 9">
            <a:extLst>
              <a:ext uri="{FF2B5EF4-FFF2-40B4-BE49-F238E27FC236}">
                <a16:creationId xmlns:a16="http://schemas.microsoft.com/office/drawing/2014/main" id="{4B8D7BE1-CC3D-45FC-9A0A-841D47993BE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9" r="44063" b="10955"/>
          <a:stretch/>
        </p:blipFill>
        <p:spPr>
          <a:xfrm>
            <a:off x="1095064" y="579048"/>
            <a:ext cx="2557578" cy="3255264"/>
          </a:xfrm>
          <a:prstGeom prst="rect">
            <a:avLst/>
          </a:prstGeom>
        </p:spPr>
      </p:pic>
      <p:pic>
        <p:nvPicPr>
          <p:cNvPr id="16" name="图片 14">
            <a:extLst>
              <a:ext uri="{FF2B5EF4-FFF2-40B4-BE49-F238E27FC236}">
                <a16:creationId xmlns:a16="http://schemas.microsoft.com/office/drawing/2014/main" id="{CC139671-E62F-4FF1-9791-060B3136EF3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5" t="65100" r="9338" b="10955"/>
          <a:stretch/>
        </p:blipFill>
        <p:spPr>
          <a:xfrm>
            <a:off x="9212603" y="1385594"/>
            <a:ext cx="1536192" cy="1642172"/>
          </a:xfrm>
          <a:prstGeom prst="rect">
            <a:avLst/>
          </a:prstGeom>
        </p:spPr>
      </p:pic>
      <p:pic>
        <p:nvPicPr>
          <p:cNvPr id="17" name="图片 147">
            <a:extLst>
              <a:ext uri="{FF2B5EF4-FFF2-40B4-BE49-F238E27FC236}">
                <a16:creationId xmlns:a16="http://schemas.microsoft.com/office/drawing/2014/main" id="{FF72C93A-03EC-456E-AD1E-848B4660CFC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5" b="60430"/>
          <a:stretch/>
        </p:blipFill>
        <p:spPr>
          <a:xfrm rot="928868">
            <a:off x="8695465" y="246816"/>
            <a:ext cx="3729511" cy="7635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29418F-A5AD-4C47-ADF4-26103E58EDB2}"/>
              </a:ext>
            </a:extLst>
          </p:cNvPr>
          <p:cNvSpPr txBox="1"/>
          <p:nvPr/>
        </p:nvSpPr>
        <p:spPr>
          <a:xfrm>
            <a:off x="4260512" y="2385647"/>
            <a:ext cx="3670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solidFill>
                  <a:srgbClr val="449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KHỞI ĐỘNG</a:t>
            </a:r>
            <a:endParaRPr lang="en-US" sz="4000" b="1" dirty="0">
              <a:solidFill>
                <a:srgbClr val="449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8.33333E-7 3.7037E-7 L -0.41146 -0.01759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73" y="-8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ời Nắng Trời Mưa - Nhạc Thiếu Nhi Có Lời">
            <a:hlinkClick r:id="" action="ppaction://media"/>
            <a:extLst>
              <a:ext uri="{FF2B5EF4-FFF2-40B4-BE49-F238E27FC236}">
                <a16:creationId xmlns:a16="http://schemas.microsoft.com/office/drawing/2014/main" id="{16E3DF38-3A6E-49A8-A983-D448A51F67E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867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46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2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2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20">
            <a:extLst>
              <a:ext uri="{FF2B5EF4-FFF2-40B4-BE49-F238E27FC236}">
                <a16:creationId xmlns:a16="http://schemas.microsoft.com/office/drawing/2014/main" id="{EC2A9EB7-9C0A-4142-BDBD-FC04C4BC5D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4" t="-987" r="-3110" b="987"/>
          <a:stretch/>
        </p:blipFill>
        <p:spPr>
          <a:xfrm flipH="1">
            <a:off x="9352653" y="2081737"/>
            <a:ext cx="2901200" cy="4277340"/>
          </a:xfrm>
          <a:prstGeom prst="rect">
            <a:avLst/>
          </a:prstGeom>
        </p:spPr>
      </p:pic>
      <p:pic>
        <p:nvPicPr>
          <p:cNvPr id="16" name="图片 21">
            <a:extLst>
              <a:ext uri="{FF2B5EF4-FFF2-40B4-BE49-F238E27FC236}">
                <a16:creationId xmlns:a16="http://schemas.microsoft.com/office/drawing/2014/main" id="{C8C7B69D-FBA7-4207-B9E8-4B7B905936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2650" y="2286041"/>
            <a:ext cx="3722008" cy="3722008"/>
          </a:xfrm>
          <a:prstGeom prst="rect">
            <a:avLst/>
          </a:prstGeom>
        </p:spPr>
      </p:pic>
      <p:grpSp>
        <p:nvGrpSpPr>
          <p:cNvPr id="19" name="组合 27">
            <a:extLst>
              <a:ext uri="{FF2B5EF4-FFF2-40B4-BE49-F238E27FC236}">
                <a16:creationId xmlns:a16="http://schemas.microsoft.com/office/drawing/2014/main" id="{C7129C61-681B-42D5-AB64-05BFB0A70338}"/>
              </a:ext>
            </a:extLst>
          </p:cNvPr>
          <p:cNvGrpSpPr/>
          <p:nvPr/>
        </p:nvGrpSpPr>
        <p:grpSpPr>
          <a:xfrm>
            <a:off x="58056" y="4571999"/>
            <a:ext cx="12192000" cy="1879333"/>
            <a:chOff x="-175847" y="4352544"/>
            <a:chExt cx="12367847" cy="2505456"/>
          </a:xfrm>
        </p:grpSpPr>
        <p:pic>
          <p:nvPicPr>
            <p:cNvPr id="20" name="图片 28">
              <a:extLst>
                <a:ext uri="{FF2B5EF4-FFF2-40B4-BE49-F238E27FC236}">
                  <a16:creationId xmlns:a16="http://schemas.microsoft.com/office/drawing/2014/main" id="{9111AC26-8D1A-4D2D-B1FA-1E25E17551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175847" y="4352544"/>
              <a:ext cx="4185322" cy="2505456"/>
            </a:xfrm>
            <a:prstGeom prst="rect">
              <a:avLst/>
            </a:prstGeom>
          </p:spPr>
        </p:pic>
        <p:pic>
          <p:nvPicPr>
            <p:cNvPr id="21" name="图片 29">
              <a:extLst>
                <a:ext uri="{FF2B5EF4-FFF2-40B4-BE49-F238E27FC236}">
                  <a16:creationId xmlns:a16="http://schemas.microsoft.com/office/drawing/2014/main" id="{4B7FF920-121C-45D2-B8C1-A60EF85BD7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pic>
        <p:nvPicPr>
          <p:cNvPr id="10" name="PA_库_图片 6">
            <a:extLst>
              <a:ext uri="{FF2B5EF4-FFF2-40B4-BE49-F238E27FC236}">
                <a16:creationId xmlns:a16="http://schemas.microsoft.com/office/drawing/2014/main" id="{AF9FB272-72D5-4D3C-9249-F87830D4720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82" y="264652"/>
            <a:ext cx="6172862" cy="4042698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sp>
        <p:nvSpPr>
          <p:cNvPr id="11" name="原创设计师QQ：178119980 喵小姐">
            <a:extLst>
              <a:ext uri="{FF2B5EF4-FFF2-40B4-BE49-F238E27FC236}">
                <a16:creationId xmlns:a16="http://schemas.microsoft.com/office/drawing/2014/main" id="{B6051D19-CEEC-4303-A27C-A8EBFBBD984A}"/>
              </a:ext>
            </a:extLst>
          </p:cNvPr>
          <p:cNvSpPr/>
          <p:nvPr/>
        </p:nvSpPr>
        <p:spPr>
          <a:xfrm>
            <a:off x="2922124" y="1813147"/>
            <a:ext cx="5376016" cy="945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800" b="1" dirty="0">
                <a:solidFill>
                  <a:srgbClr val="5F360E"/>
                </a:solidFill>
                <a:latin typeface="UTM Avo" panose="02040603050506020204" pitchFamily="18" charset="0"/>
              </a:rPr>
              <a:t>CHIA SẺ</a:t>
            </a:r>
            <a:endParaRPr lang="zh-CN" altLang="en-US" sz="4800" b="1" dirty="0">
              <a:solidFill>
                <a:srgbClr val="5F360E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636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913A404-C7C6-46F4-9218-A371F5CFB0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7" t="55119"/>
          <a:stretch/>
        </p:blipFill>
        <p:spPr>
          <a:xfrm>
            <a:off x="2296510" y="2394388"/>
            <a:ext cx="7986769" cy="4162351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37E4607A-600D-4944-98B2-45212EB594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64" t="11776" r="-2707" b="45640"/>
          <a:stretch/>
        </p:blipFill>
        <p:spPr>
          <a:xfrm rot="20070778">
            <a:off x="630368" y="-691511"/>
            <a:ext cx="4507408" cy="394924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66F9297-6D24-4BD6-9FE5-89C1B12F54E1}"/>
              </a:ext>
            </a:extLst>
          </p:cNvPr>
          <p:cNvSpPr/>
          <p:nvPr/>
        </p:nvSpPr>
        <p:spPr>
          <a:xfrm>
            <a:off x="4987094" y="1923477"/>
            <a:ext cx="1562101" cy="941821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A5BFC3A8-F1F2-4743-801D-2178B80446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7" t="55119"/>
          <a:stretch/>
        </p:blipFill>
        <p:spPr>
          <a:xfrm>
            <a:off x="-1" y="4191001"/>
            <a:ext cx="4203637" cy="2190750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470F7CE-5CDD-4042-93E6-2CC67E67EA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" t="-1305" r="5696" b="40088"/>
          <a:stretch/>
        </p:blipFill>
        <p:spPr>
          <a:xfrm>
            <a:off x="3198908" y="-285751"/>
            <a:ext cx="9299383" cy="66103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6211F6E-ADC7-4A58-906C-2EAB92F97735}"/>
              </a:ext>
            </a:extLst>
          </p:cNvPr>
          <p:cNvSpPr/>
          <p:nvPr/>
        </p:nvSpPr>
        <p:spPr>
          <a:xfrm>
            <a:off x="8648700" y="5753100"/>
            <a:ext cx="1881945" cy="62865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724650-BD66-4E1A-ABE3-64C5790E266D}"/>
              </a:ext>
            </a:extLst>
          </p:cNvPr>
          <p:cNvSpPr/>
          <p:nvPr/>
        </p:nvSpPr>
        <p:spPr>
          <a:xfrm>
            <a:off x="764513" y="3600450"/>
            <a:ext cx="1407187" cy="838199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192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3">
            <a:extLst>
              <a:ext uri="{FF2B5EF4-FFF2-40B4-BE49-F238E27FC236}">
                <a16:creationId xmlns:a16="http://schemas.microsoft.com/office/drawing/2014/main" id="{79C2934E-C395-4966-A07C-37C9C386B1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177" y="674509"/>
            <a:ext cx="2248412" cy="5131969"/>
          </a:xfrm>
          <a:prstGeom prst="rect">
            <a:avLst/>
          </a:prstGeom>
        </p:spPr>
      </p:pic>
      <p:pic>
        <p:nvPicPr>
          <p:cNvPr id="3" name="图片 20">
            <a:extLst>
              <a:ext uri="{FF2B5EF4-FFF2-40B4-BE49-F238E27FC236}">
                <a16:creationId xmlns:a16="http://schemas.microsoft.com/office/drawing/2014/main" id="{E72DC7FA-F8AC-4F8D-8826-D069B4C7E9F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3" t="22962" r="50390" b="21927"/>
          <a:stretch/>
        </p:blipFill>
        <p:spPr>
          <a:xfrm>
            <a:off x="2609199" y="2611087"/>
            <a:ext cx="2304288" cy="2985381"/>
          </a:xfrm>
          <a:prstGeom prst="rect">
            <a:avLst/>
          </a:prstGeom>
        </p:spPr>
      </p:pic>
      <p:pic>
        <p:nvPicPr>
          <p:cNvPr id="4" name="图片 17">
            <a:extLst>
              <a:ext uri="{FF2B5EF4-FFF2-40B4-BE49-F238E27FC236}">
                <a16:creationId xmlns:a16="http://schemas.microsoft.com/office/drawing/2014/main" id="{C3C2091D-DDF7-4EE7-8A53-BB01FF4DDE5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06" t="22962" r="30485" b="21927"/>
          <a:stretch/>
        </p:blipFill>
        <p:spPr>
          <a:xfrm>
            <a:off x="4972597" y="2695601"/>
            <a:ext cx="1975104" cy="2985381"/>
          </a:xfrm>
          <a:prstGeom prst="rect">
            <a:avLst/>
          </a:prstGeom>
        </p:spPr>
      </p:pic>
      <p:pic>
        <p:nvPicPr>
          <p:cNvPr id="5" name="图片 3">
            <a:extLst>
              <a:ext uri="{FF2B5EF4-FFF2-40B4-BE49-F238E27FC236}">
                <a16:creationId xmlns:a16="http://schemas.microsoft.com/office/drawing/2014/main" id="{ECCF7FC9-BA6B-403C-B577-B02EA361942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62" t="22962" b="21927"/>
          <a:stretch/>
        </p:blipFill>
        <p:spPr>
          <a:xfrm>
            <a:off x="7219404" y="2695601"/>
            <a:ext cx="2960156" cy="2985381"/>
          </a:xfrm>
          <a:prstGeom prst="rect">
            <a:avLst/>
          </a:prstGeom>
        </p:spPr>
      </p:pic>
      <p:pic>
        <p:nvPicPr>
          <p:cNvPr id="6" name="图片 10">
            <a:extLst>
              <a:ext uri="{FF2B5EF4-FFF2-40B4-BE49-F238E27FC236}">
                <a16:creationId xmlns:a16="http://schemas.microsoft.com/office/drawing/2014/main" id="{2D79503E-9EFC-4C49-A462-A71FE4DD76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18" y="2067042"/>
            <a:ext cx="2273818" cy="3671136"/>
          </a:xfrm>
          <a:prstGeom prst="rect">
            <a:avLst/>
          </a:prstGeom>
        </p:spPr>
      </p:pic>
      <p:grpSp>
        <p:nvGrpSpPr>
          <p:cNvPr id="7" name="组合 1">
            <a:extLst>
              <a:ext uri="{FF2B5EF4-FFF2-40B4-BE49-F238E27FC236}">
                <a16:creationId xmlns:a16="http://schemas.microsoft.com/office/drawing/2014/main" id="{D706B711-5BE4-428A-90A9-2792F025D9DB}"/>
              </a:ext>
            </a:extLst>
          </p:cNvPr>
          <p:cNvGrpSpPr/>
          <p:nvPr/>
        </p:nvGrpSpPr>
        <p:grpSpPr>
          <a:xfrm>
            <a:off x="-4356" y="3917124"/>
            <a:ext cx="12283440" cy="2505456"/>
            <a:chOff x="-91440" y="4352544"/>
            <a:chExt cx="12283440" cy="2505456"/>
          </a:xfrm>
        </p:grpSpPr>
        <p:pic>
          <p:nvPicPr>
            <p:cNvPr id="8" name="图片 4">
              <a:extLst>
                <a:ext uri="{FF2B5EF4-FFF2-40B4-BE49-F238E27FC236}">
                  <a16:creationId xmlns:a16="http://schemas.microsoft.com/office/drawing/2014/main" id="{7259A1EB-B5C6-4889-8417-1EFD6C4323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91440" y="4352544"/>
              <a:ext cx="4185322" cy="2505456"/>
            </a:xfrm>
            <a:prstGeom prst="rect">
              <a:avLst/>
            </a:prstGeom>
          </p:spPr>
        </p:pic>
        <p:pic>
          <p:nvPicPr>
            <p:cNvPr id="9" name="图片 7">
              <a:extLst>
                <a:ext uri="{FF2B5EF4-FFF2-40B4-BE49-F238E27FC236}">
                  <a16:creationId xmlns:a16="http://schemas.microsoft.com/office/drawing/2014/main" id="{E971D8E8-EB35-4259-8BFB-1D9D45E083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5CB94E10-E1F2-476D-A217-491521FF3A1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9" r="44063" b="10955"/>
          <a:stretch/>
        </p:blipFill>
        <p:spPr>
          <a:xfrm>
            <a:off x="1619018" y="31235"/>
            <a:ext cx="2557578" cy="3255264"/>
          </a:xfrm>
          <a:prstGeom prst="rect">
            <a:avLst/>
          </a:prstGeom>
        </p:spPr>
      </p:pic>
      <p:pic>
        <p:nvPicPr>
          <p:cNvPr id="11" name="图片 14">
            <a:extLst>
              <a:ext uri="{FF2B5EF4-FFF2-40B4-BE49-F238E27FC236}">
                <a16:creationId xmlns:a16="http://schemas.microsoft.com/office/drawing/2014/main" id="{B8CD1BC0-100A-457B-A5F3-0CFEB37ED8D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5" t="65100" r="9338" b="10955"/>
          <a:stretch/>
        </p:blipFill>
        <p:spPr>
          <a:xfrm>
            <a:off x="9794948" y="643949"/>
            <a:ext cx="1536192" cy="1642172"/>
          </a:xfrm>
          <a:prstGeom prst="rect">
            <a:avLst/>
          </a:prstGeom>
        </p:spPr>
      </p:pic>
      <p:sp>
        <p:nvSpPr>
          <p:cNvPr id="15" name="矩形 13">
            <a:extLst>
              <a:ext uri="{FF2B5EF4-FFF2-40B4-BE49-F238E27FC236}">
                <a16:creationId xmlns:a16="http://schemas.microsoft.com/office/drawing/2014/main" id="{256CAB85-3DDA-4B1E-A762-59D148CF7ED8}"/>
              </a:ext>
            </a:extLst>
          </p:cNvPr>
          <p:cNvSpPr/>
          <p:nvPr/>
        </p:nvSpPr>
        <p:spPr>
          <a:xfrm>
            <a:off x="3150180" y="1616044"/>
            <a:ext cx="709425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zh-CN" sz="5400" b="1" dirty="0">
                <a:solidFill>
                  <a:srgbClr val="666666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LUYỆN ĐỌC TỪ NGỮ</a:t>
            </a:r>
            <a:endParaRPr lang="zh-CN" altLang="en-US" sz="5400" b="1" i="0" dirty="0">
              <a:solidFill>
                <a:srgbClr val="666666"/>
              </a:solidFill>
              <a:effectLst/>
              <a:latin typeface="UTM Avo" panose="02040603050506020204" pitchFamily="18" charset="0"/>
              <a:ea typeface="汉仪喵小姐简" panose="02010509060101010101" pitchFamily="49" charset="-122"/>
            </a:endParaRPr>
          </a:p>
        </p:txBody>
      </p:sp>
      <p:pic>
        <p:nvPicPr>
          <p:cNvPr id="16" name="Bye Mugen - zzz">
            <a:hlinkClick r:id="" action="ppaction://media"/>
            <a:extLst>
              <a:ext uri="{FF2B5EF4-FFF2-40B4-BE49-F238E27FC236}">
                <a16:creationId xmlns:a16="http://schemas.microsoft.com/office/drawing/2014/main" id="{1F1AB27A-95E0-4E4D-932B-E062AF437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2291019" y="15339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762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9">
            <a:extLst>
              <a:ext uri="{FF2B5EF4-FFF2-40B4-BE49-F238E27FC236}">
                <a16:creationId xmlns:a16="http://schemas.microsoft.com/office/drawing/2014/main" id="{FCEA3511-83F6-468B-AAF1-897D772048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488" y="1514429"/>
            <a:ext cx="3481800" cy="4202640"/>
          </a:xfrm>
          <a:prstGeom prst="rect">
            <a:avLst/>
          </a:prstGeom>
        </p:spPr>
      </p:pic>
      <p:pic>
        <p:nvPicPr>
          <p:cNvPr id="5" name="图片 20">
            <a:extLst>
              <a:ext uri="{FF2B5EF4-FFF2-40B4-BE49-F238E27FC236}">
                <a16:creationId xmlns:a16="http://schemas.microsoft.com/office/drawing/2014/main" id="{77143CA1-8D86-4FFF-B431-8C5D9EAF2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137" y="2573777"/>
            <a:ext cx="2604152" cy="3143292"/>
          </a:xfrm>
          <a:prstGeom prst="rect">
            <a:avLst/>
          </a:prstGeom>
        </p:spPr>
      </p:pic>
      <p:pic>
        <p:nvPicPr>
          <p:cNvPr id="6" name="图片 21">
            <a:extLst>
              <a:ext uri="{FF2B5EF4-FFF2-40B4-BE49-F238E27FC236}">
                <a16:creationId xmlns:a16="http://schemas.microsoft.com/office/drawing/2014/main" id="{CF7EF899-F3B2-4168-B89E-08955851F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700" y="3438751"/>
            <a:ext cx="1838450" cy="2219066"/>
          </a:xfrm>
          <a:prstGeom prst="rect">
            <a:avLst/>
          </a:prstGeom>
        </p:spPr>
      </p:pic>
      <p:grpSp>
        <p:nvGrpSpPr>
          <p:cNvPr id="7" name="组合 22">
            <a:extLst>
              <a:ext uri="{FF2B5EF4-FFF2-40B4-BE49-F238E27FC236}">
                <a16:creationId xmlns:a16="http://schemas.microsoft.com/office/drawing/2014/main" id="{B047831F-28AA-41BF-B39E-223D863B7D88}"/>
              </a:ext>
            </a:extLst>
          </p:cNvPr>
          <p:cNvGrpSpPr/>
          <p:nvPr/>
        </p:nvGrpSpPr>
        <p:grpSpPr>
          <a:xfrm>
            <a:off x="14512" y="4588609"/>
            <a:ext cx="12192001" cy="1842572"/>
            <a:chOff x="-175848" y="4352544"/>
            <a:chExt cx="12367848" cy="2310496"/>
          </a:xfrm>
        </p:grpSpPr>
        <p:pic>
          <p:nvPicPr>
            <p:cNvPr id="8" name="图片 23">
              <a:extLst>
                <a:ext uri="{FF2B5EF4-FFF2-40B4-BE49-F238E27FC236}">
                  <a16:creationId xmlns:a16="http://schemas.microsoft.com/office/drawing/2014/main" id="{B0F80113-881F-4939-B216-E6FFA5BCE1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 b="4538"/>
            <a:stretch/>
          </p:blipFill>
          <p:spPr>
            <a:xfrm flipH="1">
              <a:off x="-175848" y="4352544"/>
              <a:ext cx="4185322" cy="2296428"/>
            </a:xfrm>
            <a:prstGeom prst="rect">
              <a:avLst/>
            </a:prstGeom>
          </p:spPr>
        </p:pic>
        <p:pic>
          <p:nvPicPr>
            <p:cNvPr id="9" name="图片 24">
              <a:extLst>
                <a:ext uri="{FF2B5EF4-FFF2-40B4-BE49-F238E27FC236}">
                  <a16:creationId xmlns:a16="http://schemas.microsoft.com/office/drawing/2014/main" id="{0A3D6EC8-4BD7-44C2-9031-9E21A2FF4C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 b="4233"/>
            <a:stretch/>
          </p:blipFill>
          <p:spPr>
            <a:xfrm>
              <a:off x="4004236" y="4553712"/>
              <a:ext cx="8187764" cy="2109328"/>
            </a:xfrm>
            <a:prstGeom prst="rect">
              <a:avLst/>
            </a:prstGeom>
          </p:spPr>
        </p:pic>
      </p:grp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DEAF830-D2B6-48E8-81AD-6F21C457E236}"/>
              </a:ext>
            </a:extLst>
          </p:cNvPr>
          <p:cNvSpPr/>
          <p:nvPr/>
        </p:nvSpPr>
        <p:spPr>
          <a:xfrm>
            <a:off x="901475" y="1378147"/>
            <a:ext cx="2697162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nắng</a:t>
            </a:r>
            <a:endParaRPr lang="en-US" sz="3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E6CE1D8-B92D-4181-B50C-5D11FBE3F4A0}"/>
              </a:ext>
            </a:extLst>
          </p:cNvPr>
          <p:cNvSpPr/>
          <p:nvPr/>
        </p:nvSpPr>
        <p:spPr>
          <a:xfrm>
            <a:off x="901475" y="2487105"/>
            <a:ext cx="2932012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thẳng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mạch</a:t>
            </a:r>
            <a:endParaRPr lang="en-US" sz="3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26A6ED5-8CE8-468C-A2C4-7808612CB6B3}"/>
              </a:ext>
            </a:extLst>
          </p:cNvPr>
          <p:cNvSpPr/>
          <p:nvPr/>
        </p:nvSpPr>
        <p:spPr>
          <a:xfrm>
            <a:off x="901475" y="3596063"/>
            <a:ext cx="2674006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trải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vàng</a:t>
            </a:r>
            <a:endParaRPr lang="en-US" sz="3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04878A5-DBAC-4262-9BCC-14668D279081}"/>
              </a:ext>
            </a:extLst>
          </p:cNvPr>
          <p:cNvSpPr/>
          <p:nvPr/>
        </p:nvSpPr>
        <p:spPr>
          <a:xfrm>
            <a:off x="8381295" y="1378147"/>
            <a:ext cx="2697162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đuổi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kịp</a:t>
            </a:r>
            <a:endParaRPr lang="en-US" sz="3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8B716B0D-5205-4635-90AE-0348A690F12D}"/>
              </a:ext>
            </a:extLst>
          </p:cNvPr>
          <p:cNvSpPr/>
          <p:nvPr/>
        </p:nvSpPr>
        <p:spPr>
          <a:xfrm>
            <a:off x="8381295" y="2446405"/>
            <a:ext cx="2697162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thoắt</a:t>
            </a:r>
            <a:endParaRPr lang="en-US" sz="3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24A2721E-3904-47CF-B5CF-E1B1C4BD9B6D}"/>
              </a:ext>
            </a:extLst>
          </p:cNvPr>
          <p:cNvSpPr/>
          <p:nvPr/>
        </p:nvSpPr>
        <p:spPr>
          <a:xfrm>
            <a:off x="8381295" y="3611252"/>
            <a:ext cx="2697162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</a:rPr>
              <a:t>xuyên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</a:rPr>
              <a:t> qua</a:t>
            </a:r>
          </a:p>
        </p:txBody>
      </p:sp>
      <p:grpSp>
        <p:nvGrpSpPr>
          <p:cNvPr id="34" name="PA_库_组合 5">
            <a:extLst>
              <a:ext uri="{FF2B5EF4-FFF2-40B4-BE49-F238E27FC236}">
                <a16:creationId xmlns:a16="http://schemas.microsoft.com/office/drawing/2014/main" id="{49A18141-E269-4CBE-8FEA-7F811372D2C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065931" y="164807"/>
            <a:ext cx="6760240" cy="724487"/>
            <a:chOff x="1874329" y="2417937"/>
            <a:chExt cx="1534600" cy="734123"/>
          </a:xfrm>
        </p:grpSpPr>
        <p:sp>
          <p:nvSpPr>
            <p:cNvPr id="35" name="任意多边形 10">
              <a:extLst>
                <a:ext uri="{FF2B5EF4-FFF2-40B4-BE49-F238E27FC236}">
                  <a16:creationId xmlns:a16="http://schemas.microsoft.com/office/drawing/2014/main" id="{26A1CD5B-D529-4D38-BCE0-368F747DA3D1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chemeClr val="bg1"/>
              </a:bgClr>
            </a:patt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11">
              <a:extLst>
                <a:ext uri="{FF2B5EF4-FFF2-40B4-BE49-F238E27FC236}">
                  <a16:creationId xmlns:a16="http://schemas.microsoft.com/office/drawing/2014/main" id="{4BFC1E88-62EB-45BA-84DE-0E4413DFE87A}"/>
                </a:ext>
              </a:extLst>
            </p:cNvPr>
            <p:cNvSpPr/>
            <p:nvPr/>
          </p:nvSpPr>
          <p:spPr>
            <a:xfrm>
              <a:off x="1874329" y="245270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12">
              <a:extLst>
                <a:ext uri="{FF2B5EF4-FFF2-40B4-BE49-F238E27FC236}">
                  <a16:creationId xmlns:a16="http://schemas.microsoft.com/office/drawing/2014/main" id="{A7A0E52D-8E57-41E9-9CC8-ABBE898283C0}"/>
                </a:ext>
              </a:extLst>
            </p:cNvPr>
            <p:cNvSpPr txBox="1"/>
            <p:nvPr/>
          </p:nvSpPr>
          <p:spPr>
            <a:xfrm>
              <a:off x="1945538" y="2417937"/>
              <a:ext cx="1314030" cy="6513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vi-VN" altLang="zh-CN" sz="3200" b="1" dirty="0">
                  <a:solidFill>
                    <a:srgbClr val="FF7707"/>
                  </a:solidFill>
                  <a:latin typeface="UTM Avo" panose="02040603050506020204" pitchFamily="18" charset="0"/>
                  <a:ea typeface="方正静蕾简体" panose="02000000000000000000" pitchFamily="2" charset="-122"/>
                </a:rPr>
                <a:t>Luyện đọc từ ngữ</a:t>
              </a:r>
              <a:endParaRPr lang="en-US" altLang="zh-CN" sz="3200" b="1" dirty="0">
                <a:solidFill>
                  <a:srgbClr val="FF7707"/>
                </a:solidFill>
                <a:latin typeface="UTM Avo" panose="02040603050506020204" pitchFamily="18" charset="0"/>
                <a:ea typeface="方正静蕾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6741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A_库_图片 6">
            <a:extLst>
              <a:ext uri="{FF2B5EF4-FFF2-40B4-BE49-F238E27FC236}">
                <a16:creationId xmlns:a16="http://schemas.microsoft.com/office/drawing/2014/main" id="{D752A238-C2DA-4CFF-ABFA-447743F7042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452" y="146297"/>
            <a:ext cx="6172862" cy="4042698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19" name="图片 11">
            <a:extLst>
              <a:ext uri="{FF2B5EF4-FFF2-40B4-BE49-F238E27FC236}">
                <a16:creationId xmlns:a16="http://schemas.microsoft.com/office/drawing/2014/main" id="{6E70CCF6-9CC6-43A1-A461-A1C68710EF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2735" y="2063899"/>
            <a:ext cx="1607464" cy="4168998"/>
          </a:xfrm>
          <a:prstGeom prst="rect">
            <a:avLst/>
          </a:prstGeom>
        </p:spPr>
      </p:pic>
      <p:pic>
        <p:nvPicPr>
          <p:cNvPr id="11" name="图片 36">
            <a:extLst>
              <a:ext uri="{FF2B5EF4-FFF2-40B4-BE49-F238E27FC236}">
                <a16:creationId xmlns:a16="http://schemas.microsoft.com/office/drawing/2014/main" id="{C1F712D0-2E71-4485-8254-6DA8B5B6DB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53998" y="190764"/>
            <a:ext cx="2638002" cy="5235304"/>
          </a:xfrm>
          <a:prstGeom prst="rect">
            <a:avLst/>
          </a:prstGeom>
        </p:spPr>
      </p:pic>
      <p:pic>
        <p:nvPicPr>
          <p:cNvPr id="12" name="图片 37">
            <a:extLst>
              <a:ext uri="{FF2B5EF4-FFF2-40B4-BE49-F238E27FC236}">
                <a16:creationId xmlns:a16="http://schemas.microsoft.com/office/drawing/2014/main" id="{E0982AC1-79A8-413F-942A-E91CC963AF7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302044" y="42550"/>
            <a:ext cx="1445829" cy="1688125"/>
          </a:xfrm>
          <a:prstGeom prst="rect">
            <a:avLst/>
          </a:prstGeom>
        </p:spPr>
      </p:pic>
      <p:pic>
        <p:nvPicPr>
          <p:cNvPr id="13" name="图片 38">
            <a:extLst>
              <a:ext uri="{FF2B5EF4-FFF2-40B4-BE49-F238E27FC236}">
                <a16:creationId xmlns:a16="http://schemas.microsoft.com/office/drawing/2014/main" id="{3466E525-FD07-4D81-BC1D-CCFCF6B2421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7478408" y="497249"/>
            <a:ext cx="1072664" cy="1462568"/>
          </a:xfrm>
          <a:prstGeom prst="rect">
            <a:avLst/>
          </a:prstGeom>
        </p:spPr>
      </p:pic>
      <p:grpSp>
        <p:nvGrpSpPr>
          <p:cNvPr id="7" name="组合 2">
            <a:extLst>
              <a:ext uri="{FF2B5EF4-FFF2-40B4-BE49-F238E27FC236}">
                <a16:creationId xmlns:a16="http://schemas.microsoft.com/office/drawing/2014/main" id="{A7AE0381-B9F1-45B3-A1C7-376FCAB77FD2}"/>
              </a:ext>
            </a:extLst>
          </p:cNvPr>
          <p:cNvGrpSpPr/>
          <p:nvPr/>
        </p:nvGrpSpPr>
        <p:grpSpPr>
          <a:xfrm>
            <a:off x="0" y="3948758"/>
            <a:ext cx="12193676" cy="2486426"/>
            <a:chOff x="-175847" y="4352544"/>
            <a:chExt cx="12367847" cy="2505456"/>
          </a:xfrm>
        </p:grpSpPr>
        <p:pic>
          <p:nvPicPr>
            <p:cNvPr id="8" name="图片 3">
              <a:extLst>
                <a:ext uri="{FF2B5EF4-FFF2-40B4-BE49-F238E27FC236}">
                  <a16:creationId xmlns:a16="http://schemas.microsoft.com/office/drawing/2014/main" id="{04DD59F0-5C20-4144-A0A3-9D3BF1644A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175847" y="4352544"/>
              <a:ext cx="4185322" cy="2505456"/>
            </a:xfrm>
            <a:prstGeom prst="rect">
              <a:avLst/>
            </a:prstGeom>
          </p:spPr>
        </p:pic>
        <p:pic>
          <p:nvPicPr>
            <p:cNvPr id="9" name="图片 4">
              <a:extLst>
                <a:ext uri="{FF2B5EF4-FFF2-40B4-BE49-F238E27FC236}">
                  <a16:creationId xmlns:a16="http://schemas.microsoft.com/office/drawing/2014/main" id="{E096FEFA-6F68-4ADE-9D5D-DD7495126A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sp>
        <p:nvSpPr>
          <p:cNvPr id="16" name="原创设计师QQ：178119980 喵小姐">
            <a:extLst>
              <a:ext uri="{FF2B5EF4-FFF2-40B4-BE49-F238E27FC236}">
                <a16:creationId xmlns:a16="http://schemas.microsoft.com/office/drawing/2014/main" id="{9EFDE926-3307-419D-AB42-C0445F77D1DB}"/>
              </a:ext>
            </a:extLst>
          </p:cNvPr>
          <p:cNvSpPr/>
          <p:nvPr/>
        </p:nvSpPr>
        <p:spPr>
          <a:xfrm>
            <a:off x="1787039" y="1283626"/>
            <a:ext cx="5376016" cy="1905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800" b="1" dirty="0">
                <a:solidFill>
                  <a:srgbClr val="5F360E"/>
                </a:solidFill>
                <a:latin typeface="UTM Avo" panose="02040603050506020204" pitchFamily="18" charset="0"/>
              </a:rPr>
              <a:t>LUYỆN ĐỌC </a:t>
            </a:r>
          </a:p>
          <a:p>
            <a:pPr algn="ctr">
              <a:lnSpc>
                <a:spcPct val="130000"/>
              </a:lnSpc>
            </a:pPr>
            <a:r>
              <a:rPr lang="en-US" altLang="zh-CN" sz="4800" b="1" dirty="0">
                <a:solidFill>
                  <a:srgbClr val="5F360E"/>
                </a:solidFill>
                <a:latin typeface="UTM Avo" panose="02040603050506020204" pitchFamily="18" charset="0"/>
              </a:rPr>
              <a:t>CÂU</a:t>
            </a:r>
            <a:endParaRPr lang="zh-CN" altLang="en-US" sz="4800" b="1" dirty="0">
              <a:solidFill>
                <a:srgbClr val="5F360E"/>
              </a:solidFill>
              <a:latin typeface="UTM Avo" panose="02040603050506020204" pitchFamily="18" charset="0"/>
            </a:endParaRPr>
          </a:p>
        </p:txBody>
      </p:sp>
      <p:pic>
        <p:nvPicPr>
          <p:cNvPr id="14" name="图片 29">
            <a:extLst>
              <a:ext uri="{FF2B5EF4-FFF2-40B4-BE49-F238E27FC236}">
                <a16:creationId xmlns:a16="http://schemas.microsoft.com/office/drawing/2014/main" id="{E0974075-C13B-44B6-A04D-6B8C2C3AFF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16357" y="3053439"/>
            <a:ext cx="2512546" cy="20557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7056E4-8B76-43D8-8863-CD85190C3B7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446" y="3915620"/>
            <a:ext cx="1813744" cy="181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459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" presetClass="entr" presetSubtype="4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9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A5BFC3A8-F1F2-4743-801D-2178B80446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7" t="55119"/>
          <a:stretch/>
        </p:blipFill>
        <p:spPr>
          <a:xfrm>
            <a:off x="-1" y="4191001"/>
            <a:ext cx="4203637" cy="2190750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470F7CE-5CDD-4042-93E6-2CC67E67EA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" t="-1305" r="5696" b="40088"/>
          <a:stretch/>
        </p:blipFill>
        <p:spPr>
          <a:xfrm>
            <a:off x="3198908" y="-285751"/>
            <a:ext cx="9299383" cy="66103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6211F6E-ADC7-4A58-906C-2EAB92F97735}"/>
              </a:ext>
            </a:extLst>
          </p:cNvPr>
          <p:cNvSpPr/>
          <p:nvPr/>
        </p:nvSpPr>
        <p:spPr>
          <a:xfrm>
            <a:off x="8648700" y="5753100"/>
            <a:ext cx="1881945" cy="62865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724650-BD66-4E1A-ABE3-64C5790E266D}"/>
              </a:ext>
            </a:extLst>
          </p:cNvPr>
          <p:cNvSpPr/>
          <p:nvPr/>
        </p:nvSpPr>
        <p:spPr>
          <a:xfrm>
            <a:off x="764513" y="3600450"/>
            <a:ext cx="1407187" cy="838199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874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A_库_图片 6">
            <a:extLst>
              <a:ext uri="{FF2B5EF4-FFF2-40B4-BE49-F238E27FC236}">
                <a16:creationId xmlns:a16="http://schemas.microsoft.com/office/drawing/2014/main" id="{28075BBB-7718-48B9-811A-0713ED95E92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33868" y="224661"/>
            <a:ext cx="5493902" cy="3461882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34" name="图片 29">
            <a:extLst>
              <a:ext uri="{FF2B5EF4-FFF2-40B4-BE49-F238E27FC236}">
                <a16:creationId xmlns:a16="http://schemas.microsoft.com/office/drawing/2014/main" id="{8208C961-8E27-4E15-9894-71376052BF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34" y="3077022"/>
            <a:ext cx="3048000" cy="2493818"/>
          </a:xfrm>
          <a:prstGeom prst="rect">
            <a:avLst/>
          </a:prstGeom>
        </p:spPr>
      </p:pic>
      <p:pic>
        <p:nvPicPr>
          <p:cNvPr id="12" name="图片 2">
            <a:extLst>
              <a:ext uri="{FF2B5EF4-FFF2-40B4-BE49-F238E27FC236}">
                <a16:creationId xmlns:a16="http://schemas.microsoft.com/office/drawing/2014/main" id="{A9C3853C-DDF9-4F55-9A7A-B7E106C6305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7847" r="-2418" b="39501"/>
          <a:stretch/>
        </p:blipFill>
        <p:spPr>
          <a:xfrm>
            <a:off x="2057579" y="2751051"/>
            <a:ext cx="3709549" cy="318976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A8658B1-639E-4B0E-B427-D1B1C617C2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64" y="4345934"/>
            <a:ext cx="2200275" cy="2200275"/>
          </a:xfrm>
          <a:prstGeom prst="rect">
            <a:avLst/>
          </a:prstGeom>
        </p:spPr>
      </p:pic>
      <p:pic>
        <p:nvPicPr>
          <p:cNvPr id="2" name="图片 36">
            <a:extLst>
              <a:ext uri="{FF2B5EF4-FFF2-40B4-BE49-F238E27FC236}">
                <a16:creationId xmlns:a16="http://schemas.microsoft.com/office/drawing/2014/main" id="{664CE208-B3A3-4F9D-A6F3-69E326508E4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81707" y="1047497"/>
            <a:ext cx="2638002" cy="5235304"/>
          </a:xfrm>
          <a:prstGeom prst="rect">
            <a:avLst/>
          </a:prstGeom>
        </p:spPr>
      </p:pic>
      <p:grpSp>
        <p:nvGrpSpPr>
          <p:cNvPr id="35" name="组合 30">
            <a:extLst>
              <a:ext uri="{FF2B5EF4-FFF2-40B4-BE49-F238E27FC236}">
                <a16:creationId xmlns:a16="http://schemas.microsoft.com/office/drawing/2014/main" id="{34CD9A9D-7C7E-4113-A437-517E9CB45775}"/>
              </a:ext>
            </a:extLst>
          </p:cNvPr>
          <p:cNvGrpSpPr/>
          <p:nvPr/>
        </p:nvGrpSpPr>
        <p:grpSpPr>
          <a:xfrm>
            <a:off x="-17585" y="5309440"/>
            <a:ext cx="12203723" cy="1123362"/>
            <a:chOff x="-17585" y="5729324"/>
            <a:chExt cx="12203723" cy="1123362"/>
          </a:xfrm>
        </p:grpSpPr>
        <p:pic>
          <p:nvPicPr>
            <p:cNvPr id="36" name="图片 31">
              <a:extLst>
                <a:ext uri="{FF2B5EF4-FFF2-40B4-BE49-F238E27FC236}">
                  <a16:creationId xmlns:a16="http://schemas.microsoft.com/office/drawing/2014/main" id="{2D98B064-9EFD-485D-BFC6-EE924F2276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37" name="图片 32">
              <a:extLst>
                <a:ext uri="{FF2B5EF4-FFF2-40B4-BE49-F238E27FC236}">
                  <a16:creationId xmlns:a16="http://schemas.microsoft.com/office/drawing/2014/main" id="{2EDC17DE-4B67-4A45-8289-CC9EE9AA24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B2AAC5F2-7D29-4438-96F3-3EE2EBA1D4C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480974" y="576465"/>
            <a:ext cx="1445829" cy="1688125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D4EE53A3-3ECD-4A36-A959-B3C91F0AC8B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3448161" y="868637"/>
            <a:ext cx="1072664" cy="1462568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F68AA0C2-6150-4460-B185-C11B2CA25A3D}"/>
              </a:ext>
            </a:extLst>
          </p:cNvPr>
          <p:cNvSpPr txBox="1"/>
          <p:nvPr/>
        </p:nvSpPr>
        <p:spPr>
          <a:xfrm flipH="1">
            <a:off x="5632523" y="1304501"/>
            <a:ext cx="38089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60380F"/>
                </a:solidFill>
                <a:latin typeface="UTM Avo" panose="02040603050506020204" pitchFamily="18" charset="0"/>
              </a:rPr>
              <a:t>LUYỆN ĐỌC ĐOẠN</a:t>
            </a:r>
          </a:p>
        </p:txBody>
      </p:sp>
    </p:spTree>
    <p:extLst>
      <p:ext uri="{BB962C8B-B14F-4D97-AF65-F5344CB8AC3E}">
        <p14:creationId xmlns:p14="http://schemas.microsoft.com/office/powerpoint/2010/main" val="529451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A5BFC3A8-F1F2-4743-801D-2178B80446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7" t="55119"/>
          <a:stretch/>
        </p:blipFill>
        <p:spPr>
          <a:xfrm>
            <a:off x="-1" y="4191001"/>
            <a:ext cx="4203637" cy="2190750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470F7CE-5CDD-4042-93E6-2CC67E67EA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" t="-1305" r="5696" b="40088"/>
          <a:stretch/>
        </p:blipFill>
        <p:spPr>
          <a:xfrm>
            <a:off x="3198908" y="-285751"/>
            <a:ext cx="9299383" cy="66103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6211F6E-ADC7-4A58-906C-2EAB92F97735}"/>
              </a:ext>
            </a:extLst>
          </p:cNvPr>
          <p:cNvSpPr/>
          <p:nvPr/>
        </p:nvSpPr>
        <p:spPr>
          <a:xfrm>
            <a:off x="8648700" y="5753100"/>
            <a:ext cx="1881945" cy="62865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724650-BD66-4E1A-ABE3-64C5790E266D}"/>
              </a:ext>
            </a:extLst>
          </p:cNvPr>
          <p:cNvSpPr/>
          <p:nvPr/>
        </p:nvSpPr>
        <p:spPr>
          <a:xfrm>
            <a:off x="764513" y="3600450"/>
            <a:ext cx="1407187" cy="838199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6306BA79-7C6D-4F0A-B5B0-030963EA6001}"/>
              </a:ext>
            </a:extLst>
          </p:cNvPr>
          <p:cNvSpPr/>
          <p:nvPr/>
        </p:nvSpPr>
        <p:spPr>
          <a:xfrm>
            <a:off x="3871785" y="1299353"/>
            <a:ext cx="312801" cy="319316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910FD047-F365-4CA5-A948-6FDBAB86459B}"/>
              </a:ext>
            </a:extLst>
          </p:cNvPr>
          <p:cNvSpPr/>
          <p:nvPr/>
        </p:nvSpPr>
        <p:spPr>
          <a:xfrm>
            <a:off x="3871785" y="3200400"/>
            <a:ext cx="304800" cy="266700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2</a:t>
            </a:r>
            <a:endParaRPr lang="en-US" sz="2000" b="1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9921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3">
            <a:extLst>
              <a:ext uri="{FF2B5EF4-FFF2-40B4-BE49-F238E27FC236}">
                <a16:creationId xmlns:a16="http://schemas.microsoft.com/office/drawing/2014/main" id="{79C2934E-C395-4966-A07C-37C9C386B1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177" y="674509"/>
            <a:ext cx="2248412" cy="5131969"/>
          </a:xfrm>
          <a:prstGeom prst="rect">
            <a:avLst/>
          </a:prstGeom>
        </p:spPr>
      </p:pic>
      <p:pic>
        <p:nvPicPr>
          <p:cNvPr id="3" name="图片 20">
            <a:extLst>
              <a:ext uri="{FF2B5EF4-FFF2-40B4-BE49-F238E27FC236}">
                <a16:creationId xmlns:a16="http://schemas.microsoft.com/office/drawing/2014/main" id="{E72DC7FA-F8AC-4F8D-8826-D069B4C7E9F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3" t="22962" r="50390" b="21927"/>
          <a:stretch/>
        </p:blipFill>
        <p:spPr>
          <a:xfrm>
            <a:off x="2609199" y="2611087"/>
            <a:ext cx="2304288" cy="2985381"/>
          </a:xfrm>
          <a:prstGeom prst="rect">
            <a:avLst/>
          </a:prstGeom>
        </p:spPr>
      </p:pic>
      <p:pic>
        <p:nvPicPr>
          <p:cNvPr id="4" name="图片 17">
            <a:extLst>
              <a:ext uri="{FF2B5EF4-FFF2-40B4-BE49-F238E27FC236}">
                <a16:creationId xmlns:a16="http://schemas.microsoft.com/office/drawing/2014/main" id="{C3C2091D-DDF7-4EE7-8A53-BB01FF4DDE5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06" t="22962" r="30485" b="21927"/>
          <a:stretch/>
        </p:blipFill>
        <p:spPr>
          <a:xfrm>
            <a:off x="4972597" y="2695601"/>
            <a:ext cx="1975104" cy="2985381"/>
          </a:xfrm>
          <a:prstGeom prst="rect">
            <a:avLst/>
          </a:prstGeom>
        </p:spPr>
      </p:pic>
      <p:pic>
        <p:nvPicPr>
          <p:cNvPr id="5" name="图片 3">
            <a:extLst>
              <a:ext uri="{FF2B5EF4-FFF2-40B4-BE49-F238E27FC236}">
                <a16:creationId xmlns:a16="http://schemas.microsoft.com/office/drawing/2014/main" id="{ECCF7FC9-BA6B-403C-B577-B02EA361942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62" t="22962" b="21927"/>
          <a:stretch/>
        </p:blipFill>
        <p:spPr>
          <a:xfrm>
            <a:off x="7219404" y="2695601"/>
            <a:ext cx="2960156" cy="2985381"/>
          </a:xfrm>
          <a:prstGeom prst="rect">
            <a:avLst/>
          </a:prstGeom>
        </p:spPr>
      </p:pic>
      <p:pic>
        <p:nvPicPr>
          <p:cNvPr id="6" name="图片 10">
            <a:extLst>
              <a:ext uri="{FF2B5EF4-FFF2-40B4-BE49-F238E27FC236}">
                <a16:creationId xmlns:a16="http://schemas.microsoft.com/office/drawing/2014/main" id="{2D79503E-9EFC-4C49-A462-A71FE4DD76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18" y="2067042"/>
            <a:ext cx="2273818" cy="3671136"/>
          </a:xfrm>
          <a:prstGeom prst="rect">
            <a:avLst/>
          </a:prstGeom>
        </p:spPr>
      </p:pic>
      <p:grpSp>
        <p:nvGrpSpPr>
          <p:cNvPr id="7" name="组合 1">
            <a:extLst>
              <a:ext uri="{FF2B5EF4-FFF2-40B4-BE49-F238E27FC236}">
                <a16:creationId xmlns:a16="http://schemas.microsoft.com/office/drawing/2014/main" id="{D706B711-5BE4-428A-90A9-2792F025D9DB}"/>
              </a:ext>
            </a:extLst>
          </p:cNvPr>
          <p:cNvGrpSpPr/>
          <p:nvPr/>
        </p:nvGrpSpPr>
        <p:grpSpPr>
          <a:xfrm>
            <a:off x="-4356" y="3917124"/>
            <a:ext cx="12283440" cy="2505456"/>
            <a:chOff x="-91440" y="4352544"/>
            <a:chExt cx="12283440" cy="2505456"/>
          </a:xfrm>
        </p:grpSpPr>
        <p:pic>
          <p:nvPicPr>
            <p:cNvPr id="8" name="图片 4">
              <a:extLst>
                <a:ext uri="{FF2B5EF4-FFF2-40B4-BE49-F238E27FC236}">
                  <a16:creationId xmlns:a16="http://schemas.microsoft.com/office/drawing/2014/main" id="{7259A1EB-B5C6-4889-8417-1EFD6C4323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00" r="48883"/>
            <a:stretch/>
          </p:blipFill>
          <p:spPr>
            <a:xfrm flipH="1">
              <a:off x="-91440" y="4352544"/>
              <a:ext cx="4185322" cy="2505456"/>
            </a:xfrm>
            <a:prstGeom prst="rect">
              <a:avLst/>
            </a:prstGeom>
          </p:spPr>
        </p:pic>
        <p:pic>
          <p:nvPicPr>
            <p:cNvPr id="9" name="图片 7">
              <a:extLst>
                <a:ext uri="{FF2B5EF4-FFF2-40B4-BE49-F238E27FC236}">
                  <a16:creationId xmlns:a16="http://schemas.microsoft.com/office/drawing/2014/main" id="{E971D8E8-EB35-4259-8BFB-1D9D45E083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968"/>
            <a:stretch/>
          </p:blipFill>
          <p:spPr>
            <a:xfrm>
              <a:off x="4004236" y="4553712"/>
              <a:ext cx="8187764" cy="2304288"/>
            </a:xfrm>
            <a:prstGeom prst="rect">
              <a:avLst/>
            </a:prstGeom>
          </p:spPr>
        </p:pic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5CB94E10-E1F2-476D-A217-491521FF3A1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9" r="44063" b="10955"/>
          <a:stretch/>
        </p:blipFill>
        <p:spPr>
          <a:xfrm>
            <a:off x="1619018" y="31235"/>
            <a:ext cx="2557578" cy="3255264"/>
          </a:xfrm>
          <a:prstGeom prst="rect">
            <a:avLst/>
          </a:prstGeom>
        </p:spPr>
      </p:pic>
      <p:pic>
        <p:nvPicPr>
          <p:cNvPr id="11" name="图片 14">
            <a:extLst>
              <a:ext uri="{FF2B5EF4-FFF2-40B4-BE49-F238E27FC236}">
                <a16:creationId xmlns:a16="http://schemas.microsoft.com/office/drawing/2014/main" id="{B8CD1BC0-100A-457B-A5F3-0CFEB37ED8D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5" t="65100" r="9338" b="10955"/>
          <a:stretch/>
        </p:blipFill>
        <p:spPr>
          <a:xfrm>
            <a:off x="9794948" y="643949"/>
            <a:ext cx="1536192" cy="1642172"/>
          </a:xfrm>
          <a:prstGeom prst="rect">
            <a:avLst/>
          </a:prstGeom>
        </p:spPr>
      </p:pic>
      <p:sp>
        <p:nvSpPr>
          <p:cNvPr id="15" name="矩形 13">
            <a:extLst>
              <a:ext uri="{FF2B5EF4-FFF2-40B4-BE49-F238E27FC236}">
                <a16:creationId xmlns:a16="http://schemas.microsoft.com/office/drawing/2014/main" id="{256CAB85-3DDA-4B1E-A762-59D148CF7ED8}"/>
              </a:ext>
            </a:extLst>
          </p:cNvPr>
          <p:cNvSpPr/>
          <p:nvPr/>
        </p:nvSpPr>
        <p:spPr>
          <a:xfrm>
            <a:off x="3150180" y="1616044"/>
            <a:ext cx="65101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zh-CN" sz="5400" b="1" dirty="0">
                <a:solidFill>
                  <a:srgbClr val="666666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TÌM HIỂU BÀI ĐỌC</a:t>
            </a:r>
            <a:endParaRPr lang="zh-CN" altLang="en-US" sz="5400" b="1" i="0" dirty="0">
              <a:solidFill>
                <a:srgbClr val="666666"/>
              </a:solidFill>
              <a:effectLst/>
              <a:latin typeface="UTM Avo" panose="02040603050506020204" pitchFamily="18" charset="0"/>
              <a:ea typeface="汉仪喵小姐简" panose="02010509060101010101" pitchFamily="49" charset="-122"/>
            </a:endParaRPr>
          </a:p>
        </p:txBody>
      </p:sp>
      <p:pic>
        <p:nvPicPr>
          <p:cNvPr id="16" name="Bye Mugen - zzz">
            <a:hlinkClick r:id="" action="ppaction://media"/>
            <a:extLst>
              <a:ext uri="{FF2B5EF4-FFF2-40B4-BE49-F238E27FC236}">
                <a16:creationId xmlns:a16="http://schemas.microsoft.com/office/drawing/2014/main" id="{1F1AB27A-95E0-4E4D-932B-E062AF437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2291019" y="15339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03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8734CB64-C681-4A73-80C5-82116AAF2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6121" y="-264005"/>
            <a:ext cx="15162036" cy="4946687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BC479DDB-01DF-44DB-9F1B-04072584F4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8470">
            <a:off x="8140649" y="-314810"/>
            <a:ext cx="4537108" cy="1731858"/>
          </a:xfrm>
          <a:prstGeom prst="rect">
            <a:avLst/>
          </a:prstGeom>
        </p:spPr>
      </p:pic>
      <p:pic>
        <p:nvPicPr>
          <p:cNvPr id="16" name="图片 37">
            <a:extLst>
              <a:ext uri="{FF2B5EF4-FFF2-40B4-BE49-F238E27FC236}">
                <a16:creationId xmlns:a16="http://schemas.microsoft.com/office/drawing/2014/main" id="{778966BB-D8E8-4726-B369-9D06762578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-208971" y="-88937"/>
            <a:ext cx="1445829" cy="1688125"/>
          </a:xfrm>
          <a:prstGeom prst="rect">
            <a:avLst/>
          </a:prstGeom>
        </p:spPr>
      </p:pic>
      <p:pic>
        <p:nvPicPr>
          <p:cNvPr id="18" name="图片 38">
            <a:extLst>
              <a:ext uri="{FF2B5EF4-FFF2-40B4-BE49-F238E27FC236}">
                <a16:creationId xmlns:a16="http://schemas.microsoft.com/office/drawing/2014/main" id="{D9474E66-F656-4529-A452-AE49BDEDB00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219092" y="1562030"/>
            <a:ext cx="1072664" cy="1462568"/>
          </a:xfrm>
          <a:prstGeom prst="rect">
            <a:avLst/>
          </a:prstGeom>
        </p:spPr>
      </p:pic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0C53F889-62F0-4F41-89F5-3ED8230FCDC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573"/>
          <a:stretch/>
        </p:blipFill>
        <p:spPr>
          <a:xfrm>
            <a:off x="-1293843" y="2209339"/>
            <a:ext cx="15827938" cy="3086631"/>
          </a:xfrm>
          <a:prstGeom prst="rect">
            <a:avLst/>
          </a:prstGeom>
        </p:spPr>
      </p:pic>
      <p:pic>
        <p:nvPicPr>
          <p:cNvPr id="11" name="Picture 10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FD1DCB82-9325-41E3-9A4F-DBA4082EA3D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85"/>
          <a:stretch/>
        </p:blipFill>
        <p:spPr>
          <a:xfrm>
            <a:off x="-2832745" y="3244733"/>
            <a:ext cx="15349504" cy="270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995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714 Two Students Talking Illustrations &amp;amp; Clip Art - iStock">
            <a:extLst>
              <a:ext uri="{FF2B5EF4-FFF2-40B4-BE49-F238E27FC236}">
                <a16:creationId xmlns:a16="http://schemas.microsoft.com/office/drawing/2014/main" id="{9C218D41-FF5B-4560-8347-CC335CF66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809625"/>
            <a:ext cx="5829300" cy="561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13">
            <a:extLst>
              <a:ext uri="{FF2B5EF4-FFF2-40B4-BE49-F238E27FC236}">
                <a16:creationId xmlns:a16="http://schemas.microsoft.com/office/drawing/2014/main" id="{583D09D9-E8FE-4EEC-8BF3-5E9A4017DB41}"/>
              </a:ext>
            </a:extLst>
          </p:cNvPr>
          <p:cNvSpPr/>
          <p:nvPr/>
        </p:nvSpPr>
        <p:spPr>
          <a:xfrm>
            <a:off x="2838450" y="809625"/>
            <a:ext cx="6515099" cy="1165256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fontAlgn="base"/>
            <a:r>
              <a:rPr lang="en-US" altLang="zh-CN" sz="5400" b="1" dirty="0">
                <a:solidFill>
                  <a:srgbClr val="666666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THẢO LUẬN NHÓM</a:t>
            </a:r>
            <a:endParaRPr lang="zh-CN" altLang="en-US" sz="5400" b="1" i="0" dirty="0">
              <a:solidFill>
                <a:srgbClr val="666666"/>
              </a:solidFill>
              <a:effectLst/>
              <a:latin typeface="UTM Avo" panose="02040603050506020204" pitchFamily="18" charset="0"/>
              <a:ea typeface="汉仪喵小姐简" panose="02010509060101010101" pitchFamily="49" charset="-122"/>
            </a:endParaRPr>
          </a:p>
        </p:txBody>
      </p:sp>
      <p:pic>
        <p:nvPicPr>
          <p:cNvPr id="4" name="图片 9">
            <a:extLst>
              <a:ext uri="{FF2B5EF4-FFF2-40B4-BE49-F238E27FC236}">
                <a16:creationId xmlns:a16="http://schemas.microsoft.com/office/drawing/2014/main" id="{D5C64235-2A42-4140-B532-AC6A8F688D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9" r="44063" b="10955"/>
          <a:stretch/>
        </p:blipFill>
        <p:spPr>
          <a:xfrm>
            <a:off x="-82702" y="442128"/>
            <a:ext cx="2557578" cy="3255264"/>
          </a:xfrm>
          <a:prstGeom prst="rect">
            <a:avLst/>
          </a:prstGeom>
        </p:spPr>
      </p:pic>
      <p:pic>
        <p:nvPicPr>
          <p:cNvPr id="5" name="图片 14">
            <a:extLst>
              <a:ext uri="{FF2B5EF4-FFF2-40B4-BE49-F238E27FC236}">
                <a16:creationId xmlns:a16="http://schemas.microsoft.com/office/drawing/2014/main" id="{6D01223F-B2C9-4E06-A26B-EA7927D8DC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5" t="65100" r="9338" b="10955"/>
          <a:stretch/>
        </p:blipFill>
        <p:spPr>
          <a:xfrm>
            <a:off x="9794948" y="643949"/>
            <a:ext cx="1536192" cy="164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6571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13A5C966-BE4A-466D-98C5-373A7515A1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7" t="55119"/>
          <a:stretch/>
        </p:blipFill>
        <p:spPr>
          <a:xfrm>
            <a:off x="424120" y="3859353"/>
            <a:ext cx="4919903" cy="2564036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0835BD7B-E707-4BFE-B46C-70CF7809EA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64" t="11776" r="-2707" b="45640"/>
          <a:stretch/>
        </p:blipFill>
        <p:spPr>
          <a:xfrm rot="20070778">
            <a:off x="630368" y="-691511"/>
            <a:ext cx="4507408" cy="39492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6A645BD-C2CF-4D58-9E99-7E1268A0B96E}"/>
              </a:ext>
            </a:extLst>
          </p:cNvPr>
          <p:cNvSpPr/>
          <p:nvPr/>
        </p:nvSpPr>
        <p:spPr>
          <a:xfrm>
            <a:off x="1710494" y="3564438"/>
            <a:ext cx="1562101" cy="941821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7B2EC495-7EA7-41A5-A1D4-5E3B9DFF40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494" y="0"/>
            <a:ext cx="15162036" cy="49466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26D462-4AFF-4CA5-B7F6-C7CE88F4AA0E}"/>
              </a:ext>
            </a:extLst>
          </p:cNvPr>
          <p:cNvSpPr txBox="1"/>
          <p:nvPr/>
        </p:nvSpPr>
        <p:spPr>
          <a:xfrm>
            <a:off x="8810170" y="2786169"/>
            <a:ext cx="22685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C00000"/>
                </a:solidFill>
              </a:rPr>
              <a:t>hong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thóc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834ED2-C409-4085-BA68-6AEE1CE8075D}"/>
              </a:ext>
            </a:extLst>
          </p:cNvPr>
          <p:cNvSpPr txBox="1"/>
          <p:nvPr/>
        </p:nvSpPr>
        <p:spPr>
          <a:xfrm>
            <a:off x="8935650" y="3472542"/>
            <a:ext cx="17540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C00000"/>
                </a:solidFill>
              </a:rPr>
              <a:t>nhặt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cỏ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F7C172-3DAE-4942-A6A4-857E37FFBF2C}"/>
              </a:ext>
            </a:extLst>
          </p:cNvPr>
          <p:cNvSpPr txBox="1"/>
          <p:nvPr/>
        </p:nvSpPr>
        <p:spPr>
          <a:xfrm>
            <a:off x="8692882" y="4093404"/>
            <a:ext cx="16995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rgbClr val="C00000"/>
                </a:solidFill>
              </a:rPr>
              <a:t>xâu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kim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431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>
            <a:extLst>
              <a:ext uri="{FF2B5EF4-FFF2-40B4-BE49-F238E27FC236}">
                <a16:creationId xmlns:a16="http://schemas.microsoft.com/office/drawing/2014/main" id="{39F93977-C04C-4A10-880A-2C3C9B1073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36648"/>
          <a:stretch/>
        </p:blipFill>
        <p:spPr>
          <a:xfrm rot="21196005">
            <a:off x="-1343078" y="-150494"/>
            <a:ext cx="5415432" cy="3445354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A5BFC3A8-F1F2-4743-801D-2178B804465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7" t="55119"/>
          <a:stretch/>
        </p:blipFill>
        <p:spPr>
          <a:xfrm>
            <a:off x="-1" y="4191001"/>
            <a:ext cx="4203637" cy="2190750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470F7CE-5CDD-4042-93E6-2CC67E67EA9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" t="-1305" r="5696" b="40088"/>
          <a:stretch/>
        </p:blipFill>
        <p:spPr>
          <a:xfrm>
            <a:off x="3934169" y="-76797"/>
            <a:ext cx="9085827" cy="64585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6211F6E-ADC7-4A58-906C-2EAB92F97735}"/>
              </a:ext>
            </a:extLst>
          </p:cNvPr>
          <p:cNvSpPr/>
          <p:nvPr/>
        </p:nvSpPr>
        <p:spPr>
          <a:xfrm>
            <a:off x="9490528" y="5753100"/>
            <a:ext cx="1881945" cy="62865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724650-BD66-4E1A-ABE3-64C5790E266D}"/>
              </a:ext>
            </a:extLst>
          </p:cNvPr>
          <p:cNvSpPr/>
          <p:nvPr/>
        </p:nvSpPr>
        <p:spPr>
          <a:xfrm>
            <a:off x="764513" y="3600450"/>
            <a:ext cx="1407187" cy="838199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EE37F1-59F9-454F-99AA-AE0686A08DFE}"/>
              </a:ext>
            </a:extLst>
          </p:cNvPr>
          <p:cNvSpPr txBox="1"/>
          <p:nvPr/>
        </p:nvSpPr>
        <p:spPr>
          <a:xfrm>
            <a:off x="389928" y="476249"/>
            <a:ext cx="304995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2"/>
                </a:solidFill>
              </a:rPr>
              <a:t>2. </a:t>
            </a:r>
            <a:r>
              <a:rPr lang="en-US" sz="3200" dirty="0" err="1">
                <a:solidFill>
                  <a:schemeClr val="accent2"/>
                </a:solidFill>
              </a:rPr>
              <a:t>Tìm</a:t>
            </a:r>
            <a:r>
              <a:rPr lang="en-US" sz="3200" dirty="0">
                <a:solidFill>
                  <a:schemeClr val="accent2"/>
                </a:solidFill>
              </a:rPr>
              <a:t> </a:t>
            </a:r>
            <a:r>
              <a:rPr lang="en-US" sz="3200" dirty="0" err="1">
                <a:solidFill>
                  <a:schemeClr val="accent2"/>
                </a:solidFill>
              </a:rPr>
              <a:t>những</a:t>
            </a:r>
            <a:r>
              <a:rPr lang="en-US" sz="3200" dirty="0">
                <a:solidFill>
                  <a:schemeClr val="accent2"/>
                </a:solidFill>
              </a:rPr>
              <a:t> </a:t>
            </a:r>
            <a:r>
              <a:rPr lang="en-US" sz="3200" dirty="0" err="1">
                <a:solidFill>
                  <a:schemeClr val="accent2"/>
                </a:solidFill>
              </a:rPr>
              <a:t>câu</a:t>
            </a:r>
            <a:r>
              <a:rPr lang="en-US" sz="3200" dirty="0">
                <a:solidFill>
                  <a:schemeClr val="accent2"/>
                </a:solidFill>
              </a:rPr>
              <a:t> </a:t>
            </a:r>
            <a:r>
              <a:rPr lang="en-US" sz="3200" dirty="0" err="1">
                <a:solidFill>
                  <a:schemeClr val="accent2"/>
                </a:solidFill>
              </a:rPr>
              <a:t>thơ</a:t>
            </a:r>
            <a:r>
              <a:rPr lang="en-US" sz="3200" dirty="0">
                <a:solidFill>
                  <a:schemeClr val="accent2"/>
                </a:solidFill>
              </a:rPr>
              <a:t> </a:t>
            </a:r>
            <a:r>
              <a:rPr lang="en-US" sz="3200" dirty="0" err="1">
                <a:solidFill>
                  <a:schemeClr val="accent2"/>
                </a:solidFill>
              </a:rPr>
              <a:t>cho</a:t>
            </a:r>
            <a:r>
              <a:rPr lang="en-US" sz="3200" dirty="0">
                <a:solidFill>
                  <a:schemeClr val="accent2"/>
                </a:solidFill>
              </a:rPr>
              <a:t> </a:t>
            </a:r>
            <a:r>
              <a:rPr lang="en-US" sz="3200" dirty="0" err="1">
                <a:solidFill>
                  <a:schemeClr val="accent2"/>
                </a:solidFill>
              </a:rPr>
              <a:t>thấy</a:t>
            </a:r>
            <a:r>
              <a:rPr lang="en-US" sz="3200" dirty="0">
                <a:solidFill>
                  <a:schemeClr val="accent2"/>
                </a:solidFill>
              </a:rPr>
              <a:t> </a:t>
            </a:r>
            <a:r>
              <a:rPr lang="en-US" sz="3200" dirty="0" err="1">
                <a:solidFill>
                  <a:schemeClr val="accent2"/>
                </a:solidFill>
              </a:rPr>
              <a:t>nắng</a:t>
            </a:r>
            <a:r>
              <a:rPr lang="en-US" sz="3200" dirty="0">
                <a:solidFill>
                  <a:schemeClr val="accent2"/>
                </a:solidFill>
              </a:rPr>
              <a:t> </a:t>
            </a:r>
            <a:r>
              <a:rPr lang="en-US" sz="3200" dirty="0" err="1">
                <a:solidFill>
                  <a:schemeClr val="accent2"/>
                </a:solidFill>
              </a:rPr>
              <a:t>rất</a:t>
            </a:r>
            <a:r>
              <a:rPr lang="en-US" sz="3200" dirty="0">
                <a:solidFill>
                  <a:schemeClr val="accent2"/>
                </a:solidFill>
              </a:rPr>
              <a:t> </a:t>
            </a:r>
            <a:r>
              <a:rPr lang="en-US" sz="3200" dirty="0" err="1">
                <a:solidFill>
                  <a:schemeClr val="accent2"/>
                </a:solidFill>
              </a:rPr>
              <a:t>nhanh</a:t>
            </a:r>
            <a:r>
              <a:rPr lang="en-US" sz="3200" dirty="0">
                <a:solidFill>
                  <a:schemeClr val="accent2"/>
                </a:solidFill>
              </a:rPr>
              <a:t> </a:t>
            </a:r>
            <a:r>
              <a:rPr lang="en-US" sz="3200" dirty="0" err="1">
                <a:solidFill>
                  <a:schemeClr val="accent2"/>
                </a:solidFill>
              </a:rPr>
              <a:t>nhẹn</a:t>
            </a:r>
            <a:r>
              <a:rPr lang="en-US" sz="3200" dirty="0">
                <a:solidFill>
                  <a:schemeClr val="accent2"/>
                </a:solidFill>
              </a:rPr>
              <a:t>?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A92403E-2421-45F1-9F1A-3EA8C33BD7BF}"/>
              </a:ext>
            </a:extLst>
          </p:cNvPr>
          <p:cNvCxnSpPr/>
          <p:nvPr/>
        </p:nvCxnSpPr>
        <p:spPr>
          <a:xfrm>
            <a:off x="5000625" y="3619500"/>
            <a:ext cx="3609975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0962F6C-0743-40A7-9C08-A7D60F0B2620}"/>
              </a:ext>
            </a:extLst>
          </p:cNvPr>
          <p:cNvCxnSpPr>
            <a:cxnSpLocks/>
          </p:cNvCxnSpPr>
          <p:nvPr/>
        </p:nvCxnSpPr>
        <p:spPr>
          <a:xfrm>
            <a:off x="5000625" y="4102100"/>
            <a:ext cx="3025775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85DBECB-BDD7-4CE8-8287-6576BE0B6E26}"/>
              </a:ext>
            </a:extLst>
          </p:cNvPr>
          <p:cNvCxnSpPr>
            <a:cxnSpLocks/>
          </p:cNvCxnSpPr>
          <p:nvPr/>
        </p:nvCxnSpPr>
        <p:spPr>
          <a:xfrm>
            <a:off x="5000625" y="4521200"/>
            <a:ext cx="2924175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2D20D37-16E9-4C1A-BE96-27A5F6C45A6B}"/>
              </a:ext>
            </a:extLst>
          </p:cNvPr>
          <p:cNvCxnSpPr>
            <a:cxnSpLocks/>
          </p:cNvCxnSpPr>
          <p:nvPr/>
        </p:nvCxnSpPr>
        <p:spPr>
          <a:xfrm>
            <a:off x="4911725" y="5461000"/>
            <a:ext cx="3013075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095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13A5C966-BE4A-466D-98C5-373A7515A1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7" t="55119"/>
          <a:stretch/>
        </p:blipFill>
        <p:spPr>
          <a:xfrm>
            <a:off x="4129016" y="3429000"/>
            <a:ext cx="6083371" cy="317038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0835BD7B-E707-4BFE-B46C-70CF7809EA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64" t="11776" r="-2707" b="45640"/>
          <a:stretch/>
        </p:blipFill>
        <p:spPr>
          <a:xfrm rot="20070778">
            <a:off x="630369" y="-423498"/>
            <a:ext cx="4507408" cy="39492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6A645BD-C2CF-4D58-9E99-7E1268A0B96E}"/>
              </a:ext>
            </a:extLst>
          </p:cNvPr>
          <p:cNvSpPr/>
          <p:nvPr/>
        </p:nvSpPr>
        <p:spPr>
          <a:xfrm>
            <a:off x="6150587" y="3361541"/>
            <a:ext cx="1562101" cy="941821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06F7EA67-5150-4F8D-91E8-BE168636D2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5" t="36279" r="36544" b="48468"/>
          <a:stretch/>
        </p:blipFill>
        <p:spPr>
          <a:xfrm>
            <a:off x="3439761" y="1589332"/>
            <a:ext cx="6429453" cy="92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419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A_库_图片 6">
            <a:extLst>
              <a:ext uri="{FF2B5EF4-FFF2-40B4-BE49-F238E27FC236}">
                <a16:creationId xmlns:a16="http://schemas.microsoft.com/office/drawing/2014/main" id="{28075BBB-7718-48B9-811A-0713ED95E92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33868" y="224661"/>
            <a:ext cx="5493902" cy="3461882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pic>
        <p:nvPicPr>
          <p:cNvPr id="34" name="图片 29">
            <a:extLst>
              <a:ext uri="{FF2B5EF4-FFF2-40B4-BE49-F238E27FC236}">
                <a16:creationId xmlns:a16="http://schemas.microsoft.com/office/drawing/2014/main" id="{8208C961-8E27-4E15-9894-71376052BF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34" y="3077022"/>
            <a:ext cx="3048000" cy="2493818"/>
          </a:xfrm>
          <a:prstGeom prst="rect">
            <a:avLst/>
          </a:prstGeom>
        </p:spPr>
      </p:pic>
      <p:pic>
        <p:nvPicPr>
          <p:cNvPr id="12" name="图片 2">
            <a:extLst>
              <a:ext uri="{FF2B5EF4-FFF2-40B4-BE49-F238E27FC236}">
                <a16:creationId xmlns:a16="http://schemas.microsoft.com/office/drawing/2014/main" id="{A9C3853C-DDF9-4F55-9A7A-B7E106C6305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7847" r="-2418" b="39501"/>
          <a:stretch/>
        </p:blipFill>
        <p:spPr>
          <a:xfrm>
            <a:off x="2057579" y="2751051"/>
            <a:ext cx="3709549" cy="318976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A8658B1-639E-4B0E-B427-D1B1C617C2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64" y="4345934"/>
            <a:ext cx="2200275" cy="2200275"/>
          </a:xfrm>
          <a:prstGeom prst="rect">
            <a:avLst/>
          </a:prstGeom>
        </p:spPr>
      </p:pic>
      <p:pic>
        <p:nvPicPr>
          <p:cNvPr id="2" name="图片 36">
            <a:extLst>
              <a:ext uri="{FF2B5EF4-FFF2-40B4-BE49-F238E27FC236}">
                <a16:creationId xmlns:a16="http://schemas.microsoft.com/office/drawing/2014/main" id="{664CE208-B3A3-4F9D-A6F3-69E326508E4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81707" y="1047497"/>
            <a:ext cx="2638002" cy="5235304"/>
          </a:xfrm>
          <a:prstGeom prst="rect">
            <a:avLst/>
          </a:prstGeom>
        </p:spPr>
      </p:pic>
      <p:grpSp>
        <p:nvGrpSpPr>
          <p:cNvPr id="35" name="组合 30">
            <a:extLst>
              <a:ext uri="{FF2B5EF4-FFF2-40B4-BE49-F238E27FC236}">
                <a16:creationId xmlns:a16="http://schemas.microsoft.com/office/drawing/2014/main" id="{34CD9A9D-7C7E-4113-A437-517E9CB45775}"/>
              </a:ext>
            </a:extLst>
          </p:cNvPr>
          <p:cNvGrpSpPr/>
          <p:nvPr/>
        </p:nvGrpSpPr>
        <p:grpSpPr>
          <a:xfrm>
            <a:off x="-17585" y="5309440"/>
            <a:ext cx="12203723" cy="1123362"/>
            <a:chOff x="-17585" y="5729324"/>
            <a:chExt cx="12203723" cy="1123362"/>
          </a:xfrm>
        </p:grpSpPr>
        <p:pic>
          <p:nvPicPr>
            <p:cNvPr id="36" name="图片 31">
              <a:extLst>
                <a:ext uri="{FF2B5EF4-FFF2-40B4-BE49-F238E27FC236}">
                  <a16:creationId xmlns:a16="http://schemas.microsoft.com/office/drawing/2014/main" id="{2D98B064-9EFD-485D-BFC6-EE924F2276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37" name="图片 32">
              <a:extLst>
                <a:ext uri="{FF2B5EF4-FFF2-40B4-BE49-F238E27FC236}">
                  <a16:creationId xmlns:a16="http://schemas.microsoft.com/office/drawing/2014/main" id="{2EDC17DE-4B67-4A45-8289-CC9EE9AA24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B2AAC5F2-7D29-4438-96F3-3EE2EBA1D4C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480974" y="576465"/>
            <a:ext cx="1445829" cy="1688125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D4EE53A3-3ECD-4A36-A959-B3C91F0AC8B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3448161" y="868637"/>
            <a:ext cx="1072664" cy="1462568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F68AA0C2-6150-4460-B185-C11B2CA25A3D}"/>
              </a:ext>
            </a:extLst>
          </p:cNvPr>
          <p:cNvSpPr txBox="1"/>
          <p:nvPr/>
        </p:nvSpPr>
        <p:spPr>
          <a:xfrm flipH="1">
            <a:off x="5632523" y="1693992"/>
            <a:ext cx="3808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60380F"/>
                </a:solidFill>
                <a:latin typeface="UTM Avo" panose="02040603050506020204" pitchFamily="18" charset="0"/>
              </a:rPr>
              <a:t>HỌC THUỘC LÒNG</a:t>
            </a:r>
          </a:p>
        </p:txBody>
      </p:sp>
    </p:spTree>
    <p:extLst>
      <p:ext uri="{BB962C8B-B14F-4D97-AF65-F5344CB8AC3E}">
        <p14:creationId xmlns:p14="http://schemas.microsoft.com/office/powerpoint/2010/main" val="3366603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A5BFC3A8-F1F2-4743-801D-2178B80446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7" t="55119"/>
          <a:stretch/>
        </p:blipFill>
        <p:spPr>
          <a:xfrm>
            <a:off x="-1" y="4191001"/>
            <a:ext cx="4203637" cy="2190750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470F7CE-5CDD-4042-93E6-2CC67E67EA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" t="-1305" r="5696" b="40088"/>
          <a:stretch/>
        </p:blipFill>
        <p:spPr>
          <a:xfrm>
            <a:off x="3198908" y="-285751"/>
            <a:ext cx="9299383" cy="66103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6211F6E-ADC7-4A58-906C-2EAB92F97735}"/>
              </a:ext>
            </a:extLst>
          </p:cNvPr>
          <p:cNvSpPr/>
          <p:nvPr/>
        </p:nvSpPr>
        <p:spPr>
          <a:xfrm>
            <a:off x="8648700" y="5753100"/>
            <a:ext cx="1881945" cy="62865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724650-BD66-4E1A-ABE3-64C5790E266D}"/>
              </a:ext>
            </a:extLst>
          </p:cNvPr>
          <p:cNvSpPr/>
          <p:nvPr/>
        </p:nvSpPr>
        <p:spPr>
          <a:xfrm>
            <a:off x="764513" y="3600450"/>
            <a:ext cx="1407187" cy="838199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893FFD-B5B0-46D0-8B38-FDF9F554E26A}"/>
              </a:ext>
            </a:extLst>
          </p:cNvPr>
          <p:cNvSpPr/>
          <p:nvPr/>
        </p:nvSpPr>
        <p:spPr>
          <a:xfrm>
            <a:off x="5092262" y="1261241"/>
            <a:ext cx="2554014" cy="362607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638363-6DD3-45A7-83DE-151FC6F6E68A}"/>
              </a:ext>
            </a:extLst>
          </p:cNvPr>
          <p:cNvSpPr/>
          <p:nvPr/>
        </p:nvSpPr>
        <p:spPr>
          <a:xfrm>
            <a:off x="4818992" y="1689537"/>
            <a:ext cx="3268717" cy="50187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2844AC-F1BF-4B83-A9FE-D55125FEB114}"/>
              </a:ext>
            </a:extLst>
          </p:cNvPr>
          <p:cNvSpPr/>
          <p:nvPr/>
        </p:nvSpPr>
        <p:spPr>
          <a:xfrm>
            <a:off x="4734910" y="2191407"/>
            <a:ext cx="3268717" cy="50187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756E27-CFBA-43DB-864C-36454ABCC6CD}"/>
              </a:ext>
            </a:extLst>
          </p:cNvPr>
          <p:cNvSpPr/>
          <p:nvPr/>
        </p:nvSpPr>
        <p:spPr>
          <a:xfrm>
            <a:off x="5092262" y="2530693"/>
            <a:ext cx="3268717" cy="50187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419724-5C36-49AC-8455-5CF85B5F5B72}"/>
              </a:ext>
            </a:extLst>
          </p:cNvPr>
          <p:cNvSpPr/>
          <p:nvPr/>
        </p:nvSpPr>
        <p:spPr>
          <a:xfrm>
            <a:off x="5092262" y="3018931"/>
            <a:ext cx="3268717" cy="50187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2A18AE-855B-40BF-BEEF-7EE427BE5D9D}"/>
              </a:ext>
            </a:extLst>
          </p:cNvPr>
          <p:cNvSpPr/>
          <p:nvPr/>
        </p:nvSpPr>
        <p:spPr>
          <a:xfrm>
            <a:off x="5207875" y="3599136"/>
            <a:ext cx="2438401" cy="409903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4F35BF7-C45D-4C9F-A373-DCD71BB03A1D}"/>
              </a:ext>
            </a:extLst>
          </p:cNvPr>
          <p:cNvSpPr/>
          <p:nvPr/>
        </p:nvSpPr>
        <p:spPr>
          <a:xfrm>
            <a:off x="5092262" y="4019382"/>
            <a:ext cx="2310283" cy="50187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002713-6BE3-43CD-B267-E3C82AD03727}"/>
              </a:ext>
            </a:extLst>
          </p:cNvPr>
          <p:cNvSpPr/>
          <p:nvPr/>
        </p:nvSpPr>
        <p:spPr>
          <a:xfrm>
            <a:off x="4719649" y="4507620"/>
            <a:ext cx="3268717" cy="403092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849AA1-4BFD-43FF-BF25-9B5980E78F86}"/>
              </a:ext>
            </a:extLst>
          </p:cNvPr>
          <p:cNvSpPr/>
          <p:nvPr/>
        </p:nvSpPr>
        <p:spPr>
          <a:xfrm>
            <a:off x="4719648" y="4877944"/>
            <a:ext cx="3268717" cy="50187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7E960F-4880-415D-BBAB-291ADAA06BDD}"/>
              </a:ext>
            </a:extLst>
          </p:cNvPr>
          <p:cNvSpPr/>
          <p:nvPr/>
        </p:nvSpPr>
        <p:spPr>
          <a:xfrm>
            <a:off x="5092262" y="5345656"/>
            <a:ext cx="3268717" cy="501870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6EF195-EEE6-4F84-9DB0-B8BF77DEEB91}"/>
              </a:ext>
            </a:extLst>
          </p:cNvPr>
          <p:cNvSpPr/>
          <p:nvPr/>
        </p:nvSpPr>
        <p:spPr>
          <a:xfrm>
            <a:off x="4123407" y="955365"/>
            <a:ext cx="3268717" cy="5035532"/>
          </a:xfrm>
          <a:prstGeom prst="rect">
            <a:avLst/>
          </a:prstGeom>
          <a:solidFill>
            <a:srgbClr val="FFF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762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2154</TotalTime>
  <Words>73</Words>
  <Application>Microsoft Office PowerPoint</Application>
  <PresentationFormat>Widescreen</PresentationFormat>
  <Paragraphs>29</Paragraphs>
  <Slides>21</Slides>
  <Notes>14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UTM Avo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 Van</dc:creator>
  <cp:lastModifiedBy>Administrator</cp:lastModifiedBy>
  <cp:revision>117</cp:revision>
  <dcterms:created xsi:type="dcterms:W3CDTF">2021-10-30T04:56:06Z</dcterms:created>
  <dcterms:modified xsi:type="dcterms:W3CDTF">2022-03-08T11:55:37Z</dcterms:modified>
</cp:coreProperties>
</file>