
<file path=[Content_Types].xml><?xml version="1.0" encoding="utf-8"?>
<Types xmlns="http://schemas.openxmlformats.org/package/2006/content-types">
  <Default Extension="png" ContentType="image/png"/>
  <Default Extension="m4a" ContentType="audio/mp4"/>
  <Default Extension="jpeg" ContentType="image/jpeg"/>
  <Default Extension="rels" ContentType="application/vnd.openxmlformats-package.relationships+xml"/>
  <Default Extension="xml" ContentType="application/xml"/>
  <Default Extension="wav" ContentType="audio/x-wav"/>
  <Default Extension="gif" ContentType="image/gif"/>
  <Default Extension="mp4" ContentType="video/mp4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84" r:id="rId1"/>
  </p:sldMasterIdLst>
  <p:notesMasterIdLst>
    <p:notesMasterId r:id="rId18"/>
  </p:notesMasterIdLst>
  <p:sldIdLst>
    <p:sldId id="449" r:id="rId2"/>
    <p:sldId id="275" r:id="rId3"/>
    <p:sldId id="294" r:id="rId4"/>
    <p:sldId id="295" r:id="rId5"/>
    <p:sldId id="296" r:id="rId6"/>
    <p:sldId id="270" r:id="rId7"/>
    <p:sldId id="278" r:id="rId8"/>
    <p:sldId id="276" r:id="rId9"/>
    <p:sldId id="279" r:id="rId10"/>
    <p:sldId id="282" r:id="rId11"/>
    <p:sldId id="291" r:id="rId12"/>
    <p:sldId id="292" r:id="rId13"/>
    <p:sldId id="281" r:id="rId14"/>
    <p:sldId id="293" r:id="rId15"/>
    <p:sldId id="283" r:id="rId16"/>
    <p:sldId id="284" r:id="rId17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7707"/>
    <a:srgbClr val="FFFF99"/>
    <a:srgbClr val="404040"/>
    <a:srgbClr val="FFFBF7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2173" autoAdjust="0"/>
    <p:restoredTop sz="91344" autoAdjust="0"/>
  </p:normalViewPr>
  <p:slideViewPr>
    <p:cSldViewPr snapToGrid="0">
      <p:cViewPr varScale="1">
        <p:scale>
          <a:sx n="66" d="100"/>
          <a:sy n="66" d="100"/>
        </p:scale>
        <p:origin x="1014" y="7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notesMaster" Target="notesMasters/notesMaster1.xml"/><Relationship Id="rId3" Type="http://schemas.openxmlformats.org/officeDocument/2006/relationships/slide" Target="slides/slide2.xml"/><Relationship Id="rId21" Type="http://schemas.openxmlformats.org/officeDocument/2006/relationships/theme" Target="theme/theme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A03A16A7-3CB8-4CB2-A748-57A60BCE7707}" type="datetimeFigureOut">
              <a:rPr lang="en-US" smtClean="0"/>
              <a:t>3/9/2022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4E866DCB-A0B7-403F-B384-F450E6A3287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4950099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0AE39EF-C0E5-4896-B9D3-7E7938E4611D}" type="slidenum">
              <a:rPr lang="zh-CN" altLang="en-US" smtClean="0"/>
              <a:t>1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016842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Slide" type="title" preserve="1">
  <p:cSld name="1_Title Slide">
    <p:spTree>
      <p:nvGrpSpPr>
        <p:cNvPr id="1" name="Shape 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Google Shape;12;p7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-101447" y="-90897"/>
            <a:ext cx="12613688" cy="7095200"/>
          </a:xfrm>
          <a:prstGeom prst="rect">
            <a:avLst/>
          </a:prstGeom>
          <a:noFill/>
          <a:ln>
            <a:noFill/>
          </a:ln>
        </p:spPr>
      </p:pic>
      <p:sp>
        <p:nvSpPr>
          <p:cNvPr id="13" name="Google Shape;13;p7"/>
          <p:cNvSpPr txBox="1"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Arial"/>
              <a:buNone/>
              <a:defRPr sz="60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r>
              <a:rPr lang="en-US"/>
              <a:t>Click to edit Master title style</a:t>
            </a:r>
            <a:endParaRPr/>
          </a:p>
        </p:txBody>
      </p:sp>
      <p:sp>
        <p:nvSpPr>
          <p:cNvPr id="14" name="Google Shape;14;p7"/>
          <p:cNvSpPr txBox="1">
            <a:spLocks noGrp="1"/>
          </p:cNvSpPr>
          <p:nvPr>
            <p:ph type="subTitle" idx="1"/>
          </p:nvPr>
        </p:nvSpPr>
        <p:spPr>
          <a:xfrm>
            <a:off x="1524000" y="3602037"/>
            <a:ext cx="9144000" cy="16557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lvl="0" algn="ctr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/>
            </a:lvl1pPr>
            <a:lvl2pPr lvl="1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/>
            </a:lvl2pPr>
            <a:lvl3pPr lvl="2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/>
            </a:lvl3pPr>
            <a:lvl4pPr lvl="3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4pPr>
            <a:lvl5pPr lvl="4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5pPr>
            <a:lvl6pPr lvl="5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6pPr>
            <a:lvl7pPr lvl="6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7pPr>
            <a:lvl8pPr lvl="7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8pPr>
            <a:lvl9pPr lvl="8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/>
          </a:p>
        </p:txBody>
      </p:sp>
      <p:sp>
        <p:nvSpPr>
          <p:cNvPr id="15" name="Google Shape;15;p7"/>
          <p:cNvSpPr txBox="1">
            <a:spLocks noGrp="1"/>
          </p:cNvSpPr>
          <p:nvPr>
            <p:ph type="dt" idx="10"/>
          </p:nvPr>
        </p:nvSpPr>
        <p:spPr>
          <a:xfrm>
            <a:off x="838200" y="6356352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fld id="{FE1C8935-5503-46B3-AA64-FDD06962785D}" type="datetimeFigureOut">
              <a:rPr lang="en-US" smtClean="0"/>
              <a:t>3/9/2022</a:t>
            </a:fld>
            <a:endParaRPr lang="en-US"/>
          </a:p>
        </p:txBody>
      </p:sp>
      <p:sp>
        <p:nvSpPr>
          <p:cNvPr id="16" name="Google Shape;16;p7"/>
          <p:cNvSpPr txBox="1">
            <a:spLocks noGrp="1"/>
          </p:cNvSpPr>
          <p:nvPr>
            <p:ph type="ftr" idx="11"/>
          </p:nvPr>
        </p:nvSpPr>
        <p:spPr>
          <a:xfrm>
            <a:off x="4038600" y="6356352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lang="en-US"/>
          </a:p>
        </p:txBody>
      </p:sp>
      <p:sp>
        <p:nvSpPr>
          <p:cNvPr id="17" name="Google Shape;17;p7"/>
          <p:cNvSpPr txBox="1">
            <a:spLocks noGrp="1"/>
          </p:cNvSpPr>
          <p:nvPr>
            <p:ph type="sldNum" idx="12"/>
          </p:nvPr>
        </p:nvSpPr>
        <p:spPr>
          <a:xfrm>
            <a:off x="8610600" y="6356352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fld id="{9306B73E-E889-4101-943F-C932486AC50A}" type="slidenum">
              <a:rPr lang="en-US" smtClean="0"/>
              <a:t>‹#›</a:t>
            </a:fld>
            <a:endParaRPr lang="en-US"/>
          </a:p>
        </p:txBody>
      </p:sp>
      <p:sp>
        <p:nvSpPr>
          <p:cNvPr id="18" name="Google Shape;18;p7"/>
          <p:cNvSpPr/>
          <p:nvPr/>
        </p:nvSpPr>
        <p:spPr>
          <a:xfrm>
            <a:off x="2629365" y="1930598"/>
            <a:ext cx="852023" cy="852023"/>
          </a:xfrm>
          <a:prstGeom prst="ellipse">
            <a:avLst/>
          </a:prstGeom>
          <a:solidFill>
            <a:srgbClr val="FEE599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9" name="Oval 8">
            <a:extLst>
              <a:ext uri="{FF2B5EF4-FFF2-40B4-BE49-F238E27FC236}">
                <a16:creationId xmlns:a16="http://schemas.microsoft.com/office/drawing/2014/main" id="{1146B2CB-5A67-4AB8-9A1B-7AE29B183FB4}"/>
              </a:ext>
            </a:extLst>
          </p:cNvPr>
          <p:cNvSpPr/>
          <p:nvPr userDrawn="1"/>
        </p:nvSpPr>
        <p:spPr>
          <a:xfrm>
            <a:off x="2629365" y="1930598"/>
            <a:ext cx="852023" cy="852023"/>
          </a:xfrm>
          <a:prstGeom prst="ellipse">
            <a:avLst/>
          </a:prstGeom>
          <a:solidFill>
            <a:schemeClr val="accent4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00"/>
          </a:p>
        </p:txBody>
      </p:sp>
      <p:sp>
        <p:nvSpPr>
          <p:cNvPr id="2" name="Oval 1">
            <a:extLst>
              <a:ext uri="{FF2B5EF4-FFF2-40B4-BE49-F238E27FC236}">
                <a16:creationId xmlns:a16="http://schemas.microsoft.com/office/drawing/2014/main" id="{55BF17BB-90D7-48D1-A408-C4A17A18C95C}"/>
              </a:ext>
            </a:extLst>
          </p:cNvPr>
          <p:cNvSpPr/>
          <p:nvPr userDrawn="1"/>
        </p:nvSpPr>
        <p:spPr>
          <a:xfrm>
            <a:off x="11139858" y="4"/>
            <a:ext cx="1153593" cy="1406769"/>
          </a:xfrm>
          <a:prstGeom prst="ellipse">
            <a:avLst/>
          </a:prstGeom>
          <a:solidFill>
            <a:srgbClr val="29AE9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00"/>
          </a:p>
        </p:txBody>
      </p:sp>
    </p:spTree>
    <p:extLst>
      <p:ext uri="{BB962C8B-B14F-4D97-AF65-F5344CB8AC3E}">
        <p14:creationId xmlns:p14="http://schemas.microsoft.com/office/powerpoint/2010/main" val="284775268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Content" preserve="1" userDrawn="1">
  <p:cSld name="2_Title and Content">
    <p:spTree>
      <p:nvGrpSpPr>
        <p:cNvPr id="1" name="Shape 1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" name="Google Shape;20;p8"/>
          <p:cNvPicPr preferRelativeResize="0"/>
          <p:nvPr userDrawn="1"/>
        </p:nvPicPr>
        <p:blipFill rotWithShape="1">
          <a:blip r:embed="rId2">
            <a:alphaModFix/>
          </a:blip>
          <a:srcRect/>
          <a:stretch/>
        </p:blipFill>
        <p:spPr>
          <a:xfrm>
            <a:off x="5" y="20645"/>
            <a:ext cx="12184879" cy="6816715"/>
          </a:xfrm>
          <a:prstGeom prst="rect">
            <a:avLst/>
          </a:prstGeom>
          <a:noFill/>
          <a:ln>
            <a:noFill/>
          </a:ln>
        </p:spPr>
      </p:pic>
      <p:sp>
        <p:nvSpPr>
          <p:cNvPr id="23" name="Google Shape;23;p8"/>
          <p:cNvSpPr txBox="1">
            <a:spLocks noGrp="1"/>
          </p:cNvSpPr>
          <p:nvPr>
            <p:ph type="dt" idx="10"/>
          </p:nvPr>
        </p:nvSpPr>
        <p:spPr>
          <a:xfrm>
            <a:off x="838200" y="6356352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fld id="{FE1C8935-5503-46B3-AA64-FDD06962785D}" type="datetimeFigureOut">
              <a:rPr lang="en-US" smtClean="0"/>
              <a:t>3/9/2022</a:t>
            </a:fld>
            <a:endParaRPr lang="en-US"/>
          </a:p>
        </p:txBody>
      </p:sp>
      <p:sp>
        <p:nvSpPr>
          <p:cNvPr id="24" name="Google Shape;24;p8"/>
          <p:cNvSpPr txBox="1">
            <a:spLocks noGrp="1"/>
          </p:cNvSpPr>
          <p:nvPr>
            <p:ph type="ftr" idx="11"/>
          </p:nvPr>
        </p:nvSpPr>
        <p:spPr>
          <a:xfrm>
            <a:off x="4038600" y="6356352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lang="en-US"/>
          </a:p>
        </p:txBody>
      </p:sp>
      <p:sp>
        <p:nvSpPr>
          <p:cNvPr id="25" name="Google Shape;25;p8"/>
          <p:cNvSpPr txBox="1">
            <a:spLocks noGrp="1"/>
          </p:cNvSpPr>
          <p:nvPr>
            <p:ph type="sldNum" idx="12"/>
          </p:nvPr>
        </p:nvSpPr>
        <p:spPr>
          <a:xfrm>
            <a:off x="8610600" y="6356352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fld id="{9306B73E-E889-4101-943F-C932486AC50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0345790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1_Title and Content" preserve="1" userDrawn="1">
  <p:cSld name="2_Title and Content">
    <p:spTree>
      <p:nvGrpSpPr>
        <p:cNvPr id="1" name="Shape 2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7" name="Google Shape;27;p9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9525" y="2005"/>
            <a:ext cx="12165839" cy="6853995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174375302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2_Title and Content" preserve="1" userDrawn="1">
  <p:cSld name="2_Title and Content">
    <p:spTree>
      <p:nvGrpSpPr>
        <p:cNvPr id="1" name="Shape 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4" name="Google Shape;34;p10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9525" y="2007"/>
            <a:ext cx="12165839" cy="6853993"/>
          </a:xfrm>
          <a:prstGeom prst="rect">
            <a:avLst/>
          </a:prstGeom>
          <a:noFill/>
          <a:ln>
            <a:noFill/>
          </a:ln>
        </p:spPr>
      </p:pic>
      <p:sp>
        <p:nvSpPr>
          <p:cNvPr id="37" name="Google Shape;37;p10"/>
          <p:cNvSpPr txBox="1">
            <a:spLocks noGrp="1"/>
          </p:cNvSpPr>
          <p:nvPr>
            <p:ph type="dt" idx="10"/>
          </p:nvPr>
        </p:nvSpPr>
        <p:spPr>
          <a:xfrm>
            <a:off x="838200" y="6356352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fld id="{FE1C8935-5503-46B3-AA64-FDD06962785D}" type="datetimeFigureOut">
              <a:rPr lang="en-US" smtClean="0"/>
              <a:t>3/9/2022</a:t>
            </a:fld>
            <a:endParaRPr lang="en-US"/>
          </a:p>
        </p:txBody>
      </p:sp>
      <p:sp>
        <p:nvSpPr>
          <p:cNvPr id="38" name="Google Shape;38;p10"/>
          <p:cNvSpPr txBox="1">
            <a:spLocks noGrp="1"/>
          </p:cNvSpPr>
          <p:nvPr>
            <p:ph type="ftr" idx="11"/>
          </p:nvPr>
        </p:nvSpPr>
        <p:spPr>
          <a:xfrm>
            <a:off x="4038600" y="6356352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lang="en-US"/>
          </a:p>
        </p:txBody>
      </p:sp>
      <p:sp>
        <p:nvSpPr>
          <p:cNvPr id="39" name="Google Shape;39;p10"/>
          <p:cNvSpPr txBox="1">
            <a:spLocks noGrp="1"/>
          </p:cNvSpPr>
          <p:nvPr>
            <p:ph type="sldNum" idx="12"/>
          </p:nvPr>
        </p:nvSpPr>
        <p:spPr>
          <a:xfrm>
            <a:off x="8610600" y="6356352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fld id="{9306B73E-E889-4101-943F-C932486AC50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7575698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omparison" preserve="1" userDrawn="1">
  <p:cSld name="1_Comparison">
    <p:spTree>
      <p:nvGrpSpPr>
        <p:cNvPr id="1" name="Shape 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9" name="Google Shape;49;p11"/>
          <p:cNvPicPr preferRelativeResize="0"/>
          <p:nvPr userDrawn="1"/>
        </p:nvPicPr>
        <p:blipFill rotWithShape="1">
          <a:blip r:embed="rId2">
            <a:alphaModFix/>
          </a:blip>
          <a:srcRect/>
          <a:stretch/>
        </p:blipFill>
        <p:spPr>
          <a:xfrm>
            <a:off x="-165100" y="-68826"/>
            <a:ext cx="12513464" cy="7000539"/>
          </a:xfrm>
          <a:prstGeom prst="rect">
            <a:avLst/>
          </a:prstGeom>
          <a:noFill/>
          <a:ln>
            <a:noFill/>
          </a:ln>
        </p:spPr>
      </p:pic>
      <p:sp>
        <p:nvSpPr>
          <p:cNvPr id="46" name="Google Shape;46;p11"/>
          <p:cNvSpPr txBox="1">
            <a:spLocks noGrp="1"/>
          </p:cNvSpPr>
          <p:nvPr>
            <p:ph type="dt" idx="10"/>
          </p:nvPr>
        </p:nvSpPr>
        <p:spPr>
          <a:xfrm>
            <a:off x="838200" y="6356352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fld id="{97561B3B-9BA6-4C4D-8B30-45AEED0A188D}" type="datetimeFigureOut">
              <a:rPr lang="en-US" smtClean="0"/>
              <a:t>3/9/2022</a:t>
            </a:fld>
            <a:endParaRPr lang="en-US"/>
          </a:p>
        </p:txBody>
      </p:sp>
      <p:sp>
        <p:nvSpPr>
          <p:cNvPr id="47" name="Google Shape;47;p11"/>
          <p:cNvSpPr txBox="1">
            <a:spLocks noGrp="1"/>
          </p:cNvSpPr>
          <p:nvPr>
            <p:ph type="ftr" idx="11"/>
          </p:nvPr>
        </p:nvSpPr>
        <p:spPr>
          <a:xfrm>
            <a:off x="4038600" y="6356352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lang="en-US"/>
          </a:p>
        </p:txBody>
      </p:sp>
      <p:sp>
        <p:nvSpPr>
          <p:cNvPr id="48" name="Google Shape;48;p11"/>
          <p:cNvSpPr txBox="1">
            <a:spLocks noGrp="1"/>
          </p:cNvSpPr>
          <p:nvPr>
            <p:ph type="sldNum" idx="12"/>
          </p:nvPr>
        </p:nvSpPr>
        <p:spPr>
          <a:xfrm>
            <a:off x="8610600" y="6356352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fld id="{4DADA5AD-FBF5-4393-A73C-EEA18769A2C6}" type="slidenum">
              <a:rPr lang="en-US" smtClean="0"/>
              <a:t>‹#›</a:t>
            </a:fld>
            <a:endParaRPr lang="en-US"/>
          </a:p>
        </p:txBody>
      </p:sp>
      <p:sp>
        <p:nvSpPr>
          <p:cNvPr id="11" name="Oval 10">
            <a:extLst>
              <a:ext uri="{FF2B5EF4-FFF2-40B4-BE49-F238E27FC236}">
                <a16:creationId xmlns:a16="http://schemas.microsoft.com/office/drawing/2014/main" id="{20C92834-F07F-4579-8623-1CF3469E4D08}"/>
              </a:ext>
            </a:extLst>
          </p:cNvPr>
          <p:cNvSpPr/>
          <p:nvPr userDrawn="1"/>
        </p:nvSpPr>
        <p:spPr>
          <a:xfrm>
            <a:off x="10917877" y="186277"/>
            <a:ext cx="1284651" cy="1284651"/>
          </a:xfrm>
          <a:prstGeom prst="ellipse">
            <a:avLst/>
          </a:prstGeom>
          <a:solidFill>
            <a:srgbClr val="29AE9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 sz="1800"/>
          </a:p>
        </p:txBody>
      </p:sp>
    </p:spTree>
    <p:extLst>
      <p:ext uri="{BB962C8B-B14F-4D97-AF65-F5344CB8AC3E}">
        <p14:creationId xmlns:p14="http://schemas.microsoft.com/office/powerpoint/2010/main" val="240411079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>
            <a:extLst>
              <a:ext uri="{FF2B5EF4-FFF2-40B4-BE49-F238E27FC236}">
                <a16:creationId xmlns:a16="http://schemas.microsoft.com/office/drawing/2014/main" id="{6D1F7F18-CCB7-414F-B16B-64885FE5FED7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-101448" y="-90897"/>
            <a:ext cx="12613690" cy="70952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0ED805BF-682A-40E7-A8E6-EFFF65BEC289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55ACBDF3-D54A-4F8A-9ACC-26F0AF54210C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7DE62C5-69E7-4A83-8593-1781013135A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E1C8935-5503-46B3-AA64-FDD06962785D}" type="datetimeFigureOut">
              <a:rPr lang="en-US" smtClean="0"/>
              <a:t>3/9/2022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624EA7C-0BEB-441A-8A40-755387E10E0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8DC6656-9747-40E9-A931-748DC0D7F7A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06B73E-E889-4101-943F-C932486AC50A}" type="slidenum">
              <a:rPr lang="en-US" smtClean="0"/>
              <a:t>‹#›</a:t>
            </a:fld>
            <a:endParaRPr lang="en-US"/>
          </a:p>
        </p:txBody>
      </p:sp>
      <p:sp>
        <p:nvSpPr>
          <p:cNvPr id="8" name="Oval 7">
            <a:extLst>
              <a:ext uri="{FF2B5EF4-FFF2-40B4-BE49-F238E27FC236}">
                <a16:creationId xmlns:a16="http://schemas.microsoft.com/office/drawing/2014/main" id="{E36E4766-883B-4D27-9EF0-95A9BD22266C}"/>
              </a:ext>
            </a:extLst>
          </p:cNvPr>
          <p:cNvSpPr/>
          <p:nvPr userDrawn="1"/>
        </p:nvSpPr>
        <p:spPr>
          <a:xfrm>
            <a:off x="2629361" y="1930595"/>
            <a:ext cx="852022" cy="852022"/>
          </a:xfrm>
          <a:prstGeom prst="ellipse">
            <a:avLst/>
          </a:prstGeom>
          <a:solidFill>
            <a:schemeClr val="accent4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5467561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>
            <a:extLst>
              <a:ext uri="{FF2B5EF4-FFF2-40B4-BE49-F238E27FC236}">
                <a16:creationId xmlns:a16="http://schemas.microsoft.com/office/drawing/2014/main" id="{BB350663-EC9A-4C44-B607-B63DB2B7FE3A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0" y="1"/>
            <a:ext cx="12184879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35246000-100C-40C4-BEF3-5A3E38B6997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DFDF0F9-3FE1-432B-9703-5AE876434F3A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5F75A5E0-2AFF-4AB5-ACE6-7DA7CD46618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E1C8935-5503-46B3-AA64-FDD06962785D}" type="datetimeFigureOut">
              <a:rPr lang="en-US" smtClean="0"/>
              <a:t>3/9/2022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BF69C67-F520-4179-9639-626A9980914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C75F03E5-824A-4731-8801-F2B2084D9AC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06B73E-E889-4101-943F-C932486AC50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6749605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1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>
            <a:extLst>
              <a:ext uri="{FF2B5EF4-FFF2-40B4-BE49-F238E27FC236}">
                <a16:creationId xmlns:a16="http://schemas.microsoft.com/office/drawing/2014/main" id="{BB350663-EC9A-4C44-B607-B63DB2B7FE3A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0" y="2004"/>
            <a:ext cx="12184879" cy="6853994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35246000-100C-40C4-BEF3-5A3E38B6997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DFDF0F9-3FE1-432B-9703-5AE876434F3A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5F75A5E0-2AFF-4AB5-ACE6-7DA7CD46618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E1C8935-5503-46B3-AA64-FDD06962785D}" type="datetimeFigureOut">
              <a:rPr lang="en-US" smtClean="0"/>
              <a:t>3/9/2022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BF69C67-F520-4179-9639-626A9980914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C75F03E5-824A-4731-8801-F2B2084D9AC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06B73E-E889-4101-943F-C932486AC50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8901372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>
            <a:extLst>
              <a:ext uri="{FF2B5EF4-FFF2-40B4-BE49-F238E27FC236}">
                <a16:creationId xmlns:a16="http://schemas.microsoft.com/office/drawing/2014/main" id="{B6B4D996-D27A-45F3-8A94-7114A45F7763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0" y="2004"/>
            <a:ext cx="12184879" cy="6853994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2AAFCBFE-611A-4CAB-A894-937638D9FDD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52E8545-01CE-4FAF-BFB4-D08B76DD53D7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F39B6410-3F70-4DB6-82F8-946CB7F5F44D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342760664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>
            <a:extLst>
              <a:ext uri="{FF2B5EF4-FFF2-40B4-BE49-F238E27FC236}">
                <a16:creationId xmlns:a16="http://schemas.microsoft.com/office/drawing/2014/main" id="{ABDD0EC9-AAF6-4028-9E61-DCAAC850977B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0" y="0"/>
            <a:ext cx="12191999" cy="6863803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23406D12-DD67-40A6-97ED-B7D5D44607A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C0CBBF0A-4F4C-440C-AEB2-3BB590C3D7D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8FB3446-FD4B-4976-AEB2-B88314DBDB2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E1C8935-5503-46B3-AA64-FDD06962785D}" type="datetimeFigureOut">
              <a:rPr lang="en-US" smtClean="0"/>
              <a:t>3/9/2022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BE683C8-11B5-46C6-8BB4-D1474691FD0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7C26DA4-DFC7-4240-8A46-02988241120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06B73E-E889-4101-943F-C932486AC50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3253028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D758C8D-0F65-41F2-8D2B-8E662F01D83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1323DC4F-F04B-4EF7-855D-738F4446DC4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E1C8935-5503-46B3-AA64-FDD06962785D}" type="datetimeFigureOut">
              <a:rPr lang="en-US" smtClean="0"/>
              <a:t>3/9/2022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8E48651F-A381-4808-8187-C91BA00346D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5FA18D3B-4ACD-4E73-89EB-965186A195B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06B73E-E889-4101-943F-C932486AC50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42727851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C56D94F5-CFF9-40EA-9987-8B1A63E8847D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0" y="2004"/>
            <a:ext cx="12184879" cy="6853994"/>
          </a:xfrm>
          <a:prstGeom prst="rect">
            <a:avLst/>
          </a:prstGeom>
        </p:spPr>
      </p:pic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9EE6104B-2458-498C-ABBA-C0DED10B731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E1C8935-5503-46B3-AA64-FDD06962785D}" type="datetimeFigureOut">
              <a:rPr lang="en-US" smtClean="0"/>
              <a:t>3/9/2022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77C4E4CF-1B85-4D09-81A8-6864E71AE76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ED8E9558-AFB0-4D59-A785-A2FDA35555E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06B73E-E889-4101-943F-C932486AC50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45872966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>
            <a:extLst>
              <a:ext uri="{FF2B5EF4-FFF2-40B4-BE49-F238E27FC236}">
                <a16:creationId xmlns:a16="http://schemas.microsoft.com/office/drawing/2014/main" id="{C7524DFA-13F6-43C0-9053-95A339ACE8CC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0" y="2004"/>
            <a:ext cx="12184879" cy="6853994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573A6E64-5B43-4BA6-8890-55DEB65FE33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9379167-2151-44FC-BF25-DFD27049F4B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486E8D4D-9575-44FE-80EF-A5E5D3774486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8F0DF73A-77BC-4174-B01E-823EE96F1BD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E1C8935-5503-46B3-AA64-FDD06962785D}" type="datetimeFigureOut">
              <a:rPr lang="en-US" smtClean="0"/>
              <a:t>3/9/2022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5488BB73-AA98-40B8-86A0-7E9FF8C49F9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13D71948-3005-4AD2-A429-FBDF9FC90BB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06B73E-E889-4101-943F-C932486AC50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75477326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>
            <a:extLst>
              <a:ext uri="{FF2B5EF4-FFF2-40B4-BE49-F238E27FC236}">
                <a16:creationId xmlns:a16="http://schemas.microsoft.com/office/drawing/2014/main" id="{0FCD88A7-8EBB-43E1-AB26-941303AA5892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0" y="2004"/>
            <a:ext cx="12184879" cy="6853994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CEDBF4CA-4B3B-47DC-AC91-7CC00B696E9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204900BA-A396-46B0-A22B-E6A8AD387DC8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20F30CA7-1F4D-40C1-9A6A-040327EAE209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311032F2-F618-4746-9BAE-D6D1CB3D4F3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E1C8935-5503-46B3-AA64-FDD06962785D}" type="datetimeFigureOut">
              <a:rPr lang="en-US" smtClean="0"/>
              <a:t>3/9/2022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652D1357-92FD-4B75-BF6D-B58B3069948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A2FC0E1B-A2C9-4098-AFC0-7ED63619D90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06B73E-E889-4101-943F-C932486AC50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27756000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>
            <a:extLst>
              <a:ext uri="{FF2B5EF4-FFF2-40B4-BE49-F238E27FC236}">
                <a16:creationId xmlns:a16="http://schemas.microsoft.com/office/drawing/2014/main" id="{56C6A0C5-A58D-497D-87A0-F926B583C143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0" y="2004"/>
            <a:ext cx="12184879" cy="6853994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8DAED18E-A2B7-4E79-BCB2-5A940B92F77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0A76CAEA-67BE-4816-B1E7-41658737EAFD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5E957672-735A-48CF-B4BE-6D36071204B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E1C8935-5503-46B3-AA64-FDD06962785D}" type="datetimeFigureOut">
              <a:rPr lang="en-US" smtClean="0"/>
              <a:t>3/9/2022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FE929CE-D546-45E7-9512-43EAA33AD84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CB64245-321E-4D0A-977E-D09E6120CE5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06B73E-E889-4101-943F-C932486AC50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92320649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>
            <a:extLst>
              <a:ext uri="{FF2B5EF4-FFF2-40B4-BE49-F238E27FC236}">
                <a16:creationId xmlns:a16="http://schemas.microsoft.com/office/drawing/2014/main" id="{C3AE678F-A982-4A11-B6D5-E4EA8E0CAAC4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0" y="2004"/>
            <a:ext cx="12184879" cy="6853994"/>
          </a:xfrm>
          <a:prstGeom prst="rect">
            <a:avLst/>
          </a:prstGeom>
        </p:spPr>
      </p:pic>
      <p:sp>
        <p:nvSpPr>
          <p:cNvPr id="2" name="Vertical Title 1">
            <a:extLst>
              <a:ext uri="{FF2B5EF4-FFF2-40B4-BE49-F238E27FC236}">
                <a16:creationId xmlns:a16="http://schemas.microsoft.com/office/drawing/2014/main" id="{9401CF19-F0A5-4049-B00B-5887BAD1E986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E6CFEB78-67CD-4D61-A945-C99A96A6C12F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3EC5EB8-55E4-40D3-9444-A75EEE31081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E1C8935-5503-46B3-AA64-FDD06962785D}" type="datetimeFigureOut">
              <a:rPr lang="en-US" smtClean="0"/>
              <a:t>3/9/2022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C24AE4C-470C-4596-927E-BEBE02463E1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848276C-9A0E-4BF6-88D9-D4C27235EE1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06B73E-E889-4101-943F-C932486AC50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18119009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CA149D5-D9AD-4ACB-B6FF-2DAC3709B96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804FFB89-B9BD-4AE7-AEE1-E3D3BB9C45D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8655F649-BCD4-4DF4-9D3A-5A1788C1E30D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56077461-4DD8-41EB-BB6D-74D8AE1E7512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49960BD7-E350-4338-AE4E-097AA1748BE0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B9C91111-8CC6-49E8-AFF4-460D7AA5C40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E1C8935-5503-46B3-AA64-FDD06962785D}" type="datetimeFigureOut">
              <a:rPr lang="en-US" smtClean="0"/>
              <a:t>3/9/2022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AEB47E37-C210-4655-8E14-302E21E832C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3E78A9EA-D7E5-4BBD-AB42-C9A78E6B660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06B73E-E889-4101-943F-C932486AC50A}" type="slidenum">
              <a:rPr lang="en-US" smtClean="0"/>
              <a:t>‹#›</a:t>
            </a:fld>
            <a:endParaRPr lang="en-US"/>
          </a:p>
        </p:txBody>
      </p:sp>
      <p:pic>
        <p:nvPicPr>
          <p:cNvPr id="11" name="Picture 10">
            <a:extLst>
              <a:ext uri="{FF2B5EF4-FFF2-40B4-BE49-F238E27FC236}">
                <a16:creationId xmlns:a16="http://schemas.microsoft.com/office/drawing/2014/main" id="{3A878C85-2C2D-4555-91B2-7F695AA418CD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1999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2687023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Slide" userDrawn="1">
  <p:cSld name="1_Title Slide">
    <p:spTree>
      <p:nvGrpSpPr>
        <p:cNvPr id="1" name="Shape 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Google Shape;12;p7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-101447" y="-90897"/>
            <a:ext cx="12613688" cy="7095200"/>
          </a:xfrm>
          <a:prstGeom prst="rect">
            <a:avLst/>
          </a:prstGeom>
          <a:noFill/>
          <a:ln>
            <a:noFill/>
          </a:ln>
        </p:spPr>
      </p:pic>
      <p:sp>
        <p:nvSpPr>
          <p:cNvPr id="15" name="Google Shape;15;p7"/>
          <p:cNvSpPr txBox="1">
            <a:spLocks noGrp="1"/>
          </p:cNvSpPr>
          <p:nvPr>
            <p:ph type="dt" idx="10"/>
          </p:nvPr>
        </p:nvSpPr>
        <p:spPr>
          <a:xfrm>
            <a:off x="838201" y="6356352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fld id="{C354FBDB-570B-47DF-96E0-31EC931D5420}" type="datetimeFigureOut">
              <a:rPr lang="en-US" smtClean="0"/>
              <a:t>3/9/2022</a:t>
            </a:fld>
            <a:endParaRPr lang="en-US"/>
          </a:p>
        </p:txBody>
      </p:sp>
      <p:sp>
        <p:nvSpPr>
          <p:cNvPr id="16" name="Google Shape;16;p7"/>
          <p:cNvSpPr txBox="1">
            <a:spLocks noGrp="1"/>
          </p:cNvSpPr>
          <p:nvPr>
            <p:ph type="ftr" idx="11"/>
          </p:nvPr>
        </p:nvSpPr>
        <p:spPr>
          <a:xfrm>
            <a:off x="4038601" y="6356352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lang="en-US"/>
          </a:p>
        </p:txBody>
      </p:sp>
      <p:sp>
        <p:nvSpPr>
          <p:cNvPr id="17" name="Google Shape;17;p7"/>
          <p:cNvSpPr txBox="1">
            <a:spLocks noGrp="1"/>
          </p:cNvSpPr>
          <p:nvPr>
            <p:ph type="sldNum" idx="12"/>
          </p:nvPr>
        </p:nvSpPr>
        <p:spPr>
          <a:xfrm>
            <a:off x="8610600" y="6356352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fld id="{7FA4BBA6-1016-4661-98DC-FB176A95F2CF}" type="slidenum">
              <a:rPr lang="en-US" smtClean="0"/>
              <a:t>‹#›</a:t>
            </a:fld>
            <a:endParaRPr lang="en-US"/>
          </a:p>
        </p:txBody>
      </p:sp>
      <p:sp>
        <p:nvSpPr>
          <p:cNvPr id="18" name="Google Shape;18;p7"/>
          <p:cNvSpPr/>
          <p:nvPr/>
        </p:nvSpPr>
        <p:spPr>
          <a:xfrm>
            <a:off x="2629365" y="1930598"/>
            <a:ext cx="852023" cy="852023"/>
          </a:xfrm>
          <a:prstGeom prst="ellipse">
            <a:avLst/>
          </a:prstGeom>
          <a:solidFill>
            <a:srgbClr val="FEE599"/>
          </a:solidFill>
          <a:ln>
            <a:noFill/>
          </a:ln>
        </p:spPr>
        <p:txBody>
          <a:bodyPr spcFirstLastPara="1" wrap="square" lIns="91413" tIns="45695" rIns="91413" bIns="45695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7" name="Oval 6">
            <a:extLst>
              <a:ext uri="{FF2B5EF4-FFF2-40B4-BE49-F238E27FC236}">
                <a16:creationId xmlns:a16="http://schemas.microsoft.com/office/drawing/2014/main" id="{C94BE59B-8762-4673-A68F-7BB4BC8F730A}"/>
              </a:ext>
            </a:extLst>
          </p:cNvPr>
          <p:cNvSpPr/>
          <p:nvPr userDrawn="1"/>
        </p:nvSpPr>
        <p:spPr>
          <a:xfrm>
            <a:off x="11134896" y="136528"/>
            <a:ext cx="1153593" cy="1406769"/>
          </a:xfrm>
          <a:prstGeom prst="ellipse">
            <a:avLst/>
          </a:prstGeom>
          <a:solidFill>
            <a:srgbClr val="29AE9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00"/>
          </a:p>
        </p:txBody>
      </p:sp>
    </p:spTree>
    <p:extLst>
      <p:ext uri="{BB962C8B-B14F-4D97-AF65-F5344CB8AC3E}">
        <p14:creationId xmlns:p14="http://schemas.microsoft.com/office/powerpoint/2010/main" val="1886452216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ageCurlDouble"/>
      </p:transition>
    </mc:Choice>
    <mc:Fallback xmlns="">
      <p:transition spd="slow">
        <p:fade/>
      </p:transition>
    </mc:Fallback>
  </mc:AlternateConten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19" Type="http://schemas.openxmlformats.org/officeDocument/2006/relationships/theme" Target="../theme/theme1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5CEE5A00-8F8E-42AF-90E2-066651466F4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BED880EE-B25B-4758-91EB-EBD635871C9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5D8255D9-F2D3-47EC-8DB1-5B378E86D5ED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E1C8935-5503-46B3-AA64-FDD06962785D}" type="datetimeFigureOut">
              <a:rPr lang="en-US" smtClean="0"/>
              <a:t>3/9/2022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C92A118-F643-4454-B34F-A87946B13FE2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3A72231-B6D0-41EB-A4EC-39B7F5689F88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306B73E-E889-4101-943F-C932486AC50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1413816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97" r:id="rId1"/>
    <p:sldLayoutId id="2147483698" r:id="rId2"/>
    <p:sldLayoutId id="2147483699" r:id="rId3"/>
    <p:sldLayoutId id="2147483700" r:id="rId4"/>
    <p:sldLayoutId id="2147483701" r:id="rId5"/>
    <p:sldLayoutId id="2147483685" r:id="rId6"/>
    <p:sldLayoutId id="2147483686" r:id="rId7"/>
    <p:sldLayoutId id="2147483687" r:id="rId8"/>
    <p:sldLayoutId id="2147483688" r:id="rId9"/>
    <p:sldLayoutId id="2147483689" r:id="rId10"/>
    <p:sldLayoutId id="2147483690" r:id="rId11"/>
    <p:sldLayoutId id="2147483691" r:id="rId12"/>
    <p:sldLayoutId id="2147483692" r:id="rId13"/>
    <p:sldLayoutId id="2147483693" r:id="rId14"/>
    <p:sldLayoutId id="2147483694" r:id="rId15"/>
    <p:sldLayoutId id="2147483695" r:id="rId16"/>
    <p:sldLayoutId id="2147483696" r:id="rId17"/>
    <p:sldLayoutId id="2147483702" r:id="rId18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8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image" Target="../media/image14.png"/><Relationship Id="rId13" Type="http://schemas.openxmlformats.org/officeDocument/2006/relationships/image" Target="../media/image19.gif"/><Relationship Id="rId18" Type="http://schemas.openxmlformats.org/officeDocument/2006/relationships/image" Target="../media/image24.png"/><Relationship Id="rId3" Type="http://schemas.openxmlformats.org/officeDocument/2006/relationships/slideLayout" Target="../slideLayouts/slideLayout3.xml"/><Relationship Id="rId7" Type="http://schemas.openxmlformats.org/officeDocument/2006/relationships/image" Target="../media/image13.png"/><Relationship Id="rId12" Type="http://schemas.openxmlformats.org/officeDocument/2006/relationships/image" Target="../media/image18.gif"/><Relationship Id="rId17" Type="http://schemas.openxmlformats.org/officeDocument/2006/relationships/image" Target="../media/image23.png"/><Relationship Id="rId2" Type="http://schemas.openxmlformats.org/officeDocument/2006/relationships/audio" Target="../media/media1.m4a"/><Relationship Id="rId16" Type="http://schemas.openxmlformats.org/officeDocument/2006/relationships/image" Target="../media/image22.png"/><Relationship Id="rId1" Type="http://schemas.microsoft.com/office/2007/relationships/media" Target="../media/media1.m4a"/><Relationship Id="rId6" Type="http://schemas.openxmlformats.org/officeDocument/2006/relationships/image" Target="../media/image12.png"/><Relationship Id="rId11" Type="http://schemas.openxmlformats.org/officeDocument/2006/relationships/image" Target="../media/image17.gif"/><Relationship Id="rId5" Type="http://schemas.openxmlformats.org/officeDocument/2006/relationships/audio" Target="../media/audio2.wav"/><Relationship Id="rId15" Type="http://schemas.openxmlformats.org/officeDocument/2006/relationships/image" Target="../media/image21.png"/><Relationship Id="rId10" Type="http://schemas.openxmlformats.org/officeDocument/2006/relationships/image" Target="../media/image16.png"/><Relationship Id="rId19" Type="http://schemas.openxmlformats.org/officeDocument/2006/relationships/image" Target="../media/image25.png"/><Relationship Id="rId4" Type="http://schemas.openxmlformats.org/officeDocument/2006/relationships/audio" Target="../media/audio1.wav"/><Relationship Id="rId9" Type="http://schemas.openxmlformats.org/officeDocument/2006/relationships/image" Target="../media/image15.png"/><Relationship Id="rId14" Type="http://schemas.openxmlformats.org/officeDocument/2006/relationships/image" Target="../media/image20.gif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image" Target="../media/image18.gif"/><Relationship Id="rId13" Type="http://schemas.openxmlformats.org/officeDocument/2006/relationships/image" Target="../media/image23.png"/><Relationship Id="rId3" Type="http://schemas.openxmlformats.org/officeDocument/2006/relationships/slideLayout" Target="../slideLayouts/slideLayout3.xml"/><Relationship Id="rId7" Type="http://schemas.openxmlformats.org/officeDocument/2006/relationships/image" Target="../media/image17.gif"/><Relationship Id="rId12" Type="http://schemas.openxmlformats.org/officeDocument/2006/relationships/image" Target="../media/image22.png"/><Relationship Id="rId2" Type="http://schemas.openxmlformats.org/officeDocument/2006/relationships/audio" Target="../media/media1.m4a"/><Relationship Id="rId1" Type="http://schemas.microsoft.com/office/2007/relationships/media" Target="../media/media1.m4a"/><Relationship Id="rId6" Type="http://schemas.openxmlformats.org/officeDocument/2006/relationships/image" Target="../media/image16.png"/><Relationship Id="rId11" Type="http://schemas.openxmlformats.org/officeDocument/2006/relationships/image" Target="../media/image21.png"/><Relationship Id="rId5" Type="http://schemas.openxmlformats.org/officeDocument/2006/relationships/audio" Target="../media/audio2.wav"/><Relationship Id="rId15" Type="http://schemas.openxmlformats.org/officeDocument/2006/relationships/image" Target="../media/image25.png"/><Relationship Id="rId10" Type="http://schemas.openxmlformats.org/officeDocument/2006/relationships/image" Target="../media/image20.gif"/><Relationship Id="rId4" Type="http://schemas.openxmlformats.org/officeDocument/2006/relationships/audio" Target="../media/audio1.wav"/><Relationship Id="rId9" Type="http://schemas.openxmlformats.org/officeDocument/2006/relationships/image" Target="../media/image19.gif"/><Relationship Id="rId14" Type="http://schemas.openxmlformats.org/officeDocument/2006/relationships/image" Target="../media/image24.png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image" Target="../media/image18.gif"/><Relationship Id="rId13" Type="http://schemas.openxmlformats.org/officeDocument/2006/relationships/image" Target="../media/image23.png"/><Relationship Id="rId3" Type="http://schemas.openxmlformats.org/officeDocument/2006/relationships/slideLayout" Target="../slideLayouts/slideLayout3.xml"/><Relationship Id="rId7" Type="http://schemas.openxmlformats.org/officeDocument/2006/relationships/image" Target="../media/image17.gif"/><Relationship Id="rId12" Type="http://schemas.openxmlformats.org/officeDocument/2006/relationships/image" Target="../media/image22.png"/><Relationship Id="rId2" Type="http://schemas.openxmlformats.org/officeDocument/2006/relationships/audio" Target="../media/media1.m4a"/><Relationship Id="rId1" Type="http://schemas.microsoft.com/office/2007/relationships/media" Target="../media/media1.m4a"/><Relationship Id="rId6" Type="http://schemas.openxmlformats.org/officeDocument/2006/relationships/image" Target="../media/image16.png"/><Relationship Id="rId11" Type="http://schemas.openxmlformats.org/officeDocument/2006/relationships/image" Target="../media/image21.png"/><Relationship Id="rId5" Type="http://schemas.openxmlformats.org/officeDocument/2006/relationships/audio" Target="../media/audio2.wav"/><Relationship Id="rId15" Type="http://schemas.openxmlformats.org/officeDocument/2006/relationships/image" Target="../media/image25.png"/><Relationship Id="rId10" Type="http://schemas.openxmlformats.org/officeDocument/2006/relationships/image" Target="../media/image20.gif"/><Relationship Id="rId4" Type="http://schemas.openxmlformats.org/officeDocument/2006/relationships/audio" Target="../media/audio1.wav"/><Relationship Id="rId9" Type="http://schemas.openxmlformats.org/officeDocument/2006/relationships/image" Target="../media/image19.gif"/><Relationship Id="rId14" Type="http://schemas.openxmlformats.org/officeDocument/2006/relationships/image" Target="../media/image24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jpeg"/><Relationship Id="rId2" Type="http://schemas.openxmlformats.org/officeDocument/2006/relationships/image" Target="../media/image26.jpeg"/><Relationship Id="rId1" Type="http://schemas.openxmlformats.org/officeDocument/2006/relationships/slideLayout" Target="../slideLayouts/slideLayout3.xml"/><Relationship Id="rId5" Type="http://schemas.openxmlformats.org/officeDocument/2006/relationships/image" Target="../media/image29.PNG"/><Relationship Id="rId4" Type="http://schemas.openxmlformats.org/officeDocument/2006/relationships/image" Target="../media/image28.jpe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jpeg"/><Relationship Id="rId2" Type="http://schemas.openxmlformats.org/officeDocument/2006/relationships/image" Target="../media/image26.jpeg"/><Relationship Id="rId1" Type="http://schemas.openxmlformats.org/officeDocument/2006/relationships/slideLayout" Target="../slideLayouts/slideLayout3.xml"/><Relationship Id="rId5" Type="http://schemas.openxmlformats.org/officeDocument/2006/relationships/image" Target="../media/image30.PNG"/><Relationship Id="rId4" Type="http://schemas.openxmlformats.org/officeDocument/2006/relationships/image" Target="../media/image28.jpeg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9.PNG"/><Relationship Id="rId1" Type="http://schemas.openxmlformats.org/officeDocument/2006/relationships/slideLayout" Target="../slideLayouts/slideLayout3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microsoft.com/office/2007/relationships/media" Target="../media/media2.mp4"/><Relationship Id="rId1" Type="http://schemas.openxmlformats.org/officeDocument/2006/relationships/video" Target="NULL" TargetMode="External"/><Relationship Id="rId4" Type="http://schemas.openxmlformats.org/officeDocument/2006/relationships/image" Target="../media/image31.png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2.png"/><Relationship Id="rId1" Type="http://schemas.openxmlformats.org/officeDocument/2006/relationships/slideLayout" Target="../slideLayouts/slideLayout3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3.PNG"/><Relationship Id="rId1" Type="http://schemas.openxmlformats.org/officeDocument/2006/relationships/slideLayout" Target="../slideLayouts/slideLayout3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4.PNG"/><Relationship Id="rId1" Type="http://schemas.openxmlformats.org/officeDocument/2006/relationships/slideLayout" Target="../slideLayouts/slideLayout3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5.png"/><Relationship Id="rId1" Type="http://schemas.openxmlformats.org/officeDocument/2006/relationships/slideLayout" Target="../slideLayouts/slideLayout3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7.png"/><Relationship Id="rId2" Type="http://schemas.openxmlformats.org/officeDocument/2006/relationships/image" Target="../media/image36.jpg"/><Relationship Id="rId1" Type="http://schemas.openxmlformats.org/officeDocument/2006/relationships/slideLayout" Target="../slideLayouts/slideLayout3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8.png"/><Relationship Id="rId1" Type="http://schemas.openxmlformats.org/officeDocument/2006/relationships/slideLayout" Target="../slideLayouts/slideLayout3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>
            <a:extLst>
              <a:ext uri="{FF2B5EF4-FFF2-40B4-BE49-F238E27FC236}">
                <a16:creationId xmlns:a16="http://schemas.microsoft.com/office/drawing/2014/main" id="{BDA144B1-BC48-4FB5-81A0-5EEE0F41D92F}"/>
              </a:ext>
            </a:extLst>
          </p:cNvPr>
          <p:cNvSpPr/>
          <p:nvPr/>
        </p:nvSpPr>
        <p:spPr>
          <a:xfrm>
            <a:off x="2761883" y="1658362"/>
            <a:ext cx="6898043" cy="2337178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 defTabSz="914218">
              <a:lnSpc>
                <a:spcPct val="150000"/>
              </a:lnSpc>
              <a:defRPr/>
            </a:pPr>
            <a:r>
              <a:rPr lang="en-US" sz="5200" b="1" err="1">
                <a:solidFill>
                  <a:srgbClr val="002060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Tuần</a:t>
            </a:r>
            <a:r>
              <a:rPr lang="en-US" sz="5200" b="1">
                <a:solidFill>
                  <a:srgbClr val="002060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 28</a:t>
            </a:r>
            <a:endParaRPr lang="en-US" sz="5200" b="1" dirty="0">
              <a:solidFill>
                <a:srgbClr val="002060"/>
              </a:solidFill>
              <a:latin typeface="UTM Avo" panose="02040603050506020204" pitchFamily="18" charset="0"/>
              <a:cs typeface="Arial" panose="020B0604020202020204" pitchFamily="34" charset="0"/>
            </a:endParaRPr>
          </a:p>
          <a:p>
            <a:pPr algn="ctr" defTabSz="914218">
              <a:lnSpc>
                <a:spcPct val="150000"/>
              </a:lnSpc>
              <a:defRPr/>
            </a:pPr>
            <a:r>
              <a:rPr lang="en-US" sz="5200" b="1">
                <a:solidFill>
                  <a:srgbClr val="FF0000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Tập viết: Chữ hoa Y</a:t>
            </a:r>
            <a:endParaRPr lang="en-US" sz="5200" b="1" dirty="0">
              <a:solidFill>
                <a:srgbClr val="FF0000"/>
              </a:solidFill>
              <a:latin typeface="UTM Avo" panose="02040603050506020204" pitchFamily="18" charset="0"/>
              <a:cs typeface="Arial" panose="020B0604020202020204" pitchFamily="34" charset="0"/>
            </a:endParaRP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508EF6DA-C8F1-435A-8108-A2019195E96B}"/>
              </a:ext>
            </a:extLst>
          </p:cNvPr>
          <p:cNvSpPr/>
          <p:nvPr/>
        </p:nvSpPr>
        <p:spPr>
          <a:xfrm>
            <a:off x="9481632" y="3"/>
            <a:ext cx="2563522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32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UTM Avo" panose="02040603050506020204" pitchFamily="18" charset="0"/>
                <a:cs typeface="Arial" panose="020B0604020202020204" pitchFamily="34" charset="0"/>
              </a:rPr>
              <a:t>TIẾNG VIỆT 2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3FE75980-B8E4-42A9-95B4-7B4E5FA54707}"/>
              </a:ext>
            </a:extLst>
          </p:cNvPr>
          <p:cNvSpPr/>
          <p:nvPr/>
        </p:nvSpPr>
        <p:spPr>
          <a:xfrm>
            <a:off x="11053909" y="579198"/>
            <a:ext cx="990976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n-US" sz="2400" dirty="0" err="1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UTM Avo" panose="02040603050506020204" pitchFamily="18" charset="0"/>
                <a:cs typeface="Arial" panose="020B0604020202020204" pitchFamily="34" charset="0"/>
              </a:rPr>
              <a:t>Tập</a:t>
            </a:r>
            <a:r>
              <a:rPr lang="en-US" sz="24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UTM Avo" panose="02040603050506020204" pitchFamily="18" charset="0"/>
                <a:cs typeface="Arial" panose="020B0604020202020204" pitchFamily="34" charset="0"/>
              </a:rPr>
              <a:t> 2</a:t>
            </a:r>
          </a:p>
        </p:txBody>
      </p:sp>
    </p:spTree>
    <p:extLst>
      <p:ext uri="{BB962C8B-B14F-4D97-AF65-F5344CB8AC3E}">
        <p14:creationId xmlns:p14="http://schemas.microsoft.com/office/powerpoint/2010/main" val="19111690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2" descr="Kết quả hình ảnh cho boneca palito escola | Школьные проекты ...">
            <a:extLst>
              <a:ext uri="{FF2B5EF4-FFF2-40B4-BE49-F238E27FC236}">
                <a16:creationId xmlns:a16="http://schemas.microsoft.com/office/drawing/2014/main" id="{17B2FA60-5046-4758-9A88-802492A486A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14040" y="713442"/>
            <a:ext cx="10363919" cy="543111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9" name="Rectangle 8">
            <a:extLst>
              <a:ext uri="{FF2B5EF4-FFF2-40B4-BE49-F238E27FC236}">
                <a16:creationId xmlns:a16="http://schemas.microsoft.com/office/drawing/2014/main" id="{1F886439-C1C8-439F-9DA4-B12453CE7CF9}"/>
              </a:ext>
            </a:extLst>
          </p:cNvPr>
          <p:cNvSpPr/>
          <p:nvPr/>
        </p:nvSpPr>
        <p:spPr>
          <a:xfrm>
            <a:off x="3089938" y="4089209"/>
            <a:ext cx="7657231" cy="1394713"/>
          </a:xfrm>
          <a:prstGeom prst="rect">
            <a:avLst/>
          </a:prstGeom>
          <a:noFill/>
        </p:spPr>
        <p:txBody>
          <a:bodyPr wrap="square" lIns="40104" tIns="20052" rIns="40104" bIns="20052">
            <a:spAutoFit/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pPr algn="ctr"/>
            <a:r>
              <a:rPr lang="en-US" sz="8800" b="1" dirty="0">
                <a:ln w="11430"/>
                <a:solidFill>
                  <a:srgbClr val="002060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+mj-lt"/>
                <a:cs typeface="Times New Roman" pitchFamily="18" charset="0"/>
              </a:rPr>
              <a:t>KHỞI ĐỘNG</a:t>
            </a:r>
          </a:p>
        </p:txBody>
      </p:sp>
    </p:spTree>
    <p:extLst>
      <p:ext uri="{BB962C8B-B14F-4D97-AF65-F5344CB8AC3E}">
        <p14:creationId xmlns:p14="http://schemas.microsoft.com/office/powerpoint/2010/main" val="48558761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0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2593393" y="2848325"/>
            <a:ext cx="7663789" cy="15695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9599" b="1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KHỞI ĐỘNG</a:t>
            </a:r>
            <a:endParaRPr lang="en-US" sz="9599" b="1" dirty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789295" y="4190852"/>
            <a:ext cx="2973699" cy="2622311"/>
          </a:xfrm>
          <a:prstGeom prst="rect">
            <a:avLst/>
          </a:prstGeom>
        </p:spPr>
      </p:pic>
      <p:pic>
        <p:nvPicPr>
          <p:cNvPr id="4" name="Picture 3"/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17546" y="439622"/>
            <a:ext cx="2332439" cy="2721179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596635" y="4221203"/>
            <a:ext cx="3536539" cy="3536539"/>
          </a:xfrm>
          <a:prstGeom prst="rect">
            <a:avLst/>
          </a:prstGeom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924502" y="4902214"/>
            <a:ext cx="2174517" cy="2174517"/>
          </a:xfrm>
          <a:prstGeom prst="rect">
            <a:avLst/>
          </a:prstGeom>
        </p:spPr>
      </p:pic>
      <p:pic>
        <p:nvPicPr>
          <p:cNvPr id="7" name="Hình ảnh 6">
            <a:extLst>
              <a:ext uri="{FF2B5EF4-FFF2-40B4-BE49-F238E27FC236}">
                <a16:creationId xmlns:a16="http://schemas.microsoft.com/office/drawing/2014/main" id="{3C6744E2-6E1B-40B0-B118-8D8F4AA4263D}"/>
              </a:ext>
            </a:extLst>
          </p:cNvPr>
          <p:cNvPicPr>
            <a:picLocks noChangeAspect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22830" y="439622"/>
            <a:ext cx="12562696" cy="6557803"/>
          </a:xfrm>
          <a:prstGeom prst="rect">
            <a:avLst/>
          </a:prstGeom>
        </p:spPr>
      </p:pic>
      <p:pic>
        <p:nvPicPr>
          <p:cNvPr id="8" name="Picture 50">
            <a:extLst>
              <a:ext uri="{FF2B5EF4-FFF2-40B4-BE49-F238E27FC236}">
                <a16:creationId xmlns:a16="http://schemas.microsoft.com/office/drawing/2014/main" id="{DBEF3C46-35F2-4433-8CF1-FC86A8FEA730}"/>
              </a:ext>
            </a:extLst>
          </p:cNvPr>
          <p:cNvPicPr>
            <a:picLocks noChangeAspect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191048" y="3517890"/>
            <a:ext cx="356077" cy="3339761"/>
          </a:xfrm>
          <a:prstGeom prst="rect">
            <a:avLst/>
          </a:prstGeom>
        </p:spPr>
      </p:pic>
      <p:pic>
        <p:nvPicPr>
          <p:cNvPr id="9" name="Picture 29">
            <a:extLst>
              <a:ext uri="{FF2B5EF4-FFF2-40B4-BE49-F238E27FC236}">
                <a16:creationId xmlns:a16="http://schemas.microsoft.com/office/drawing/2014/main" id="{2A62BDD4-483B-4623-A2AB-5DE9929D6300}"/>
              </a:ext>
            </a:extLst>
          </p:cNvPr>
          <p:cNvPicPr>
            <a:picLocks noChangeAspect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01283" y="3403600"/>
            <a:ext cx="368300" cy="3454400"/>
          </a:xfrm>
          <a:prstGeom prst="rect">
            <a:avLst/>
          </a:prstGeom>
        </p:spPr>
      </p:pic>
      <p:pic>
        <p:nvPicPr>
          <p:cNvPr id="10" name="Picture 49">
            <a:extLst>
              <a:ext uri="{FF2B5EF4-FFF2-40B4-BE49-F238E27FC236}">
                <a16:creationId xmlns:a16="http://schemas.microsoft.com/office/drawing/2014/main" id="{FBD81031-549E-4E10-AC24-41B4BA21DA7D}"/>
              </a:ext>
            </a:extLst>
          </p:cNvPr>
          <p:cNvPicPr>
            <a:picLocks noChangeAspect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052853" y="4694267"/>
            <a:ext cx="233400" cy="2189132"/>
          </a:xfrm>
          <a:prstGeom prst="rect">
            <a:avLst/>
          </a:prstGeom>
        </p:spPr>
      </p:pic>
      <p:pic>
        <p:nvPicPr>
          <p:cNvPr id="11" name="Picture 52">
            <a:extLst>
              <a:ext uri="{FF2B5EF4-FFF2-40B4-BE49-F238E27FC236}">
                <a16:creationId xmlns:a16="http://schemas.microsoft.com/office/drawing/2014/main" id="{1539A052-7A9A-4E8C-9B62-EB3723B8D7F1}"/>
              </a:ext>
            </a:extLst>
          </p:cNvPr>
          <p:cNvPicPr>
            <a:picLocks noChangeAspect="1"/>
          </p:cNvPicPr>
          <p:nvPr/>
        </p:nvPicPr>
        <p:blipFill>
          <a:blip r:embed="rId1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38009" y="1821754"/>
            <a:ext cx="1042371" cy="723868"/>
          </a:xfrm>
          <a:prstGeom prst="rect">
            <a:avLst/>
          </a:prstGeom>
        </p:spPr>
      </p:pic>
      <p:pic>
        <p:nvPicPr>
          <p:cNvPr id="12" name="Picture 31">
            <a:extLst>
              <a:ext uri="{FF2B5EF4-FFF2-40B4-BE49-F238E27FC236}">
                <a16:creationId xmlns:a16="http://schemas.microsoft.com/office/drawing/2014/main" id="{D7A78D03-DA1E-489A-81E5-8132A67C3807}"/>
              </a:ext>
            </a:extLst>
          </p:cNvPr>
          <p:cNvPicPr>
            <a:picLocks noChangeAspect="1"/>
          </p:cNvPicPr>
          <p:nvPr/>
        </p:nvPicPr>
        <p:blipFill>
          <a:blip r:embed="rId1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8084698" y="3530601"/>
            <a:ext cx="448735" cy="757767"/>
          </a:xfrm>
          <a:prstGeom prst="rect">
            <a:avLst/>
          </a:prstGeom>
        </p:spPr>
      </p:pic>
      <p:pic>
        <p:nvPicPr>
          <p:cNvPr id="13" name="Picture 33">
            <a:extLst>
              <a:ext uri="{FF2B5EF4-FFF2-40B4-BE49-F238E27FC236}">
                <a16:creationId xmlns:a16="http://schemas.microsoft.com/office/drawing/2014/main" id="{50838A98-E3CF-4D82-A899-483E805FE267}"/>
              </a:ext>
            </a:extLst>
          </p:cNvPr>
          <p:cNvPicPr>
            <a:picLocks noChangeAspect="1"/>
          </p:cNvPicPr>
          <p:nvPr/>
        </p:nvPicPr>
        <p:blipFill>
          <a:blip r:embed="rId1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49481" y="3020406"/>
            <a:ext cx="460071" cy="776913"/>
          </a:xfrm>
          <a:prstGeom prst="rect">
            <a:avLst/>
          </a:prstGeom>
        </p:spPr>
      </p:pic>
      <p:pic>
        <p:nvPicPr>
          <p:cNvPr id="14" name="Picture 34">
            <a:extLst>
              <a:ext uri="{FF2B5EF4-FFF2-40B4-BE49-F238E27FC236}">
                <a16:creationId xmlns:a16="http://schemas.microsoft.com/office/drawing/2014/main" id="{C5A27785-E8E1-4C51-B5B7-FCE75FA6CBFC}"/>
              </a:ext>
            </a:extLst>
          </p:cNvPr>
          <p:cNvPicPr>
            <a:picLocks noChangeAspect="1"/>
          </p:cNvPicPr>
          <p:nvPr/>
        </p:nvPicPr>
        <p:blipFill>
          <a:blip r:embed="rId1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35498" y="3181277"/>
            <a:ext cx="3310565" cy="2482924"/>
          </a:xfrm>
          <a:prstGeom prst="rect">
            <a:avLst/>
          </a:prstGeom>
        </p:spPr>
      </p:pic>
      <p:pic>
        <p:nvPicPr>
          <p:cNvPr id="15" name="Picture 5">
            <a:extLst>
              <a:ext uri="{FF2B5EF4-FFF2-40B4-BE49-F238E27FC236}">
                <a16:creationId xmlns:a16="http://schemas.microsoft.com/office/drawing/2014/main" id="{8AC9F9A3-A98B-4AA2-89D8-60199FC44533}"/>
              </a:ext>
            </a:extLst>
          </p:cNvPr>
          <p:cNvPicPr>
            <a:picLocks noChangeAspect="1"/>
          </p:cNvPicPr>
          <p:nvPr/>
        </p:nvPicPr>
        <p:blipFill>
          <a:blip r:embed="rId1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791201" y="1491577"/>
            <a:ext cx="1939609" cy="2926080"/>
          </a:xfrm>
          <a:prstGeom prst="rect">
            <a:avLst/>
          </a:prstGeom>
        </p:spPr>
      </p:pic>
      <p:grpSp>
        <p:nvGrpSpPr>
          <p:cNvPr id="16" name="Group 26">
            <a:extLst>
              <a:ext uri="{FF2B5EF4-FFF2-40B4-BE49-F238E27FC236}">
                <a16:creationId xmlns:a16="http://schemas.microsoft.com/office/drawing/2014/main" id="{E38D8A78-0AE3-4BB4-A573-8DE5A87B79E4}"/>
              </a:ext>
            </a:extLst>
          </p:cNvPr>
          <p:cNvGrpSpPr/>
          <p:nvPr/>
        </p:nvGrpSpPr>
        <p:grpSpPr>
          <a:xfrm>
            <a:off x="-2844800" y="5156201"/>
            <a:ext cx="2844800" cy="1510959"/>
            <a:chOff x="-2312095" y="2265304"/>
            <a:chExt cx="2133600" cy="1133219"/>
          </a:xfrm>
        </p:grpSpPr>
        <p:sp>
          <p:nvSpPr>
            <p:cNvPr id="17" name="Speech Bubble: Rectangle with Corners Rounded 2">
              <a:extLst>
                <a:ext uri="{FF2B5EF4-FFF2-40B4-BE49-F238E27FC236}">
                  <a16:creationId xmlns:a16="http://schemas.microsoft.com/office/drawing/2014/main" id="{097B0296-1A92-48F8-8BB5-ED0AD6CB9DC0}"/>
                </a:ext>
              </a:extLst>
            </p:cNvPr>
            <p:cNvSpPr/>
            <p:nvPr/>
          </p:nvSpPr>
          <p:spPr>
            <a:xfrm>
              <a:off x="-2312095" y="2265304"/>
              <a:ext cx="2133600" cy="382646"/>
            </a:xfrm>
            <a:prstGeom prst="wedgeRoundRectCallout">
              <a:avLst>
                <a:gd name="adj1" fmla="val -10241"/>
                <a:gd name="adj2" fmla="val 172150"/>
                <a:gd name="adj3" fmla="val 16667"/>
              </a:avLst>
            </a:prstGeom>
            <a:solidFill>
              <a:schemeClr val="bg1">
                <a:alpha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lvl="0"/>
              <a:r>
                <a:rPr lang="en-US" sz="2400" b="1">
                  <a:solidFill>
                    <a:srgbClr val="FF0000"/>
                  </a:solidFill>
                  <a:latin typeface="+mj-lt"/>
                  <a:cs typeface="Times New Roman" panose="02020603050405020304" pitchFamily="18" charset="0"/>
                </a:rPr>
                <a:t>C. 8 ô</a:t>
              </a:r>
              <a:endParaRPr lang="vi-VN" sz="2400" b="1">
                <a:solidFill>
                  <a:srgbClr val="FF0000"/>
                </a:solidFill>
                <a:latin typeface="+mj-lt"/>
                <a:cs typeface="Times New Roman" panose="02020603050405020304" pitchFamily="18" charset="0"/>
              </a:endParaRPr>
            </a:p>
          </p:txBody>
        </p:sp>
        <p:pic>
          <p:nvPicPr>
            <p:cNvPr id="18" name="Picture 17">
              <a:extLst>
                <a:ext uri="{FF2B5EF4-FFF2-40B4-BE49-F238E27FC236}">
                  <a16:creationId xmlns:a16="http://schemas.microsoft.com/office/drawing/2014/main" id="{AB632FAD-5CD4-4E4E-8346-23A4B0F5A61B}"/>
                </a:ext>
              </a:extLst>
            </p:cNvPr>
            <p:cNvPicPr>
              <a:picLocks noChangeAspect="1"/>
            </p:cNvPicPr>
            <p:nvPr/>
          </p:nvPicPr>
          <p:blipFill>
            <a:blip r:embed="rId16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-1526316" y="2667002"/>
              <a:ext cx="1172808" cy="731521"/>
            </a:xfrm>
            <a:prstGeom prst="rect">
              <a:avLst/>
            </a:prstGeom>
          </p:spPr>
        </p:pic>
      </p:grpSp>
      <p:pic>
        <p:nvPicPr>
          <p:cNvPr id="19" name="Picture 19">
            <a:extLst>
              <a:ext uri="{FF2B5EF4-FFF2-40B4-BE49-F238E27FC236}">
                <a16:creationId xmlns:a16="http://schemas.microsoft.com/office/drawing/2014/main" id="{035CBCE1-E88A-4FDD-998C-8D87C49F9264}"/>
              </a:ext>
            </a:extLst>
          </p:cNvPr>
          <p:cNvPicPr>
            <a:picLocks noChangeAspect="1"/>
          </p:cNvPicPr>
          <p:nvPr/>
        </p:nvPicPr>
        <p:blipFill>
          <a:blip r:embed="rId1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519002" y="1214967"/>
            <a:ext cx="3588591" cy="1828800"/>
          </a:xfrm>
          <a:prstGeom prst="rect">
            <a:avLst/>
          </a:prstGeom>
        </p:spPr>
      </p:pic>
      <p:sp>
        <p:nvSpPr>
          <p:cNvPr id="20" name="TextBox 6">
            <a:extLst>
              <a:ext uri="{FF2B5EF4-FFF2-40B4-BE49-F238E27FC236}">
                <a16:creationId xmlns:a16="http://schemas.microsoft.com/office/drawing/2014/main" id="{D467BCA8-FC2D-42BB-BC5A-71ED14726F26}"/>
              </a:ext>
            </a:extLst>
          </p:cNvPr>
          <p:cNvSpPr txBox="1"/>
          <p:nvPr/>
        </p:nvSpPr>
        <p:spPr>
          <a:xfrm>
            <a:off x="406400" y="381000"/>
            <a:ext cx="5181600" cy="74898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1219170">
              <a:defRPr/>
            </a:pPr>
            <a:endParaRPr lang="vi-VN" sz="4267" b="1">
              <a:solidFill>
                <a:prstClr val="white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grpSp>
        <p:nvGrpSpPr>
          <p:cNvPr id="21" name="Group 35">
            <a:extLst>
              <a:ext uri="{FF2B5EF4-FFF2-40B4-BE49-F238E27FC236}">
                <a16:creationId xmlns:a16="http://schemas.microsoft.com/office/drawing/2014/main" id="{E19365F6-DE2F-47FF-A709-C3129A5BC1EB}"/>
              </a:ext>
            </a:extLst>
          </p:cNvPr>
          <p:cNvGrpSpPr/>
          <p:nvPr/>
        </p:nvGrpSpPr>
        <p:grpSpPr>
          <a:xfrm flipH="1">
            <a:off x="7333112" y="477630"/>
            <a:ext cx="2072640" cy="1035052"/>
            <a:chOff x="-1732975" y="2265304"/>
            <a:chExt cx="1554480" cy="776289"/>
          </a:xfrm>
        </p:grpSpPr>
        <p:sp>
          <p:nvSpPr>
            <p:cNvPr id="22" name="Speech Bubble: Rectangle with Corners Rounded 36">
              <a:extLst>
                <a:ext uri="{FF2B5EF4-FFF2-40B4-BE49-F238E27FC236}">
                  <a16:creationId xmlns:a16="http://schemas.microsoft.com/office/drawing/2014/main" id="{F55A701B-42B3-44FC-B07A-FE32193A787B}"/>
                </a:ext>
              </a:extLst>
            </p:cNvPr>
            <p:cNvSpPr/>
            <p:nvPr/>
          </p:nvSpPr>
          <p:spPr>
            <a:xfrm>
              <a:off x="-1732975" y="2265304"/>
              <a:ext cx="1554480" cy="274320"/>
            </a:xfrm>
            <a:prstGeom prst="wedgeRoundRectCallout">
              <a:avLst>
                <a:gd name="adj1" fmla="val -10241"/>
                <a:gd name="adj2" fmla="val 172150"/>
                <a:gd name="adj3" fmla="val 16667"/>
              </a:avLst>
            </a:prstGeom>
            <a:solidFill>
              <a:schemeClr val="bg1">
                <a:alpha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r" defTabSz="1219170">
                <a:defRPr/>
              </a:pPr>
              <a:r>
                <a:rPr lang="en-US" sz="1867" b="1">
                  <a:solidFill>
                    <a:srgbClr val="FF0000"/>
                  </a:solidFill>
                  <a:latin typeface="+mj-lt"/>
                  <a:cs typeface="Times New Roman" panose="02020603050405020304" pitchFamily="18" charset="0"/>
                </a:rPr>
                <a:t>C. 8 ô</a:t>
              </a:r>
              <a:endParaRPr lang="vi-VN" sz="1867" b="1">
                <a:solidFill>
                  <a:srgbClr val="FF0000"/>
                </a:solidFill>
                <a:latin typeface="+mj-lt"/>
                <a:cs typeface="Times New Roman" panose="02020603050405020304" pitchFamily="18" charset="0"/>
              </a:endParaRPr>
            </a:p>
          </p:txBody>
        </p:sp>
        <p:pic>
          <p:nvPicPr>
            <p:cNvPr id="23" name="Picture 37">
              <a:extLst>
                <a:ext uri="{FF2B5EF4-FFF2-40B4-BE49-F238E27FC236}">
                  <a16:creationId xmlns:a16="http://schemas.microsoft.com/office/drawing/2014/main" id="{80B73611-8BDD-417C-A234-579FA8E4A777}"/>
                </a:ext>
              </a:extLst>
            </p:cNvPr>
            <p:cNvPicPr>
              <a:picLocks noChangeAspect="1"/>
            </p:cNvPicPr>
            <p:nvPr/>
          </p:nvPicPr>
          <p:blipFill>
            <a:blip r:embed="rId18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-1169095" y="2584393"/>
              <a:ext cx="733003" cy="457200"/>
            </a:xfrm>
            <a:prstGeom prst="rect">
              <a:avLst/>
            </a:prstGeom>
          </p:spPr>
        </p:pic>
      </p:grpSp>
      <p:grpSp>
        <p:nvGrpSpPr>
          <p:cNvPr id="24" name="Group 38">
            <a:extLst>
              <a:ext uri="{FF2B5EF4-FFF2-40B4-BE49-F238E27FC236}">
                <a16:creationId xmlns:a16="http://schemas.microsoft.com/office/drawing/2014/main" id="{C34D3E12-4F30-491D-A2B9-6668B5D07380}"/>
              </a:ext>
            </a:extLst>
          </p:cNvPr>
          <p:cNvGrpSpPr/>
          <p:nvPr/>
        </p:nvGrpSpPr>
        <p:grpSpPr>
          <a:xfrm>
            <a:off x="-2844800" y="2889762"/>
            <a:ext cx="2844800" cy="1510959"/>
            <a:chOff x="-2312095" y="2265304"/>
            <a:chExt cx="2133600" cy="1133219"/>
          </a:xfrm>
        </p:grpSpPr>
        <p:sp>
          <p:nvSpPr>
            <p:cNvPr id="25" name="Speech Bubble: Rectangle with Corners Rounded 39">
              <a:extLst>
                <a:ext uri="{FF2B5EF4-FFF2-40B4-BE49-F238E27FC236}">
                  <a16:creationId xmlns:a16="http://schemas.microsoft.com/office/drawing/2014/main" id="{89422AF1-8018-439C-B0BA-DE3BCD4D9058}"/>
                </a:ext>
              </a:extLst>
            </p:cNvPr>
            <p:cNvSpPr/>
            <p:nvPr/>
          </p:nvSpPr>
          <p:spPr>
            <a:xfrm>
              <a:off x="-2312095" y="2265304"/>
              <a:ext cx="2133600" cy="382646"/>
            </a:xfrm>
            <a:prstGeom prst="wedgeRoundRectCallout">
              <a:avLst>
                <a:gd name="adj1" fmla="val -10241"/>
                <a:gd name="adj2" fmla="val 172150"/>
                <a:gd name="adj3" fmla="val 16667"/>
              </a:avLst>
            </a:prstGeom>
            <a:solidFill>
              <a:schemeClr val="bg1">
                <a:alpha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defTabSz="1219170">
                <a:defRPr/>
              </a:pPr>
              <a:r>
                <a:rPr lang="en-US" sz="2400" b="1">
                  <a:solidFill>
                    <a:srgbClr val="FF0000"/>
                  </a:solidFill>
                  <a:latin typeface="+mj-lt"/>
                  <a:cs typeface="Times New Roman" panose="02020603050405020304" pitchFamily="18" charset="0"/>
                </a:rPr>
                <a:t>A. 2 ô</a:t>
              </a:r>
              <a:endParaRPr lang="vi-VN" sz="2400" b="1">
                <a:solidFill>
                  <a:srgbClr val="FF0000"/>
                </a:solidFill>
                <a:latin typeface="+mj-lt"/>
                <a:cs typeface="Times New Roman" panose="02020603050405020304" pitchFamily="18" charset="0"/>
              </a:endParaRPr>
            </a:p>
          </p:txBody>
        </p:sp>
        <p:pic>
          <p:nvPicPr>
            <p:cNvPr id="26" name="Picture 42">
              <a:extLst>
                <a:ext uri="{FF2B5EF4-FFF2-40B4-BE49-F238E27FC236}">
                  <a16:creationId xmlns:a16="http://schemas.microsoft.com/office/drawing/2014/main" id="{5A145A72-456B-4449-8CA3-5DF51FF7E9F4}"/>
                </a:ext>
              </a:extLst>
            </p:cNvPr>
            <p:cNvPicPr>
              <a:picLocks noChangeAspect="1"/>
            </p:cNvPicPr>
            <p:nvPr/>
          </p:nvPicPr>
          <p:blipFill>
            <a:blip r:embed="rId16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-1526316" y="2667002"/>
              <a:ext cx="1172808" cy="731521"/>
            </a:xfrm>
            <a:prstGeom prst="rect">
              <a:avLst/>
            </a:prstGeom>
          </p:spPr>
        </p:pic>
      </p:grpSp>
      <p:grpSp>
        <p:nvGrpSpPr>
          <p:cNvPr id="27" name="Group 43">
            <a:extLst>
              <a:ext uri="{FF2B5EF4-FFF2-40B4-BE49-F238E27FC236}">
                <a16:creationId xmlns:a16="http://schemas.microsoft.com/office/drawing/2014/main" id="{0157DD0E-6D84-429B-9B64-8406274A6D60}"/>
              </a:ext>
            </a:extLst>
          </p:cNvPr>
          <p:cNvGrpSpPr/>
          <p:nvPr/>
        </p:nvGrpSpPr>
        <p:grpSpPr>
          <a:xfrm flipH="1">
            <a:off x="12206515" y="3645242"/>
            <a:ext cx="2844800" cy="1510959"/>
            <a:chOff x="-2312095" y="2265304"/>
            <a:chExt cx="2133600" cy="1133219"/>
          </a:xfrm>
        </p:grpSpPr>
        <p:sp>
          <p:nvSpPr>
            <p:cNvPr id="28" name="Speech Bubble: Rectangle with Corners Rounded 44">
              <a:extLst>
                <a:ext uri="{FF2B5EF4-FFF2-40B4-BE49-F238E27FC236}">
                  <a16:creationId xmlns:a16="http://schemas.microsoft.com/office/drawing/2014/main" id="{DF8D68E9-572C-4171-B236-581B74A8D864}"/>
                </a:ext>
              </a:extLst>
            </p:cNvPr>
            <p:cNvSpPr/>
            <p:nvPr/>
          </p:nvSpPr>
          <p:spPr>
            <a:xfrm>
              <a:off x="-2312095" y="2265304"/>
              <a:ext cx="2133600" cy="382646"/>
            </a:xfrm>
            <a:prstGeom prst="wedgeRoundRectCallout">
              <a:avLst>
                <a:gd name="adj1" fmla="val -10241"/>
                <a:gd name="adj2" fmla="val 172150"/>
                <a:gd name="adj3" fmla="val 16667"/>
              </a:avLst>
            </a:prstGeom>
            <a:solidFill>
              <a:schemeClr val="bg1">
                <a:alpha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r" defTabSz="1219170">
                <a:defRPr/>
              </a:pPr>
              <a:r>
                <a:rPr lang="en-US" sz="2400" b="1">
                  <a:solidFill>
                    <a:srgbClr val="FF0000"/>
                  </a:solidFill>
                  <a:latin typeface="+mj-lt"/>
                  <a:cs typeface="Times New Roman" panose="02020603050405020304" pitchFamily="18" charset="0"/>
                </a:rPr>
                <a:t>D. 4 ô</a:t>
              </a:r>
              <a:endParaRPr lang="vi-VN" sz="2400" b="1">
                <a:solidFill>
                  <a:srgbClr val="FF0000"/>
                </a:solidFill>
                <a:latin typeface="+mj-lt"/>
                <a:cs typeface="Times New Roman" panose="02020603050405020304" pitchFamily="18" charset="0"/>
              </a:endParaRPr>
            </a:p>
          </p:txBody>
        </p:sp>
        <p:pic>
          <p:nvPicPr>
            <p:cNvPr id="29" name="Picture 45">
              <a:extLst>
                <a:ext uri="{FF2B5EF4-FFF2-40B4-BE49-F238E27FC236}">
                  <a16:creationId xmlns:a16="http://schemas.microsoft.com/office/drawing/2014/main" id="{18C5879C-6F5F-404C-826E-835B0859DD0E}"/>
                </a:ext>
              </a:extLst>
            </p:cNvPr>
            <p:cNvPicPr>
              <a:picLocks noChangeAspect="1"/>
            </p:cNvPicPr>
            <p:nvPr/>
          </p:nvPicPr>
          <p:blipFill>
            <a:blip r:embed="rId16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-1526316" y="2667002"/>
              <a:ext cx="1172808" cy="731521"/>
            </a:xfrm>
            <a:prstGeom prst="rect">
              <a:avLst/>
            </a:prstGeom>
          </p:spPr>
        </p:pic>
      </p:grpSp>
      <p:grpSp>
        <p:nvGrpSpPr>
          <p:cNvPr id="30" name="Group 46">
            <a:extLst>
              <a:ext uri="{FF2B5EF4-FFF2-40B4-BE49-F238E27FC236}">
                <a16:creationId xmlns:a16="http://schemas.microsoft.com/office/drawing/2014/main" id="{C01A4460-AAE6-46CB-AEE6-1DE43A5AC413}"/>
              </a:ext>
            </a:extLst>
          </p:cNvPr>
          <p:cNvGrpSpPr/>
          <p:nvPr/>
        </p:nvGrpSpPr>
        <p:grpSpPr>
          <a:xfrm flipH="1">
            <a:off x="12206515" y="5169242"/>
            <a:ext cx="2844800" cy="1510959"/>
            <a:chOff x="-2312095" y="2265304"/>
            <a:chExt cx="2133600" cy="1133219"/>
          </a:xfrm>
        </p:grpSpPr>
        <p:sp>
          <p:nvSpPr>
            <p:cNvPr id="31" name="Speech Bubble: Rectangle with Corners Rounded 47">
              <a:extLst>
                <a:ext uri="{FF2B5EF4-FFF2-40B4-BE49-F238E27FC236}">
                  <a16:creationId xmlns:a16="http://schemas.microsoft.com/office/drawing/2014/main" id="{07C75EC5-8138-47DE-9676-A2EAABCD0CBA}"/>
                </a:ext>
              </a:extLst>
            </p:cNvPr>
            <p:cNvSpPr/>
            <p:nvPr/>
          </p:nvSpPr>
          <p:spPr>
            <a:xfrm>
              <a:off x="-2312095" y="2265304"/>
              <a:ext cx="2133600" cy="382646"/>
            </a:xfrm>
            <a:prstGeom prst="wedgeRoundRectCallout">
              <a:avLst>
                <a:gd name="adj1" fmla="val -10241"/>
                <a:gd name="adj2" fmla="val 172150"/>
                <a:gd name="adj3" fmla="val 16667"/>
              </a:avLst>
            </a:prstGeom>
            <a:solidFill>
              <a:schemeClr val="bg1">
                <a:alpha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r" defTabSz="1219170">
                <a:defRPr/>
              </a:pPr>
              <a:r>
                <a:rPr lang="en-US" sz="2400" b="1">
                  <a:solidFill>
                    <a:srgbClr val="FF0000"/>
                  </a:solidFill>
                  <a:latin typeface="+mj-lt"/>
                  <a:cs typeface="Times New Roman" panose="02020603050405020304" pitchFamily="18" charset="0"/>
                </a:rPr>
                <a:t>B. 3 ô</a:t>
              </a:r>
              <a:endParaRPr lang="vi-VN" sz="2400" b="1">
                <a:solidFill>
                  <a:srgbClr val="FF0000"/>
                </a:solidFill>
                <a:latin typeface="+mj-lt"/>
                <a:cs typeface="Times New Roman" panose="02020603050405020304" pitchFamily="18" charset="0"/>
              </a:endParaRPr>
            </a:p>
          </p:txBody>
        </p:sp>
        <p:pic>
          <p:nvPicPr>
            <p:cNvPr id="32" name="Picture 48">
              <a:extLst>
                <a:ext uri="{FF2B5EF4-FFF2-40B4-BE49-F238E27FC236}">
                  <a16:creationId xmlns:a16="http://schemas.microsoft.com/office/drawing/2014/main" id="{BBF35EA0-FCBC-4085-A7F4-645AED546EBD}"/>
                </a:ext>
              </a:extLst>
            </p:cNvPr>
            <p:cNvPicPr>
              <a:picLocks noChangeAspect="1"/>
            </p:cNvPicPr>
            <p:nvPr/>
          </p:nvPicPr>
          <p:blipFill>
            <a:blip r:embed="rId16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-1526316" y="2667002"/>
              <a:ext cx="1172808" cy="731521"/>
            </a:xfrm>
            <a:prstGeom prst="rect">
              <a:avLst/>
            </a:prstGeom>
          </p:spPr>
        </p:pic>
      </p:grpSp>
      <p:pic>
        <p:nvPicPr>
          <p:cNvPr id="39" name="KĐ_bắt_đầu_2015.mp3">
            <a:hlinkClick r:id="" action="ppaction://media"/>
            <a:extLst>
              <a:ext uri="{FF2B5EF4-FFF2-40B4-BE49-F238E27FC236}">
                <a16:creationId xmlns:a16="http://schemas.microsoft.com/office/drawing/2014/main" id="{E9D82B0C-6E4B-4A73-941E-4AE37023FC24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19"/>
          <a:stretch>
            <a:fillRect/>
          </a:stretch>
        </p:blipFill>
        <p:spPr>
          <a:xfrm>
            <a:off x="98425" y="98425"/>
            <a:ext cx="609600" cy="609600"/>
          </a:xfrm>
          <a:prstGeom prst="rect">
            <a:avLst/>
          </a:prstGeom>
        </p:spPr>
      </p:pic>
      <p:sp>
        <p:nvSpPr>
          <p:cNvPr id="40" name="TextBox 6">
            <a:extLst>
              <a:ext uri="{FF2B5EF4-FFF2-40B4-BE49-F238E27FC236}">
                <a16:creationId xmlns:a16="http://schemas.microsoft.com/office/drawing/2014/main" id="{F0FB9BC4-1F65-4E26-AA28-FF96D63FDCAD}"/>
              </a:ext>
            </a:extLst>
          </p:cNvPr>
          <p:cNvSpPr txBox="1"/>
          <p:nvPr/>
        </p:nvSpPr>
        <p:spPr>
          <a:xfrm>
            <a:off x="757596" y="1018521"/>
            <a:ext cx="4601598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600">
                <a:solidFill>
                  <a:schemeClr val="bg1"/>
                </a:solidFill>
                <a:latin typeface="+mj-lt"/>
                <a:cs typeface="Arial" panose="020B0604020202020204" pitchFamily="34" charset="0"/>
              </a:rPr>
              <a:t>Chữ hoa </a:t>
            </a:r>
            <a:r>
              <a:rPr lang="en-US" sz="3600">
                <a:solidFill>
                  <a:schemeClr val="bg1"/>
                </a:solidFill>
                <a:latin typeface="HP001 4 hàng" panose="020B0603050302020204" pitchFamily="34" charset="0"/>
                <a:cs typeface="Arial" panose="020B0604020202020204" pitchFamily="34" charset="0"/>
              </a:rPr>
              <a:t>X</a:t>
            </a:r>
            <a:r>
              <a:rPr lang="en-US" sz="360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3600">
                <a:solidFill>
                  <a:schemeClr val="bg1"/>
                </a:solidFill>
                <a:latin typeface="+mj-lt"/>
                <a:cs typeface="Arial" panose="020B0604020202020204" pitchFamily="34" charset="0"/>
              </a:rPr>
              <a:t>cỡ vừa cao mấy ô li?</a:t>
            </a:r>
            <a:endParaRPr lang="vi-VN" sz="3600">
              <a:solidFill>
                <a:schemeClr val="bg1"/>
              </a:solidFill>
              <a:latin typeface="+mj-lt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55515117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>
        <p14:ripple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000"/>
                            </p:stCondLst>
                            <p:childTnLst>
                              <p:par>
                                <p:cTn id="11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2000"/>
                            </p:stCondLst>
                            <p:childTnLst>
                              <p:par>
                                <p:cTn id="17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3000"/>
                            </p:stCondLst>
                            <p:childTnLst>
                              <p:par>
                                <p:cTn id="23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3500"/>
                            </p:stCondLst>
                            <p:childTnLst>
                              <p:par>
                                <p:cTn id="29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1000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2" dur="1000" fill="hold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1000" fill="hold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" fill="hold">
                            <p:stCondLst>
                              <p:cond delay="4500"/>
                            </p:stCondLst>
                            <p:childTnLst>
                              <p:par>
                                <p:cTn id="35" presetID="41" presetClass="entr" presetSubtype="0" fill="hold" grpId="0" nodeType="afterEffect" nodePh="1">
                                  <p:stCondLst>
                                    <p:cond delay="0"/>
                                  </p:stCondLst>
                                  <p:endCondLst>
                                    <p:cond evt="begin" delay="0">
                                      <p:tn val="35"/>
                                    </p:cond>
                                  </p:end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7" dur="25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25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25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" dur="25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1" dur="250" tmFilter="0,0; .5, 1; 1, 1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2" presetID="7" presetClass="path" presetSubtype="0" repeatCount="indefinite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2.77778E-6 -1.7284E-6 L 0.01024 -1.7284E-6 L 0.01024 0.33025 L 2.77778E-6 0.33025 L 2.77778E-6 -1.7284E-6 Z " pathEditMode="relative" rAng="0" ptsTypes="AAAAA">
                                      <p:cBhvr>
                                        <p:cTn id="43" dur="20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503" y="16512"/>
                                    </p:animMotion>
                                  </p:childTnLst>
                                </p:cTn>
                              </p:par>
                              <p:par>
                                <p:cTn id="44" presetID="7" presetClass="path" presetSubtype="0" repeatCount="indefinite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4.72222E-6 -3.08642E-6 L 0.53923 -3.08642E-6 L 0.53923 0.0179 L 4.72222E-6 0.0179 L 4.72222E-6 -3.08642E-6 Z " pathEditMode="relative" rAng="0" ptsTypes="AAAAA">
                                      <p:cBhvr>
                                        <p:cTn id="45" dur="45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26962" y="895"/>
                                    </p:animMotion>
                                  </p:childTnLst>
                                </p:cTn>
                              </p:par>
                              <p:par>
                                <p:cTn id="46" presetID="7" presetClass="path" presetSubtype="0" repeatCount="indefinite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3.61111E-6 -3.58025E-6 L 0.01024 -3.58025E-6 L 0.01024 0.33025 L 3.61111E-6 0.33025 L 3.61111E-6 -3.58025E-6 Z " pathEditMode="relative" rAng="0" ptsTypes="AAAAA">
                                      <p:cBhvr>
                                        <p:cTn id="47" dur="10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503" y="16512"/>
                                    </p:animMotion>
                                  </p:childTnLst>
                                </p:cTn>
                              </p:par>
                              <p:par>
                                <p:cTn id="48" presetID="2" presetClass="entr" presetSubtype="2" repeatCount="indefinite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0" dur="16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1" dur="16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2" presetID="2" presetClass="entr" presetSubtype="2" repeatCount="indefinite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4" dur="130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5" dur="130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6" presetID="2" presetClass="entr" presetSubtype="8" repeatCount="indefinite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8" dur="150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9" dur="150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0" presetID="2" presetClass="entr" presetSubtype="8" repeatCount="indefinite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2" dur="180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3" dur="180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4" fill="hold">
                      <p:stCondLst>
                        <p:cond delay="indefinite"/>
                      </p:stCondLst>
                      <p:childTnLst>
                        <p:par>
                          <p:cTn id="65" fill="hold">
                            <p:stCondLst>
                              <p:cond delay="0"/>
                            </p:stCondLst>
                            <p:childTnLst>
                              <p:par>
                                <p:cTn id="66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8" fill="hold">
                      <p:stCondLst>
                        <p:cond delay="indefinite"/>
                      </p:stCondLst>
                      <p:childTnLst>
                        <p:par>
                          <p:cTn id="69" fill="hold">
                            <p:stCondLst>
                              <p:cond delay="0"/>
                            </p:stCondLst>
                            <p:childTnLst>
                              <p:par>
                                <p:cTn id="70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71" dur="10824" fill="hold"/>
                                        <p:tgtEl>
                                          <p:spTgt spid="39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72" restart="whenNotActive" fill="hold" evtFilter="cancelBubble" nodeType="interactiveSeq">
                <p:stCondLst>
                  <p:cond evt="onClick" delay="0">
                    <p:tgtEl>
                      <p:spTgt spid="1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73" fill="hold">
                      <p:stCondLst>
                        <p:cond delay="0"/>
                      </p:stCondLst>
                      <p:childTnLst>
                        <p:par>
                          <p:cTn id="74" fill="hold">
                            <p:stCondLst>
                              <p:cond delay="0"/>
                            </p:stCondLst>
                            <p:childTnLst>
                              <p:par>
                                <p:cTn id="75" presetID="10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76" dur="25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7" dur="1" fill="hold">
                                          <p:stCondLst>
                                            <p:cond delay="249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8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79" dur="1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80" dur="1" fill="hold">
                                          <p:stCondLst>
                                            <p:cond delay="9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3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6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84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4" name="yeeh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  <p:par>
                                <p:cTn id="87" presetID="32" presetClass="emph" presetSubtype="0" repeatCount="indefinite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88" dur="5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89" dur="100" fill="hold">
                                          <p:stCondLst>
                                            <p:cond delay="10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90" dur="100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91" dur="100" fill="hold">
                                          <p:stCondLst>
                                            <p:cond delay="30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92" dur="1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6"/>
                  </p:tgtEl>
                </p:cond>
              </p:nextCondLst>
            </p:seq>
            <p:seq concurrent="1" nextAc="seek">
              <p:cTn id="93" restart="whenNotActive" fill="hold" evtFilter="cancelBubble" nodeType="interactiveSeq">
                <p:stCondLst>
                  <p:cond evt="onClick" delay="0">
                    <p:tgtEl>
                      <p:spTgt spid="2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4" fill="hold">
                      <p:stCondLst>
                        <p:cond delay="0"/>
                      </p:stCondLst>
                      <p:childTnLst>
                        <p:par>
                          <p:cTn id="95" fill="hold">
                            <p:stCondLst>
                              <p:cond delay="0"/>
                            </p:stCondLst>
                            <p:childTnLst>
                              <p:par>
                                <p:cTn id="96" presetID="32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97" dur="1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98" dur="200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99" dur="2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100" dur="2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101" dur="2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96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5" name="Wrong Buzzer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4"/>
                  </p:tgtEl>
                </p:cond>
              </p:nextCondLst>
            </p:seq>
            <p:seq concurrent="1" nextAc="seek">
              <p:cTn id="102" restart="whenNotActive" fill="hold" evtFilter="cancelBubble" nodeType="interactiveSeq">
                <p:stCondLst>
                  <p:cond evt="onClick" delay="0">
                    <p:tgtEl>
                      <p:spTgt spid="2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03" fill="hold">
                      <p:stCondLst>
                        <p:cond delay="0"/>
                      </p:stCondLst>
                      <p:childTnLst>
                        <p:par>
                          <p:cTn id="104" fill="hold">
                            <p:stCondLst>
                              <p:cond delay="0"/>
                            </p:stCondLst>
                            <p:childTnLst>
                              <p:par>
                                <p:cTn id="105" presetID="32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106" dur="1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107" dur="200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108" dur="2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109" dur="2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110" dur="2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0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5" name="Wrong Buzzer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7"/>
                  </p:tgtEl>
                </p:cond>
              </p:nextCondLst>
            </p:seq>
            <p:seq concurrent="1" nextAc="seek">
              <p:cTn id="111" restart="whenNotActive" fill="hold" evtFilter="cancelBubble" nodeType="interactiveSeq">
                <p:stCondLst>
                  <p:cond evt="onClick" delay="0">
                    <p:tgtEl>
                      <p:spTgt spid="30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12" fill="hold">
                      <p:stCondLst>
                        <p:cond delay="0"/>
                      </p:stCondLst>
                      <p:childTnLst>
                        <p:par>
                          <p:cTn id="113" fill="hold">
                            <p:stCondLst>
                              <p:cond delay="0"/>
                            </p:stCondLst>
                            <p:childTnLst>
                              <p:par>
                                <p:cTn id="114" presetID="32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115" dur="1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116" dur="200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117" dur="2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118" dur="2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119" dur="2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14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5" name="Wrong Buzzer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0"/>
                  </p:tgtEl>
                </p:cond>
              </p:nextCondLst>
            </p:seq>
            <p:audio>
              <p:cMediaNode vol="80000">
                <p:cTn id="120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39"/>
                </p:tgtEl>
              </p:cMediaNode>
            </p:audio>
          </p:childTnLst>
        </p:cTn>
      </p:par>
    </p:tnLst>
    <p:bldLst>
      <p:bldP spid="20" grpId="0"/>
      <p:bldP spid="40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Hình ảnh 1">
            <a:extLst>
              <a:ext uri="{FF2B5EF4-FFF2-40B4-BE49-F238E27FC236}">
                <a16:creationId xmlns:a16="http://schemas.microsoft.com/office/drawing/2014/main" id="{E1A0F8A1-5A3F-42A3-9224-C8A00D5E638A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27295" y="419096"/>
            <a:ext cx="12520885" cy="6542867"/>
          </a:xfrm>
          <a:prstGeom prst="rect">
            <a:avLst/>
          </a:prstGeom>
        </p:spPr>
      </p:pic>
      <p:pic>
        <p:nvPicPr>
          <p:cNvPr id="3" name="Picture 50">
            <a:extLst>
              <a:ext uri="{FF2B5EF4-FFF2-40B4-BE49-F238E27FC236}">
                <a16:creationId xmlns:a16="http://schemas.microsoft.com/office/drawing/2014/main" id="{3B9CEF83-DF01-4E81-9552-88BA58B1895F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191048" y="3517890"/>
            <a:ext cx="356077" cy="3339761"/>
          </a:xfrm>
          <a:prstGeom prst="rect">
            <a:avLst/>
          </a:prstGeom>
        </p:spPr>
      </p:pic>
      <p:pic>
        <p:nvPicPr>
          <p:cNvPr id="4" name="Picture 29">
            <a:extLst>
              <a:ext uri="{FF2B5EF4-FFF2-40B4-BE49-F238E27FC236}">
                <a16:creationId xmlns:a16="http://schemas.microsoft.com/office/drawing/2014/main" id="{FA5995CB-9878-41D7-A965-59A3F5085496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01283" y="3403600"/>
            <a:ext cx="368300" cy="3454400"/>
          </a:xfrm>
          <a:prstGeom prst="rect">
            <a:avLst/>
          </a:prstGeom>
        </p:spPr>
      </p:pic>
      <p:pic>
        <p:nvPicPr>
          <p:cNvPr id="5" name="Picture 49">
            <a:extLst>
              <a:ext uri="{FF2B5EF4-FFF2-40B4-BE49-F238E27FC236}">
                <a16:creationId xmlns:a16="http://schemas.microsoft.com/office/drawing/2014/main" id="{325FC0A3-32EE-4B35-A53C-8BEA29CFE1B6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052853" y="4694267"/>
            <a:ext cx="233400" cy="2189132"/>
          </a:xfrm>
          <a:prstGeom prst="rect">
            <a:avLst/>
          </a:prstGeom>
        </p:spPr>
      </p:pic>
      <p:pic>
        <p:nvPicPr>
          <p:cNvPr id="6" name="Picture 52">
            <a:extLst>
              <a:ext uri="{FF2B5EF4-FFF2-40B4-BE49-F238E27FC236}">
                <a16:creationId xmlns:a16="http://schemas.microsoft.com/office/drawing/2014/main" id="{79683E96-3113-4676-BEE9-B5BAE2B14399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38009" y="1821754"/>
            <a:ext cx="1042371" cy="723868"/>
          </a:xfrm>
          <a:prstGeom prst="rect">
            <a:avLst/>
          </a:prstGeom>
        </p:spPr>
      </p:pic>
      <p:pic>
        <p:nvPicPr>
          <p:cNvPr id="7" name="Picture 31">
            <a:extLst>
              <a:ext uri="{FF2B5EF4-FFF2-40B4-BE49-F238E27FC236}">
                <a16:creationId xmlns:a16="http://schemas.microsoft.com/office/drawing/2014/main" id="{9B6C82FB-EFDD-4FBE-B8FE-363139DB9EBA}"/>
              </a:ext>
            </a:extLst>
          </p:cNvPr>
          <p:cNvPicPr>
            <a:picLocks noChangeAspect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8084698" y="3530601"/>
            <a:ext cx="448735" cy="757767"/>
          </a:xfrm>
          <a:prstGeom prst="rect">
            <a:avLst/>
          </a:prstGeom>
        </p:spPr>
      </p:pic>
      <p:pic>
        <p:nvPicPr>
          <p:cNvPr id="8" name="Picture 33">
            <a:extLst>
              <a:ext uri="{FF2B5EF4-FFF2-40B4-BE49-F238E27FC236}">
                <a16:creationId xmlns:a16="http://schemas.microsoft.com/office/drawing/2014/main" id="{B14B43F6-BB5B-43E9-83BA-3D293AE13C1F}"/>
              </a:ext>
            </a:extLst>
          </p:cNvPr>
          <p:cNvPicPr>
            <a:picLocks noChangeAspect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49481" y="3020406"/>
            <a:ext cx="460071" cy="776913"/>
          </a:xfrm>
          <a:prstGeom prst="rect">
            <a:avLst/>
          </a:prstGeom>
        </p:spPr>
      </p:pic>
      <p:pic>
        <p:nvPicPr>
          <p:cNvPr id="9" name="Picture 34">
            <a:extLst>
              <a:ext uri="{FF2B5EF4-FFF2-40B4-BE49-F238E27FC236}">
                <a16:creationId xmlns:a16="http://schemas.microsoft.com/office/drawing/2014/main" id="{0EFA6F37-657B-4196-B852-1EB85F7CCF51}"/>
              </a:ext>
            </a:extLst>
          </p:cNvPr>
          <p:cNvPicPr>
            <a:picLocks noChangeAspect="1"/>
          </p:cNvPicPr>
          <p:nvPr/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35498" y="3181277"/>
            <a:ext cx="3310565" cy="2482924"/>
          </a:xfrm>
          <a:prstGeom prst="rect">
            <a:avLst/>
          </a:prstGeom>
        </p:spPr>
      </p:pic>
      <p:pic>
        <p:nvPicPr>
          <p:cNvPr id="10" name="Picture 5">
            <a:extLst>
              <a:ext uri="{FF2B5EF4-FFF2-40B4-BE49-F238E27FC236}">
                <a16:creationId xmlns:a16="http://schemas.microsoft.com/office/drawing/2014/main" id="{F36E4049-B78C-4A84-9E3D-C920D655EB0A}"/>
              </a:ext>
            </a:extLst>
          </p:cNvPr>
          <p:cNvPicPr>
            <a:picLocks noChangeAspect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791201" y="1491577"/>
            <a:ext cx="1939609" cy="2926080"/>
          </a:xfrm>
          <a:prstGeom prst="rect">
            <a:avLst/>
          </a:prstGeom>
        </p:spPr>
      </p:pic>
      <p:grpSp>
        <p:nvGrpSpPr>
          <p:cNvPr id="11" name="Group 26">
            <a:extLst>
              <a:ext uri="{FF2B5EF4-FFF2-40B4-BE49-F238E27FC236}">
                <a16:creationId xmlns:a16="http://schemas.microsoft.com/office/drawing/2014/main" id="{CF821434-F4F0-4D87-A09A-EAC6FEFA634F}"/>
              </a:ext>
            </a:extLst>
          </p:cNvPr>
          <p:cNvGrpSpPr/>
          <p:nvPr/>
        </p:nvGrpSpPr>
        <p:grpSpPr>
          <a:xfrm flipH="1">
            <a:off x="12192000" y="5143842"/>
            <a:ext cx="2844800" cy="1510959"/>
            <a:chOff x="-2312095" y="2265304"/>
            <a:chExt cx="2133600" cy="1133219"/>
          </a:xfrm>
        </p:grpSpPr>
        <p:sp>
          <p:nvSpPr>
            <p:cNvPr id="12" name="Speech Bubble: Rectangle with Corners Rounded 2">
              <a:extLst>
                <a:ext uri="{FF2B5EF4-FFF2-40B4-BE49-F238E27FC236}">
                  <a16:creationId xmlns:a16="http://schemas.microsoft.com/office/drawing/2014/main" id="{38F27191-F9C7-4833-9A3E-9F95974D1940}"/>
                </a:ext>
              </a:extLst>
            </p:cNvPr>
            <p:cNvSpPr/>
            <p:nvPr/>
          </p:nvSpPr>
          <p:spPr>
            <a:xfrm>
              <a:off x="-2312095" y="2265304"/>
              <a:ext cx="2133600" cy="382646"/>
            </a:xfrm>
            <a:prstGeom prst="wedgeRoundRectCallout">
              <a:avLst>
                <a:gd name="adj1" fmla="val -10241"/>
                <a:gd name="adj2" fmla="val 172150"/>
                <a:gd name="adj3" fmla="val 16667"/>
              </a:avLst>
            </a:prstGeom>
            <a:solidFill>
              <a:schemeClr val="bg1">
                <a:alpha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r" defTabSz="1219170">
                <a:defRPr/>
              </a:pPr>
              <a:r>
                <a:rPr lang="en-US" sz="2400" b="1">
                  <a:solidFill>
                    <a:srgbClr val="FF0000"/>
                  </a:solidFill>
                  <a:latin typeface="+mj-lt"/>
                  <a:cs typeface="Times New Roman" panose="02020603050405020304" pitchFamily="18" charset="0"/>
                </a:rPr>
                <a:t>D. 4 ô</a:t>
              </a:r>
              <a:endParaRPr lang="vi-VN" sz="2400" b="1">
                <a:solidFill>
                  <a:srgbClr val="FF0000"/>
                </a:solidFill>
                <a:latin typeface="+mj-lt"/>
                <a:cs typeface="Times New Roman" panose="02020603050405020304" pitchFamily="18" charset="0"/>
              </a:endParaRPr>
            </a:p>
          </p:txBody>
        </p:sp>
        <p:pic>
          <p:nvPicPr>
            <p:cNvPr id="13" name="Picture 17">
              <a:extLst>
                <a:ext uri="{FF2B5EF4-FFF2-40B4-BE49-F238E27FC236}">
                  <a16:creationId xmlns:a16="http://schemas.microsoft.com/office/drawing/2014/main" id="{9BC0D55F-293E-477E-A36A-9F316D548857}"/>
                </a:ext>
              </a:extLst>
            </p:cNvPr>
            <p:cNvPicPr>
              <a:picLocks noChangeAspect="1"/>
            </p:cNvPicPr>
            <p:nvPr/>
          </p:nvPicPr>
          <p:blipFill>
            <a:blip r:embed="rId1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-1526316" y="2667002"/>
              <a:ext cx="1172808" cy="731521"/>
            </a:xfrm>
            <a:prstGeom prst="rect">
              <a:avLst/>
            </a:prstGeom>
          </p:spPr>
        </p:pic>
      </p:grpSp>
      <p:pic>
        <p:nvPicPr>
          <p:cNvPr id="14" name="Picture 19">
            <a:extLst>
              <a:ext uri="{FF2B5EF4-FFF2-40B4-BE49-F238E27FC236}">
                <a16:creationId xmlns:a16="http://schemas.microsoft.com/office/drawing/2014/main" id="{C166CB79-1EE0-4437-839B-A239B897EEF7}"/>
              </a:ext>
            </a:extLst>
          </p:cNvPr>
          <p:cNvPicPr>
            <a:picLocks noChangeAspect="1"/>
          </p:cNvPicPr>
          <p:nvPr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519002" y="1214967"/>
            <a:ext cx="3588591" cy="1828800"/>
          </a:xfrm>
          <a:prstGeom prst="rect">
            <a:avLst/>
          </a:prstGeom>
        </p:spPr>
      </p:pic>
      <p:sp>
        <p:nvSpPr>
          <p:cNvPr id="15" name="TextBox 6">
            <a:extLst>
              <a:ext uri="{FF2B5EF4-FFF2-40B4-BE49-F238E27FC236}">
                <a16:creationId xmlns:a16="http://schemas.microsoft.com/office/drawing/2014/main" id="{AB62F800-7DE7-4F88-B044-2B4E50523382}"/>
              </a:ext>
            </a:extLst>
          </p:cNvPr>
          <p:cNvSpPr txBox="1"/>
          <p:nvPr/>
        </p:nvSpPr>
        <p:spPr>
          <a:xfrm>
            <a:off x="457908" y="983359"/>
            <a:ext cx="5333293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600">
                <a:solidFill>
                  <a:schemeClr val="bg1"/>
                </a:solidFill>
                <a:latin typeface="+mj-lt"/>
                <a:cs typeface="Arial" panose="020B0604020202020204" pitchFamily="34" charset="0"/>
              </a:rPr>
              <a:t>Chữ hoa </a:t>
            </a:r>
            <a:r>
              <a:rPr lang="en-US" sz="3600">
                <a:solidFill>
                  <a:schemeClr val="bg1"/>
                </a:solidFill>
                <a:latin typeface="HP001 4 hàng" panose="020B0603050302020204" pitchFamily="34" charset="0"/>
                <a:cs typeface="Arial" panose="020B0604020202020204" pitchFamily="34" charset="0"/>
              </a:rPr>
              <a:t>X</a:t>
            </a:r>
            <a:r>
              <a:rPr lang="en-US" sz="360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3600">
                <a:solidFill>
                  <a:schemeClr val="bg1"/>
                </a:solidFill>
                <a:latin typeface="+mj-lt"/>
                <a:cs typeface="Arial" panose="020B0604020202020204" pitchFamily="34" charset="0"/>
              </a:rPr>
              <a:t>cỡ nhỏ cao mấy ô li?</a:t>
            </a:r>
            <a:endParaRPr lang="vi-VN" sz="3600">
              <a:solidFill>
                <a:schemeClr val="bg1"/>
              </a:solidFill>
              <a:latin typeface="+mj-lt"/>
              <a:cs typeface="Arial" panose="020B0604020202020204" pitchFamily="34" charset="0"/>
            </a:endParaRPr>
          </a:p>
        </p:txBody>
      </p:sp>
      <p:grpSp>
        <p:nvGrpSpPr>
          <p:cNvPr id="16" name="Group 35">
            <a:extLst>
              <a:ext uri="{FF2B5EF4-FFF2-40B4-BE49-F238E27FC236}">
                <a16:creationId xmlns:a16="http://schemas.microsoft.com/office/drawing/2014/main" id="{4CC3CDD2-5D69-4883-AB45-2D6C2BE85844}"/>
              </a:ext>
            </a:extLst>
          </p:cNvPr>
          <p:cNvGrpSpPr/>
          <p:nvPr/>
        </p:nvGrpSpPr>
        <p:grpSpPr>
          <a:xfrm flipH="1">
            <a:off x="7274560" y="462639"/>
            <a:ext cx="2072640" cy="1035052"/>
            <a:chOff x="-1732975" y="2265304"/>
            <a:chExt cx="1554480" cy="776289"/>
          </a:xfrm>
        </p:grpSpPr>
        <p:sp>
          <p:nvSpPr>
            <p:cNvPr id="17" name="Speech Bubble: Rectangle with Corners Rounded 36">
              <a:extLst>
                <a:ext uri="{FF2B5EF4-FFF2-40B4-BE49-F238E27FC236}">
                  <a16:creationId xmlns:a16="http://schemas.microsoft.com/office/drawing/2014/main" id="{2A71710B-0B1D-4DF1-B59D-B723CE07D030}"/>
                </a:ext>
              </a:extLst>
            </p:cNvPr>
            <p:cNvSpPr/>
            <p:nvPr/>
          </p:nvSpPr>
          <p:spPr>
            <a:xfrm>
              <a:off x="-1732975" y="2265304"/>
              <a:ext cx="1554480" cy="274320"/>
            </a:xfrm>
            <a:prstGeom prst="wedgeRoundRectCallout">
              <a:avLst>
                <a:gd name="adj1" fmla="val -10241"/>
                <a:gd name="adj2" fmla="val 172150"/>
                <a:gd name="adj3" fmla="val 16667"/>
              </a:avLst>
            </a:prstGeom>
            <a:solidFill>
              <a:schemeClr val="bg1">
                <a:alpha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r" defTabSz="1219170">
                <a:defRPr/>
              </a:pPr>
              <a:r>
                <a:rPr lang="en-US" sz="1867" b="1">
                  <a:solidFill>
                    <a:srgbClr val="FF0000"/>
                  </a:solidFill>
                  <a:latin typeface="+mj-lt"/>
                  <a:cs typeface="Times New Roman" panose="02020603050405020304" pitchFamily="18" charset="0"/>
                </a:rPr>
                <a:t>D. 4 ô</a:t>
              </a:r>
              <a:endParaRPr lang="vi-VN" sz="1867" b="1">
                <a:solidFill>
                  <a:srgbClr val="FF0000"/>
                </a:solidFill>
                <a:latin typeface="+mj-lt"/>
                <a:cs typeface="Times New Roman" panose="02020603050405020304" pitchFamily="18" charset="0"/>
              </a:endParaRPr>
            </a:p>
          </p:txBody>
        </p:sp>
        <p:pic>
          <p:nvPicPr>
            <p:cNvPr id="18" name="Picture 37">
              <a:extLst>
                <a:ext uri="{FF2B5EF4-FFF2-40B4-BE49-F238E27FC236}">
                  <a16:creationId xmlns:a16="http://schemas.microsoft.com/office/drawing/2014/main" id="{BB6A0E18-EBF0-49EB-9097-6BFE65330C33}"/>
                </a:ext>
              </a:extLst>
            </p:cNvPr>
            <p:cNvPicPr>
              <a:picLocks noChangeAspect="1"/>
            </p:cNvPicPr>
            <p:nvPr/>
          </p:nvPicPr>
          <p:blipFill>
            <a:blip r:embed="rId1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-1169095" y="2584393"/>
              <a:ext cx="733003" cy="457200"/>
            </a:xfrm>
            <a:prstGeom prst="rect">
              <a:avLst/>
            </a:prstGeom>
          </p:spPr>
        </p:pic>
      </p:grpSp>
      <p:grpSp>
        <p:nvGrpSpPr>
          <p:cNvPr id="19" name="Group 38">
            <a:extLst>
              <a:ext uri="{FF2B5EF4-FFF2-40B4-BE49-F238E27FC236}">
                <a16:creationId xmlns:a16="http://schemas.microsoft.com/office/drawing/2014/main" id="{64E9C1F6-ABA9-44A2-8965-FE5729009303}"/>
              </a:ext>
            </a:extLst>
          </p:cNvPr>
          <p:cNvGrpSpPr/>
          <p:nvPr/>
        </p:nvGrpSpPr>
        <p:grpSpPr>
          <a:xfrm>
            <a:off x="-2844800" y="3238842"/>
            <a:ext cx="2844800" cy="1510959"/>
            <a:chOff x="-2312095" y="2265304"/>
            <a:chExt cx="2133600" cy="1133219"/>
          </a:xfrm>
        </p:grpSpPr>
        <p:sp>
          <p:nvSpPr>
            <p:cNvPr id="20" name="Speech Bubble: Rectangle with Corners Rounded 39">
              <a:extLst>
                <a:ext uri="{FF2B5EF4-FFF2-40B4-BE49-F238E27FC236}">
                  <a16:creationId xmlns:a16="http://schemas.microsoft.com/office/drawing/2014/main" id="{3D7281B8-2C8F-4FEB-879B-D12080BCEA27}"/>
                </a:ext>
              </a:extLst>
            </p:cNvPr>
            <p:cNvSpPr/>
            <p:nvPr/>
          </p:nvSpPr>
          <p:spPr>
            <a:xfrm>
              <a:off x="-2312095" y="2265304"/>
              <a:ext cx="2133600" cy="382646"/>
            </a:xfrm>
            <a:prstGeom prst="wedgeRoundRectCallout">
              <a:avLst>
                <a:gd name="adj1" fmla="val -10241"/>
                <a:gd name="adj2" fmla="val 172150"/>
                <a:gd name="adj3" fmla="val 16667"/>
              </a:avLst>
            </a:prstGeom>
            <a:solidFill>
              <a:schemeClr val="bg1">
                <a:alpha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defTabSz="1219170">
                <a:defRPr/>
              </a:pPr>
              <a:r>
                <a:rPr lang="en-US" sz="2400" b="1">
                  <a:solidFill>
                    <a:srgbClr val="FF0000"/>
                  </a:solidFill>
                  <a:latin typeface="+mj-lt"/>
                  <a:cs typeface="Times New Roman" panose="02020603050405020304" pitchFamily="18" charset="0"/>
                </a:rPr>
                <a:t>A. 5 ô</a:t>
              </a:r>
              <a:endParaRPr lang="vi-VN" sz="2400" b="1">
                <a:solidFill>
                  <a:srgbClr val="FF0000"/>
                </a:solidFill>
                <a:latin typeface="+mj-lt"/>
                <a:cs typeface="Times New Roman" panose="02020603050405020304" pitchFamily="18" charset="0"/>
              </a:endParaRPr>
            </a:p>
          </p:txBody>
        </p:sp>
        <p:pic>
          <p:nvPicPr>
            <p:cNvPr id="21" name="Picture 42">
              <a:extLst>
                <a:ext uri="{FF2B5EF4-FFF2-40B4-BE49-F238E27FC236}">
                  <a16:creationId xmlns:a16="http://schemas.microsoft.com/office/drawing/2014/main" id="{88C7E99B-2A79-46BB-A55B-5A2B5A40FF79}"/>
                </a:ext>
              </a:extLst>
            </p:cNvPr>
            <p:cNvPicPr>
              <a:picLocks noChangeAspect="1"/>
            </p:cNvPicPr>
            <p:nvPr/>
          </p:nvPicPr>
          <p:blipFill>
            <a:blip r:embed="rId1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-1526316" y="2667002"/>
              <a:ext cx="1172808" cy="731521"/>
            </a:xfrm>
            <a:prstGeom prst="rect">
              <a:avLst/>
            </a:prstGeom>
          </p:spPr>
        </p:pic>
      </p:grpSp>
      <p:grpSp>
        <p:nvGrpSpPr>
          <p:cNvPr id="22" name="Group 43">
            <a:extLst>
              <a:ext uri="{FF2B5EF4-FFF2-40B4-BE49-F238E27FC236}">
                <a16:creationId xmlns:a16="http://schemas.microsoft.com/office/drawing/2014/main" id="{ADED242B-65E3-4214-9A8B-BC387EFAF66A}"/>
              </a:ext>
            </a:extLst>
          </p:cNvPr>
          <p:cNvGrpSpPr/>
          <p:nvPr/>
        </p:nvGrpSpPr>
        <p:grpSpPr>
          <a:xfrm flipH="1">
            <a:off x="12192000" y="3645242"/>
            <a:ext cx="2844800" cy="1510959"/>
            <a:chOff x="-2312095" y="2265304"/>
            <a:chExt cx="2133600" cy="1133219"/>
          </a:xfrm>
        </p:grpSpPr>
        <p:sp>
          <p:nvSpPr>
            <p:cNvPr id="23" name="Speech Bubble: Rectangle with Corners Rounded 44">
              <a:extLst>
                <a:ext uri="{FF2B5EF4-FFF2-40B4-BE49-F238E27FC236}">
                  <a16:creationId xmlns:a16="http://schemas.microsoft.com/office/drawing/2014/main" id="{685CECDC-9E83-4E1F-9D84-3D7C67780062}"/>
                </a:ext>
              </a:extLst>
            </p:cNvPr>
            <p:cNvSpPr/>
            <p:nvPr/>
          </p:nvSpPr>
          <p:spPr>
            <a:xfrm>
              <a:off x="-2312095" y="2265304"/>
              <a:ext cx="2133600" cy="382646"/>
            </a:xfrm>
            <a:prstGeom prst="wedgeRoundRectCallout">
              <a:avLst>
                <a:gd name="adj1" fmla="val -10241"/>
                <a:gd name="adj2" fmla="val 172150"/>
                <a:gd name="adj3" fmla="val 16667"/>
              </a:avLst>
            </a:prstGeom>
            <a:solidFill>
              <a:schemeClr val="bg1">
                <a:alpha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r" defTabSz="1219170">
                <a:defRPr/>
              </a:pPr>
              <a:r>
                <a:rPr lang="en-US" sz="2400" b="1">
                  <a:solidFill>
                    <a:srgbClr val="FF0000"/>
                  </a:solidFill>
                  <a:latin typeface="+mj-lt"/>
                  <a:cs typeface="Times New Roman" panose="02020603050405020304" pitchFamily="18" charset="0"/>
                </a:rPr>
                <a:t>B. 2 ô</a:t>
              </a:r>
              <a:endParaRPr lang="vi-VN" sz="2400" b="1">
                <a:solidFill>
                  <a:srgbClr val="FF0000"/>
                </a:solidFill>
                <a:latin typeface="+mj-lt"/>
                <a:cs typeface="Times New Roman" panose="02020603050405020304" pitchFamily="18" charset="0"/>
              </a:endParaRPr>
            </a:p>
          </p:txBody>
        </p:sp>
        <p:pic>
          <p:nvPicPr>
            <p:cNvPr id="24" name="Picture 45">
              <a:extLst>
                <a:ext uri="{FF2B5EF4-FFF2-40B4-BE49-F238E27FC236}">
                  <a16:creationId xmlns:a16="http://schemas.microsoft.com/office/drawing/2014/main" id="{E44D14C9-3E19-4E52-B0D9-059B62A9D7F2}"/>
                </a:ext>
              </a:extLst>
            </p:cNvPr>
            <p:cNvPicPr>
              <a:picLocks noChangeAspect="1"/>
            </p:cNvPicPr>
            <p:nvPr/>
          </p:nvPicPr>
          <p:blipFill>
            <a:blip r:embed="rId1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-1526316" y="2667002"/>
              <a:ext cx="1172808" cy="731521"/>
            </a:xfrm>
            <a:prstGeom prst="rect">
              <a:avLst/>
            </a:prstGeom>
          </p:spPr>
        </p:pic>
      </p:grpSp>
      <p:grpSp>
        <p:nvGrpSpPr>
          <p:cNvPr id="25" name="Group 46">
            <a:extLst>
              <a:ext uri="{FF2B5EF4-FFF2-40B4-BE49-F238E27FC236}">
                <a16:creationId xmlns:a16="http://schemas.microsoft.com/office/drawing/2014/main" id="{EBC06ED5-BAA9-4C8C-A8C7-7B94D43B53FA}"/>
              </a:ext>
            </a:extLst>
          </p:cNvPr>
          <p:cNvGrpSpPr/>
          <p:nvPr/>
        </p:nvGrpSpPr>
        <p:grpSpPr>
          <a:xfrm>
            <a:off x="-2844800" y="5257801"/>
            <a:ext cx="2844800" cy="1510959"/>
            <a:chOff x="-2312095" y="2265304"/>
            <a:chExt cx="2133600" cy="1133219"/>
          </a:xfrm>
        </p:grpSpPr>
        <p:sp>
          <p:nvSpPr>
            <p:cNvPr id="26" name="Speech Bubble: Rectangle with Corners Rounded 47">
              <a:extLst>
                <a:ext uri="{FF2B5EF4-FFF2-40B4-BE49-F238E27FC236}">
                  <a16:creationId xmlns:a16="http://schemas.microsoft.com/office/drawing/2014/main" id="{2F08E74E-4B1A-4C54-A030-339A09F147BD}"/>
                </a:ext>
              </a:extLst>
            </p:cNvPr>
            <p:cNvSpPr/>
            <p:nvPr/>
          </p:nvSpPr>
          <p:spPr>
            <a:xfrm>
              <a:off x="-2312095" y="2265304"/>
              <a:ext cx="2133600" cy="382646"/>
            </a:xfrm>
            <a:prstGeom prst="wedgeRoundRectCallout">
              <a:avLst>
                <a:gd name="adj1" fmla="val -10241"/>
                <a:gd name="adj2" fmla="val 172150"/>
                <a:gd name="adj3" fmla="val 16667"/>
              </a:avLst>
            </a:prstGeom>
            <a:solidFill>
              <a:schemeClr val="bg1">
                <a:alpha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defTabSz="1219170">
                <a:defRPr/>
              </a:pPr>
              <a:r>
                <a:rPr lang="en-US" sz="2400" b="1">
                  <a:solidFill>
                    <a:srgbClr val="FF0000"/>
                  </a:solidFill>
                  <a:latin typeface="+mj-lt"/>
                  <a:cs typeface="Times New Roman" panose="02020603050405020304" pitchFamily="18" charset="0"/>
                </a:rPr>
                <a:t>C. 1 ô</a:t>
              </a:r>
              <a:endParaRPr lang="vi-VN" sz="2400" b="1">
                <a:solidFill>
                  <a:srgbClr val="FF0000"/>
                </a:solidFill>
                <a:latin typeface="+mj-lt"/>
                <a:cs typeface="Times New Roman" panose="02020603050405020304" pitchFamily="18" charset="0"/>
              </a:endParaRPr>
            </a:p>
          </p:txBody>
        </p:sp>
        <p:pic>
          <p:nvPicPr>
            <p:cNvPr id="27" name="Picture 48">
              <a:extLst>
                <a:ext uri="{FF2B5EF4-FFF2-40B4-BE49-F238E27FC236}">
                  <a16:creationId xmlns:a16="http://schemas.microsoft.com/office/drawing/2014/main" id="{FA0B9357-59E1-4E25-9018-1EFD75FC1D48}"/>
                </a:ext>
              </a:extLst>
            </p:cNvPr>
            <p:cNvPicPr>
              <a:picLocks noChangeAspect="1"/>
            </p:cNvPicPr>
            <p:nvPr/>
          </p:nvPicPr>
          <p:blipFill>
            <a:blip r:embed="rId1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-1526316" y="2667002"/>
              <a:ext cx="1172808" cy="731521"/>
            </a:xfrm>
            <a:prstGeom prst="rect">
              <a:avLst/>
            </a:prstGeom>
          </p:spPr>
        </p:pic>
      </p:grpSp>
      <p:pic>
        <p:nvPicPr>
          <p:cNvPr id="34" name="KĐ_bắt_đầu_2015.mp3">
            <a:hlinkClick r:id="" action="ppaction://media"/>
            <a:extLst>
              <a:ext uri="{FF2B5EF4-FFF2-40B4-BE49-F238E27FC236}">
                <a16:creationId xmlns:a16="http://schemas.microsoft.com/office/drawing/2014/main" id="{E72D5766-4BFC-4C42-BDF6-FE4B80F15ECD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15"/>
          <a:stretch>
            <a:fillRect/>
          </a:stretch>
        </p:blipFill>
        <p:spPr>
          <a:xfrm>
            <a:off x="98425" y="98425"/>
            <a:ext cx="609600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0135191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1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1" dur="500" tmFilter="0,0; .5, 1; 1, 1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" presetID="7" presetClass="path" presetSubtype="0" repeatCount="indefinite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2.77778E-6 -1.7284E-6 L 0.01024 -1.7284E-6 L 0.01024 0.33025 L 2.77778E-6 0.33025 L 2.77778E-6 -1.7284E-6 Z " pathEditMode="relative" rAng="0" ptsTypes="AAAAA">
                                      <p:cBhvr>
                                        <p:cTn id="13" dur="20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503" y="16512"/>
                                    </p:animMotion>
                                  </p:childTnLst>
                                </p:cTn>
                              </p:par>
                              <p:par>
                                <p:cTn id="14" presetID="7" presetClass="path" presetSubtype="0" repeatCount="indefinite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4.72222E-6 -3.08642E-6 L 0.53923 -3.08642E-6 L 0.53923 0.0179 L 4.72222E-6 0.0179 L 4.72222E-6 -3.08642E-6 Z " pathEditMode="relative" rAng="0" ptsTypes="AAAAA">
                                      <p:cBhvr>
                                        <p:cTn id="15" dur="45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26962" y="895"/>
                                    </p:animMotion>
                                  </p:childTnLst>
                                </p:cTn>
                              </p:par>
                              <p:par>
                                <p:cTn id="16" presetID="7" presetClass="path" presetSubtype="0" repeatCount="indefinite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3.61111E-6 -3.58025E-6 L 0.01024 -3.58025E-6 L 0.01024 0.33025 L 3.61111E-6 0.33025 L 3.61111E-6 -3.58025E-6 Z " pathEditMode="relative" rAng="0" ptsTypes="AAAAA">
                                      <p:cBhvr>
                                        <p:cTn id="17" dur="10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503" y="16512"/>
                                    </p:animMotion>
                                  </p:childTnLst>
                                </p:cTn>
                              </p:par>
                              <p:par>
                                <p:cTn id="18" presetID="2" presetClass="entr" presetSubtype="8" repeatCount="indefinite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0" dur="16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1" dur="16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2" presetID="2" presetClass="entr" presetSubtype="2" repeatCount="indefinite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4" dur="11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5" dur="11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6" presetID="2" presetClass="entr" presetSubtype="8" repeatCount="indefinite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8" dur="150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9" dur="150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0" presetID="2" presetClass="entr" presetSubtype="2" repeatCount="indefinite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2" dur="180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3" dur="180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" fill="hold">
                      <p:stCondLst>
                        <p:cond delay="indefinite"/>
                      </p:stCondLst>
                      <p:childTnLst>
                        <p:par>
                          <p:cTn id="35" fill="hold">
                            <p:stCondLst>
                              <p:cond delay="0"/>
                            </p:stCondLst>
                            <p:childTnLst>
                              <p:par>
                                <p:cTn id="36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37" dur="10824" fill="hold"/>
                                        <p:tgtEl>
                                          <p:spTgt spid="3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38" restart="whenNotActive" fill="hold" evtFilter="cancelBubble" nodeType="interactiveSeq">
                <p:stCondLst>
                  <p:cond evt="onClick" delay="0">
                    <p:tgtEl>
                      <p:spTgt spid="11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9" fill="hold">
                      <p:stCondLst>
                        <p:cond delay="0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0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42" dur="25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249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4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45" dur="1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9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7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9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0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2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50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4" name="yeeh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  <p:par>
                                <p:cTn id="53" presetID="32" presetClass="emph" presetSubtype="0" repeatCount="indefinite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54" dur="5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55" dur="100" fill="hold">
                                          <p:stCondLst>
                                            <p:cond delay="10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56" dur="100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57" dur="100" fill="hold">
                                          <p:stCondLst>
                                            <p:cond delay="30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58" dur="1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1"/>
                  </p:tgtEl>
                </p:cond>
              </p:nextCondLst>
            </p:seq>
            <p:seq concurrent="1" nextAc="seek">
              <p:cTn id="59" restart="whenNotActive" fill="hold" evtFilter="cancelBubble" nodeType="interactiveSeq">
                <p:stCondLst>
                  <p:cond evt="onClick" delay="0">
                    <p:tgtEl>
                      <p:spTgt spid="19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60" fill="hold">
                      <p:stCondLst>
                        <p:cond delay="0"/>
                      </p:stCondLst>
                      <p:childTnLst>
                        <p:par>
                          <p:cTn id="61" fill="hold">
                            <p:stCondLst>
                              <p:cond delay="0"/>
                            </p:stCondLst>
                            <p:childTnLst>
                              <p:par>
                                <p:cTn id="62" presetID="32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63" dur="1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64" dur="200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65" dur="2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66" dur="2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67" dur="2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62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5" name="Wrong Buzzer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9"/>
                  </p:tgtEl>
                </p:cond>
              </p:nextCondLst>
            </p:seq>
            <p:seq concurrent="1" nextAc="seek">
              <p:cTn id="68" restart="whenNotActive" fill="hold" evtFilter="cancelBubble" nodeType="interactiveSeq">
                <p:stCondLst>
                  <p:cond evt="onClick" delay="0">
                    <p:tgtEl>
                      <p:spTgt spid="2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69" fill="hold">
                      <p:stCondLst>
                        <p:cond delay="0"/>
                      </p:stCondLst>
                      <p:childTnLst>
                        <p:par>
                          <p:cTn id="70" fill="hold">
                            <p:stCondLst>
                              <p:cond delay="0"/>
                            </p:stCondLst>
                            <p:childTnLst>
                              <p:par>
                                <p:cTn id="71" presetID="32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72" dur="1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73" dur="200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74" dur="2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75" dur="2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76" dur="2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71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5" name="Wrong Buzzer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2"/>
                  </p:tgtEl>
                </p:cond>
              </p:nextCondLst>
            </p:seq>
            <p:seq concurrent="1" nextAc="seek">
              <p:cTn id="77" restart="whenNotActive" fill="hold" evtFilter="cancelBubble" nodeType="interactiveSeq">
                <p:stCondLst>
                  <p:cond evt="onClick" delay="0">
                    <p:tgtEl>
                      <p:spTgt spid="2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78" fill="hold">
                      <p:stCondLst>
                        <p:cond delay="0"/>
                      </p:stCondLst>
                      <p:childTnLst>
                        <p:par>
                          <p:cTn id="79" fill="hold">
                            <p:stCondLst>
                              <p:cond delay="0"/>
                            </p:stCondLst>
                            <p:childTnLst>
                              <p:par>
                                <p:cTn id="80" presetID="32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81" dur="1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82" dur="200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83" dur="2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84" dur="2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85" dur="2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80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5" name="Wrong Buzzer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5"/>
                  </p:tgtEl>
                </p:cond>
              </p:nextCondLst>
            </p:seq>
            <p:audio>
              <p:cMediaNode vol="80000">
                <p:cTn id="86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34"/>
                </p:tgtEl>
              </p:cMediaNode>
            </p:audio>
          </p:childTnLst>
        </p:cTn>
      </p:par>
    </p:tnLst>
    <p:bldLst>
      <p:bldP spid="15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Hình ảnh 1">
            <a:extLst>
              <a:ext uri="{FF2B5EF4-FFF2-40B4-BE49-F238E27FC236}">
                <a16:creationId xmlns:a16="http://schemas.microsoft.com/office/drawing/2014/main" id="{3D106DBA-21B9-4BCA-AB3E-AEFE6B6673AA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09182" y="419097"/>
            <a:ext cx="12678770" cy="6651296"/>
          </a:xfrm>
          <a:prstGeom prst="rect">
            <a:avLst/>
          </a:prstGeom>
        </p:spPr>
      </p:pic>
      <p:pic>
        <p:nvPicPr>
          <p:cNvPr id="3" name="Picture 50">
            <a:extLst>
              <a:ext uri="{FF2B5EF4-FFF2-40B4-BE49-F238E27FC236}">
                <a16:creationId xmlns:a16="http://schemas.microsoft.com/office/drawing/2014/main" id="{A7699085-5EFE-42CD-8437-E4989BE5AAB9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191048" y="3517890"/>
            <a:ext cx="356077" cy="3339761"/>
          </a:xfrm>
          <a:prstGeom prst="rect">
            <a:avLst/>
          </a:prstGeom>
        </p:spPr>
      </p:pic>
      <p:pic>
        <p:nvPicPr>
          <p:cNvPr id="4" name="Picture 29">
            <a:extLst>
              <a:ext uri="{FF2B5EF4-FFF2-40B4-BE49-F238E27FC236}">
                <a16:creationId xmlns:a16="http://schemas.microsoft.com/office/drawing/2014/main" id="{AEC343D7-782B-4B02-A96B-37DDAFA049F5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01283" y="3403600"/>
            <a:ext cx="368300" cy="3454400"/>
          </a:xfrm>
          <a:prstGeom prst="rect">
            <a:avLst/>
          </a:prstGeom>
        </p:spPr>
      </p:pic>
      <p:pic>
        <p:nvPicPr>
          <p:cNvPr id="5" name="Picture 49">
            <a:extLst>
              <a:ext uri="{FF2B5EF4-FFF2-40B4-BE49-F238E27FC236}">
                <a16:creationId xmlns:a16="http://schemas.microsoft.com/office/drawing/2014/main" id="{416FC135-85DB-4FA6-86CE-ECF0E1213F47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052853" y="4694267"/>
            <a:ext cx="233400" cy="2189132"/>
          </a:xfrm>
          <a:prstGeom prst="rect">
            <a:avLst/>
          </a:prstGeom>
        </p:spPr>
      </p:pic>
      <p:pic>
        <p:nvPicPr>
          <p:cNvPr id="6" name="Picture 52">
            <a:extLst>
              <a:ext uri="{FF2B5EF4-FFF2-40B4-BE49-F238E27FC236}">
                <a16:creationId xmlns:a16="http://schemas.microsoft.com/office/drawing/2014/main" id="{255A21C6-E3B6-4953-945E-80C27228B726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38009" y="1821754"/>
            <a:ext cx="1042371" cy="723868"/>
          </a:xfrm>
          <a:prstGeom prst="rect">
            <a:avLst/>
          </a:prstGeom>
        </p:spPr>
      </p:pic>
      <p:pic>
        <p:nvPicPr>
          <p:cNvPr id="7" name="Picture 31">
            <a:extLst>
              <a:ext uri="{FF2B5EF4-FFF2-40B4-BE49-F238E27FC236}">
                <a16:creationId xmlns:a16="http://schemas.microsoft.com/office/drawing/2014/main" id="{24BB8934-3B12-40D6-B1E5-A0CE3098CA4C}"/>
              </a:ext>
            </a:extLst>
          </p:cNvPr>
          <p:cNvPicPr>
            <a:picLocks noChangeAspect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8084698" y="3530601"/>
            <a:ext cx="448735" cy="757767"/>
          </a:xfrm>
          <a:prstGeom prst="rect">
            <a:avLst/>
          </a:prstGeom>
        </p:spPr>
      </p:pic>
      <p:pic>
        <p:nvPicPr>
          <p:cNvPr id="8" name="Picture 33">
            <a:extLst>
              <a:ext uri="{FF2B5EF4-FFF2-40B4-BE49-F238E27FC236}">
                <a16:creationId xmlns:a16="http://schemas.microsoft.com/office/drawing/2014/main" id="{B72671BC-4421-4289-8D3A-3FF169A673D6}"/>
              </a:ext>
            </a:extLst>
          </p:cNvPr>
          <p:cNvPicPr>
            <a:picLocks noChangeAspect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49481" y="3020406"/>
            <a:ext cx="460071" cy="776913"/>
          </a:xfrm>
          <a:prstGeom prst="rect">
            <a:avLst/>
          </a:prstGeom>
        </p:spPr>
      </p:pic>
      <p:pic>
        <p:nvPicPr>
          <p:cNvPr id="9" name="Picture 34">
            <a:extLst>
              <a:ext uri="{FF2B5EF4-FFF2-40B4-BE49-F238E27FC236}">
                <a16:creationId xmlns:a16="http://schemas.microsoft.com/office/drawing/2014/main" id="{946EE5B8-3D8E-4A84-878F-8645A08E9E49}"/>
              </a:ext>
            </a:extLst>
          </p:cNvPr>
          <p:cNvPicPr>
            <a:picLocks noChangeAspect="1"/>
          </p:cNvPicPr>
          <p:nvPr/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35498" y="3181277"/>
            <a:ext cx="3310565" cy="2482924"/>
          </a:xfrm>
          <a:prstGeom prst="rect">
            <a:avLst/>
          </a:prstGeom>
        </p:spPr>
      </p:pic>
      <p:pic>
        <p:nvPicPr>
          <p:cNvPr id="10" name="Picture 5">
            <a:extLst>
              <a:ext uri="{FF2B5EF4-FFF2-40B4-BE49-F238E27FC236}">
                <a16:creationId xmlns:a16="http://schemas.microsoft.com/office/drawing/2014/main" id="{BF72F3D1-9E34-45FD-8603-964BC0507358}"/>
              </a:ext>
            </a:extLst>
          </p:cNvPr>
          <p:cNvPicPr>
            <a:picLocks noChangeAspect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791201" y="1491577"/>
            <a:ext cx="1939609" cy="2926080"/>
          </a:xfrm>
          <a:prstGeom prst="rect">
            <a:avLst/>
          </a:prstGeom>
        </p:spPr>
      </p:pic>
      <p:grpSp>
        <p:nvGrpSpPr>
          <p:cNvPr id="11" name="Group 26">
            <a:extLst>
              <a:ext uri="{FF2B5EF4-FFF2-40B4-BE49-F238E27FC236}">
                <a16:creationId xmlns:a16="http://schemas.microsoft.com/office/drawing/2014/main" id="{E5996791-2FAE-40DF-8F4C-5CAAAA94B405}"/>
              </a:ext>
            </a:extLst>
          </p:cNvPr>
          <p:cNvGrpSpPr/>
          <p:nvPr/>
        </p:nvGrpSpPr>
        <p:grpSpPr>
          <a:xfrm>
            <a:off x="-2844800" y="3020406"/>
            <a:ext cx="2844800" cy="1510959"/>
            <a:chOff x="-2312095" y="2265304"/>
            <a:chExt cx="2133600" cy="1133219"/>
          </a:xfrm>
        </p:grpSpPr>
        <p:sp>
          <p:nvSpPr>
            <p:cNvPr id="12" name="Speech Bubble: Rectangle with Corners Rounded 2">
              <a:extLst>
                <a:ext uri="{FF2B5EF4-FFF2-40B4-BE49-F238E27FC236}">
                  <a16:creationId xmlns:a16="http://schemas.microsoft.com/office/drawing/2014/main" id="{93B7D7FD-F634-4BEB-88D9-CB800409D1E4}"/>
                </a:ext>
              </a:extLst>
            </p:cNvPr>
            <p:cNvSpPr/>
            <p:nvPr/>
          </p:nvSpPr>
          <p:spPr>
            <a:xfrm>
              <a:off x="-2312095" y="2265304"/>
              <a:ext cx="2133600" cy="382646"/>
            </a:xfrm>
            <a:prstGeom prst="wedgeRoundRectCallout">
              <a:avLst>
                <a:gd name="adj1" fmla="val -10241"/>
                <a:gd name="adj2" fmla="val 172150"/>
                <a:gd name="adj3" fmla="val 16667"/>
              </a:avLst>
            </a:prstGeom>
            <a:solidFill>
              <a:schemeClr val="bg1">
                <a:alpha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defTabSz="1219170">
                <a:defRPr/>
              </a:pPr>
              <a:r>
                <a:rPr lang="en-US" sz="2400" b="1">
                  <a:solidFill>
                    <a:srgbClr val="FF0000"/>
                  </a:solidFill>
                  <a:latin typeface="+mj-lt"/>
                  <a:cs typeface="Times New Roman" panose="02020603050405020304" pitchFamily="18" charset="0"/>
                </a:rPr>
                <a:t>A.1 nét</a:t>
              </a:r>
              <a:endParaRPr lang="vi-VN" sz="2400" b="1">
                <a:solidFill>
                  <a:srgbClr val="FF0000"/>
                </a:solidFill>
                <a:latin typeface="+mj-lt"/>
                <a:cs typeface="Times New Roman" panose="02020603050405020304" pitchFamily="18" charset="0"/>
              </a:endParaRPr>
            </a:p>
          </p:txBody>
        </p:sp>
        <p:pic>
          <p:nvPicPr>
            <p:cNvPr id="13" name="Picture 17">
              <a:extLst>
                <a:ext uri="{FF2B5EF4-FFF2-40B4-BE49-F238E27FC236}">
                  <a16:creationId xmlns:a16="http://schemas.microsoft.com/office/drawing/2014/main" id="{73E6073F-E4C8-4A5C-BCD7-7AA664D7767B}"/>
                </a:ext>
              </a:extLst>
            </p:cNvPr>
            <p:cNvPicPr>
              <a:picLocks noChangeAspect="1"/>
            </p:cNvPicPr>
            <p:nvPr/>
          </p:nvPicPr>
          <p:blipFill>
            <a:blip r:embed="rId1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-1526316" y="2667002"/>
              <a:ext cx="1172808" cy="731521"/>
            </a:xfrm>
            <a:prstGeom prst="rect">
              <a:avLst/>
            </a:prstGeom>
          </p:spPr>
        </p:pic>
      </p:grpSp>
      <p:pic>
        <p:nvPicPr>
          <p:cNvPr id="14" name="Picture 19">
            <a:extLst>
              <a:ext uri="{FF2B5EF4-FFF2-40B4-BE49-F238E27FC236}">
                <a16:creationId xmlns:a16="http://schemas.microsoft.com/office/drawing/2014/main" id="{8A4C1E7D-4CA2-460A-AB73-CA766EC704FD}"/>
              </a:ext>
            </a:extLst>
          </p:cNvPr>
          <p:cNvPicPr>
            <a:picLocks noChangeAspect="1"/>
          </p:cNvPicPr>
          <p:nvPr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519002" y="1214967"/>
            <a:ext cx="3588591" cy="1828800"/>
          </a:xfrm>
          <a:prstGeom prst="rect">
            <a:avLst/>
          </a:prstGeom>
        </p:spPr>
      </p:pic>
      <p:sp>
        <p:nvSpPr>
          <p:cNvPr id="15" name="TextBox 6">
            <a:extLst>
              <a:ext uri="{FF2B5EF4-FFF2-40B4-BE49-F238E27FC236}">
                <a16:creationId xmlns:a16="http://schemas.microsoft.com/office/drawing/2014/main" id="{5F4F3DCE-7BFA-42DF-A215-A660B83CA062}"/>
              </a:ext>
            </a:extLst>
          </p:cNvPr>
          <p:cNvSpPr txBox="1"/>
          <p:nvPr/>
        </p:nvSpPr>
        <p:spPr>
          <a:xfrm>
            <a:off x="495510" y="1028697"/>
            <a:ext cx="5473981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600">
                <a:solidFill>
                  <a:schemeClr val="bg1"/>
                </a:solidFill>
                <a:latin typeface="+mj-lt"/>
                <a:cs typeface="Arial" panose="020B0604020202020204" pitchFamily="34" charset="0"/>
              </a:rPr>
              <a:t>Chữ hoa </a:t>
            </a:r>
            <a:r>
              <a:rPr lang="en-US" sz="3600">
                <a:solidFill>
                  <a:schemeClr val="bg1"/>
                </a:solidFill>
                <a:latin typeface="HP001 4 hàng" panose="020B0603050302020204" pitchFamily="34" charset="0"/>
                <a:cs typeface="Arial" panose="020B0604020202020204" pitchFamily="34" charset="0"/>
              </a:rPr>
              <a:t>X</a:t>
            </a:r>
            <a:r>
              <a:rPr lang="en-US" sz="360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3600">
                <a:solidFill>
                  <a:schemeClr val="bg1"/>
                </a:solidFill>
                <a:latin typeface="+mj-lt"/>
                <a:cs typeface="Arial" panose="020B0604020202020204" pitchFamily="34" charset="0"/>
              </a:rPr>
              <a:t>được viết bởi mấy nét?</a:t>
            </a:r>
            <a:endParaRPr lang="vi-VN" sz="3600">
              <a:solidFill>
                <a:schemeClr val="bg1"/>
              </a:solidFill>
              <a:latin typeface="+mj-lt"/>
              <a:cs typeface="Arial" panose="020B0604020202020204" pitchFamily="34" charset="0"/>
            </a:endParaRPr>
          </a:p>
        </p:txBody>
      </p:sp>
      <p:grpSp>
        <p:nvGrpSpPr>
          <p:cNvPr id="16" name="Group 35">
            <a:extLst>
              <a:ext uri="{FF2B5EF4-FFF2-40B4-BE49-F238E27FC236}">
                <a16:creationId xmlns:a16="http://schemas.microsoft.com/office/drawing/2014/main" id="{5BE26B10-0043-4663-A1FC-753D2048FDC1}"/>
              </a:ext>
            </a:extLst>
          </p:cNvPr>
          <p:cNvGrpSpPr/>
          <p:nvPr/>
        </p:nvGrpSpPr>
        <p:grpSpPr>
          <a:xfrm flipH="1">
            <a:off x="7274560" y="419097"/>
            <a:ext cx="2072640" cy="1035052"/>
            <a:chOff x="-1732975" y="2265304"/>
            <a:chExt cx="1554480" cy="776289"/>
          </a:xfrm>
        </p:grpSpPr>
        <p:sp>
          <p:nvSpPr>
            <p:cNvPr id="17" name="Speech Bubble: Rectangle with Corners Rounded 36">
              <a:extLst>
                <a:ext uri="{FF2B5EF4-FFF2-40B4-BE49-F238E27FC236}">
                  <a16:creationId xmlns:a16="http://schemas.microsoft.com/office/drawing/2014/main" id="{8FFDB93C-EDF0-4D84-890F-CAE0E7853283}"/>
                </a:ext>
              </a:extLst>
            </p:cNvPr>
            <p:cNvSpPr/>
            <p:nvPr/>
          </p:nvSpPr>
          <p:spPr>
            <a:xfrm>
              <a:off x="-1732975" y="2265304"/>
              <a:ext cx="1554480" cy="274320"/>
            </a:xfrm>
            <a:prstGeom prst="wedgeRoundRectCallout">
              <a:avLst>
                <a:gd name="adj1" fmla="val -10241"/>
                <a:gd name="adj2" fmla="val 172150"/>
                <a:gd name="adj3" fmla="val 16667"/>
              </a:avLst>
            </a:prstGeom>
            <a:solidFill>
              <a:schemeClr val="bg1">
                <a:alpha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r" defTabSz="1219170">
                <a:defRPr/>
              </a:pPr>
              <a:r>
                <a:rPr lang="en-US" sz="2000" b="1">
                  <a:solidFill>
                    <a:srgbClr val="FF0000"/>
                  </a:solidFill>
                  <a:latin typeface="+mj-lt"/>
                  <a:cs typeface="Times New Roman" panose="02020603050405020304" pitchFamily="18" charset="0"/>
                </a:rPr>
                <a:t>A. 1 nét</a:t>
              </a:r>
              <a:endParaRPr lang="vi-VN" sz="2000" b="1">
                <a:solidFill>
                  <a:srgbClr val="FF0000"/>
                </a:solidFill>
                <a:latin typeface="+mj-lt"/>
                <a:cs typeface="Times New Roman" panose="02020603050405020304" pitchFamily="18" charset="0"/>
              </a:endParaRPr>
            </a:p>
          </p:txBody>
        </p:sp>
        <p:pic>
          <p:nvPicPr>
            <p:cNvPr id="18" name="Picture 37">
              <a:extLst>
                <a:ext uri="{FF2B5EF4-FFF2-40B4-BE49-F238E27FC236}">
                  <a16:creationId xmlns:a16="http://schemas.microsoft.com/office/drawing/2014/main" id="{5A690078-E752-4BF5-8B76-554B1B7D5FC1}"/>
                </a:ext>
              </a:extLst>
            </p:cNvPr>
            <p:cNvPicPr>
              <a:picLocks noChangeAspect="1"/>
            </p:cNvPicPr>
            <p:nvPr/>
          </p:nvPicPr>
          <p:blipFill>
            <a:blip r:embed="rId1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-1169095" y="2584393"/>
              <a:ext cx="733003" cy="457200"/>
            </a:xfrm>
            <a:prstGeom prst="rect">
              <a:avLst/>
            </a:prstGeom>
          </p:spPr>
        </p:pic>
      </p:grpSp>
      <p:grpSp>
        <p:nvGrpSpPr>
          <p:cNvPr id="19" name="Group 38">
            <a:extLst>
              <a:ext uri="{FF2B5EF4-FFF2-40B4-BE49-F238E27FC236}">
                <a16:creationId xmlns:a16="http://schemas.microsoft.com/office/drawing/2014/main" id="{629296CB-4E5C-412A-9D98-BD1E2DCAF9D4}"/>
              </a:ext>
            </a:extLst>
          </p:cNvPr>
          <p:cNvGrpSpPr/>
          <p:nvPr/>
        </p:nvGrpSpPr>
        <p:grpSpPr>
          <a:xfrm>
            <a:off x="-2844800" y="5156201"/>
            <a:ext cx="2844800" cy="1510959"/>
            <a:chOff x="-2312095" y="2265304"/>
            <a:chExt cx="2133600" cy="1133219"/>
          </a:xfrm>
        </p:grpSpPr>
        <p:sp>
          <p:nvSpPr>
            <p:cNvPr id="20" name="Speech Bubble: Rectangle with Corners Rounded 39">
              <a:extLst>
                <a:ext uri="{FF2B5EF4-FFF2-40B4-BE49-F238E27FC236}">
                  <a16:creationId xmlns:a16="http://schemas.microsoft.com/office/drawing/2014/main" id="{33C626C7-8249-46D9-A308-9DF6D2753DD1}"/>
                </a:ext>
              </a:extLst>
            </p:cNvPr>
            <p:cNvSpPr/>
            <p:nvPr/>
          </p:nvSpPr>
          <p:spPr>
            <a:xfrm>
              <a:off x="-2312095" y="2265304"/>
              <a:ext cx="2133600" cy="382646"/>
            </a:xfrm>
            <a:prstGeom prst="wedgeRoundRectCallout">
              <a:avLst>
                <a:gd name="adj1" fmla="val -10241"/>
                <a:gd name="adj2" fmla="val 172150"/>
                <a:gd name="adj3" fmla="val 16667"/>
              </a:avLst>
            </a:prstGeom>
            <a:solidFill>
              <a:schemeClr val="bg1">
                <a:alpha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defTabSz="1219170">
                <a:defRPr/>
              </a:pPr>
              <a:r>
                <a:rPr lang="en-US" sz="2400" b="1">
                  <a:solidFill>
                    <a:srgbClr val="FF0000"/>
                  </a:solidFill>
                  <a:latin typeface="+mj-lt"/>
                  <a:cs typeface="Times New Roman" panose="02020603050405020304" pitchFamily="18" charset="0"/>
                </a:rPr>
                <a:t>C. 4 nét</a:t>
              </a:r>
              <a:endParaRPr lang="vi-VN" sz="2400" b="1">
                <a:solidFill>
                  <a:srgbClr val="FF0000"/>
                </a:solidFill>
                <a:latin typeface="+mj-lt"/>
                <a:cs typeface="Times New Roman" panose="02020603050405020304" pitchFamily="18" charset="0"/>
              </a:endParaRPr>
            </a:p>
          </p:txBody>
        </p:sp>
        <p:pic>
          <p:nvPicPr>
            <p:cNvPr id="21" name="Picture 42">
              <a:extLst>
                <a:ext uri="{FF2B5EF4-FFF2-40B4-BE49-F238E27FC236}">
                  <a16:creationId xmlns:a16="http://schemas.microsoft.com/office/drawing/2014/main" id="{BD47B76D-05C6-433E-8122-96AF74BDACD1}"/>
                </a:ext>
              </a:extLst>
            </p:cNvPr>
            <p:cNvPicPr>
              <a:picLocks noChangeAspect="1"/>
            </p:cNvPicPr>
            <p:nvPr/>
          </p:nvPicPr>
          <p:blipFill>
            <a:blip r:embed="rId1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-1526316" y="2667002"/>
              <a:ext cx="1172808" cy="731521"/>
            </a:xfrm>
            <a:prstGeom prst="rect">
              <a:avLst/>
            </a:prstGeom>
          </p:spPr>
        </p:pic>
      </p:grpSp>
      <p:grpSp>
        <p:nvGrpSpPr>
          <p:cNvPr id="22" name="Group 43">
            <a:extLst>
              <a:ext uri="{FF2B5EF4-FFF2-40B4-BE49-F238E27FC236}">
                <a16:creationId xmlns:a16="http://schemas.microsoft.com/office/drawing/2014/main" id="{BC5CF059-0586-49F5-8FA3-6EE56FF035D2}"/>
              </a:ext>
            </a:extLst>
          </p:cNvPr>
          <p:cNvGrpSpPr/>
          <p:nvPr/>
        </p:nvGrpSpPr>
        <p:grpSpPr>
          <a:xfrm flipH="1">
            <a:off x="12192000" y="3442042"/>
            <a:ext cx="2844800" cy="1510959"/>
            <a:chOff x="-2312095" y="2265304"/>
            <a:chExt cx="2133600" cy="1133219"/>
          </a:xfrm>
        </p:grpSpPr>
        <p:sp>
          <p:nvSpPr>
            <p:cNvPr id="23" name="Speech Bubble: Rectangle with Corners Rounded 44">
              <a:extLst>
                <a:ext uri="{FF2B5EF4-FFF2-40B4-BE49-F238E27FC236}">
                  <a16:creationId xmlns:a16="http://schemas.microsoft.com/office/drawing/2014/main" id="{6342CFB4-9DF1-47A7-92AE-44E0321E3846}"/>
                </a:ext>
              </a:extLst>
            </p:cNvPr>
            <p:cNvSpPr/>
            <p:nvPr/>
          </p:nvSpPr>
          <p:spPr>
            <a:xfrm>
              <a:off x="-2312095" y="2265304"/>
              <a:ext cx="2133600" cy="382646"/>
            </a:xfrm>
            <a:prstGeom prst="wedgeRoundRectCallout">
              <a:avLst>
                <a:gd name="adj1" fmla="val -10241"/>
                <a:gd name="adj2" fmla="val 172150"/>
                <a:gd name="adj3" fmla="val 16667"/>
              </a:avLst>
            </a:prstGeom>
            <a:solidFill>
              <a:schemeClr val="bg1">
                <a:alpha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r" defTabSz="1219170">
                <a:defRPr/>
              </a:pPr>
              <a:r>
                <a:rPr lang="en-US" sz="2400" b="1">
                  <a:solidFill>
                    <a:srgbClr val="FF0000"/>
                  </a:solidFill>
                  <a:latin typeface="+mj-lt"/>
                  <a:cs typeface="Times New Roman" panose="02020603050405020304" pitchFamily="18" charset="0"/>
                </a:rPr>
                <a:t>D. 2 nét</a:t>
              </a:r>
              <a:endParaRPr lang="vi-VN" sz="2400" b="1">
                <a:solidFill>
                  <a:srgbClr val="FF0000"/>
                </a:solidFill>
                <a:latin typeface="+mj-lt"/>
                <a:cs typeface="Times New Roman" panose="02020603050405020304" pitchFamily="18" charset="0"/>
              </a:endParaRPr>
            </a:p>
          </p:txBody>
        </p:sp>
        <p:pic>
          <p:nvPicPr>
            <p:cNvPr id="24" name="Picture 45">
              <a:extLst>
                <a:ext uri="{FF2B5EF4-FFF2-40B4-BE49-F238E27FC236}">
                  <a16:creationId xmlns:a16="http://schemas.microsoft.com/office/drawing/2014/main" id="{099CA451-639E-4648-823A-4F7C55248EEE}"/>
                </a:ext>
              </a:extLst>
            </p:cNvPr>
            <p:cNvPicPr>
              <a:picLocks noChangeAspect="1"/>
            </p:cNvPicPr>
            <p:nvPr/>
          </p:nvPicPr>
          <p:blipFill>
            <a:blip r:embed="rId1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-1526316" y="2667002"/>
              <a:ext cx="1172808" cy="731521"/>
            </a:xfrm>
            <a:prstGeom prst="rect">
              <a:avLst/>
            </a:prstGeom>
          </p:spPr>
        </p:pic>
      </p:grpSp>
      <p:grpSp>
        <p:nvGrpSpPr>
          <p:cNvPr id="25" name="Group 46">
            <a:extLst>
              <a:ext uri="{FF2B5EF4-FFF2-40B4-BE49-F238E27FC236}">
                <a16:creationId xmlns:a16="http://schemas.microsoft.com/office/drawing/2014/main" id="{2F164FA7-247D-4226-8B8B-F3FE218CD2CD}"/>
              </a:ext>
            </a:extLst>
          </p:cNvPr>
          <p:cNvGrpSpPr/>
          <p:nvPr/>
        </p:nvGrpSpPr>
        <p:grpSpPr>
          <a:xfrm flipH="1">
            <a:off x="12192000" y="5143842"/>
            <a:ext cx="2844800" cy="1510959"/>
            <a:chOff x="-2312095" y="2265304"/>
            <a:chExt cx="2133600" cy="1133219"/>
          </a:xfrm>
        </p:grpSpPr>
        <p:sp>
          <p:nvSpPr>
            <p:cNvPr id="26" name="Speech Bubble: Rectangle with Corners Rounded 47">
              <a:extLst>
                <a:ext uri="{FF2B5EF4-FFF2-40B4-BE49-F238E27FC236}">
                  <a16:creationId xmlns:a16="http://schemas.microsoft.com/office/drawing/2014/main" id="{D0ED1FFB-5B86-463A-A823-2059F126E152}"/>
                </a:ext>
              </a:extLst>
            </p:cNvPr>
            <p:cNvSpPr/>
            <p:nvPr/>
          </p:nvSpPr>
          <p:spPr>
            <a:xfrm>
              <a:off x="-2312095" y="2265304"/>
              <a:ext cx="2133600" cy="382646"/>
            </a:xfrm>
            <a:prstGeom prst="wedgeRoundRectCallout">
              <a:avLst>
                <a:gd name="adj1" fmla="val -10241"/>
                <a:gd name="adj2" fmla="val 172150"/>
                <a:gd name="adj3" fmla="val 16667"/>
              </a:avLst>
            </a:prstGeom>
            <a:solidFill>
              <a:schemeClr val="bg1">
                <a:alpha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r" defTabSz="1219170">
                <a:defRPr/>
              </a:pPr>
              <a:r>
                <a:rPr lang="en-US" sz="2400" b="1">
                  <a:solidFill>
                    <a:srgbClr val="FF0000"/>
                  </a:solidFill>
                  <a:latin typeface="+mj-lt"/>
                  <a:cs typeface="Times New Roman" panose="02020603050405020304" pitchFamily="18" charset="0"/>
                </a:rPr>
                <a:t>B. 3 nét</a:t>
              </a:r>
              <a:endParaRPr lang="vi-VN" sz="2400" b="1">
                <a:solidFill>
                  <a:srgbClr val="FF0000"/>
                </a:solidFill>
                <a:latin typeface="+mj-lt"/>
                <a:cs typeface="Times New Roman" panose="02020603050405020304" pitchFamily="18" charset="0"/>
              </a:endParaRPr>
            </a:p>
          </p:txBody>
        </p:sp>
        <p:pic>
          <p:nvPicPr>
            <p:cNvPr id="27" name="Picture 48">
              <a:extLst>
                <a:ext uri="{FF2B5EF4-FFF2-40B4-BE49-F238E27FC236}">
                  <a16:creationId xmlns:a16="http://schemas.microsoft.com/office/drawing/2014/main" id="{ECE301AA-5046-44C7-AE72-DBDD20C3E0DE}"/>
                </a:ext>
              </a:extLst>
            </p:cNvPr>
            <p:cNvPicPr>
              <a:picLocks noChangeAspect="1"/>
            </p:cNvPicPr>
            <p:nvPr/>
          </p:nvPicPr>
          <p:blipFill>
            <a:blip r:embed="rId1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-1526316" y="2667002"/>
              <a:ext cx="1172808" cy="731521"/>
            </a:xfrm>
            <a:prstGeom prst="rect">
              <a:avLst/>
            </a:prstGeom>
          </p:spPr>
        </p:pic>
      </p:grpSp>
      <p:pic>
        <p:nvPicPr>
          <p:cNvPr id="34" name="KĐ_bắt_đầu_2015.mp3">
            <a:hlinkClick r:id="" action="ppaction://media"/>
            <a:extLst>
              <a:ext uri="{FF2B5EF4-FFF2-40B4-BE49-F238E27FC236}">
                <a16:creationId xmlns:a16="http://schemas.microsoft.com/office/drawing/2014/main" id="{9DADA5EA-9583-4BD1-816B-6371E54DCD50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15"/>
          <a:stretch>
            <a:fillRect/>
          </a:stretch>
        </p:blipFill>
        <p:spPr>
          <a:xfrm>
            <a:off x="98425" y="98425"/>
            <a:ext cx="609600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7947823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1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1" dur="500" tmFilter="0,0; .5, 1; 1, 1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" presetID="7" presetClass="path" presetSubtype="0" repeatCount="indefinite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2.77778E-6 -1.7284E-6 L 0.01024 -1.7284E-6 L 0.01024 0.33025 L 2.77778E-6 0.33025 L 2.77778E-6 -1.7284E-6 Z " pathEditMode="relative" rAng="0" ptsTypes="AAAAA">
                                      <p:cBhvr>
                                        <p:cTn id="13" dur="20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503" y="16512"/>
                                    </p:animMotion>
                                  </p:childTnLst>
                                </p:cTn>
                              </p:par>
                              <p:par>
                                <p:cTn id="14" presetID="7" presetClass="path" presetSubtype="0" repeatCount="indefinite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4.72222E-6 -3.08642E-6 L 0.53923 -3.08642E-6 L 0.53923 0.0179 L 4.72222E-6 0.0179 L 4.72222E-6 -3.08642E-6 Z " pathEditMode="relative" rAng="0" ptsTypes="AAAAA">
                                      <p:cBhvr>
                                        <p:cTn id="15" dur="45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26962" y="895"/>
                                    </p:animMotion>
                                  </p:childTnLst>
                                </p:cTn>
                              </p:par>
                              <p:par>
                                <p:cTn id="16" presetID="7" presetClass="path" presetSubtype="0" repeatCount="indefinite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3.61111E-6 -3.58025E-6 L 0.01024 -3.58025E-6 L 0.01024 0.33025 L 3.61111E-6 0.33025 L 3.61111E-6 -3.58025E-6 Z " pathEditMode="relative" rAng="0" ptsTypes="AAAAA">
                                      <p:cBhvr>
                                        <p:cTn id="17" dur="10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503" y="16512"/>
                                    </p:animMotion>
                                  </p:childTnLst>
                                </p:cTn>
                              </p:par>
                              <p:par>
                                <p:cTn id="18" presetID="2" presetClass="entr" presetSubtype="2" repeatCount="indefinite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0" dur="16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1" dur="16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2" presetID="2" presetClass="entr" presetSubtype="2" repeatCount="indefinite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4" dur="8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5" dur="8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6" presetID="2" presetClass="entr" presetSubtype="8" repeatCount="indefinite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8" dur="100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9" dur="100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0" presetID="2" presetClass="entr" presetSubtype="8" repeatCount="indefinite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2" dur="120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3" dur="120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" fill="hold">
                      <p:stCondLst>
                        <p:cond delay="indefinite"/>
                      </p:stCondLst>
                      <p:childTnLst>
                        <p:par>
                          <p:cTn id="35" fill="hold">
                            <p:stCondLst>
                              <p:cond delay="0"/>
                            </p:stCondLst>
                            <p:childTnLst>
                              <p:par>
                                <p:cTn id="36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37" dur="10824" fill="hold"/>
                                        <p:tgtEl>
                                          <p:spTgt spid="3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38" restart="whenNotActive" fill="hold" evtFilter="cancelBubble" nodeType="interactiveSeq">
                <p:stCondLst>
                  <p:cond evt="onClick" delay="0">
                    <p:tgtEl>
                      <p:spTgt spid="11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9" fill="hold">
                      <p:stCondLst>
                        <p:cond delay="0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0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42" dur="25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249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4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45" dur="1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9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7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9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0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2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50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4" name="yeeh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  <p:par>
                                <p:cTn id="53" presetID="32" presetClass="emph" presetSubtype="0" repeatCount="indefinite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54" dur="5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55" dur="100" fill="hold">
                                          <p:stCondLst>
                                            <p:cond delay="10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56" dur="100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57" dur="100" fill="hold">
                                          <p:stCondLst>
                                            <p:cond delay="30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58" dur="1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1"/>
                  </p:tgtEl>
                </p:cond>
              </p:nextCondLst>
            </p:seq>
            <p:seq concurrent="1" nextAc="seek">
              <p:cTn id="59" restart="whenNotActive" fill="hold" evtFilter="cancelBubble" nodeType="interactiveSeq">
                <p:stCondLst>
                  <p:cond evt="onClick" delay="0">
                    <p:tgtEl>
                      <p:spTgt spid="19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60" fill="hold">
                      <p:stCondLst>
                        <p:cond delay="0"/>
                      </p:stCondLst>
                      <p:childTnLst>
                        <p:par>
                          <p:cTn id="61" fill="hold">
                            <p:stCondLst>
                              <p:cond delay="0"/>
                            </p:stCondLst>
                            <p:childTnLst>
                              <p:par>
                                <p:cTn id="62" presetID="32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63" dur="1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64" dur="200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65" dur="2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66" dur="2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67" dur="2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62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5" name="Wrong Buzzer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9"/>
                  </p:tgtEl>
                </p:cond>
              </p:nextCondLst>
            </p:seq>
            <p:seq concurrent="1" nextAc="seek">
              <p:cTn id="68" restart="whenNotActive" fill="hold" evtFilter="cancelBubble" nodeType="interactiveSeq">
                <p:stCondLst>
                  <p:cond evt="onClick" delay="0">
                    <p:tgtEl>
                      <p:spTgt spid="2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69" fill="hold">
                      <p:stCondLst>
                        <p:cond delay="0"/>
                      </p:stCondLst>
                      <p:childTnLst>
                        <p:par>
                          <p:cTn id="70" fill="hold">
                            <p:stCondLst>
                              <p:cond delay="0"/>
                            </p:stCondLst>
                            <p:childTnLst>
                              <p:par>
                                <p:cTn id="71" presetID="32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72" dur="1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73" dur="200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74" dur="2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75" dur="2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76" dur="2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71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5" name="Wrong Buzzer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2"/>
                  </p:tgtEl>
                </p:cond>
              </p:nextCondLst>
            </p:seq>
            <p:seq concurrent="1" nextAc="seek">
              <p:cTn id="77" restart="whenNotActive" fill="hold" evtFilter="cancelBubble" nodeType="interactiveSeq">
                <p:stCondLst>
                  <p:cond evt="onClick" delay="0">
                    <p:tgtEl>
                      <p:spTgt spid="2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78" fill="hold">
                      <p:stCondLst>
                        <p:cond delay="0"/>
                      </p:stCondLst>
                      <p:childTnLst>
                        <p:par>
                          <p:cTn id="79" fill="hold">
                            <p:stCondLst>
                              <p:cond delay="0"/>
                            </p:stCondLst>
                            <p:childTnLst>
                              <p:par>
                                <p:cTn id="80" presetID="32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81" dur="1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82" dur="200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83" dur="2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84" dur="2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85" dur="2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80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5" name="Wrong Buzzer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5"/>
                  </p:tgtEl>
                </p:cond>
              </p:nextCondLst>
            </p:seq>
            <p:audio>
              <p:cMediaNode vol="80000">
                <p:cTn id="86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34"/>
                </p:tgtEl>
              </p:cMediaNode>
            </p:audio>
          </p:childTnLst>
        </p:cTn>
      </p:par>
    </p:tnLst>
    <p:bldLst>
      <p:bldP spid="15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>
            <a:extLst>
              <a:ext uri="{FF2B5EF4-FFF2-40B4-BE49-F238E27FC236}">
                <a16:creationId xmlns:a16="http://schemas.microsoft.com/office/drawing/2014/main" id="{C0020478-6E10-4638-9C4E-3FC8AE4A79A0}"/>
              </a:ext>
            </a:extLst>
          </p:cNvPr>
          <p:cNvSpPr txBox="1"/>
          <p:nvPr/>
        </p:nvSpPr>
        <p:spPr>
          <a:xfrm>
            <a:off x="4621024" y="584384"/>
            <a:ext cx="2604654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kumimoji="0" lang="en-US" sz="3600" b="1" i="0" u="none" strike="noStrike" kern="1200" cap="none" spc="0" normalizeH="0" baseline="0" noProof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HP001 4 hàng" panose="020B0603050302020204" pitchFamily="34" charset="0"/>
                <a:cs typeface="+mn-cs"/>
              </a:rPr>
              <a:t>Chữ hoa </a:t>
            </a:r>
            <a:r>
              <a:rPr lang="en-US" sz="3600" b="1">
                <a:solidFill>
                  <a:srgbClr val="FF0000"/>
                </a:solidFill>
                <a:latin typeface="HP001 4 hàng" panose="020B0603050302020204" pitchFamily="34" charset="0"/>
              </a:rPr>
              <a:t>Y</a:t>
            </a:r>
            <a:endParaRPr lang="en-US" sz="3600">
              <a:solidFill>
                <a:srgbClr val="FF0000"/>
              </a:solidFill>
            </a:endParaRPr>
          </a:p>
        </p:txBody>
      </p:sp>
      <p:sp>
        <p:nvSpPr>
          <p:cNvPr id="18" name="Text Box 9">
            <a:extLst>
              <a:ext uri="{FF2B5EF4-FFF2-40B4-BE49-F238E27FC236}">
                <a16:creationId xmlns:a16="http://schemas.microsoft.com/office/drawing/2014/main" id="{82D14F4D-ECA6-48FA-86EF-3B71DA06F5C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82452" y="1565464"/>
            <a:ext cx="6025037" cy="52322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>
            <a:spAutoFit/>
          </a:bodyPr>
          <a:lstStyle/>
          <a:p>
            <a:pPr lvl="1" algn="just">
              <a:spcBef>
                <a:spcPct val="50000"/>
              </a:spcBef>
              <a:defRPr/>
            </a:pPr>
            <a:r>
              <a:rPr lang="en-US" sz="2800">
                <a:solidFill>
                  <a:srgbClr val="0000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</a:rPr>
              <a:t>Quan sát và trả lời câu hỏi:</a:t>
            </a:r>
            <a:endParaRPr lang="en-US" sz="3600" dirty="0">
              <a:solidFill>
                <a:srgbClr val="0000FF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j-lt"/>
            </a:endParaRPr>
          </a:p>
        </p:txBody>
      </p:sp>
      <p:pic>
        <p:nvPicPr>
          <p:cNvPr id="19" name="Picture 10" descr="hoa0001">
            <a:extLst>
              <a:ext uri="{FF2B5EF4-FFF2-40B4-BE49-F238E27FC236}">
                <a16:creationId xmlns:a16="http://schemas.microsoft.com/office/drawing/2014/main" id="{7C6F147B-9CCB-4243-9C76-89EC9C71EBE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4504" r="25812" b="55757"/>
          <a:stretch>
            <a:fillRect/>
          </a:stretch>
        </p:blipFill>
        <p:spPr bwMode="auto">
          <a:xfrm rot="9199349">
            <a:off x="1041400" y="5219700"/>
            <a:ext cx="1092200" cy="7953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0" name="Picture 11" descr="hoa0001">
            <a:extLst>
              <a:ext uri="{FF2B5EF4-FFF2-40B4-BE49-F238E27FC236}">
                <a16:creationId xmlns:a16="http://schemas.microsoft.com/office/drawing/2014/main" id="{6C17E7A3-2689-42E7-B2E1-FFB8F83C1E5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5197" t="42612" b="10580"/>
          <a:stretch>
            <a:fillRect/>
          </a:stretch>
        </p:blipFill>
        <p:spPr bwMode="auto">
          <a:xfrm rot="8527350">
            <a:off x="2501901" y="5221288"/>
            <a:ext cx="1039284" cy="8429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1" name="Picture 12" descr="hoa0001">
            <a:extLst>
              <a:ext uri="{FF2B5EF4-FFF2-40B4-BE49-F238E27FC236}">
                <a16:creationId xmlns:a16="http://schemas.microsoft.com/office/drawing/2014/main" id="{94236872-C037-4D9D-AFD1-BAD83A673CC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3510" t="58333" r="52632"/>
          <a:stretch>
            <a:fillRect/>
          </a:stretch>
        </p:blipFill>
        <p:spPr bwMode="auto">
          <a:xfrm rot="-6827561">
            <a:off x="3933561" y="5069152"/>
            <a:ext cx="855662" cy="112818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2" name="Text Box 14">
            <a:extLst>
              <a:ext uri="{FF2B5EF4-FFF2-40B4-BE49-F238E27FC236}">
                <a16:creationId xmlns:a16="http://schemas.microsoft.com/office/drawing/2014/main" id="{6ADF3D78-F4D5-4701-8139-6253EDC03E6A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68115" y="2519126"/>
            <a:ext cx="5744740" cy="42075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>
            <a:spAutoFit/>
          </a:bodyPr>
          <a:lstStyle>
            <a:lvl1pPr>
              <a:defRPr sz="3600">
                <a:solidFill>
                  <a:schemeClr val="tx2"/>
                </a:solidFill>
                <a:latin typeface=".VnTime" pitchFamily="34" charset="0"/>
              </a:defRPr>
            </a:lvl1pPr>
            <a:lvl2pPr marL="742950" indent="-285750">
              <a:defRPr sz="3600">
                <a:solidFill>
                  <a:schemeClr val="tx2"/>
                </a:solidFill>
                <a:latin typeface=".VnTime" pitchFamily="34" charset="0"/>
              </a:defRPr>
            </a:lvl2pPr>
            <a:lvl3pPr marL="1143000" indent="-228600">
              <a:defRPr sz="3600">
                <a:solidFill>
                  <a:schemeClr val="tx2"/>
                </a:solidFill>
                <a:latin typeface=".VnTime" pitchFamily="34" charset="0"/>
              </a:defRPr>
            </a:lvl3pPr>
            <a:lvl4pPr marL="1600200" indent="-228600">
              <a:defRPr sz="3600">
                <a:solidFill>
                  <a:schemeClr val="tx2"/>
                </a:solidFill>
                <a:latin typeface=".VnTime" pitchFamily="34" charset="0"/>
              </a:defRPr>
            </a:lvl4pPr>
            <a:lvl5pPr marL="2057400" indent="-228600">
              <a:defRPr sz="3600">
                <a:solidFill>
                  <a:schemeClr val="tx2"/>
                </a:solidFill>
                <a:latin typeface=".VnTime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2"/>
                </a:solidFill>
                <a:latin typeface=".VnTime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2"/>
                </a:solidFill>
                <a:latin typeface=".VnTime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2"/>
                </a:solidFill>
                <a:latin typeface=".VnTime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2"/>
                </a:solidFill>
                <a:latin typeface=".VnTime" pitchFamily="34" charset="0"/>
              </a:defRPr>
            </a:lvl9pPr>
          </a:lstStyle>
          <a:p>
            <a:pPr algn="just">
              <a:lnSpc>
                <a:spcPct val="55000"/>
              </a:lnSpc>
              <a:spcBef>
                <a:spcPct val="50000"/>
              </a:spcBef>
            </a:pPr>
            <a:r>
              <a:rPr lang="en-US" sz="2800" dirty="0">
                <a:solidFill>
                  <a:srgbClr val="0000FF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+mj-lt"/>
              </a:rPr>
              <a:t>  </a:t>
            </a:r>
            <a:r>
              <a:rPr lang="en-US" sz="2800" err="1">
                <a:solidFill>
                  <a:srgbClr val="0000FF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+mj-lt"/>
              </a:rPr>
              <a:t>Chữ</a:t>
            </a:r>
            <a:r>
              <a:rPr lang="en-US" sz="2800">
                <a:solidFill>
                  <a:srgbClr val="0000FF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+mj-lt"/>
              </a:rPr>
              <a:t> </a:t>
            </a:r>
            <a:r>
              <a:rPr lang="en-US" sz="2800">
                <a:solidFill>
                  <a:srgbClr val="FF00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+mj-lt"/>
              </a:rPr>
              <a:t>Y </a:t>
            </a:r>
            <a:r>
              <a:rPr lang="en-US" sz="2800">
                <a:solidFill>
                  <a:srgbClr val="0000FF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+mj-lt"/>
              </a:rPr>
              <a:t>cỡ vừa</a:t>
            </a:r>
            <a:r>
              <a:rPr lang="en-US">
                <a:solidFill>
                  <a:srgbClr val="44546A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+mj-lt"/>
              </a:rPr>
              <a:t> </a:t>
            </a:r>
            <a:r>
              <a:rPr lang="en-US" sz="2800" dirty="0" err="1">
                <a:solidFill>
                  <a:srgbClr val="0000FF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+mj-lt"/>
              </a:rPr>
              <a:t>cao</a:t>
            </a:r>
            <a:r>
              <a:rPr lang="en-US" sz="2800" dirty="0">
                <a:solidFill>
                  <a:srgbClr val="0000FF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+mj-lt"/>
              </a:rPr>
              <a:t> </a:t>
            </a:r>
            <a:r>
              <a:rPr lang="en-US" sz="2800" dirty="0" err="1">
                <a:solidFill>
                  <a:srgbClr val="0000FF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+mj-lt"/>
              </a:rPr>
              <a:t>mấy</a:t>
            </a:r>
            <a:r>
              <a:rPr lang="en-US" sz="2800" dirty="0">
                <a:solidFill>
                  <a:srgbClr val="0000FF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+mj-lt"/>
              </a:rPr>
              <a:t> ô li ?</a:t>
            </a:r>
          </a:p>
        </p:txBody>
      </p:sp>
      <p:sp>
        <p:nvSpPr>
          <p:cNvPr id="23" name="Text Box 17">
            <a:extLst>
              <a:ext uri="{FF2B5EF4-FFF2-40B4-BE49-F238E27FC236}">
                <a16:creationId xmlns:a16="http://schemas.microsoft.com/office/drawing/2014/main" id="{AEE37DDA-4591-4C16-87A0-668E4E898E5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119207" y="3018746"/>
            <a:ext cx="2167592" cy="5191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>
            <a:spAutoFit/>
          </a:bodyPr>
          <a:lstStyle>
            <a:lvl1pPr>
              <a:defRPr sz="3600">
                <a:solidFill>
                  <a:schemeClr val="tx2"/>
                </a:solidFill>
                <a:latin typeface=".VnTime" pitchFamily="34" charset="0"/>
              </a:defRPr>
            </a:lvl1pPr>
            <a:lvl2pPr marL="742950" indent="-285750">
              <a:defRPr sz="3600">
                <a:solidFill>
                  <a:schemeClr val="tx2"/>
                </a:solidFill>
                <a:latin typeface=".VnTime" pitchFamily="34" charset="0"/>
              </a:defRPr>
            </a:lvl2pPr>
            <a:lvl3pPr marL="1143000" indent="-228600">
              <a:defRPr sz="3600">
                <a:solidFill>
                  <a:schemeClr val="tx2"/>
                </a:solidFill>
                <a:latin typeface=".VnTime" pitchFamily="34" charset="0"/>
              </a:defRPr>
            </a:lvl3pPr>
            <a:lvl4pPr marL="1600200" indent="-228600">
              <a:defRPr sz="3600">
                <a:solidFill>
                  <a:schemeClr val="tx2"/>
                </a:solidFill>
                <a:latin typeface=".VnTime" pitchFamily="34" charset="0"/>
              </a:defRPr>
            </a:lvl4pPr>
            <a:lvl5pPr marL="2057400" indent="-228600">
              <a:defRPr sz="3600">
                <a:solidFill>
                  <a:schemeClr val="tx2"/>
                </a:solidFill>
                <a:latin typeface=".VnTime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2"/>
                </a:solidFill>
                <a:latin typeface=".VnTime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2"/>
                </a:solidFill>
                <a:latin typeface=".VnTime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2"/>
                </a:solidFill>
                <a:latin typeface=".VnTime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2"/>
                </a:solidFill>
                <a:latin typeface=".VnTime" pitchFamily="34" charset="0"/>
              </a:defRPr>
            </a:lvl9pPr>
          </a:lstStyle>
          <a:p>
            <a:pPr algn="just">
              <a:spcBef>
                <a:spcPct val="50000"/>
              </a:spcBef>
            </a:pPr>
            <a:r>
              <a:rPr lang="en-US" sz="2800" dirty="0">
                <a:solidFill>
                  <a:srgbClr val="0000FF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+mj-lt"/>
              </a:rPr>
              <a:t>a</a:t>
            </a:r>
            <a:r>
              <a:rPr lang="en-US" sz="2800">
                <a:solidFill>
                  <a:srgbClr val="0000FF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+mj-lt"/>
              </a:rPr>
              <a:t>) 4 </a:t>
            </a:r>
            <a:r>
              <a:rPr lang="en-US" sz="2800" dirty="0">
                <a:solidFill>
                  <a:srgbClr val="0000FF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+mj-lt"/>
              </a:rPr>
              <a:t>ô li</a:t>
            </a:r>
          </a:p>
        </p:txBody>
      </p:sp>
      <p:sp>
        <p:nvSpPr>
          <p:cNvPr id="24" name="Text Box 19">
            <a:extLst>
              <a:ext uri="{FF2B5EF4-FFF2-40B4-BE49-F238E27FC236}">
                <a16:creationId xmlns:a16="http://schemas.microsoft.com/office/drawing/2014/main" id="{34F7F29F-52DC-48A8-BDF1-6F5D90AB24F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077114" y="4357730"/>
            <a:ext cx="1919817" cy="5191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>
            <a:spAutoFit/>
          </a:bodyPr>
          <a:lstStyle>
            <a:lvl1pPr>
              <a:defRPr sz="3600">
                <a:solidFill>
                  <a:schemeClr val="tx2"/>
                </a:solidFill>
                <a:latin typeface=".VnTime" pitchFamily="34" charset="0"/>
              </a:defRPr>
            </a:lvl1pPr>
            <a:lvl2pPr marL="742950" indent="-285750">
              <a:defRPr sz="3600">
                <a:solidFill>
                  <a:schemeClr val="tx2"/>
                </a:solidFill>
                <a:latin typeface=".VnTime" pitchFamily="34" charset="0"/>
              </a:defRPr>
            </a:lvl2pPr>
            <a:lvl3pPr marL="1143000" indent="-228600">
              <a:defRPr sz="3600">
                <a:solidFill>
                  <a:schemeClr val="tx2"/>
                </a:solidFill>
                <a:latin typeface=".VnTime" pitchFamily="34" charset="0"/>
              </a:defRPr>
            </a:lvl3pPr>
            <a:lvl4pPr marL="1600200" indent="-228600">
              <a:defRPr sz="3600">
                <a:solidFill>
                  <a:schemeClr val="tx2"/>
                </a:solidFill>
                <a:latin typeface=".VnTime" pitchFamily="34" charset="0"/>
              </a:defRPr>
            </a:lvl4pPr>
            <a:lvl5pPr marL="2057400" indent="-228600">
              <a:defRPr sz="3600">
                <a:solidFill>
                  <a:schemeClr val="tx2"/>
                </a:solidFill>
                <a:latin typeface=".VnTime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2"/>
                </a:solidFill>
                <a:latin typeface=".VnTime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2"/>
                </a:solidFill>
                <a:latin typeface=".VnTime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2"/>
                </a:solidFill>
                <a:latin typeface=".VnTime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2"/>
                </a:solidFill>
                <a:latin typeface=".VnTime" pitchFamily="34" charset="0"/>
              </a:defRPr>
            </a:lvl9pPr>
          </a:lstStyle>
          <a:p>
            <a:pPr algn="just">
              <a:spcBef>
                <a:spcPct val="50000"/>
              </a:spcBef>
            </a:pPr>
            <a:r>
              <a:rPr lang="en-US" sz="2800" dirty="0">
                <a:solidFill>
                  <a:srgbClr val="0000FF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+mj-lt"/>
              </a:rPr>
              <a:t>c</a:t>
            </a:r>
            <a:r>
              <a:rPr lang="en-US" sz="2800">
                <a:solidFill>
                  <a:srgbClr val="0000FF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+mj-lt"/>
              </a:rPr>
              <a:t>) 6 </a:t>
            </a:r>
            <a:r>
              <a:rPr lang="en-US" sz="2800" dirty="0">
                <a:solidFill>
                  <a:srgbClr val="0000FF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+mj-lt"/>
              </a:rPr>
              <a:t>ô li</a:t>
            </a:r>
          </a:p>
        </p:txBody>
      </p:sp>
      <p:sp>
        <p:nvSpPr>
          <p:cNvPr id="25" name="Text Box 16">
            <a:extLst>
              <a:ext uri="{FF2B5EF4-FFF2-40B4-BE49-F238E27FC236}">
                <a16:creationId xmlns:a16="http://schemas.microsoft.com/office/drawing/2014/main" id="{828127B2-B65C-4B62-8BA8-924DF310316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097588" y="3673308"/>
            <a:ext cx="2878667" cy="5191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>
            <a:lvl1pPr>
              <a:defRPr sz="3600">
                <a:solidFill>
                  <a:schemeClr val="tx2"/>
                </a:solidFill>
                <a:latin typeface=".VnTime" pitchFamily="34" charset="0"/>
              </a:defRPr>
            </a:lvl1pPr>
            <a:lvl2pPr marL="742950" indent="-285750">
              <a:defRPr sz="3600">
                <a:solidFill>
                  <a:schemeClr val="tx2"/>
                </a:solidFill>
                <a:latin typeface=".VnTime" pitchFamily="34" charset="0"/>
              </a:defRPr>
            </a:lvl2pPr>
            <a:lvl3pPr marL="1143000" indent="-228600">
              <a:defRPr sz="3600">
                <a:solidFill>
                  <a:schemeClr val="tx2"/>
                </a:solidFill>
                <a:latin typeface=".VnTime" pitchFamily="34" charset="0"/>
              </a:defRPr>
            </a:lvl3pPr>
            <a:lvl4pPr marL="1600200" indent="-228600">
              <a:defRPr sz="3600">
                <a:solidFill>
                  <a:schemeClr val="tx2"/>
                </a:solidFill>
                <a:latin typeface=".VnTime" pitchFamily="34" charset="0"/>
              </a:defRPr>
            </a:lvl4pPr>
            <a:lvl5pPr marL="2057400" indent="-228600">
              <a:defRPr sz="3600">
                <a:solidFill>
                  <a:schemeClr val="tx2"/>
                </a:solidFill>
                <a:latin typeface=".VnTime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2"/>
                </a:solidFill>
                <a:latin typeface=".VnTime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2"/>
                </a:solidFill>
                <a:latin typeface=".VnTime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2"/>
                </a:solidFill>
                <a:latin typeface=".VnTime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2"/>
                </a:solidFill>
                <a:latin typeface=".VnTime" pitchFamily="34" charset="0"/>
              </a:defRPr>
            </a:lvl9pPr>
          </a:lstStyle>
          <a:p>
            <a:pPr algn="just">
              <a:spcBef>
                <a:spcPct val="50000"/>
              </a:spcBef>
            </a:pPr>
            <a:r>
              <a:rPr lang="en-US" sz="2800" dirty="0">
                <a:solidFill>
                  <a:srgbClr val="0000FF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+mj-lt"/>
              </a:rPr>
              <a:t>b</a:t>
            </a:r>
            <a:r>
              <a:rPr lang="en-US" sz="2800">
                <a:solidFill>
                  <a:srgbClr val="0000FF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+mj-lt"/>
              </a:rPr>
              <a:t>) 8 </a:t>
            </a:r>
            <a:r>
              <a:rPr lang="en-US" sz="2800" dirty="0">
                <a:solidFill>
                  <a:srgbClr val="0000FF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+mj-lt"/>
              </a:rPr>
              <a:t>ô </a:t>
            </a:r>
            <a:r>
              <a:rPr lang="en-US" sz="2800">
                <a:solidFill>
                  <a:srgbClr val="0000FF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+mj-lt"/>
              </a:rPr>
              <a:t>li </a:t>
            </a:r>
            <a:endParaRPr lang="en-US" sz="2800" dirty="0">
              <a:solidFill>
                <a:srgbClr val="0000FF"/>
              </a:solidFill>
              <a:effectLst>
                <a:outerShdw blurRad="38100" dist="38100" dir="2700000" algn="tl">
                  <a:srgbClr val="C0C0C0"/>
                </a:outerShdw>
              </a:effectLst>
              <a:latin typeface="+mj-lt"/>
            </a:endParaRPr>
          </a:p>
        </p:txBody>
      </p:sp>
      <p:sp>
        <p:nvSpPr>
          <p:cNvPr id="26" name="Oval 9">
            <a:extLst>
              <a:ext uri="{FF2B5EF4-FFF2-40B4-BE49-F238E27FC236}">
                <a16:creationId xmlns:a16="http://schemas.microsoft.com/office/drawing/2014/main" id="{A690D4EA-F7CA-4853-B87A-061E9C2C8829}"/>
              </a:ext>
            </a:extLst>
          </p:cNvPr>
          <p:cNvSpPr>
            <a:spLocks noChangeArrowheads="1"/>
          </p:cNvSpPr>
          <p:nvPr/>
        </p:nvSpPr>
        <p:spPr bwMode="auto">
          <a:xfrm>
            <a:off x="1097588" y="3694675"/>
            <a:ext cx="457200" cy="457200"/>
          </a:xfrm>
          <a:prstGeom prst="ellipse">
            <a:avLst/>
          </a:prstGeom>
          <a:solidFill>
            <a:srgbClr val="FF0000"/>
          </a:solidFill>
          <a:ln w="9525">
            <a:solidFill>
              <a:srgbClr val="FF99FF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pPr algn="ctr">
              <a:spcBef>
                <a:spcPct val="20000"/>
              </a:spcBef>
              <a:defRPr/>
            </a:pPr>
            <a:r>
              <a:rPr lang="en-US" sz="2800" b="1" dirty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</a:rPr>
              <a:t>b)</a:t>
            </a:r>
          </a:p>
        </p:txBody>
      </p:sp>
      <p:sp>
        <p:nvSpPr>
          <p:cNvPr id="27" name="Rounded Rectangle 13">
            <a:extLst>
              <a:ext uri="{FF2B5EF4-FFF2-40B4-BE49-F238E27FC236}">
                <a16:creationId xmlns:a16="http://schemas.microsoft.com/office/drawing/2014/main" id="{EEBA228A-C0CC-4C69-9E8E-56C6D3DA067D}"/>
              </a:ext>
            </a:extLst>
          </p:cNvPr>
          <p:cNvSpPr/>
          <p:nvPr/>
        </p:nvSpPr>
        <p:spPr>
          <a:xfrm>
            <a:off x="215203" y="792753"/>
            <a:ext cx="3643637" cy="638343"/>
          </a:xfrm>
          <a:prstGeom prst="roundRect">
            <a:avLst/>
          </a:prstGeom>
        </p:spPr>
        <p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200" b="1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  <a:cs typeface="Times New Roman" panose="02020603050405020304" pitchFamily="18" charset="0"/>
              </a:rPr>
              <a:t>A. Viết chữ hoa</a:t>
            </a:r>
            <a:endParaRPr lang="en-US" sz="3200" b="1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j-lt"/>
              <a:cs typeface="Times New Roman" panose="02020603050405020304" pitchFamily="18" charset="0"/>
            </a:endParaRPr>
          </a:p>
        </p:txBody>
      </p:sp>
      <p:pic>
        <p:nvPicPr>
          <p:cNvPr id="7" name="Hình ảnh 6">
            <a:extLst>
              <a:ext uri="{FF2B5EF4-FFF2-40B4-BE49-F238E27FC236}">
                <a16:creationId xmlns:a16="http://schemas.microsoft.com/office/drawing/2014/main" id="{FF3728EF-CA1C-44C8-8A95-FAA54E0B0008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585806" y="1604013"/>
            <a:ext cx="2638793" cy="386769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9257824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2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7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0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" presetID="53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53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1" presetID="53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3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5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6" fill="hold">
                            <p:stCondLst>
                              <p:cond delay="500"/>
                            </p:stCondLst>
                            <p:childTnLst>
                              <p:par>
                                <p:cTn id="37" presetID="27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discrete" valueType="clr">
                                      <p:cBhvr override="childStyle">
                                        <p:cTn id="39" dur="80"/>
                                        <p:tgtEl>
                                          <p:spTgt spid="2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anim calcmode="discrete" valueType="clr">
                                      <p:cBhvr>
                                        <p:cTn id="40" dur="80"/>
                                        <p:tgtEl>
                                          <p:spTgt spid="2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41" dur="80"/>
                                        <p:tgtEl>
                                          <p:spTgt spid="2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2" fill="hold">
                            <p:stCondLst>
                              <p:cond delay="780"/>
                            </p:stCondLst>
                            <p:childTnLst>
                              <p:par>
                                <p:cTn id="43" presetID="27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discrete" valueType="clr">
                                      <p:cBhvr override="childStyle">
                                        <p:cTn id="45" dur="80"/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anim calcmode="discrete" valueType="clr">
                                      <p:cBhvr>
                                        <p:cTn id="46" dur="80"/>
                                        <p:tgtEl>
                                          <p:spTgt spid="23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47" dur="80"/>
                                        <p:tgtEl>
                                          <p:spTgt spid="23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8" fill="hold">
                            <p:stCondLst>
                              <p:cond delay="1060"/>
                            </p:stCondLst>
                            <p:childTnLst>
                              <p:par>
                                <p:cTn id="49" presetID="27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discrete" valueType="clr">
                                      <p:cBhvr override="childStyle">
                                        <p:cTn id="51" dur="80"/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anim calcmode="discrete" valueType="clr">
                                      <p:cBhvr>
                                        <p:cTn id="52" dur="80"/>
                                        <p:tgtEl>
                                          <p:spTgt spid="24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53" dur="80"/>
                                        <p:tgtEl>
                                          <p:spTgt spid="24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4" fill="hold">
                      <p:stCondLst>
                        <p:cond delay="indefinite"/>
                      </p:stCondLst>
                      <p:childTnLst>
                        <p:par>
                          <p:cTn id="55" fill="hold">
                            <p:stCondLst>
                              <p:cond delay="0"/>
                            </p:stCondLst>
                            <p:childTnLst>
                              <p:par>
                                <p:cTn id="56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8" dur="10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9" dur="10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0" dur="10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18" grpId="0"/>
      <p:bldP spid="22" grpId="0"/>
      <p:bldP spid="23" grpId="0"/>
      <p:bldP spid="24" grpId="0"/>
      <p:bldP spid="25" grpId="0" build="allAtOnce"/>
      <p:bldP spid="26" grpId="0" animBg="1"/>
      <p:bldP spid="27" grpId="0" animBg="1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hoa0001">
            <a:extLst>
              <a:ext uri="{FF2B5EF4-FFF2-40B4-BE49-F238E27FC236}">
                <a16:creationId xmlns:a16="http://schemas.microsoft.com/office/drawing/2014/main" id="{D3547DD3-845A-43F5-9FD8-69F4BCB4AB7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4504" r="25812" b="55757"/>
          <a:stretch>
            <a:fillRect/>
          </a:stretch>
        </p:blipFill>
        <p:spPr bwMode="auto">
          <a:xfrm rot="9199349">
            <a:off x="2148681" y="5045075"/>
            <a:ext cx="819150" cy="7953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" name="Picture 5" descr="hoa0001">
            <a:extLst>
              <a:ext uri="{FF2B5EF4-FFF2-40B4-BE49-F238E27FC236}">
                <a16:creationId xmlns:a16="http://schemas.microsoft.com/office/drawing/2014/main" id="{96123B3F-0495-4CE8-B062-44B5C72B828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5197" t="42612" b="10580"/>
          <a:stretch>
            <a:fillRect/>
          </a:stretch>
        </p:blipFill>
        <p:spPr bwMode="auto">
          <a:xfrm rot="8527350">
            <a:off x="3244056" y="5046663"/>
            <a:ext cx="779463" cy="8429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7" name="Picture 6" descr="hoa0001">
            <a:extLst>
              <a:ext uri="{FF2B5EF4-FFF2-40B4-BE49-F238E27FC236}">
                <a16:creationId xmlns:a16="http://schemas.microsoft.com/office/drawing/2014/main" id="{4141E748-47D2-4B37-ADED-44DF6500FA5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3510" t="58333" r="52632"/>
          <a:stretch>
            <a:fillRect/>
          </a:stretch>
        </p:blipFill>
        <p:spPr bwMode="auto">
          <a:xfrm rot="14772439">
            <a:off x="4210844" y="5035550"/>
            <a:ext cx="855662" cy="8461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8" name="Text Box 10">
            <a:extLst>
              <a:ext uri="{FF2B5EF4-FFF2-40B4-BE49-F238E27FC236}">
                <a16:creationId xmlns:a16="http://schemas.microsoft.com/office/drawing/2014/main" id="{D4309FB4-2615-4A31-A2AE-B9C1C94E9E2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04294" y="1245588"/>
            <a:ext cx="6922984" cy="44634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>
            <a:spAutoFit/>
          </a:bodyPr>
          <a:lstStyle>
            <a:defPPr>
              <a:defRPr lang="vi-VN"/>
            </a:defPPr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sz="3600" kern="1200">
                <a:solidFill>
                  <a:schemeClr val="tx2"/>
                </a:solidFill>
                <a:latin typeface=".VnTime" pitchFamily="34" charset="0"/>
                <a:ea typeface="+mn-ea"/>
                <a:cs typeface="+mn-cs"/>
              </a:defRPr>
            </a:lvl1pPr>
            <a:lvl2pPr marL="457200" algn="l" rtl="0" eaLnBrk="0" fontAlgn="base" hangingPunct="0">
              <a:spcBef>
                <a:spcPct val="0"/>
              </a:spcBef>
              <a:spcAft>
                <a:spcPct val="0"/>
              </a:spcAft>
              <a:defRPr sz="3600" kern="1200">
                <a:solidFill>
                  <a:schemeClr val="tx2"/>
                </a:solidFill>
                <a:latin typeface=".VnTime" pitchFamily="34" charset="0"/>
                <a:ea typeface="+mn-ea"/>
                <a:cs typeface="+mn-cs"/>
              </a:defRPr>
            </a:lvl2pPr>
            <a:lvl3pPr marL="914400" algn="l" rtl="0" eaLnBrk="0" fontAlgn="base" hangingPunct="0">
              <a:spcBef>
                <a:spcPct val="0"/>
              </a:spcBef>
              <a:spcAft>
                <a:spcPct val="0"/>
              </a:spcAft>
              <a:defRPr sz="3600" kern="1200">
                <a:solidFill>
                  <a:schemeClr val="tx2"/>
                </a:solidFill>
                <a:latin typeface=".VnTime" pitchFamily="34" charset="0"/>
                <a:ea typeface="+mn-ea"/>
                <a:cs typeface="+mn-cs"/>
              </a:defRPr>
            </a:lvl3pPr>
            <a:lvl4pPr marL="1371600" algn="l" rtl="0" eaLnBrk="0" fontAlgn="base" hangingPunct="0">
              <a:spcBef>
                <a:spcPct val="0"/>
              </a:spcBef>
              <a:spcAft>
                <a:spcPct val="0"/>
              </a:spcAft>
              <a:defRPr sz="3600" kern="1200">
                <a:solidFill>
                  <a:schemeClr val="tx2"/>
                </a:solidFill>
                <a:latin typeface=".VnTime" pitchFamily="34" charset="0"/>
                <a:ea typeface="+mn-ea"/>
                <a:cs typeface="+mn-cs"/>
              </a:defRPr>
            </a:lvl4pPr>
            <a:lvl5pPr marL="1828800" algn="l" rtl="0" eaLnBrk="0" fontAlgn="base" hangingPunct="0">
              <a:spcBef>
                <a:spcPct val="0"/>
              </a:spcBef>
              <a:spcAft>
                <a:spcPct val="0"/>
              </a:spcAft>
              <a:defRPr sz="3600" kern="1200">
                <a:solidFill>
                  <a:schemeClr val="tx2"/>
                </a:solidFill>
                <a:latin typeface=".VnTime" pitchFamily="34" charset="0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3600" kern="1200">
                <a:solidFill>
                  <a:schemeClr val="tx2"/>
                </a:solidFill>
                <a:latin typeface=".VnTime" pitchFamily="34" charset="0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3600" kern="1200">
                <a:solidFill>
                  <a:schemeClr val="tx2"/>
                </a:solidFill>
                <a:latin typeface=".VnTime" pitchFamily="34" charset="0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3600" kern="1200">
                <a:solidFill>
                  <a:schemeClr val="tx2"/>
                </a:solidFill>
                <a:latin typeface=".VnTime" pitchFamily="34" charset="0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3600" kern="1200">
                <a:solidFill>
                  <a:schemeClr val="tx2"/>
                </a:solidFill>
                <a:latin typeface=".VnTime" pitchFamily="34" charset="0"/>
                <a:ea typeface="+mn-ea"/>
                <a:cs typeface="+mn-cs"/>
              </a:defRPr>
            </a:lvl9pPr>
          </a:lstStyle>
          <a:p>
            <a:pPr algn="just" eaLnBrk="1" hangingPunct="1">
              <a:lnSpc>
                <a:spcPct val="55000"/>
              </a:lnSpc>
              <a:spcBef>
                <a:spcPct val="50000"/>
              </a:spcBef>
            </a:pPr>
            <a:r>
              <a:rPr lang="en-US" sz="3200" dirty="0">
                <a:solidFill>
                  <a:srgbClr val="0000FF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+mj-lt"/>
              </a:rPr>
              <a:t>  </a:t>
            </a:r>
            <a:r>
              <a:rPr lang="en-US" sz="3200" err="1">
                <a:solidFill>
                  <a:srgbClr val="0000FF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+mj-lt"/>
              </a:rPr>
              <a:t>Chữ</a:t>
            </a:r>
            <a:r>
              <a:rPr lang="en-US" sz="3200">
                <a:solidFill>
                  <a:srgbClr val="0000FF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+mj-lt"/>
              </a:rPr>
              <a:t> </a:t>
            </a:r>
            <a:r>
              <a:rPr lang="en-US" sz="3200">
                <a:solidFill>
                  <a:srgbClr val="FF00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+mj-lt"/>
              </a:rPr>
              <a:t>Y</a:t>
            </a:r>
            <a:r>
              <a:rPr lang="en-US" sz="3200">
                <a:solidFill>
                  <a:srgbClr val="0000FF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+mj-lt"/>
              </a:rPr>
              <a:t> cỡ </a:t>
            </a:r>
            <a:r>
              <a:rPr lang="en-US" sz="3200" err="1">
                <a:solidFill>
                  <a:srgbClr val="0000FF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+mj-lt"/>
              </a:rPr>
              <a:t>nhỏ</a:t>
            </a:r>
            <a:r>
              <a:rPr lang="en-US" sz="4000">
                <a:effectLst>
                  <a:outerShdw blurRad="38100" dist="38100" dir="2700000" algn="tl">
                    <a:srgbClr val="C0C0C0"/>
                  </a:outerShdw>
                </a:effectLst>
                <a:latin typeface="+mj-lt"/>
              </a:rPr>
              <a:t> </a:t>
            </a:r>
            <a:r>
              <a:rPr lang="en-US" sz="3200">
                <a:solidFill>
                  <a:srgbClr val="0000FF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+mj-lt"/>
              </a:rPr>
              <a:t>cao </a:t>
            </a:r>
            <a:r>
              <a:rPr lang="en-US" sz="3200" dirty="0" err="1">
                <a:solidFill>
                  <a:srgbClr val="0000FF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+mj-lt"/>
              </a:rPr>
              <a:t>mấy</a:t>
            </a:r>
            <a:r>
              <a:rPr lang="en-US" sz="3200" dirty="0">
                <a:solidFill>
                  <a:srgbClr val="0000FF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+mj-lt"/>
              </a:rPr>
              <a:t> ô li ?</a:t>
            </a:r>
          </a:p>
        </p:txBody>
      </p:sp>
      <p:sp>
        <p:nvSpPr>
          <p:cNvPr id="9" name="Text Box 17">
            <a:extLst>
              <a:ext uri="{FF2B5EF4-FFF2-40B4-BE49-F238E27FC236}">
                <a16:creationId xmlns:a16="http://schemas.microsoft.com/office/drawing/2014/main" id="{7B38D298-9C97-4567-AEE9-7785512FAB9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477987" y="2111515"/>
            <a:ext cx="2279650" cy="5847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>
            <a:defPPr>
              <a:defRPr lang="vi-VN"/>
            </a:defPPr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sz="3600" kern="1200">
                <a:solidFill>
                  <a:schemeClr val="tx2"/>
                </a:solidFill>
                <a:latin typeface=".VnTime" pitchFamily="34" charset="0"/>
                <a:ea typeface="+mn-ea"/>
                <a:cs typeface="+mn-cs"/>
              </a:defRPr>
            </a:lvl1pPr>
            <a:lvl2pPr marL="457200" algn="l" rtl="0" eaLnBrk="0" fontAlgn="base" hangingPunct="0">
              <a:spcBef>
                <a:spcPct val="0"/>
              </a:spcBef>
              <a:spcAft>
                <a:spcPct val="0"/>
              </a:spcAft>
              <a:defRPr sz="3600" kern="1200">
                <a:solidFill>
                  <a:schemeClr val="tx2"/>
                </a:solidFill>
                <a:latin typeface=".VnTime" pitchFamily="34" charset="0"/>
                <a:ea typeface="+mn-ea"/>
                <a:cs typeface="+mn-cs"/>
              </a:defRPr>
            </a:lvl2pPr>
            <a:lvl3pPr marL="914400" algn="l" rtl="0" eaLnBrk="0" fontAlgn="base" hangingPunct="0">
              <a:spcBef>
                <a:spcPct val="0"/>
              </a:spcBef>
              <a:spcAft>
                <a:spcPct val="0"/>
              </a:spcAft>
              <a:defRPr sz="3600" kern="1200">
                <a:solidFill>
                  <a:schemeClr val="tx2"/>
                </a:solidFill>
                <a:latin typeface=".VnTime" pitchFamily="34" charset="0"/>
                <a:ea typeface="+mn-ea"/>
                <a:cs typeface="+mn-cs"/>
              </a:defRPr>
            </a:lvl3pPr>
            <a:lvl4pPr marL="1371600" algn="l" rtl="0" eaLnBrk="0" fontAlgn="base" hangingPunct="0">
              <a:spcBef>
                <a:spcPct val="0"/>
              </a:spcBef>
              <a:spcAft>
                <a:spcPct val="0"/>
              </a:spcAft>
              <a:defRPr sz="3600" kern="1200">
                <a:solidFill>
                  <a:schemeClr val="tx2"/>
                </a:solidFill>
                <a:latin typeface=".VnTime" pitchFamily="34" charset="0"/>
                <a:ea typeface="+mn-ea"/>
                <a:cs typeface="+mn-cs"/>
              </a:defRPr>
            </a:lvl4pPr>
            <a:lvl5pPr marL="1828800" algn="l" rtl="0" eaLnBrk="0" fontAlgn="base" hangingPunct="0">
              <a:spcBef>
                <a:spcPct val="0"/>
              </a:spcBef>
              <a:spcAft>
                <a:spcPct val="0"/>
              </a:spcAft>
              <a:defRPr sz="3600" kern="1200">
                <a:solidFill>
                  <a:schemeClr val="tx2"/>
                </a:solidFill>
                <a:latin typeface=".VnTime" pitchFamily="34" charset="0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3600" kern="1200">
                <a:solidFill>
                  <a:schemeClr val="tx2"/>
                </a:solidFill>
                <a:latin typeface=".VnTime" pitchFamily="34" charset="0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3600" kern="1200">
                <a:solidFill>
                  <a:schemeClr val="tx2"/>
                </a:solidFill>
                <a:latin typeface=".VnTime" pitchFamily="34" charset="0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3600" kern="1200">
                <a:solidFill>
                  <a:schemeClr val="tx2"/>
                </a:solidFill>
                <a:latin typeface=".VnTime" pitchFamily="34" charset="0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3600" kern="1200">
                <a:solidFill>
                  <a:schemeClr val="tx2"/>
                </a:solidFill>
                <a:latin typeface=".VnTime" pitchFamily="34" charset="0"/>
                <a:ea typeface="+mn-ea"/>
                <a:cs typeface="+mn-cs"/>
              </a:defRPr>
            </a:lvl9pPr>
          </a:lstStyle>
          <a:p>
            <a:pPr algn="just" eaLnBrk="1" hangingPunct="1">
              <a:spcBef>
                <a:spcPct val="50000"/>
              </a:spcBef>
            </a:pPr>
            <a:r>
              <a:rPr lang="en-US" sz="3200" dirty="0">
                <a:solidFill>
                  <a:srgbClr val="0000FF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+mj-lt"/>
              </a:rPr>
              <a:t>a</a:t>
            </a:r>
            <a:r>
              <a:rPr lang="en-US" sz="3200">
                <a:solidFill>
                  <a:srgbClr val="0000FF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+mj-lt"/>
              </a:rPr>
              <a:t>) 4 ô li</a:t>
            </a:r>
            <a:endParaRPr lang="en-US" sz="3200" dirty="0">
              <a:solidFill>
                <a:srgbClr val="0000FF"/>
              </a:solidFill>
              <a:effectLst>
                <a:outerShdw blurRad="38100" dist="38100" dir="2700000" algn="tl">
                  <a:srgbClr val="C0C0C0"/>
                </a:outerShdw>
              </a:effectLst>
              <a:latin typeface="+mj-lt"/>
            </a:endParaRPr>
          </a:p>
        </p:txBody>
      </p:sp>
      <p:sp>
        <p:nvSpPr>
          <p:cNvPr id="10" name="Text Box 18">
            <a:extLst>
              <a:ext uri="{FF2B5EF4-FFF2-40B4-BE49-F238E27FC236}">
                <a16:creationId xmlns:a16="http://schemas.microsoft.com/office/drawing/2014/main" id="{3CCBB406-31B1-44AF-977B-2E057BAADC9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487053" y="2879802"/>
            <a:ext cx="2270584" cy="5847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>
            <a:spAutoFit/>
          </a:bodyPr>
          <a:lstStyle>
            <a:defPPr>
              <a:defRPr lang="vi-VN"/>
            </a:defPPr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sz="3600" kern="1200">
                <a:solidFill>
                  <a:schemeClr val="tx2"/>
                </a:solidFill>
                <a:latin typeface=".VnTime" pitchFamily="34" charset="0"/>
                <a:ea typeface="+mn-ea"/>
                <a:cs typeface="+mn-cs"/>
              </a:defRPr>
            </a:lvl1pPr>
            <a:lvl2pPr marL="457200" algn="l" rtl="0" eaLnBrk="0" fontAlgn="base" hangingPunct="0">
              <a:spcBef>
                <a:spcPct val="0"/>
              </a:spcBef>
              <a:spcAft>
                <a:spcPct val="0"/>
              </a:spcAft>
              <a:defRPr sz="3600" kern="1200">
                <a:solidFill>
                  <a:schemeClr val="tx2"/>
                </a:solidFill>
                <a:latin typeface=".VnTime" pitchFamily="34" charset="0"/>
                <a:ea typeface="+mn-ea"/>
                <a:cs typeface="+mn-cs"/>
              </a:defRPr>
            </a:lvl2pPr>
            <a:lvl3pPr marL="914400" algn="l" rtl="0" eaLnBrk="0" fontAlgn="base" hangingPunct="0">
              <a:spcBef>
                <a:spcPct val="0"/>
              </a:spcBef>
              <a:spcAft>
                <a:spcPct val="0"/>
              </a:spcAft>
              <a:defRPr sz="3600" kern="1200">
                <a:solidFill>
                  <a:schemeClr val="tx2"/>
                </a:solidFill>
                <a:latin typeface=".VnTime" pitchFamily="34" charset="0"/>
                <a:ea typeface="+mn-ea"/>
                <a:cs typeface="+mn-cs"/>
              </a:defRPr>
            </a:lvl3pPr>
            <a:lvl4pPr marL="1371600" algn="l" rtl="0" eaLnBrk="0" fontAlgn="base" hangingPunct="0">
              <a:spcBef>
                <a:spcPct val="0"/>
              </a:spcBef>
              <a:spcAft>
                <a:spcPct val="0"/>
              </a:spcAft>
              <a:defRPr sz="3600" kern="1200">
                <a:solidFill>
                  <a:schemeClr val="tx2"/>
                </a:solidFill>
                <a:latin typeface=".VnTime" pitchFamily="34" charset="0"/>
                <a:ea typeface="+mn-ea"/>
                <a:cs typeface="+mn-cs"/>
              </a:defRPr>
            </a:lvl4pPr>
            <a:lvl5pPr marL="1828800" algn="l" rtl="0" eaLnBrk="0" fontAlgn="base" hangingPunct="0">
              <a:spcBef>
                <a:spcPct val="0"/>
              </a:spcBef>
              <a:spcAft>
                <a:spcPct val="0"/>
              </a:spcAft>
              <a:defRPr sz="3600" kern="1200">
                <a:solidFill>
                  <a:schemeClr val="tx2"/>
                </a:solidFill>
                <a:latin typeface=".VnTime" pitchFamily="34" charset="0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3600" kern="1200">
                <a:solidFill>
                  <a:schemeClr val="tx2"/>
                </a:solidFill>
                <a:latin typeface=".VnTime" pitchFamily="34" charset="0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3600" kern="1200">
                <a:solidFill>
                  <a:schemeClr val="tx2"/>
                </a:solidFill>
                <a:latin typeface=".VnTime" pitchFamily="34" charset="0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3600" kern="1200">
                <a:solidFill>
                  <a:schemeClr val="tx2"/>
                </a:solidFill>
                <a:latin typeface=".VnTime" pitchFamily="34" charset="0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3600" kern="1200">
                <a:solidFill>
                  <a:schemeClr val="tx2"/>
                </a:solidFill>
                <a:latin typeface=".VnTime" pitchFamily="34" charset="0"/>
                <a:ea typeface="+mn-ea"/>
                <a:cs typeface="+mn-cs"/>
              </a:defRPr>
            </a:lvl9pPr>
          </a:lstStyle>
          <a:p>
            <a:pPr algn="just" eaLnBrk="1" hangingPunct="1">
              <a:spcBef>
                <a:spcPct val="50000"/>
              </a:spcBef>
            </a:pPr>
            <a:r>
              <a:rPr lang="en-US" sz="3200">
                <a:solidFill>
                  <a:srgbClr val="0000FF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+mj-lt"/>
              </a:rPr>
              <a:t>b) 3 ô li</a:t>
            </a:r>
          </a:p>
        </p:txBody>
      </p:sp>
      <p:sp>
        <p:nvSpPr>
          <p:cNvPr id="11" name="Text Box 19">
            <a:extLst>
              <a:ext uri="{FF2B5EF4-FFF2-40B4-BE49-F238E27FC236}">
                <a16:creationId xmlns:a16="http://schemas.microsoft.com/office/drawing/2014/main" id="{3B6148A5-9967-41A7-AC12-A9D35E1154C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477986" y="3604891"/>
            <a:ext cx="3178419" cy="5847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>
            <a:spAutoFit/>
          </a:bodyPr>
          <a:lstStyle>
            <a:defPPr>
              <a:defRPr lang="vi-VN"/>
            </a:defPPr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sz="3600" kern="1200">
                <a:solidFill>
                  <a:schemeClr val="tx2"/>
                </a:solidFill>
                <a:latin typeface=".VnTime" pitchFamily="34" charset="0"/>
                <a:ea typeface="+mn-ea"/>
                <a:cs typeface="+mn-cs"/>
              </a:defRPr>
            </a:lvl1pPr>
            <a:lvl2pPr marL="457200" algn="l" rtl="0" eaLnBrk="0" fontAlgn="base" hangingPunct="0">
              <a:spcBef>
                <a:spcPct val="0"/>
              </a:spcBef>
              <a:spcAft>
                <a:spcPct val="0"/>
              </a:spcAft>
              <a:defRPr sz="3600" kern="1200">
                <a:solidFill>
                  <a:schemeClr val="tx2"/>
                </a:solidFill>
                <a:latin typeface=".VnTime" pitchFamily="34" charset="0"/>
                <a:ea typeface="+mn-ea"/>
                <a:cs typeface="+mn-cs"/>
              </a:defRPr>
            </a:lvl2pPr>
            <a:lvl3pPr marL="914400" algn="l" rtl="0" eaLnBrk="0" fontAlgn="base" hangingPunct="0">
              <a:spcBef>
                <a:spcPct val="0"/>
              </a:spcBef>
              <a:spcAft>
                <a:spcPct val="0"/>
              </a:spcAft>
              <a:defRPr sz="3600" kern="1200">
                <a:solidFill>
                  <a:schemeClr val="tx2"/>
                </a:solidFill>
                <a:latin typeface=".VnTime" pitchFamily="34" charset="0"/>
                <a:ea typeface="+mn-ea"/>
                <a:cs typeface="+mn-cs"/>
              </a:defRPr>
            </a:lvl3pPr>
            <a:lvl4pPr marL="1371600" algn="l" rtl="0" eaLnBrk="0" fontAlgn="base" hangingPunct="0">
              <a:spcBef>
                <a:spcPct val="0"/>
              </a:spcBef>
              <a:spcAft>
                <a:spcPct val="0"/>
              </a:spcAft>
              <a:defRPr sz="3600" kern="1200">
                <a:solidFill>
                  <a:schemeClr val="tx2"/>
                </a:solidFill>
                <a:latin typeface=".VnTime" pitchFamily="34" charset="0"/>
                <a:ea typeface="+mn-ea"/>
                <a:cs typeface="+mn-cs"/>
              </a:defRPr>
            </a:lvl4pPr>
            <a:lvl5pPr marL="1828800" algn="l" rtl="0" eaLnBrk="0" fontAlgn="base" hangingPunct="0">
              <a:spcBef>
                <a:spcPct val="0"/>
              </a:spcBef>
              <a:spcAft>
                <a:spcPct val="0"/>
              </a:spcAft>
              <a:defRPr sz="3600" kern="1200">
                <a:solidFill>
                  <a:schemeClr val="tx2"/>
                </a:solidFill>
                <a:latin typeface=".VnTime" pitchFamily="34" charset="0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3600" kern="1200">
                <a:solidFill>
                  <a:schemeClr val="tx2"/>
                </a:solidFill>
                <a:latin typeface=".VnTime" pitchFamily="34" charset="0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3600" kern="1200">
                <a:solidFill>
                  <a:schemeClr val="tx2"/>
                </a:solidFill>
                <a:latin typeface=".VnTime" pitchFamily="34" charset="0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3600" kern="1200">
                <a:solidFill>
                  <a:schemeClr val="tx2"/>
                </a:solidFill>
                <a:latin typeface=".VnTime" pitchFamily="34" charset="0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3600" kern="1200">
                <a:solidFill>
                  <a:schemeClr val="tx2"/>
                </a:solidFill>
                <a:latin typeface=".VnTime" pitchFamily="34" charset="0"/>
                <a:ea typeface="+mn-ea"/>
                <a:cs typeface="+mn-cs"/>
              </a:defRPr>
            </a:lvl9pPr>
          </a:lstStyle>
          <a:p>
            <a:pPr algn="just" eaLnBrk="1" hangingPunct="1">
              <a:spcBef>
                <a:spcPct val="50000"/>
              </a:spcBef>
            </a:pPr>
            <a:r>
              <a:rPr lang="en-US" sz="3200">
                <a:solidFill>
                  <a:srgbClr val="0000FF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+mj-lt"/>
              </a:rPr>
              <a:t>c) 5 ô li</a:t>
            </a:r>
          </a:p>
        </p:txBody>
      </p:sp>
      <p:sp>
        <p:nvSpPr>
          <p:cNvPr id="13" name="AutoShape 2" descr="Bản mềm bộ mẫu chữ cao 2,5 ô ly dành cho học sinh tiểu học">
            <a:extLst>
              <a:ext uri="{FF2B5EF4-FFF2-40B4-BE49-F238E27FC236}">
                <a16:creationId xmlns:a16="http://schemas.microsoft.com/office/drawing/2014/main" id="{FE1EBBA6-640A-41B2-83AA-F443CFB9FDD1}"/>
              </a:ext>
            </a:extLst>
          </p:cNvPr>
          <p:cNvSpPr>
            <a:spLocks noChangeAspect="1" noChangeArrowheads="1"/>
          </p:cNvSpPr>
          <p:nvPr/>
        </p:nvSpPr>
        <p:spPr bwMode="auto">
          <a:xfrm>
            <a:off x="5943600" y="3276600"/>
            <a:ext cx="304800" cy="304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5" name="Oval 9">
            <a:extLst>
              <a:ext uri="{FF2B5EF4-FFF2-40B4-BE49-F238E27FC236}">
                <a16:creationId xmlns:a16="http://schemas.microsoft.com/office/drawing/2014/main" id="{28ED7784-220B-425A-A328-622C23AAA682}"/>
              </a:ext>
            </a:extLst>
          </p:cNvPr>
          <p:cNvSpPr>
            <a:spLocks noChangeArrowheads="1"/>
          </p:cNvSpPr>
          <p:nvPr/>
        </p:nvSpPr>
        <p:spPr bwMode="auto">
          <a:xfrm>
            <a:off x="1477987" y="2158355"/>
            <a:ext cx="457200" cy="457200"/>
          </a:xfrm>
          <a:prstGeom prst="ellipse">
            <a:avLst/>
          </a:prstGeom>
          <a:solidFill>
            <a:srgbClr val="FF0000"/>
          </a:solidFill>
          <a:ln w="9525">
            <a:solidFill>
              <a:srgbClr val="FF99FF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pPr algn="ctr" eaLnBrk="1" hangingPunct="1">
              <a:spcBef>
                <a:spcPct val="20000"/>
              </a:spcBef>
              <a:defRPr/>
            </a:pPr>
            <a:r>
              <a:rPr lang="en-US" sz="3200" dirty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</a:rPr>
              <a:t>a)</a:t>
            </a:r>
          </a:p>
        </p:txBody>
      </p:sp>
      <p:pic>
        <p:nvPicPr>
          <p:cNvPr id="14" name="Hình ảnh 13">
            <a:extLst>
              <a:ext uri="{FF2B5EF4-FFF2-40B4-BE49-F238E27FC236}">
                <a16:creationId xmlns:a16="http://schemas.microsoft.com/office/drawing/2014/main" id="{48E5E77D-D244-428E-95D2-49D146EBC63F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943998" y="1468759"/>
            <a:ext cx="3487241" cy="422528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8876711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0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3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6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9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2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5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0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/>
      <p:bldP spid="9" grpId="0"/>
      <p:bldP spid="10" grpId="0"/>
      <p:bldP spid="11" grpId="0"/>
      <p:bldP spid="15" grpId="0" animBg="1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extBox 8">
            <a:extLst>
              <a:ext uri="{FF2B5EF4-FFF2-40B4-BE49-F238E27FC236}">
                <a16:creationId xmlns:a16="http://schemas.microsoft.com/office/drawing/2014/main" id="{40F2F0BC-D0B5-4F59-A347-EC4969A07A4C}"/>
              </a:ext>
            </a:extLst>
          </p:cNvPr>
          <p:cNvSpPr txBox="1"/>
          <p:nvPr/>
        </p:nvSpPr>
        <p:spPr>
          <a:xfrm>
            <a:off x="393809" y="1590386"/>
            <a:ext cx="5042126" cy="80021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>
                <a:solidFill>
                  <a:schemeClr val="accent1"/>
                </a:solidFill>
                <a:latin typeface="+mj-lt"/>
                <a:cs typeface="Times New Roman" panose="02020603050405020304" pitchFamily="18" charset="0"/>
              </a:rPr>
              <a:t>Chữ hoa Y gồm 2 nét.</a:t>
            </a:r>
          </a:p>
          <a:p>
            <a:endParaRPr lang="en-US">
              <a:solidFill>
                <a:schemeClr val="accent1"/>
              </a:solidFill>
              <a:latin typeface="+mj-lt"/>
            </a:endParaRP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2B98A532-1B0E-480A-8EE8-7B09BA6C6217}"/>
              </a:ext>
            </a:extLst>
          </p:cNvPr>
          <p:cNvSpPr txBox="1"/>
          <p:nvPr/>
        </p:nvSpPr>
        <p:spPr>
          <a:xfrm>
            <a:off x="572085" y="3548553"/>
            <a:ext cx="5923722" cy="209288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>
                <a:solidFill>
                  <a:schemeClr val="accent1"/>
                </a:solidFill>
                <a:latin typeface="+mj-lt"/>
              </a:rPr>
              <a:t> </a:t>
            </a:r>
            <a:r>
              <a:rPr lang="en-US" sz="2800">
                <a:solidFill>
                  <a:schemeClr val="accent1"/>
                </a:solidFill>
                <a:latin typeface="+mj-lt"/>
                <a:cs typeface="Times New Roman" panose="02020603050405020304" pitchFamily="18" charset="0"/>
              </a:rPr>
              <a:t>* </a:t>
            </a:r>
            <a:r>
              <a:rPr lang="vi-VN" sz="2800">
                <a:solidFill>
                  <a:schemeClr val="accent1"/>
                </a:solidFill>
                <a:latin typeface="+mj-lt"/>
                <a:cs typeface="Times New Roman" panose="02020603050405020304" pitchFamily="18" charset="0"/>
              </a:rPr>
              <a:t>Nét 1</a:t>
            </a:r>
            <a:r>
              <a:rPr lang="en-US" sz="2800">
                <a:solidFill>
                  <a:schemeClr val="accent1"/>
                </a:solidFill>
                <a:latin typeface="+mj-lt"/>
                <a:cs typeface="Times New Roman" panose="02020603050405020304" pitchFamily="18" charset="0"/>
              </a:rPr>
              <a:t>:</a:t>
            </a:r>
            <a:r>
              <a:rPr lang="vi-VN" sz="2800">
                <a:solidFill>
                  <a:schemeClr val="accent1"/>
                </a:solidFill>
                <a:latin typeface="+mj-lt"/>
                <a:cs typeface="Times New Roman" panose="02020603050405020304" pitchFamily="18" charset="0"/>
              </a:rPr>
              <a:t> </a:t>
            </a:r>
            <a:r>
              <a:rPr lang="en-US" sz="2800">
                <a:solidFill>
                  <a:schemeClr val="accent1"/>
                </a:solidFill>
                <a:latin typeface="+mj-lt"/>
                <a:cs typeface="Times New Roman" panose="02020603050405020304" pitchFamily="18" charset="0"/>
              </a:rPr>
              <a:t>nét móc hai đầu (giống ở chữ hoa U)</a:t>
            </a:r>
            <a:r>
              <a:rPr lang="vi-VN" sz="2800">
                <a:solidFill>
                  <a:schemeClr val="accent1"/>
                </a:solidFill>
                <a:latin typeface="+mj-lt"/>
                <a:cs typeface="Times New Roman" panose="02020603050405020304" pitchFamily="18" charset="0"/>
              </a:rPr>
              <a:t>.</a:t>
            </a:r>
            <a:endParaRPr lang="en-US" sz="2800">
              <a:solidFill>
                <a:schemeClr val="accent1"/>
              </a:solidFill>
              <a:latin typeface="+mj-lt"/>
              <a:cs typeface="Times New Roman" panose="02020603050405020304" pitchFamily="18" charset="0"/>
            </a:endParaRPr>
          </a:p>
          <a:p>
            <a:endParaRPr lang="vi-VN" sz="2800">
              <a:solidFill>
                <a:schemeClr val="accent1"/>
              </a:solidFill>
              <a:latin typeface="+mj-lt"/>
              <a:cs typeface="Times New Roman" panose="02020603050405020304" pitchFamily="18" charset="0"/>
            </a:endParaRPr>
          </a:p>
          <a:p>
            <a:r>
              <a:rPr lang="en-US" sz="2800">
                <a:solidFill>
                  <a:schemeClr val="accent1"/>
                </a:solidFill>
                <a:latin typeface="+mj-lt"/>
                <a:cs typeface="Times New Roman" panose="02020603050405020304" pitchFamily="18" charset="0"/>
              </a:rPr>
              <a:t>* </a:t>
            </a:r>
            <a:r>
              <a:rPr lang="vi-VN" sz="2800">
                <a:solidFill>
                  <a:schemeClr val="accent1"/>
                </a:solidFill>
                <a:latin typeface="+mj-lt"/>
                <a:cs typeface="Times New Roman" panose="02020603050405020304" pitchFamily="18" charset="0"/>
              </a:rPr>
              <a:t>Nét 2</a:t>
            </a:r>
            <a:r>
              <a:rPr lang="en-US" sz="2800">
                <a:solidFill>
                  <a:schemeClr val="accent1"/>
                </a:solidFill>
                <a:latin typeface="+mj-lt"/>
                <a:cs typeface="Times New Roman" panose="02020603050405020304" pitchFamily="18" charset="0"/>
              </a:rPr>
              <a:t>:</a:t>
            </a:r>
            <a:r>
              <a:rPr lang="vi-VN" sz="2800">
                <a:solidFill>
                  <a:schemeClr val="accent1"/>
                </a:solidFill>
                <a:latin typeface="+mj-lt"/>
                <a:cs typeface="Times New Roman" panose="02020603050405020304" pitchFamily="18" charset="0"/>
              </a:rPr>
              <a:t> </a:t>
            </a:r>
            <a:r>
              <a:rPr lang="en-US" sz="2800">
                <a:solidFill>
                  <a:schemeClr val="accent1"/>
                </a:solidFill>
                <a:latin typeface="+mj-lt"/>
                <a:cs typeface="Times New Roman" panose="02020603050405020304" pitchFamily="18" charset="0"/>
              </a:rPr>
              <a:t>nét khuyết dưới.</a:t>
            </a:r>
            <a:endParaRPr lang="vi-VN" sz="2800">
              <a:solidFill>
                <a:schemeClr val="accent1"/>
              </a:solidFill>
              <a:latin typeface="+mj-lt"/>
              <a:cs typeface="Times New Roman" panose="02020603050405020304" pitchFamily="18" charset="0"/>
            </a:endParaRPr>
          </a:p>
          <a:p>
            <a:endParaRPr lang="en-US">
              <a:solidFill>
                <a:schemeClr val="accent1"/>
              </a:solidFill>
              <a:latin typeface="+mj-lt"/>
            </a:endParaRPr>
          </a:p>
        </p:txBody>
      </p:sp>
      <p:sp>
        <p:nvSpPr>
          <p:cNvPr id="12" name="Rounded Rectangle 1">
            <a:extLst>
              <a:ext uri="{FF2B5EF4-FFF2-40B4-BE49-F238E27FC236}">
                <a16:creationId xmlns:a16="http://schemas.microsoft.com/office/drawing/2014/main" id="{85828243-D5B9-484E-B41A-23614E626FAE}"/>
              </a:ext>
            </a:extLst>
          </p:cNvPr>
          <p:cNvSpPr/>
          <p:nvPr/>
        </p:nvSpPr>
        <p:spPr>
          <a:xfrm>
            <a:off x="393808" y="670681"/>
            <a:ext cx="5810043" cy="747550"/>
          </a:xfrm>
          <a:prstGeom prst="roundRect">
            <a:avLst>
              <a:gd name="adj" fmla="val 34880"/>
            </a:avLst>
          </a:prstGeom>
          <a:solidFill>
            <a:srgbClr val="034E6D"/>
          </a:solidFill>
          <a:ln w="5715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sz="3200">
                <a:latin typeface="+mj-lt"/>
                <a:cs typeface="Times New Roman" panose="02020603050405020304" pitchFamily="18" charset="0"/>
              </a:rPr>
              <a:t>- Chữ hoa Y gồm mấy nét?</a:t>
            </a:r>
          </a:p>
        </p:txBody>
      </p:sp>
      <p:sp>
        <p:nvSpPr>
          <p:cNvPr id="13" name="Rounded Rectangle 1">
            <a:extLst>
              <a:ext uri="{FF2B5EF4-FFF2-40B4-BE49-F238E27FC236}">
                <a16:creationId xmlns:a16="http://schemas.microsoft.com/office/drawing/2014/main" id="{67381EAD-92E0-4DF8-899B-FA3C389B37FA}"/>
              </a:ext>
            </a:extLst>
          </p:cNvPr>
          <p:cNvSpPr/>
          <p:nvPr/>
        </p:nvSpPr>
        <p:spPr>
          <a:xfrm>
            <a:off x="393809" y="2531951"/>
            <a:ext cx="5810042" cy="747550"/>
          </a:xfrm>
          <a:prstGeom prst="roundRect">
            <a:avLst>
              <a:gd name="adj" fmla="val 34880"/>
            </a:avLst>
          </a:prstGeom>
          <a:solidFill>
            <a:srgbClr val="034E6D"/>
          </a:solidFill>
          <a:ln w="5715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sz="3200">
                <a:latin typeface="+mj-lt"/>
                <a:cs typeface="Times New Roman" panose="02020603050405020304" pitchFamily="18" charset="0"/>
              </a:rPr>
              <a:t>- Đó là các nét nào?</a:t>
            </a:r>
          </a:p>
        </p:txBody>
      </p:sp>
      <p:pic>
        <p:nvPicPr>
          <p:cNvPr id="8" name="Hình ảnh 7">
            <a:extLst>
              <a:ext uri="{FF2B5EF4-FFF2-40B4-BE49-F238E27FC236}">
                <a16:creationId xmlns:a16="http://schemas.microsoft.com/office/drawing/2014/main" id="{65654501-32BB-4B92-BA73-0B39129F91E0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585807" y="1163387"/>
            <a:ext cx="3485468" cy="510866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9281848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2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7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2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/>
      <p:bldP spid="11" grpId="0"/>
      <p:bldP spid="12" grpId="0" animBg="1"/>
      <p:bldP spid="13" grpId="0" animBg="1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>
            <a:extLst>
              <a:ext uri="{FF2B5EF4-FFF2-40B4-BE49-F238E27FC236}">
                <a16:creationId xmlns:a16="http://schemas.microsoft.com/office/drawing/2014/main" id="{2E8D7F13-5E7C-499B-BAC2-0309ED064C78}"/>
              </a:ext>
            </a:extLst>
          </p:cNvPr>
          <p:cNvSpPr txBox="1"/>
          <p:nvPr/>
        </p:nvSpPr>
        <p:spPr>
          <a:xfrm>
            <a:off x="502163" y="586132"/>
            <a:ext cx="7502354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+mj-lt"/>
                <a:ea typeface="+mn-ea"/>
                <a:cs typeface="Times New Roman" panose="02020603050405020304" pitchFamily="18" charset="0"/>
              </a:rPr>
              <a:t>CÁCH VIẾT CHỮ </a:t>
            </a:r>
            <a:r>
              <a:rPr kumimoji="0" lang="en-US" sz="3200" b="1" i="0" u="none" strike="noStrike" kern="1200" cap="none" spc="0" normalizeH="0" baseline="0" noProof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+mj-lt"/>
                <a:ea typeface="+mn-ea"/>
                <a:cs typeface="Times New Roman" panose="02020603050405020304" pitchFamily="18" charset="0"/>
              </a:rPr>
              <a:t>HOA </a:t>
            </a:r>
            <a:r>
              <a:rPr lang="en-US" sz="3200" b="1" dirty="0">
                <a:solidFill>
                  <a:srgbClr val="FF0000"/>
                </a:solidFill>
                <a:latin typeface="HP001 4 hàng" panose="020B0603050302020204" pitchFamily="34" charset="0"/>
                <a:cs typeface="Times New Roman" panose="02020603050405020304" pitchFamily="18" charset="0"/>
              </a:rPr>
              <a:t>Y</a:t>
            </a:r>
            <a:r>
              <a:rPr kumimoji="0" lang="en-US" sz="3200" b="1" i="0" u="none" strike="noStrike" kern="1200" cap="none" spc="0" normalizeH="0" baseline="0" noProof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: </a:t>
            </a:r>
            <a:endParaRPr kumimoji="0" lang="en-US" sz="3200" b="0" i="0" u="none" strike="noStrike" kern="1200" cap="none" spc="0" normalizeH="0" baseline="0" noProof="0" dirty="0">
              <a:ln>
                <a:noFill/>
              </a:ln>
              <a:solidFill>
                <a:srgbClr val="00B050"/>
              </a:solidFill>
              <a:effectLst/>
              <a:uLnTx/>
              <a:uFillTx/>
              <a:latin typeface="Times New Roman" panose="02020603050405020304" pitchFamily="18" charset="0"/>
              <a:ea typeface="+mn-ea"/>
              <a:cs typeface="Times New Roman" panose="02020603050405020304" pitchFamily="18" charset="0"/>
            </a:endParaRP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02BECFCC-6284-41FF-B60E-A517DDAD8C97}"/>
              </a:ext>
            </a:extLst>
          </p:cNvPr>
          <p:cNvSpPr txBox="1"/>
          <p:nvPr/>
        </p:nvSpPr>
        <p:spPr>
          <a:xfrm>
            <a:off x="7006430" y="648666"/>
            <a:ext cx="4868262" cy="529375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en-US" sz="2600">
                <a:latin typeface="+mj-lt"/>
                <a:cs typeface="Times New Roman" panose="02020603050405020304" pitchFamily="18" charset="0"/>
              </a:rPr>
              <a:t>* </a:t>
            </a:r>
            <a:r>
              <a:rPr lang="vi-VN" sz="2600">
                <a:latin typeface="+mj-lt"/>
                <a:cs typeface="Times New Roman" panose="02020603050405020304" pitchFamily="18" charset="0"/>
              </a:rPr>
              <a:t>Nét </a:t>
            </a:r>
            <a:r>
              <a:rPr lang="vi-VN" sz="2600" dirty="0">
                <a:latin typeface="+mj-lt"/>
                <a:cs typeface="Times New Roman" panose="02020603050405020304" pitchFamily="18" charset="0"/>
              </a:rPr>
              <a:t>1</a:t>
            </a:r>
            <a:r>
              <a:rPr lang="en-US" sz="2600" dirty="0">
                <a:latin typeface="+mj-lt"/>
                <a:cs typeface="Times New Roman" panose="02020603050405020304" pitchFamily="18" charset="0"/>
              </a:rPr>
              <a:t>:</a:t>
            </a:r>
            <a:r>
              <a:rPr lang="vi-VN" sz="2600" dirty="0">
                <a:latin typeface="+mj-lt"/>
                <a:cs typeface="Times New Roman" panose="02020603050405020304" pitchFamily="18" charset="0"/>
              </a:rPr>
              <a:t> đặt bút trên đường </a:t>
            </a:r>
            <a:r>
              <a:rPr lang="vi-VN" sz="2600">
                <a:latin typeface="+mj-lt"/>
                <a:cs typeface="Times New Roman" panose="02020603050405020304" pitchFamily="18" charset="0"/>
              </a:rPr>
              <a:t>kẻ </a:t>
            </a:r>
            <a:r>
              <a:rPr lang="en-US" sz="2600">
                <a:latin typeface="+mj-lt"/>
                <a:cs typeface="Times New Roman" panose="02020603050405020304" pitchFamily="18" charset="0"/>
              </a:rPr>
              <a:t>ngang 5, viết nét móc hai đầu (đầu móc bên trái cuộn vào trong, đầu móc bên phải hướng ra ngoài); dừng bút giữa ĐK 2 và ĐK 3.</a:t>
            </a:r>
            <a:endParaRPr lang="vi-VN" sz="2600" dirty="0">
              <a:latin typeface="+mj-lt"/>
              <a:cs typeface="Times New Roman" panose="02020603050405020304" pitchFamily="18" charset="0"/>
            </a:endParaRPr>
          </a:p>
          <a:p>
            <a:pPr algn="just"/>
            <a:r>
              <a:rPr lang="en-US" sz="2600" dirty="0">
                <a:latin typeface="+mj-lt"/>
                <a:cs typeface="Times New Roman" panose="02020603050405020304" pitchFamily="18" charset="0"/>
              </a:rPr>
              <a:t>* </a:t>
            </a:r>
            <a:r>
              <a:rPr lang="vi-VN" sz="2600" dirty="0">
                <a:latin typeface="+mj-lt"/>
                <a:cs typeface="Times New Roman" panose="02020603050405020304" pitchFamily="18" charset="0"/>
              </a:rPr>
              <a:t>Nét </a:t>
            </a:r>
            <a:r>
              <a:rPr lang="vi-VN" sz="2600">
                <a:latin typeface="+mj-lt"/>
                <a:cs typeface="Times New Roman" panose="02020603050405020304" pitchFamily="18" charset="0"/>
              </a:rPr>
              <a:t>2</a:t>
            </a:r>
            <a:r>
              <a:rPr lang="en-US" sz="2600">
                <a:latin typeface="+mj-lt"/>
                <a:cs typeface="Times New Roman" panose="02020603050405020304" pitchFamily="18" charset="0"/>
              </a:rPr>
              <a:t>: Từ điểm dừng bút của nét 1, rê bút thẳng lên DDK6 rồi chuyển hướng ngược lại để viết nét khuyết dưới (kéo dài xuống ĐK 4 phía dưới); dừng bút ở ĐK 2 (trên).</a:t>
            </a:r>
            <a:endParaRPr lang="vi-VN" sz="2600" dirty="0">
              <a:latin typeface="+mj-lt"/>
              <a:cs typeface="Times New Roman" panose="02020603050405020304" pitchFamily="18" charset="0"/>
            </a:endParaRPr>
          </a:p>
        </p:txBody>
      </p:sp>
      <p:pic>
        <p:nvPicPr>
          <p:cNvPr id="2" name="57">
            <a:hlinkClick r:id="" action="ppaction://media"/>
            <a:extLst>
              <a:ext uri="{FF2B5EF4-FFF2-40B4-BE49-F238E27FC236}">
                <a16:creationId xmlns:a16="http://schemas.microsoft.com/office/drawing/2014/main" id="{80F73476-7B70-4177-98F1-CEE50DFB5775}"/>
              </a:ext>
            </a:extLst>
          </p:cNvPr>
          <p:cNvPicPr>
            <a:picLocks noChangeAspect="1"/>
          </p:cNvPicPr>
          <p:nvPr>
            <a:videoFile r:link="rId1"/>
            <p:extLst>
              <p:ext uri="{DAA4B4D4-6D71-4841-9C94-3DE7FCFB9230}">
                <p14:media xmlns:p14="http://schemas.microsoft.com/office/powerpoint/2010/main" r:embed="rId2">
                  <p14:trim st="1043"/>
                </p14:media>
              </p:ext>
            </p:extLst>
          </p:nvPr>
        </p:nvPicPr>
        <p:blipFill rotWithShape="1">
          <a:blip r:embed="rId4"/>
          <a:srcRect l="32549" t="19790" r="34757" b="13109"/>
          <a:stretch/>
        </p:blipFill>
        <p:spPr>
          <a:xfrm>
            <a:off x="1293020" y="1170907"/>
            <a:ext cx="4269579" cy="549204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6236132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8" presetClass="entr" presetSubtype="1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17" dur="500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8" presetClass="entr" presetSubtype="1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22" dur="500"/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8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29" dur="15958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30" fill="hold" display="0">
                  <p:stCondLst>
                    <p:cond delay="indefinite"/>
                  </p:stCondLst>
                </p:cTn>
                <p:tgtEl>
                  <p:spTgt spid="2"/>
                </p:tgtEl>
              </p:cMediaNode>
            </p:video>
            <p:seq concurrent="1" nextAc="seek">
              <p:cTn id="31" restart="whenNotActive" fill="hold" evtFilter="cancelBubble" nodeType="interactiveSeq">
                <p:stCondLst>
                  <p:cond evt="onClick" delay="0">
                    <p:tgtEl>
                      <p:spTgt spid="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2" fill="hold">
                      <p:stCondLst>
                        <p:cond delay="0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35" dur="1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"/>
                  </p:tgtEl>
                </p:cond>
              </p:nextCondLst>
            </p:seq>
          </p:childTnLst>
        </p:cTn>
      </p:par>
    </p:tnLst>
    <p:bldLst>
      <p:bldP spid="5" grpId="0"/>
      <p:bldP spid="6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组合 1">
            <a:extLst>
              <a:ext uri="{FF2B5EF4-FFF2-40B4-BE49-F238E27FC236}">
                <a16:creationId xmlns:a16="http://schemas.microsoft.com/office/drawing/2014/main" id="{D1FD3A75-DA4F-44B0-988A-796D79CF8FB8}"/>
              </a:ext>
            </a:extLst>
          </p:cNvPr>
          <p:cNvGrpSpPr/>
          <p:nvPr/>
        </p:nvGrpSpPr>
        <p:grpSpPr>
          <a:xfrm>
            <a:off x="3107485" y="2319260"/>
            <a:ext cx="6326442" cy="4767340"/>
            <a:chOff x="-591423" y="1707337"/>
            <a:chExt cx="7679682" cy="5787085"/>
          </a:xfrm>
        </p:grpSpPr>
        <p:pic>
          <p:nvPicPr>
            <p:cNvPr id="3" name="图片 12">
              <a:extLst>
                <a:ext uri="{FF2B5EF4-FFF2-40B4-BE49-F238E27FC236}">
                  <a16:creationId xmlns:a16="http://schemas.microsoft.com/office/drawing/2014/main" id="{55C4E75F-C7CA-46CA-BDB8-705EAC0B9FE5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8008" t="35025" r="59440" b="34782"/>
            <a:stretch/>
          </p:blipFill>
          <p:spPr>
            <a:xfrm>
              <a:off x="-591423" y="1707337"/>
              <a:ext cx="4429760" cy="5492902"/>
            </a:xfrm>
            <a:prstGeom prst="rect">
              <a:avLst/>
            </a:prstGeom>
          </p:spPr>
        </p:pic>
        <p:pic>
          <p:nvPicPr>
            <p:cNvPr id="4" name="图片 13">
              <a:extLst>
                <a:ext uri="{FF2B5EF4-FFF2-40B4-BE49-F238E27FC236}">
                  <a16:creationId xmlns:a16="http://schemas.microsoft.com/office/drawing/2014/main" id="{A1F85501-3363-4EFC-8F83-897B03347DC0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56471" t="36973" r="10977" b="32834"/>
            <a:stretch/>
          </p:blipFill>
          <p:spPr>
            <a:xfrm>
              <a:off x="2621901" y="2001520"/>
              <a:ext cx="4466358" cy="5492902"/>
            </a:xfrm>
            <a:prstGeom prst="rect">
              <a:avLst/>
            </a:prstGeom>
          </p:spPr>
        </p:pic>
      </p:grpSp>
      <p:sp>
        <p:nvSpPr>
          <p:cNvPr id="5" name="Rectangle 4">
            <a:extLst>
              <a:ext uri="{FF2B5EF4-FFF2-40B4-BE49-F238E27FC236}">
                <a16:creationId xmlns:a16="http://schemas.microsoft.com/office/drawing/2014/main" id="{7A6DF4BA-FFEE-4233-8224-82C3727848E4}"/>
              </a:ext>
            </a:extLst>
          </p:cNvPr>
          <p:cNvSpPr/>
          <p:nvPr/>
        </p:nvSpPr>
        <p:spPr>
          <a:xfrm>
            <a:off x="2870597" y="764720"/>
            <a:ext cx="6450805" cy="1015663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  <a:scene3d>
              <a:camera prst="orthographicFront"/>
              <a:lightRig rig="brightRoom" dir="t"/>
            </a:scene3d>
            <a:sp3d contourW="6350" prstMaterial="plastic">
              <a:bevelT w="20320" h="20320" prst="angle"/>
              <a:contourClr>
                <a:schemeClr val="accent1">
                  <a:tint val="100000"/>
                  <a:shade val="100000"/>
                  <a:hueMod val="100000"/>
                  <a:satMod val="100000"/>
                </a:schemeClr>
              </a:contourClr>
            </a:sp3d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6000" b="1" i="0" u="none" strike="noStrike" kern="1200" cap="all" normalizeH="0" baseline="0" noProof="0" dirty="0" err="1">
                <a:ln/>
                <a:solidFill>
                  <a:schemeClr val="accent1"/>
                </a:solidFill>
                <a:effectLst>
                  <a:outerShdw blurRad="19685" dist="12700" dir="5400000" algn="tl" rotWithShape="0">
                    <a:schemeClr val="accent1">
                      <a:satMod val="130000"/>
                      <a:alpha val="60000"/>
                    </a:schemeClr>
                  </a:outerShdw>
                  <a:reflection blurRad="10000" stA="55000" endPos="48000" dist="500" dir="5400000" sy="-100000" algn="bl" rotWithShape="0"/>
                </a:effectLst>
                <a:uLnTx/>
                <a:uFillTx/>
                <a:latin typeface="+mj-lt"/>
                <a:ea typeface="Arial-Rounded" panose="020B0500000000000000" pitchFamily="34" charset="0"/>
                <a:cs typeface="Arial-Rounded" panose="020B0500000000000000" pitchFamily="34" charset="0"/>
              </a:rPr>
              <a:t>Viết</a:t>
            </a:r>
            <a:r>
              <a:rPr kumimoji="0" lang="en-US" sz="6000" b="1" i="0" u="none" strike="noStrike" kern="1200" cap="all" normalizeH="0" baseline="0" noProof="0" dirty="0">
                <a:ln/>
                <a:solidFill>
                  <a:schemeClr val="accent1"/>
                </a:solidFill>
                <a:effectLst>
                  <a:outerShdw blurRad="19685" dist="12700" dir="5400000" algn="tl" rotWithShape="0">
                    <a:schemeClr val="accent1">
                      <a:satMod val="130000"/>
                      <a:alpha val="60000"/>
                    </a:schemeClr>
                  </a:outerShdw>
                  <a:reflection blurRad="10000" stA="55000" endPos="48000" dist="500" dir="5400000" sy="-100000" algn="bl" rotWithShape="0"/>
                </a:effectLst>
                <a:uLnTx/>
                <a:uFillTx/>
                <a:latin typeface="+mj-lt"/>
                <a:ea typeface="Arial-Rounded" panose="020B0500000000000000" pitchFamily="34" charset="0"/>
                <a:cs typeface="Arial-Rounded" panose="020B0500000000000000" pitchFamily="34" charset="0"/>
              </a:rPr>
              <a:t> </a:t>
            </a:r>
            <a:r>
              <a:rPr kumimoji="0" lang="en-US" sz="6000" b="1" i="0" u="none" strike="noStrike" kern="1200" cap="all" normalizeH="0" baseline="0" noProof="0" dirty="0" err="1">
                <a:ln/>
                <a:solidFill>
                  <a:schemeClr val="accent1"/>
                </a:solidFill>
                <a:effectLst>
                  <a:outerShdw blurRad="19685" dist="12700" dir="5400000" algn="tl" rotWithShape="0">
                    <a:schemeClr val="accent1">
                      <a:satMod val="130000"/>
                      <a:alpha val="60000"/>
                    </a:schemeClr>
                  </a:outerShdw>
                  <a:reflection blurRad="10000" stA="55000" endPos="48000" dist="500" dir="5400000" sy="-100000" algn="bl" rotWithShape="0"/>
                </a:effectLst>
                <a:uLnTx/>
                <a:uFillTx/>
                <a:latin typeface="+mj-lt"/>
                <a:ea typeface="Arial-Rounded" panose="020B0500000000000000" pitchFamily="34" charset="0"/>
                <a:cs typeface="Arial-Rounded" panose="020B0500000000000000" pitchFamily="34" charset="0"/>
              </a:rPr>
              <a:t>bảng</a:t>
            </a:r>
            <a:r>
              <a:rPr kumimoji="0" lang="en-US" sz="6000" b="1" i="0" u="none" strike="noStrike" kern="1200" cap="all" normalizeH="0" baseline="0" noProof="0" dirty="0">
                <a:ln/>
                <a:solidFill>
                  <a:schemeClr val="accent1"/>
                </a:solidFill>
                <a:effectLst>
                  <a:outerShdw blurRad="19685" dist="12700" dir="5400000" algn="tl" rotWithShape="0">
                    <a:schemeClr val="accent1">
                      <a:satMod val="130000"/>
                      <a:alpha val="60000"/>
                    </a:schemeClr>
                  </a:outerShdw>
                  <a:reflection blurRad="10000" stA="55000" endPos="48000" dist="500" dir="5400000" sy="-100000" algn="bl" rotWithShape="0"/>
                </a:effectLst>
                <a:uLnTx/>
                <a:uFillTx/>
                <a:latin typeface="+mj-lt"/>
                <a:ea typeface="Arial-Rounded" panose="020B0500000000000000" pitchFamily="34" charset="0"/>
                <a:cs typeface="Arial-Rounded" panose="020B0500000000000000" pitchFamily="34" charset="0"/>
              </a:rPr>
              <a:t> con</a:t>
            </a:r>
          </a:p>
        </p:txBody>
      </p:sp>
    </p:spTree>
    <p:extLst>
      <p:ext uri="{BB962C8B-B14F-4D97-AF65-F5344CB8AC3E}">
        <p14:creationId xmlns:p14="http://schemas.microsoft.com/office/powerpoint/2010/main" val="157364033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êu đề 1">
            <a:extLst>
              <a:ext uri="{FF2B5EF4-FFF2-40B4-BE49-F238E27FC236}">
                <a16:creationId xmlns:a16="http://schemas.microsoft.com/office/drawing/2014/main" id="{4EBC87FE-FD79-4618-9461-6F07ABB22BD4}"/>
              </a:ext>
            </a:extLst>
          </p:cNvPr>
          <p:cNvSpPr>
            <a:spLocks noGrp="1"/>
          </p:cNvSpPr>
          <p:nvPr>
            <p:ph type="title" idx="4294967295"/>
          </p:nvPr>
        </p:nvSpPr>
        <p:spPr>
          <a:xfrm>
            <a:off x="1738240" y="219075"/>
            <a:ext cx="9855200" cy="1325563"/>
          </a:xfrm>
        </p:spPr>
        <p:txBody>
          <a:bodyPr/>
          <a:lstStyle/>
          <a:p>
            <a:r>
              <a:rPr lang="en-US" b="1">
                <a:solidFill>
                  <a:srgbClr val="FF0000"/>
                </a:solidFill>
                <a:cs typeface="Arial" panose="020B0604020202020204" pitchFamily="34" charset="0"/>
              </a:rPr>
              <a:t>Viết bảng con chữ hoa y cỡ vừa</a:t>
            </a:r>
          </a:p>
        </p:txBody>
      </p:sp>
      <p:sp>
        <p:nvSpPr>
          <p:cNvPr id="12" name="Hộp Văn bản 11">
            <a:extLst>
              <a:ext uri="{FF2B5EF4-FFF2-40B4-BE49-F238E27FC236}">
                <a16:creationId xmlns:a16="http://schemas.microsoft.com/office/drawing/2014/main" id="{6361E428-6880-447C-B080-76A0B6A71632}"/>
              </a:ext>
            </a:extLst>
          </p:cNvPr>
          <p:cNvSpPr txBox="1"/>
          <p:nvPr/>
        </p:nvSpPr>
        <p:spPr>
          <a:xfrm>
            <a:off x="5049075" y="2640219"/>
            <a:ext cx="2981739" cy="30162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9000">
                <a:solidFill>
                  <a:schemeClr val="bg1"/>
                </a:solidFill>
                <a:latin typeface="HP001 4 hàng" panose="020B0603050302020204" pitchFamily="34" charset="0"/>
              </a:rPr>
              <a:t>Ơ</a:t>
            </a:r>
          </a:p>
        </p:txBody>
      </p:sp>
      <p:pic>
        <p:nvPicPr>
          <p:cNvPr id="8" name="Hình ảnh 7">
            <a:extLst>
              <a:ext uri="{FF2B5EF4-FFF2-40B4-BE49-F238E27FC236}">
                <a16:creationId xmlns:a16="http://schemas.microsoft.com/office/drawing/2014/main" id="{31B6A15A-F260-4D4A-A467-12D2A8635991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40115" y="1841257"/>
            <a:ext cx="5111770" cy="4234272"/>
          </a:xfrm>
          <a:prstGeom prst="rect">
            <a:avLst/>
          </a:prstGeom>
        </p:spPr>
      </p:pic>
      <p:sp>
        <p:nvSpPr>
          <p:cNvPr id="9" name="Hộp Văn bản 8">
            <a:extLst>
              <a:ext uri="{FF2B5EF4-FFF2-40B4-BE49-F238E27FC236}">
                <a16:creationId xmlns:a16="http://schemas.microsoft.com/office/drawing/2014/main" id="{179971F8-B432-4E4C-92C9-8CEA2516A497}"/>
              </a:ext>
            </a:extLst>
          </p:cNvPr>
          <p:cNvSpPr txBox="1"/>
          <p:nvPr/>
        </p:nvSpPr>
        <p:spPr>
          <a:xfrm>
            <a:off x="5300867" y="2950271"/>
            <a:ext cx="2729947" cy="240065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500" b="1">
                <a:solidFill>
                  <a:schemeClr val="bg1"/>
                </a:solidFill>
                <a:latin typeface="HP001 4 hàng" panose="020B0603050302020204" pitchFamily="34" charset="0"/>
              </a:rPr>
              <a:t>Y</a:t>
            </a:r>
          </a:p>
        </p:txBody>
      </p:sp>
    </p:spTree>
    <p:extLst>
      <p:ext uri="{BB962C8B-B14F-4D97-AF65-F5344CB8AC3E}">
        <p14:creationId xmlns:p14="http://schemas.microsoft.com/office/powerpoint/2010/main" val="384256214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4400">
        <p14:honeycomb/>
      </p:transition>
    </mc:Choice>
    <mc:Fallback xmlns="">
      <p:transition spd="slow">
        <p:fade/>
      </p:transition>
    </mc:Fallback>
  </mc:AlternateContent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êu đề 1">
            <a:extLst>
              <a:ext uri="{FF2B5EF4-FFF2-40B4-BE49-F238E27FC236}">
                <a16:creationId xmlns:a16="http://schemas.microsoft.com/office/drawing/2014/main" id="{BD0256C8-DBC6-4791-B48E-3835CA528F8A}"/>
              </a:ext>
            </a:extLst>
          </p:cNvPr>
          <p:cNvSpPr>
            <a:spLocks noGrp="1"/>
          </p:cNvSpPr>
          <p:nvPr>
            <p:ph type="title" idx="4294967295"/>
          </p:nvPr>
        </p:nvSpPr>
        <p:spPr>
          <a:xfrm>
            <a:off x="1463069" y="488950"/>
            <a:ext cx="9782690" cy="1325563"/>
          </a:xfrm>
        </p:spPr>
        <p:txBody>
          <a:bodyPr/>
          <a:lstStyle/>
          <a:p>
            <a:r>
              <a:rPr lang="en-US" b="1">
                <a:solidFill>
                  <a:srgbClr val="FF0000"/>
                </a:solidFill>
                <a:cs typeface="Arial" panose="020B0604020202020204" pitchFamily="34" charset="0"/>
              </a:rPr>
              <a:t>Viết bảng con chữ hoa y cỡ nhỏ</a:t>
            </a:r>
          </a:p>
        </p:txBody>
      </p:sp>
      <p:pic>
        <p:nvPicPr>
          <p:cNvPr id="6" name="Hình ảnh 5">
            <a:extLst>
              <a:ext uri="{FF2B5EF4-FFF2-40B4-BE49-F238E27FC236}">
                <a16:creationId xmlns:a16="http://schemas.microsoft.com/office/drawing/2014/main" id="{9E62FBEE-EA0C-427A-90CF-BD6B147E063B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61710" y="1925376"/>
            <a:ext cx="7373379" cy="3743847"/>
          </a:xfrm>
          <a:prstGeom prst="rect">
            <a:avLst/>
          </a:prstGeom>
        </p:spPr>
      </p:pic>
      <p:sp>
        <p:nvSpPr>
          <p:cNvPr id="8" name="Hộp Văn bản 7">
            <a:extLst>
              <a:ext uri="{FF2B5EF4-FFF2-40B4-BE49-F238E27FC236}">
                <a16:creationId xmlns:a16="http://schemas.microsoft.com/office/drawing/2014/main" id="{1E9FDE4F-371A-4F9C-B4C4-CB5EE2DC7736}"/>
              </a:ext>
            </a:extLst>
          </p:cNvPr>
          <p:cNvSpPr txBox="1"/>
          <p:nvPr/>
        </p:nvSpPr>
        <p:spPr>
          <a:xfrm>
            <a:off x="5015945" y="3250939"/>
            <a:ext cx="2981739" cy="178510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1000" b="1">
                <a:solidFill>
                  <a:schemeClr val="bg1"/>
                </a:solidFill>
                <a:latin typeface="HP001 4 hàng" panose="020B0603050302020204" pitchFamily="34" charset="0"/>
              </a:rPr>
              <a:t>Y</a:t>
            </a:r>
          </a:p>
        </p:txBody>
      </p:sp>
    </p:spTree>
    <p:extLst>
      <p:ext uri="{BB962C8B-B14F-4D97-AF65-F5344CB8AC3E}">
        <p14:creationId xmlns:p14="http://schemas.microsoft.com/office/powerpoint/2010/main" val="299806267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900">
        <p14:glitter pattern="hexagon"/>
      </p:transition>
    </mc:Choice>
    <mc:Fallback xmlns="">
      <p:transition spd="slow">
        <p:fade/>
      </p:transition>
    </mc:Fallback>
  </mc:AlternateContent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" name="Group 5">
            <a:extLst>
              <a:ext uri="{FF2B5EF4-FFF2-40B4-BE49-F238E27FC236}">
                <a16:creationId xmlns:a16="http://schemas.microsoft.com/office/drawing/2014/main" id="{2F047AE2-B75E-412F-9635-E33328E0C77C}"/>
              </a:ext>
            </a:extLst>
          </p:cNvPr>
          <p:cNvGrpSpPr/>
          <p:nvPr/>
        </p:nvGrpSpPr>
        <p:grpSpPr>
          <a:xfrm>
            <a:off x="3509403" y="1662221"/>
            <a:ext cx="6838709" cy="1521236"/>
            <a:chOff x="418676" y="2043956"/>
            <a:chExt cx="6222341" cy="1249801"/>
          </a:xfrm>
        </p:grpSpPr>
        <p:pic>
          <p:nvPicPr>
            <p:cNvPr id="7" name="Picture 6">
              <a:extLst>
                <a:ext uri="{FF2B5EF4-FFF2-40B4-BE49-F238E27FC236}">
                  <a16:creationId xmlns:a16="http://schemas.microsoft.com/office/drawing/2014/main" id="{BC1BA14E-737B-4529-94FB-DFE51A25423E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2"/>
            <a:srcRect l="1" r="27106" b="78302"/>
            <a:stretch/>
          </p:blipFill>
          <p:spPr>
            <a:xfrm>
              <a:off x="418676" y="2043956"/>
              <a:ext cx="6020648" cy="1249801"/>
            </a:xfrm>
            <a:prstGeom prst="rect">
              <a:avLst/>
            </a:prstGeom>
          </p:spPr>
        </p:pic>
        <p:sp>
          <p:nvSpPr>
            <p:cNvPr id="8" name="TextBox 7">
              <a:extLst>
                <a:ext uri="{FF2B5EF4-FFF2-40B4-BE49-F238E27FC236}">
                  <a16:creationId xmlns:a16="http://schemas.microsoft.com/office/drawing/2014/main" id="{4B8FFFC9-D14C-442F-B2FD-CBAB2DB1E318}"/>
                </a:ext>
              </a:extLst>
            </p:cNvPr>
            <p:cNvSpPr txBox="1"/>
            <p:nvPr/>
          </p:nvSpPr>
          <p:spPr>
            <a:xfrm>
              <a:off x="459102" y="2344843"/>
              <a:ext cx="6181915" cy="531006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r>
                <a:rPr lang="en-US" sz="3600" b="1">
                  <a:latin typeface="HP001 4 hàng" panose="020B0603050302020204" pitchFamily="34" charset="0"/>
                </a:rPr>
                <a:t>Yêu Tổ quốc, yêu đồng bào.</a:t>
              </a:r>
              <a:endParaRPr lang="en-US" sz="3600" b="1" dirty="0">
                <a:latin typeface="HP001 4 hàng" panose="020B0603050302020204" pitchFamily="34" charset="0"/>
              </a:endParaRPr>
            </a:p>
          </p:txBody>
        </p:sp>
      </p:grpSp>
      <p:sp>
        <p:nvSpPr>
          <p:cNvPr id="9" name="TextBox 8">
            <a:extLst>
              <a:ext uri="{FF2B5EF4-FFF2-40B4-BE49-F238E27FC236}">
                <a16:creationId xmlns:a16="http://schemas.microsoft.com/office/drawing/2014/main" id="{54C63952-B745-4961-B571-F865D1B107CF}"/>
              </a:ext>
            </a:extLst>
          </p:cNvPr>
          <p:cNvSpPr txBox="1"/>
          <p:nvPr/>
        </p:nvSpPr>
        <p:spPr>
          <a:xfrm>
            <a:off x="1231822" y="147711"/>
            <a:ext cx="8894618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1" i="0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HP001 4 hàng" panose="020B0603050302020204" pitchFamily="34" charset="0"/>
                <a:cs typeface="+mn-cs"/>
              </a:rPr>
              <a:t>    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1" i="0" strike="noStrike" kern="1200" cap="none" spc="0" normalizeH="0" baseline="0" noProof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HP001 4 hàng" panose="020B0603050302020204" pitchFamily="34" charset="0"/>
                <a:cs typeface="+mn-cs"/>
              </a:rPr>
              <a:t>     </a:t>
            </a:r>
            <a:r>
              <a:rPr kumimoji="0" lang="en-US" sz="3200" b="1" i="0" u="none" strike="noStrike" kern="1200" cap="none" spc="0" normalizeH="0" baseline="0" noProof="0" dirty="0" err="1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HP001 4 hàng" panose="020B0603050302020204" pitchFamily="34" charset="0"/>
                <a:cs typeface="+mn-cs"/>
              </a:rPr>
              <a:t>Chữ</a:t>
            </a:r>
            <a:r>
              <a:rPr kumimoji="0" lang="en-US" sz="32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HP001 4 hàng" panose="020B0603050302020204" pitchFamily="34" charset="0"/>
                <a:cs typeface="+mn-cs"/>
              </a:rPr>
              <a:t> </a:t>
            </a:r>
            <a:r>
              <a:rPr kumimoji="0" lang="en-US" sz="3200" b="1" i="0" u="none" strike="noStrike" kern="1200" cap="none" spc="0" normalizeH="0" baseline="0" noProof="0" err="1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HP001 4 hàng" panose="020B0603050302020204" pitchFamily="34" charset="0"/>
                <a:cs typeface="+mn-cs"/>
              </a:rPr>
              <a:t>hoa</a:t>
            </a:r>
            <a:r>
              <a:rPr kumimoji="0" lang="en-US" sz="3200" b="1" i="0" u="none" strike="noStrike" kern="1200" cap="none" spc="0" normalizeH="0" baseline="0" noProof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HP001 4 hàng" panose="020B0603050302020204" pitchFamily="34" charset="0"/>
                <a:cs typeface="+mn-cs"/>
              </a:rPr>
              <a:t> Y</a:t>
            </a:r>
            <a:endParaRPr kumimoji="0" lang="en-US" sz="3200" b="1" i="0" u="none" strike="noStrike" kern="1200" cap="none" spc="0" normalizeH="0" baseline="0" noProof="0" dirty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HP001 4 hàng" panose="020B0603050302020204" pitchFamily="34" charset="0"/>
              <a:cs typeface="+mn-cs"/>
            </a:endParaRPr>
          </a:p>
        </p:txBody>
      </p:sp>
      <p:sp>
        <p:nvSpPr>
          <p:cNvPr id="10" name="Rounded Rectangle 13">
            <a:extLst>
              <a:ext uri="{FF2B5EF4-FFF2-40B4-BE49-F238E27FC236}">
                <a16:creationId xmlns:a16="http://schemas.microsoft.com/office/drawing/2014/main" id="{DA592BCE-374B-4C62-93C3-F3E273CAF377}"/>
              </a:ext>
            </a:extLst>
          </p:cNvPr>
          <p:cNvSpPr/>
          <p:nvPr/>
        </p:nvSpPr>
        <p:spPr>
          <a:xfrm>
            <a:off x="124371" y="523028"/>
            <a:ext cx="3990429" cy="638343"/>
          </a:xfrm>
          <a:prstGeom prst="roundRect">
            <a:avLst/>
          </a:prstGeom>
        </p:spPr>
        <p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200" b="1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  <a:cs typeface="Times New Roman" panose="02020603050405020304" pitchFamily="18" charset="0"/>
              </a:rPr>
              <a:t>B. Viết ứng dụng</a:t>
            </a:r>
            <a:endParaRPr lang="en-US" sz="3200" b="1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j-lt"/>
              <a:cs typeface="Times New Roman" panose="02020603050405020304" pitchFamily="18" charset="0"/>
            </a:endParaRP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4C1E9659-F298-426B-94CB-A3634575FF63}"/>
              </a:ext>
            </a:extLst>
          </p:cNvPr>
          <p:cNvSpPr txBox="1"/>
          <p:nvPr/>
        </p:nvSpPr>
        <p:spPr>
          <a:xfrm>
            <a:off x="6835424" y="4705902"/>
            <a:ext cx="4281782" cy="65678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vi-VN" sz="2800" dirty="0">
                <a:solidFill>
                  <a:srgbClr val="FF0000"/>
                </a:solidFill>
                <a:latin typeface="+mj-lt"/>
                <a:ea typeface="Arial-Rounded" panose="020B0500000000000000" pitchFamily="34" charset="0"/>
                <a:cs typeface="Times New Roman" panose="02020603050405020304" pitchFamily="18" charset="0"/>
                <a:sym typeface="Wingdings" panose="05000000000000000000" pitchFamily="2" charset="2"/>
              </a:rPr>
              <a:t> </a:t>
            </a:r>
            <a:r>
              <a:rPr lang="en-US" sz="2800" err="1">
                <a:solidFill>
                  <a:srgbClr val="FF0000"/>
                </a:solidFill>
                <a:latin typeface="+mj-lt"/>
                <a:ea typeface="Arial-Rounded" panose="020B0500000000000000" pitchFamily="34" charset="0"/>
                <a:cs typeface="Times New Roman" panose="02020603050405020304" pitchFamily="18" charset="0"/>
              </a:rPr>
              <a:t>Chữ</a:t>
            </a:r>
            <a:r>
              <a:rPr lang="en-US" sz="2800">
                <a:solidFill>
                  <a:srgbClr val="FF0000"/>
                </a:solidFill>
                <a:latin typeface="+mj-lt"/>
                <a:ea typeface="Arial-Rounded" panose="020B0500000000000000" pitchFamily="34" charset="0"/>
                <a:cs typeface="Times New Roman" panose="02020603050405020304" pitchFamily="18" charset="0"/>
              </a:rPr>
              <a:t> y, T, g, b</a:t>
            </a:r>
            <a:r>
              <a:rPr lang="en-US" sz="2800">
                <a:solidFill>
                  <a:srgbClr val="FF0000"/>
                </a:solidFill>
                <a:latin typeface="+mj-lt"/>
                <a:ea typeface="Arial-Rounded" panose="020B0500000000000000" pitchFamily="34" charset="0"/>
                <a:cs typeface="Arial-Rounded" panose="020B0500000000000000" pitchFamily="34" charset="0"/>
              </a:rPr>
              <a:t>.</a:t>
            </a:r>
            <a:endParaRPr lang="vi-VN" sz="2800" dirty="0">
              <a:solidFill>
                <a:srgbClr val="FF0000"/>
              </a:solidFill>
              <a:latin typeface="+mj-lt"/>
              <a:ea typeface="Arial-Rounded" panose="020B0500000000000000" pitchFamily="34" charset="0"/>
              <a:cs typeface="Arial-Rounded" panose="020B0500000000000000" pitchFamily="34" charset="0"/>
            </a:endParaRP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C3D6586B-4A7A-423E-8B14-2DA1B7EC9154}"/>
              </a:ext>
            </a:extLst>
          </p:cNvPr>
          <p:cNvSpPr txBox="1"/>
          <p:nvPr/>
        </p:nvSpPr>
        <p:spPr>
          <a:xfrm>
            <a:off x="6287779" y="3033926"/>
            <a:ext cx="3050386" cy="6589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vi-VN" sz="2800" dirty="0">
                <a:solidFill>
                  <a:srgbClr val="FF0000"/>
                </a:solidFill>
                <a:latin typeface="+mj-lt"/>
                <a:ea typeface="Arial-Rounded" panose="020B0500000000000000" pitchFamily="34" charset="0"/>
                <a:cs typeface="Times New Roman" panose="02020603050405020304" pitchFamily="18" charset="0"/>
                <a:sym typeface="Wingdings" panose="05000000000000000000" pitchFamily="2" charset="2"/>
              </a:rPr>
              <a:t></a:t>
            </a:r>
            <a:r>
              <a:rPr lang="en-US" sz="2800" dirty="0">
                <a:solidFill>
                  <a:srgbClr val="FF0000"/>
                </a:solidFill>
                <a:latin typeface="+mj-lt"/>
                <a:ea typeface="Arial-Rounded" panose="020B0500000000000000" pitchFamily="34" charset="0"/>
                <a:cs typeface="Times New Roman" panose="02020603050405020304" pitchFamily="18" charset="0"/>
                <a:sym typeface="Wingdings" panose="05000000000000000000" pitchFamily="2" charset="2"/>
              </a:rPr>
              <a:t> </a:t>
            </a:r>
            <a:r>
              <a:rPr lang="en-US" sz="2800" err="1">
                <a:solidFill>
                  <a:srgbClr val="FF0000"/>
                </a:solidFill>
                <a:latin typeface="+mj-lt"/>
                <a:ea typeface="Arial-Rounded" panose="020B0500000000000000" pitchFamily="34" charset="0"/>
                <a:cs typeface="Times New Roman" panose="02020603050405020304" pitchFamily="18" charset="0"/>
                <a:sym typeface="Wingdings" panose="05000000000000000000" pitchFamily="2" charset="2"/>
              </a:rPr>
              <a:t>Chữ</a:t>
            </a:r>
            <a:r>
              <a:rPr lang="en-US" sz="2800">
                <a:solidFill>
                  <a:srgbClr val="FF0000"/>
                </a:solidFill>
                <a:latin typeface="+mj-lt"/>
                <a:ea typeface="Arial-Rounded" panose="020B0500000000000000" pitchFamily="34" charset="0"/>
                <a:cs typeface="Times New Roman" panose="02020603050405020304" pitchFamily="18" charset="0"/>
                <a:sym typeface="Wingdings" panose="05000000000000000000" pitchFamily="2" charset="2"/>
              </a:rPr>
              <a:t> Y, T.</a:t>
            </a:r>
            <a:endParaRPr lang="vi-VN" sz="2800" dirty="0">
              <a:solidFill>
                <a:srgbClr val="70AD47">
                  <a:lumMod val="75000"/>
                </a:srgbClr>
              </a:solidFill>
              <a:latin typeface="+mj-lt"/>
              <a:ea typeface="Arial-Rounded" panose="020B0500000000000000" pitchFamily="34" charset="0"/>
              <a:cs typeface="Times New Roman" panose="02020603050405020304" pitchFamily="18" charset="0"/>
            </a:endParaRP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351A93AB-C464-4C69-A922-67FB2E475127}"/>
              </a:ext>
            </a:extLst>
          </p:cNvPr>
          <p:cNvSpPr txBox="1"/>
          <p:nvPr/>
        </p:nvSpPr>
        <p:spPr>
          <a:xfrm>
            <a:off x="698019" y="4189373"/>
            <a:ext cx="10302916" cy="65678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vi-VN" sz="2800" dirty="0">
                <a:solidFill>
                  <a:srgbClr val="FF0000"/>
                </a:solidFill>
                <a:latin typeface="+mj-lt"/>
                <a:ea typeface="Arial-Rounded" panose="020B0500000000000000" pitchFamily="34" charset="0"/>
                <a:cs typeface="Times New Roman" panose="02020603050405020304" pitchFamily="18" charset="0"/>
                <a:sym typeface="Wingdings" panose="05000000000000000000" pitchFamily="2" charset="2"/>
              </a:rPr>
              <a:t> </a:t>
            </a:r>
            <a:r>
              <a:rPr lang="en-US" sz="2800" dirty="0" err="1">
                <a:solidFill>
                  <a:srgbClr val="FF0000"/>
                </a:solidFill>
                <a:latin typeface="+mj-lt"/>
                <a:ea typeface="Arial-Rounded" panose="020B0500000000000000" pitchFamily="34" charset="0"/>
                <a:cs typeface="Times New Roman" panose="02020603050405020304" pitchFamily="18" charset="0"/>
              </a:rPr>
              <a:t>Khoảng</a:t>
            </a:r>
            <a:r>
              <a:rPr lang="en-US" sz="2800" dirty="0">
                <a:solidFill>
                  <a:srgbClr val="FF0000"/>
                </a:solidFill>
                <a:latin typeface="+mj-lt"/>
                <a:ea typeface="Arial-Rounded" panose="020B0500000000000000" pitchFamily="34" charset="0"/>
                <a:cs typeface="Times New Roman" panose="02020603050405020304" pitchFamily="18" charset="0"/>
              </a:rPr>
              <a:t> </a:t>
            </a:r>
            <a:r>
              <a:rPr lang="en-US" sz="2800" dirty="0" err="1">
                <a:solidFill>
                  <a:srgbClr val="FF0000"/>
                </a:solidFill>
                <a:latin typeface="+mj-lt"/>
                <a:ea typeface="Arial-Rounded" panose="020B0500000000000000" pitchFamily="34" charset="0"/>
                <a:cs typeface="Times New Roman" panose="02020603050405020304" pitchFamily="18" charset="0"/>
              </a:rPr>
              <a:t>cách</a:t>
            </a:r>
            <a:r>
              <a:rPr lang="en-US" sz="2800" dirty="0">
                <a:solidFill>
                  <a:srgbClr val="FF0000"/>
                </a:solidFill>
                <a:latin typeface="+mj-lt"/>
                <a:ea typeface="Arial-Rounded" panose="020B0500000000000000" pitchFamily="34" charset="0"/>
                <a:cs typeface="Times New Roman" panose="02020603050405020304" pitchFamily="18" charset="0"/>
              </a:rPr>
              <a:t> </a:t>
            </a:r>
            <a:r>
              <a:rPr lang="en-US" sz="2800" dirty="0" err="1">
                <a:solidFill>
                  <a:srgbClr val="FF0000"/>
                </a:solidFill>
                <a:latin typeface="+mj-lt"/>
                <a:ea typeface="Arial-Rounded" panose="020B0500000000000000" pitchFamily="34" charset="0"/>
                <a:cs typeface="Times New Roman" panose="02020603050405020304" pitchFamily="18" charset="0"/>
              </a:rPr>
              <a:t>giữa</a:t>
            </a:r>
            <a:r>
              <a:rPr lang="en-US" sz="2800" dirty="0">
                <a:solidFill>
                  <a:srgbClr val="FF0000"/>
                </a:solidFill>
                <a:latin typeface="+mj-lt"/>
                <a:ea typeface="Arial-Rounded" panose="020B0500000000000000" pitchFamily="34" charset="0"/>
                <a:cs typeface="Times New Roman" panose="02020603050405020304" pitchFamily="18" charset="0"/>
              </a:rPr>
              <a:t> </a:t>
            </a:r>
            <a:r>
              <a:rPr lang="en-US" sz="2800" dirty="0" err="1">
                <a:solidFill>
                  <a:srgbClr val="FF0000"/>
                </a:solidFill>
                <a:latin typeface="+mj-lt"/>
                <a:ea typeface="Arial-Rounded" panose="020B0500000000000000" pitchFamily="34" charset="0"/>
                <a:cs typeface="Times New Roman" panose="02020603050405020304" pitchFamily="18" charset="0"/>
              </a:rPr>
              <a:t>các</a:t>
            </a:r>
            <a:r>
              <a:rPr lang="en-US" sz="2800" dirty="0">
                <a:solidFill>
                  <a:srgbClr val="FF0000"/>
                </a:solidFill>
                <a:latin typeface="+mj-lt"/>
                <a:ea typeface="Arial-Rounded" panose="020B0500000000000000" pitchFamily="34" charset="0"/>
                <a:cs typeface="Times New Roman" panose="02020603050405020304" pitchFamily="18" charset="0"/>
              </a:rPr>
              <a:t> </a:t>
            </a:r>
            <a:r>
              <a:rPr lang="en-US" sz="2800" dirty="0" err="1">
                <a:solidFill>
                  <a:srgbClr val="FF0000"/>
                </a:solidFill>
                <a:latin typeface="+mj-lt"/>
                <a:ea typeface="Arial-Rounded" panose="020B0500000000000000" pitchFamily="34" charset="0"/>
                <a:cs typeface="Times New Roman" panose="02020603050405020304" pitchFamily="18" charset="0"/>
              </a:rPr>
              <a:t>chữ</a:t>
            </a:r>
            <a:r>
              <a:rPr lang="en-US" sz="2800" dirty="0">
                <a:solidFill>
                  <a:srgbClr val="FF0000"/>
                </a:solidFill>
                <a:latin typeface="+mj-lt"/>
                <a:ea typeface="Arial-Rounded" panose="020B0500000000000000" pitchFamily="34" charset="0"/>
                <a:cs typeface="Times New Roman" panose="02020603050405020304" pitchFamily="18" charset="0"/>
              </a:rPr>
              <a:t> </a:t>
            </a:r>
            <a:r>
              <a:rPr lang="en-US" sz="2800" dirty="0" err="1">
                <a:solidFill>
                  <a:srgbClr val="FF0000"/>
                </a:solidFill>
                <a:latin typeface="+mj-lt"/>
                <a:ea typeface="Arial-Rounded" panose="020B0500000000000000" pitchFamily="34" charset="0"/>
                <a:cs typeface="Times New Roman" panose="02020603050405020304" pitchFamily="18" charset="0"/>
              </a:rPr>
              <a:t>ghi</a:t>
            </a:r>
            <a:r>
              <a:rPr lang="en-US" sz="2800" dirty="0">
                <a:solidFill>
                  <a:srgbClr val="FF0000"/>
                </a:solidFill>
                <a:latin typeface="+mj-lt"/>
                <a:ea typeface="Arial-Rounded" panose="020B0500000000000000" pitchFamily="34" charset="0"/>
                <a:cs typeface="Times New Roman" panose="02020603050405020304" pitchFamily="18" charset="0"/>
              </a:rPr>
              <a:t> </a:t>
            </a:r>
            <a:r>
              <a:rPr lang="en-US" sz="2800" dirty="0" err="1">
                <a:solidFill>
                  <a:srgbClr val="FF0000"/>
                </a:solidFill>
                <a:latin typeface="+mj-lt"/>
                <a:ea typeface="Arial-Rounded" panose="020B0500000000000000" pitchFamily="34" charset="0"/>
                <a:cs typeface="Times New Roman" panose="02020603050405020304" pitchFamily="18" charset="0"/>
              </a:rPr>
              <a:t>tiếng</a:t>
            </a:r>
            <a:r>
              <a:rPr lang="en-US" sz="2800" dirty="0">
                <a:solidFill>
                  <a:srgbClr val="FF0000"/>
                </a:solidFill>
                <a:latin typeface="+mj-lt"/>
                <a:ea typeface="Arial-Rounded" panose="020B0500000000000000" pitchFamily="34" charset="0"/>
                <a:cs typeface="Times New Roman" panose="02020603050405020304" pitchFamily="18" charset="0"/>
              </a:rPr>
              <a:t> </a:t>
            </a:r>
            <a:r>
              <a:rPr lang="en-US" sz="2800" dirty="0" err="1">
                <a:solidFill>
                  <a:srgbClr val="FF0000"/>
                </a:solidFill>
                <a:latin typeface="+mj-lt"/>
                <a:ea typeface="Arial-Rounded" panose="020B0500000000000000" pitchFamily="34" charset="0"/>
                <a:cs typeface="Times New Roman" panose="02020603050405020304" pitchFamily="18" charset="0"/>
              </a:rPr>
              <a:t>là</a:t>
            </a:r>
            <a:r>
              <a:rPr lang="en-US" sz="2800" dirty="0">
                <a:solidFill>
                  <a:srgbClr val="FF0000"/>
                </a:solidFill>
                <a:latin typeface="+mj-lt"/>
                <a:ea typeface="Arial-Rounded" panose="020B0500000000000000" pitchFamily="34" charset="0"/>
                <a:cs typeface="Times New Roman" panose="02020603050405020304" pitchFamily="18" charset="0"/>
              </a:rPr>
              <a:t> 1 con </a:t>
            </a:r>
            <a:r>
              <a:rPr lang="en-US" sz="2800" dirty="0" err="1">
                <a:solidFill>
                  <a:srgbClr val="FF0000"/>
                </a:solidFill>
                <a:latin typeface="+mj-lt"/>
                <a:ea typeface="Arial-Rounded" panose="020B0500000000000000" pitchFamily="34" charset="0"/>
                <a:cs typeface="Times New Roman" panose="02020603050405020304" pitchFamily="18" charset="0"/>
              </a:rPr>
              <a:t>chữ</a:t>
            </a:r>
            <a:r>
              <a:rPr lang="en-US" sz="2800" dirty="0">
                <a:solidFill>
                  <a:srgbClr val="FF0000"/>
                </a:solidFill>
                <a:latin typeface="+mj-lt"/>
                <a:ea typeface="Arial-Rounded" panose="020B0500000000000000" pitchFamily="34" charset="0"/>
                <a:cs typeface="Times New Roman" panose="02020603050405020304" pitchFamily="18" charset="0"/>
              </a:rPr>
              <a:t> o.</a:t>
            </a:r>
            <a:endParaRPr lang="vi-VN" sz="2800" dirty="0">
              <a:solidFill>
                <a:srgbClr val="FF0000"/>
              </a:solidFill>
              <a:latin typeface="+mj-lt"/>
              <a:ea typeface="Arial-Rounded" panose="020B0500000000000000" pitchFamily="34" charset="0"/>
              <a:cs typeface="Times New Roman" panose="02020603050405020304" pitchFamily="18" charset="0"/>
            </a:endParaRP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06517877-C17E-42A2-B7AA-4EDA5977FE38}"/>
              </a:ext>
            </a:extLst>
          </p:cNvPr>
          <p:cNvSpPr txBox="1"/>
          <p:nvPr/>
        </p:nvSpPr>
        <p:spPr>
          <a:xfrm>
            <a:off x="537320" y="2898069"/>
            <a:ext cx="5944165" cy="82278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200000"/>
              </a:lnSpc>
            </a:pPr>
            <a:r>
              <a:rPr lang="vi-VN" sz="2800">
                <a:solidFill>
                  <a:prstClr val="black"/>
                </a:solidFill>
                <a:latin typeface="+mj-lt"/>
                <a:ea typeface="Arial-Rounded" panose="020B0500000000000000" pitchFamily="34" charset="0"/>
                <a:cs typeface="Times New Roman" panose="02020603050405020304" pitchFamily="18" charset="0"/>
              </a:rPr>
              <a:t>a. </a:t>
            </a:r>
            <a:r>
              <a:rPr lang="en-US" sz="2800">
                <a:solidFill>
                  <a:prstClr val="black"/>
                </a:solidFill>
                <a:latin typeface="+mj-lt"/>
                <a:ea typeface="Arial-Rounded" panose="020B0500000000000000" pitchFamily="34" charset="0"/>
                <a:cs typeface="Times New Roman" panose="02020603050405020304" pitchFamily="18" charset="0"/>
              </a:rPr>
              <a:t>Chữ cái nào được viết hoa? </a:t>
            </a: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1907DCF9-EFED-4EC8-88BB-8AFA719A2898}"/>
              </a:ext>
            </a:extLst>
          </p:cNvPr>
          <p:cNvSpPr txBox="1"/>
          <p:nvPr/>
        </p:nvSpPr>
        <p:spPr>
          <a:xfrm>
            <a:off x="537320" y="3461551"/>
            <a:ext cx="9810792" cy="80874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200000"/>
              </a:lnSpc>
            </a:pPr>
            <a:r>
              <a:rPr lang="vi-VN" sz="2800">
                <a:solidFill>
                  <a:prstClr val="black"/>
                </a:solidFill>
                <a:latin typeface="+mj-lt"/>
                <a:ea typeface="Arial-Rounded" panose="020B0500000000000000" pitchFamily="34" charset="0"/>
                <a:cs typeface="Times New Roman" panose="02020603050405020304" pitchFamily="18" charset="0"/>
              </a:rPr>
              <a:t>b. </a:t>
            </a:r>
            <a:r>
              <a:rPr lang="en-US" sz="2800">
                <a:solidFill>
                  <a:prstClr val="black"/>
                </a:solidFill>
                <a:latin typeface="+mj-lt"/>
                <a:ea typeface="Arial-Rounded" panose="020B0500000000000000" pitchFamily="34" charset="0"/>
                <a:cs typeface="Times New Roman" panose="02020603050405020304" pitchFamily="18" charset="0"/>
              </a:rPr>
              <a:t>Khoảng cách giữa các chữ ghi tiếng như thế nào?</a:t>
            </a:r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02AD1E2B-A988-4566-8EAD-409F43C7072F}"/>
              </a:ext>
            </a:extLst>
          </p:cNvPr>
          <p:cNvSpPr txBox="1"/>
          <p:nvPr/>
        </p:nvSpPr>
        <p:spPr>
          <a:xfrm>
            <a:off x="581747" y="4580226"/>
            <a:ext cx="6253676" cy="123110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200000"/>
              </a:lnSpc>
            </a:pPr>
            <a:r>
              <a:rPr lang="en-US" sz="2800">
                <a:solidFill>
                  <a:prstClr val="black"/>
                </a:solidFill>
                <a:latin typeface="+mj-lt"/>
                <a:ea typeface="Arial-Rounded" panose="020B0500000000000000" pitchFamily="34" charset="0"/>
                <a:cs typeface="Times New Roman" panose="02020603050405020304" pitchFamily="18" charset="0"/>
              </a:rPr>
              <a:t>c. Những chữ cái nào cao 2.5 ô li?</a:t>
            </a:r>
            <a:endParaRPr lang="vi-VN" sz="2800">
              <a:solidFill>
                <a:prstClr val="black"/>
              </a:solidFill>
              <a:latin typeface="+mj-lt"/>
              <a:ea typeface="Arial-Rounded" panose="020B0500000000000000" pitchFamily="34" charset="0"/>
              <a:cs typeface="Times New Roman" panose="02020603050405020304" pitchFamily="18" charset="0"/>
            </a:endParaRPr>
          </a:p>
          <a:p>
            <a:endParaRPr lang="en-US">
              <a:latin typeface="+mj-lt"/>
            </a:endParaRPr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46D02CAC-F1AE-4BDF-A664-FDA5E4568B58}"/>
              </a:ext>
            </a:extLst>
          </p:cNvPr>
          <p:cNvSpPr txBox="1"/>
          <p:nvPr/>
        </p:nvSpPr>
        <p:spPr>
          <a:xfrm>
            <a:off x="620733" y="5110061"/>
            <a:ext cx="6395826" cy="123110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200000"/>
              </a:lnSpc>
            </a:pPr>
            <a:r>
              <a:rPr lang="en-US" sz="2800">
                <a:solidFill>
                  <a:prstClr val="black"/>
                </a:solidFill>
                <a:latin typeface="+mj-lt"/>
                <a:ea typeface="Arial-Rounded" panose="020B0500000000000000" pitchFamily="34" charset="0"/>
                <a:cs typeface="Times New Roman" panose="02020603050405020304" pitchFamily="18" charset="0"/>
              </a:rPr>
              <a:t>d. Những chữ cái nào cao 2 ô li ?</a:t>
            </a:r>
            <a:endParaRPr lang="vi-VN" sz="2800">
              <a:solidFill>
                <a:prstClr val="black"/>
              </a:solidFill>
              <a:latin typeface="+mj-lt"/>
              <a:ea typeface="Arial-Rounded" panose="020B0500000000000000" pitchFamily="34" charset="0"/>
              <a:cs typeface="Times New Roman" panose="02020603050405020304" pitchFamily="18" charset="0"/>
            </a:endParaRPr>
          </a:p>
          <a:p>
            <a:endParaRPr lang="en-US">
              <a:latin typeface="+mj-lt"/>
            </a:endParaRPr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id="{0DF85A96-917B-458A-B503-AB2DEAB5C9BB}"/>
              </a:ext>
            </a:extLst>
          </p:cNvPr>
          <p:cNvSpPr txBox="1"/>
          <p:nvPr/>
        </p:nvSpPr>
        <p:spPr>
          <a:xfrm>
            <a:off x="6835424" y="5228976"/>
            <a:ext cx="4281782" cy="65678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vi-VN" sz="2800">
                <a:solidFill>
                  <a:srgbClr val="FF0000"/>
                </a:solidFill>
                <a:latin typeface="+mj-lt"/>
                <a:ea typeface="Arial-Rounded" panose="020B0500000000000000" pitchFamily="34" charset="0"/>
                <a:cs typeface="Times New Roman" panose="02020603050405020304" pitchFamily="18" charset="0"/>
                <a:sym typeface="Wingdings" panose="05000000000000000000" pitchFamily="2" charset="2"/>
              </a:rPr>
              <a:t> </a:t>
            </a:r>
            <a:r>
              <a:rPr lang="en-US" sz="2800">
                <a:solidFill>
                  <a:srgbClr val="FF0000"/>
                </a:solidFill>
                <a:latin typeface="+mj-lt"/>
                <a:ea typeface="Arial-Rounded" panose="020B0500000000000000" pitchFamily="34" charset="0"/>
                <a:cs typeface="Times New Roman" panose="02020603050405020304" pitchFamily="18" charset="0"/>
              </a:rPr>
              <a:t>Chữ đ, q</a:t>
            </a:r>
            <a:r>
              <a:rPr lang="en-US" sz="2800">
                <a:solidFill>
                  <a:srgbClr val="FF0000"/>
                </a:solidFill>
                <a:latin typeface="+mj-lt"/>
                <a:ea typeface="Arial-Rounded" panose="020B0500000000000000" pitchFamily="34" charset="0"/>
                <a:cs typeface="Arial-Rounded" panose="020B0500000000000000" pitchFamily="34" charset="0"/>
              </a:rPr>
              <a:t>.</a:t>
            </a:r>
            <a:endParaRPr lang="vi-VN" sz="2800" dirty="0">
              <a:solidFill>
                <a:srgbClr val="FF0000"/>
              </a:solidFill>
              <a:latin typeface="+mj-lt"/>
              <a:ea typeface="Arial-Rounded" panose="020B0500000000000000" pitchFamily="34" charset="0"/>
              <a:cs typeface="Arial-Rounded" panose="020B0500000000000000" pitchFamily="34" charset="0"/>
            </a:endParaRPr>
          </a:p>
        </p:txBody>
      </p:sp>
      <p:sp>
        <p:nvSpPr>
          <p:cNvPr id="20" name="TextBox 17">
            <a:extLst>
              <a:ext uri="{FF2B5EF4-FFF2-40B4-BE49-F238E27FC236}">
                <a16:creationId xmlns:a16="http://schemas.microsoft.com/office/drawing/2014/main" id="{E1987DCD-C1CC-4F98-8CC7-A1788E9D4A47}"/>
              </a:ext>
            </a:extLst>
          </p:cNvPr>
          <p:cNvSpPr txBox="1"/>
          <p:nvPr/>
        </p:nvSpPr>
        <p:spPr>
          <a:xfrm>
            <a:off x="620733" y="5534051"/>
            <a:ext cx="6606843" cy="123110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200000"/>
              </a:lnSpc>
            </a:pPr>
            <a:r>
              <a:rPr lang="en-US" sz="2800">
                <a:solidFill>
                  <a:prstClr val="black"/>
                </a:solidFill>
                <a:latin typeface="+mj-lt"/>
                <a:ea typeface="Arial-Rounded" panose="020B0500000000000000" pitchFamily="34" charset="0"/>
                <a:cs typeface="Times New Roman" panose="02020603050405020304" pitchFamily="18" charset="0"/>
              </a:rPr>
              <a:t>đ. Những chữ cái nào cao 1 ô li ?</a:t>
            </a:r>
            <a:endParaRPr lang="vi-VN" sz="2800">
              <a:solidFill>
                <a:prstClr val="black"/>
              </a:solidFill>
              <a:latin typeface="+mj-lt"/>
              <a:ea typeface="Arial-Rounded" panose="020B0500000000000000" pitchFamily="34" charset="0"/>
              <a:cs typeface="Times New Roman" panose="02020603050405020304" pitchFamily="18" charset="0"/>
            </a:endParaRPr>
          </a:p>
          <a:p>
            <a:endParaRPr lang="en-US">
              <a:latin typeface="+mj-lt"/>
            </a:endParaRPr>
          </a:p>
        </p:txBody>
      </p:sp>
      <p:sp>
        <p:nvSpPr>
          <p:cNvPr id="21" name="TextBox 18">
            <a:extLst>
              <a:ext uri="{FF2B5EF4-FFF2-40B4-BE49-F238E27FC236}">
                <a16:creationId xmlns:a16="http://schemas.microsoft.com/office/drawing/2014/main" id="{20BEC8E4-189B-49BD-AF43-6BD9C48D55D4}"/>
              </a:ext>
            </a:extLst>
          </p:cNvPr>
          <p:cNvSpPr txBox="1"/>
          <p:nvPr/>
        </p:nvSpPr>
        <p:spPr>
          <a:xfrm>
            <a:off x="6791318" y="5695368"/>
            <a:ext cx="4549782" cy="65678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vi-VN" sz="2800">
                <a:solidFill>
                  <a:srgbClr val="FF0000"/>
                </a:solidFill>
                <a:latin typeface="+mj-lt"/>
                <a:ea typeface="Arial-Rounded" panose="020B0500000000000000" pitchFamily="34" charset="0"/>
                <a:cs typeface="Times New Roman" panose="02020603050405020304" pitchFamily="18" charset="0"/>
                <a:sym typeface="Wingdings" panose="05000000000000000000" pitchFamily="2" charset="2"/>
              </a:rPr>
              <a:t> </a:t>
            </a:r>
            <a:r>
              <a:rPr lang="en-US" sz="2800">
                <a:solidFill>
                  <a:srgbClr val="FF0000"/>
                </a:solidFill>
                <a:latin typeface="+mj-lt"/>
                <a:ea typeface="Arial-Rounded" panose="020B0500000000000000" pitchFamily="34" charset="0"/>
                <a:cs typeface="Times New Roman" panose="02020603050405020304" pitchFamily="18" charset="0"/>
              </a:rPr>
              <a:t>Chữ ê, u, ô, c, n, a, o</a:t>
            </a:r>
            <a:r>
              <a:rPr lang="en-US" sz="2800">
                <a:solidFill>
                  <a:srgbClr val="FF0000"/>
                </a:solidFill>
                <a:latin typeface="+mj-lt"/>
                <a:ea typeface="Arial-Rounded" panose="020B0500000000000000" pitchFamily="34" charset="0"/>
                <a:cs typeface="Arial-Rounded" panose="020B0500000000000000" pitchFamily="34" charset="0"/>
              </a:rPr>
              <a:t>.</a:t>
            </a:r>
            <a:endParaRPr lang="vi-VN" sz="2800" dirty="0">
              <a:solidFill>
                <a:srgbClr val="FF0000"/>
              </a:solidFill>
              <a:latin typeface="+mj-lt"/>
              <a:ea typeface="Arial-Rounded" panose="020B0500000000000000" pitchFamily="34" charset="0"/>
              <a:cs typeface="Arial-Rounded" panose="020B0500000000000000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75376068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2" dur="2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7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8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3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4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39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0" fill="hold">
                      <p:stCondLst>
                        <p:cond delay="indefinite"/>
                      </p:stCondLst>
                      <p:childTnLst>
                        <p:par>
                          <p:cTn id="41" fill="hold">
                            <p:stCondLst>
                              <p:cond delay="0"/>
                            </p:stCondLst>
                            <p:childTnLst>
                              <p:par>
                                <p:cTn id="42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4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5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6" fill="hold">
                      <p:stCondLst>
                        <p:cond delay="indefinite"/>
                      </p:stCondLst>
                      <p:childTnLst>
                        <p:par>
                          <p:cTn id="47" fill="hold">
                            <p:stCondLst>
                              <p:cond delay="0"/>
                            </p:stCondLst>
                            <p:childTnLst>
                              <p:par>
                                <p:cTn id="48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50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5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6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7" fill="hold">
                      <p:stCondLst>
                        <p:cond delay="indefinite"/>
                      </p:stCondLst>
                      <p:childTnLst>
                        <p:par>
                          <p:cTn id="58" fill="hold">
                            <p:stCondLst>
                              <p:cond delay="0"/>
                            </p:stCondLst>
                            <p:childTnLst>
                              <p:par>
                                <p:cTn id="59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61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2" fill="hold">
                      <p:stCondLst>
                        <p:cond delay="indefinite"/>
                      </p:stCondLst>
                      <p:childTnLst>
                        <p:par>
                          <p:cTn id="63" fill="hold">
                            <p:stCondLst>
                              <p:cond delay="0"/>
                            </p:stCondLst>
                            <p:childTnLst>
                              <p:par>
                                <p:cTn id="64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6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7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 animBg="1"/>
      <p:bldP spid="12" grpId="0"/>
      <p:bldP spid="13" grpId="0"/>
      <p:bldP spid="14" grpId="0"/>
      <p:bldP spid="15" grpId="0"/>
      <p:bldP spid="16" grpId="0"/>
      <p:bldP spid="17" grpId="0"/>
      <p:bldP spid="18" grpId="0"/>
      <p:bldP spid="19" grpId="0"/>
      <p:bldP spid="20" grpId="0"/>
      <p:bldP spid="21" grpId="0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Hình ảnh 2">
            <a:extLst>
              <a:ext uri="{FF2B5EF4-FFF2-40B4-BE49-F238E27FC236}">
                <a16:creationId xmlns:a16="http://schemas.microsoft.com/office/drawing/2014/main" id="{2356ABCD-B12B-4A3E-97E5-774B1E6D8FE7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5" name="Tiêu đề 1">
            <a:extLst>
              <a:ext uri="{FF2B5EF4-FFF2-40B4-BE49-F238E27FC236}">
                <a16:creationId xmlns:a16="http://schemas.microsoft.com/office/drawing/2014/main" id="{BB0743EF-320E-4511-84AA-780474F0D899}"/>
              </a:ext>
            </a:extLst>
          </p:cNvPr>
          <p:cNvSpPr>
            <a:spLocks noGrp="1"/>
          </p:cNvSpPr>
          <p:nvPr>
            <p:ph type="title" idx="4294967295"/>
          </p:nvPr>
        </p:nvSpPr>
        <p:spPr>
          <a:xfrm>
            <a:off x="4086225" y="633413"/>
            <a:ext cx="8105775" cy="1325562"/>
          </a:xfrm>
        </p:spPr>
        <p:txBody>
          <a:bodyPr>
            <a:normAutofit/>
          </a:bodyPr>
          <a:lstStyle/>
          <a:p>
            <a:r>
              <a:rPr lang="en-US" sz="3200" b="1">
                <a:solidFill>
                  <a:srgbClr val="FFFF00"/>
                </a:solidFill>
                <a:latin typeface="HP001 4 hàng" panose="020B0603050302020204" pitchFamily="34" charset="0"/>
              </a:rPr>
              <a:t>Viết câu ứng dụng:</a:t>
            </a:r>
          </a:p>
        </p:txBody>
      </p:sp>
      <p:sp>
        <p:nvSpPr>
          <p:cNvPr id="7" name="Hộp Văn bản 6">
            <a:extLst>
              <a:ext uri="{FF2B5EF4-FFF2-40B4-BE49-F238E27FC236}">
                <a16:creationId xmlns:a16="http://schemas.microsoft.com/office/drawing/2014/main" id="{AB1530D7-8D39-4B0E-987A-AF30C7B50ABB}"/>
              </a:ext>
            </a:extLst>
          </p:cNvPr>
          <p:cNvSpPr txBox="1"/>
          <p:nvPr/>
        </p:nvSpPr>
        <p:spPr>
          <a:xfrm>
            <a:off x="1745560" y="3017344"/>
            <a:ext cx="10154893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b="1">
                <a:solidFill>
                  <a:schemeClr val="bg1"/>
                </a:solidFill>
                <a:latin typeface="HP001 4 hàng" panose="020B0603050302020204" pitchFamily="34" charset="0"/>
              </a:rPr>
              <a:t>Yêu Tổ quốc, yêu đồng bào.</a:t>
            </a:r>
          </a:p>
        </p:txBody>
      </p:sp>
      <p:sp>
        <p:nvSpPr>
          <p:cNvPr id="10" name="Hộp Văn bản 9">
            <a:extLst>
              <a:ext uri="{FF2B5EF4-FFF2-40B4-BE49-F238E27FC236}">
                <a16:creationId xmlns:a16="http://schemas.microsoft.com/office/drawing/2014/main" id="{BB53EDA5-B47A-4F58-A8E8-83043EF7B3E3}"/>
              </a:ext>
            </a:extLst>
          </p:cNvPr>
          <p:cNvSpPr txBox="1"/>
          <p:nvPr/>
        </p:nvSpPr>
        <p:spPr>
          <a:xfrm>
            <a:off x="1648030" y="4381289"/>
            <a:ext cx="10154893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b="1" i="1">
                <a:solidFill>
                  <a:schemeClr val="bg1"/>
                </a:solidFill>
                <a:latin typeface="HP001 4 hàng" panose="020B0603050302020204" pitchFamily="34" charset="0"/>
              </a:rPr>
              <a:t>Yêu Tổ quốc, yêu đồng bào.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52A7528D-B851-4099-ADA0-E27C56931C7C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60208"/>
            <a:ext cx="2171699" cy="9652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6074925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4000">
        <p14:vortex dir="r"/>
      </p:transition>
    </mc:Choice>
    <mc:Fallback xmlns="">
      <p:transition spd="slow">
        <p:fade/>
      </p:transition>
    </mc:Fallback>
  </mc:AlternateContent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>
            <a:extLst>
              <a:ext uri="{FF2B5EF4-FFF2-40B4-BE49-F238E27FC236}">
                <a16:creationId xmlns:a16="http://schemas.microsoft.com/office/drawing/2014/main" id="{B3BBD091-5750-414C-AFA1-69DF5A12BE96}"/>
              </a:ext>
            </a:extLst>
          </p:cNvPr>
          <p:cNvSpPr/>
          <p:nvPr/>
        </p:nvSpPr>
        <p:spPr>
          <a:xfrm>
            <a:off x="455393" y="516234"/>
            <a:ext cx="10497603" cy="1731243"/>
          </a:xfrm>
          <a:prstGeom prst="rect">
            <a:avLst/>
          </a:prstGeom>
          <a:noFill/>
        </p:spPr>
        <p:txBody>
          <a:bodyPr wrap="square" lIns="68580" tIns="34290" rIns="68580" bIns="34290">
            <a:spAutoFit/>
            <a:scene3d>
              <a:camera prst="orthographicFront"/>
              <a:lightRig rig="glow" dir="tl">
                <a:rot lat="0" lon="0" rev="5400000"/>
              </a:lightRig>
            </a:scene3d>
            <a:sp3d contourW="12700">
              <a:bevelT w="25400" h="25400"/>
              <a:contourClr>
                <a:schemeClr val="accent6">
                  <a:shade val="73000"/>
                </a:schemeClr>
              </a:contourClr>
            </a:sp3d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5400" b="1" i="0" u="none" strike="noStrike" kern="1200" normalizeH="0" baseline="0" noProof="0" err="1">
                <a:ln w="11430"/>
                <a:gradFill>
                  <a:gsLst>
                    <a:gs pos="0">
                      <a:schemeClr val="accent6">
                        <a:tint val="90000"/>
                        <a:satMod val="120000"/>
                      </a:schemeClr>
                    </a:gs>
                    <a:gs pos="25000">
                      <a:schemeClr val="accent6">
                        <a:tint val="93000"/>
                        <a:satMod val="120000"/>
                      </a:schemeClr>
                    </a:gs>
                    <a:gs pos="50000">
                      <a:schemeClr val="accent6">
                        <a:shade val="89000"/>
                        <a:satMod val="110000"/>
                      </a:schemeClr>
                    </a:gs>
                    <a:gs pos="75000">
                      <a:schemeClr val="accent6">
                        <a:tint val="93000"/>
                        <a:satMod val="120000"/>
                      </a:schemeClr>
                    </a:gs>
                    <a:gs pos="100000">
                      <a:schemeClr val="accent6">
                        <a:tint val="90000"/>
                        <a:satMod val="120000"/>
                      </a:schemeClr>
                    </a:gs>
                  </a:gsLst>
                  <a:lin ang="5400000"/>
                </a:gradFill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  <a:uLnTx/>
                <a:uFillTx/>
                <a:latin typeface="+mj-lt"/>
                <a:ea typeface="Arial-Rounded" panose="020B0500000000000000" pitchFamily="34" charset="0"/>
                <a:cs typeface="Arial-Rounded" panose="020B0500000000000000" pitchFamily="34" charset="0"/>
              </a:rPr>
              <a:t>Thực</a:t>
            </a:r>
            <a:r>
              <a:rPr kumimoji="0" lang="en-US" sz="5400" b="1" i="0" u="none" strike="noStrike" kern="1200" normalizeH="0" baseline="0" noProof="0">
                <a:ln w="11430"/>
                <a:gradFill>
                  <a:gsLst>
                    <a:gs pos="0">
                      <a:schemeClr val="accent6">
                        <a:tint val="90000"/>
                        <a:satMod val="120000"/>
                      </a:schemeClr>
                    </a:gs>
                    <a:gs pos="25000">
                      <a:schemeClr val="accent6">
                        <a:tint val="93000"/>
                        <a:satMod val="120000"/>
                      </a:schemeClr>
                    </a:gs>
                    <a:gs pos="50000">
                      <a:schemeClr val="accent6">
                        <a:shade val="89000"/>
                        <a:satMod val="110000"/>
                      </a:schemeClr>
                    </a:gs>
                    <a:gs pos="75000">
                      <a:schemeClr val="accent6">
                        <a:tint val="93000"/>
                        <a:satMod val="120000"/>
                      </a:schemeClr>
                    </a:gs>
                    <a:gs pos="100000">
                      <a:schemeClr val="accent6">
                        <a:tint val="90000"/>
                        <a:satMod val="120000"/>
                      </a:schemeClr>
                    </a:gs>
                  </a:gsLst>
                  <a:lin ang="5400000"/>
                </a:gradFill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  <a:uLnTx/>
                <a:uFillTx/>
                <a:latin typeface="+mj-lt"/>
                <a:ea typeface="Arial-Rounded" panose="020B0500000000000000" pitchFamily="34" charset="0"/>
                <a:cs typeface="Arial-Rounded" panose="020B0500000000000000" pitchFamily="34" charset="0"/>
              </a:rPr>
              <a:t> hành viết vở 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5400" b="1" i="0" u="none" strike="noStrike" kern="1200" normalizeH="0" baseline="0" noProof="0">
                <a:ln w="11430"/>
                <a:gradFill>
                  <a:gsLst>
                    <a:gs pos="0">
                      <a:schemeClr val="accent6">
                        <a:tint val="90000"/>
                        <a:satMod val="120000"/>
                      </a:schemeClr>
                    </a:gs>
                    <a:gs pos="25000">
                      <a:schemeClr val="accent6">
                        <a:tint val="93000"/>
                        <a:satMod val="120000"/>
                      </a:schemeClr>
                    </a:gs>
                    <a:gs pos="50000">
                      <a:schemeClr val="accent6">
                        <a:shade val="89000"/>
                        <a:satMod val="110000"/>
                      </a:schemeClr>
                    </a:gs>
                    <a:gs pos="75000">
                      <a:schemeClr val="accent6">
                        <a:tint val="93000"/>
                        <a:satMod val="120000"/>
                      </a:schemeClr>
                    </a:gs>
                    <a:gs pos="100000">
                      <a:schemeClr val="accent6">
                        <a:tint val="90000"/>
                        <a:satMod val="120000"/>
                      </a:schemeClr>
                    </a:gs>
                  </a:gsLst>
                  <a:lin ang="5400000"/>
                </a:gradFill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  <a:uLnTx/>
                <a:uFillTx/>
                <a:latin typeface="+mj-lt"/>
                <a:ea typeface="Arial-Rounded" panose="020B0500000000000000" pitchFamily="34" charset="0"/>
                <a:cs typeface="Arial-Rounded" panose="020B0500000000000000" pitchFamily="34" charset="0"/>
              </a:rPr>
              <a:t>Luyện viết</a:t>
            </a:r>
            <a:endParaRPr kumimoji="0" lang="en-US" sz="5400" b="1" i="0" u="none" strike="noStrike" kern="1200" normalizeH="0" baseline="0" noProof="0" dirty="0">
              <a:ln w="11430"/>
              <a:gradFill>
                <a:gsLst>
                  <a:gs pos="0">
                    <a:schemeClr val="accent6">
                      <a:tint val="90000"/>
                      <a:satMod val="120000"/>
                    </a:schemeClr>
                  </a:gs>
                  <a:gs pos="25000">
                    <a:schemeClr val="accent6">
                      <a:tint val="93000"/>
                      <a:satMod val="120000"/>
                    </a:schemeClr>
                  </a:gs>
                  <a:gs pos="50000">
                    <a:schemeClr val="accent6">
                      <a:shade val="89000"/>
                      <a:satMod val="110000"/>
                    </a:schemeClr>
                  </a:gs>
                  <a:gs pos="75000">
                    <a:schemeClr val="accent6">
                      <a:tint val="93000"/>
                      <a:satMod val="120000"/>
                    </a:schemeClr>
                  </a:gs>
                  <a:gs pos="100000">
                    <a:schemeClr val="accent6">
                      <a:tint val="90000"/>
                      <a:satMod val="120000"/>
                    </a:schemeClr>
                  </a:gs>
                </a:gsLst>
                <a:lin ang="5400000"/>
              </a:gradFill>
              <a:effectLst>
                <a:outerShdw blurRad="80000" dist="40000" dir="5040000" algn="tl">
                  <a:srgbClr val="000000">
                    <a:alpha val="30000"/>
                  </a:srgbClr>
                </a:outerShdw>
              </a:effectLst>
              <a:uLnTx/>
              <a:uFillTx/>
              <a:latin typeface="+mj-lt"/>
              <a:ea typeface="Arial-Rounded" panose="020B0500000000000000" pitchFamily="34" charset="0"/>
              <a:cs typeface="Arial-Rounded" panose="020B0500000000000000" pitchFamily="34" charset="0"/>
            </a:endParaRPr>
          </a:p>
        </p:txBody>
      </p:sp>
      <p:pic>
        <p:nvPicPr>
          <p:cNvPr id="6" name="Picture 2">
            <a:extLst>
              <a:ext uri="{FF2B5EF4-FFF2-40B4-BE49-F238E27FC236}">
                <a16:creationId xmlns:a16="http://schemas.microsoft.com/office/drawing/2014/main" id="{C9E227C2-BD93-4542-A134-D098906D453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438072" y="2915941"/>
            <a:ext cx="4532243" cy="34258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288173434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915328874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3250">
        <p15:prstTrans prst="origami"/>
      </p:transition>
    </mc:Choice>
    <mc:Fallback xmlns="">
      <p:transition spd="slow">
        <p:fade/>
      </p:transition>
    </mc:Fallback>
  </mc:AlternateContent>
</p:sld>
</file>

<file path=ppt/theme/theme1.xml><?xml version="1.0" encoding="utf-8"?>
<a:theme xmlns:a="http://schemas.openxmlformats.org/drawingml/2006/main" name="2_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UTM Avo">
      <a:majorFont>
        <a:latin typeface="UTM Avo"/>
        <a:ea typeface=""/>
        <a:cs typeface=""/>
      </a:majorFont>
      <a:minorFont>
        <a:latin typeface="UTM Avo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1548</TotalTime>
  <Words>491</Words>
  <Application>Microsoft Office PowerPoint</Application>
  <PresentationFormat>Widescreen</PresentationFormat>
  <Paragraphs>72</Paragraphs>
  <Slides>16</Slides>
  <Notes>1</Notes>
  <HiddenSlides>0</HiddenSlides>
  <MMClips>4</MMClips>
  <ScaleCrop>false</ScaleCrop>
  <HeadingPairs>
    <vt:vector size="6" baseType="variant">
      <vt:variant>
        <vt:lpstr>Fonts Used</vt:lpstr>
      </vt:variant>
      <vt:variant>
        <vt:i4>8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16</vt:i4>
      </vt:variant>
    </vt:vector>
  </HeadingPairs>
  <TitlesOfParts>
    <vt:vector size="25" baseType="lpstr">
      <vt:lpstr>等线</vt:lpstr>
      <vt:lpstr>Arial</vt:lpstr>
      <vt:lpstr>Arial-Rounded</vt:lpstr>
      <vt:lpstr>Calibri</vt:lpstr>
      <vt:lpstr>HP001 4 hàng</vt:lpstr>
      <vt:lpstr>Times New Roman</vt:lpstr>
      <vt:lpstr>UTM Avo</vt:lpstr>
      <vt:lpstr>Wingdings</vt:lpstr>
      <vt:lpstr>2_Office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Viết bảng con chữ hoa y cỡ vừa</vt:lpstr>
      <vt:lpstr>Viết bảng con chữ hoa y cỡ nhỏ</vt:lpstr>
      <vt:lpstr>PowerPoint Presentation</vt:lpstr>
      <vt:lpstr>Viết câu ứng dụng: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Administrator</dc:creator>
  <cp:lastModifiedBy>Administrator</cp:lastModifiedBy>
  <cp:revision>67</cp:revision>
  <dcterms:created xsi:type="dcterms:W3CDTF">2021-11-01T08:16:43Z</dcterms:created>
  <dcterms:modified xsi:type="dcterms:W3CDTF">2022-03-09T02:51:28Z</dcterms:modified>
</cp:coreProperties>
</file>