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6"/>
  </p:notesMasterIdLst>
  <p:sldIdLst>
    <p:sldId id="449" r:id="rId2"/>
    <p:sldId id="275" r:id="rId3"/>
    <p:sldId id="306" r:id="rId4"/>
    <p:sldId id="307" r:id="rId5"/>
    <p:sldId id="308" r:id="rId6"/>
    <p:sldId id="309" r:id="rId7"/>
    <p:sldId id="310" r:id="rId8"/>
    <p:sldId id="311" r:id="rId9"/>
    <p:sldId id="312" r:id="rId10"/>
    <p:sldId id="313" r:id="rId11"/>
    <p:sldId id="314" r:id="rId12"/>
    <p:sldId id="315" r:id="rId13"/>
    <p:sldId id="316"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707"/>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94660"/>
  </p:normalViewPr>
  <p:slideViewPr>
    <p:cSldViewPr snapToGrid="0">
      <p:cViewPr varScale="1">
        <p:scale>
          <a:sx n="68" d="100"/>
          <a:sy n="68" d="100"/>
        </p:scale>
        <p:origin x="8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hỗ dành sẵn cho Đầu trang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Chỗ dành sẵn cho Ngày tháng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F1919-EB94-41CB-B687-6F8BEA5FFBC3}" type="datetimeFigureOut">
              <a:rPr lang="en-US" smtClean="0"/>
              <a:t>3/9/2022</a:t>
            </a:fld>
            <a:endParaRPr lang="en-US"/>
          </a:p>
        </p:txBody>
      </p:sp>
      <p:sp>
        <p:nvSpPr>
          <p:cNvPr id="4" name="Chỗ dành sẵn cho Hình ảnh của Bản chiế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Chỗ dành sẵn cho Ghi ch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vi-VN"/>
              <a:t>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6" name="Chỗ dành sẵn cho Chân trang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Chỗ dành sẵn cho Số hiệu Bản chiế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125389-D585-4303-88D6-3714E917F36D}" type="slidenum">
              <a:rPr lang="en-US" smtClean="0"/>
              <a:t>‹#›</a:t>
            </a:fld>
            <a:endParaRPr lang="en-US"/>
          </a:p>
        </p:txBody>
      </p:sp>
    </p:spTree>
    <p:extLst>
      <p:ext uri="{BB962C8B-B14F-4D97-AF65-F5344CB8AC3E}">
        <p14:creationId xmlns:p14="http://schemas.microsoft.com/office/powerpoint/2010/main" val="2850408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0168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3" name="Google Shape;13;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4" name="Google Shape;14;p7"/>
          <p:cNvSpPr txBox="1">
            <a:spLocks noGrp="1"/>
          </p:cNvSpPr>
          <p:nvPr>
            <p:ph type="subTitle" idx="1"/>
          </p:nvPr>
        </p:nvSpPr>
        <p:spPr>
          <a:xfrm>
            <a:off x="1524000" y="3602037"/>
            <a:ext cx="9144000" cy="1655763"/>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5" name="Google Shape;15;p7"/>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16" name="Google Shape;16;p7"/>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
        <p:nvSpPr>
          <p:cNvPr id="18" name="Google Shape;18;p7"/>
          <p:cNvSpPr/>
          <p:nvPr/>
        </p:nvSpPr>
        <p:spPr>
          <a:xfrm>
            <a:off x="2629365" y="1930598"/>
            <a:ext cx="852023" cy="852023"/>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 name="Oval 8">
            <a:extLst>
              <a:ext uri="{FF2B5EF4-FFF2-40B4-BE49-F238E27FC236}">
                <a16:creationId xmlns:a16="http://schemas.microsoft.com/office/drawing/2014/main" id="{1146B2CB-5A67-4AB8-9A1B-7AE29B183FB4}"/>
              </a:ext>
            </a:extLst>
          </p:cNvPr>
          <p:cNvSpPr/>
          <p:nvPr userDrawn="1"/>
        </p:nvSpPr>
        <p:spPr>
          <a:xfrm>
            <a:off x="2629365" y="1930598"/>
            <a:ext cx="852023" cy="852023"/>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Oval 1">
            <a:extLst>
              <a:ext uri="{FF2B5EF4-FFF2-40B4-BE49-F238E27FC236}">
                <a16:creationId xmlns:a16="http://schemas.microsoft.com/office/drawing/2014/main" id="{55BF17BB-90D7-48D1-A408-C4A17A18C95C}"/>
              </a:ext>
            </a:extLst>
          </p:cNvPr>
          <p:cNvSpPr/>
          <p:nvPr userDrawn="1"/>
        </p:nvSpPr>
        <p:spPr>
          <a:xfrm>
            <a:off x="11139858" y="4"/>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9559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2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5" y="20645"/>
            <a:ext cx="12184879" cy="6816715"/>
          </a:xfrm>
          <a:prstGeom prst="rect">
            <a:avLst/>
          </a:prstGeom>
          <a:noFill/>
          <a:ln>
            <a:noFill/>
          </a:ln>
        </p:spPr>
      </p:pic>
      <p:sp>
        <p:nvSpPr>
          <p:cNvPr id="23" name="Google Shape;23;p8"/>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24" name="Google Shape;24;p8"/>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180017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2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5" y="2005"/>
            <a:ext cx="12165839" cy="6853995"/>
          </a:xfrm>
          <a:prstGeom prst="rect">
            <a:avLst/>
          </a:prstGeom>
          <a:noFill/>
          <a:ln>
            <a:noFill/>
          </a:ln>
        </p:spPr>
      </p:pic>
    </p:spTree>
    <p:extLst>
      <p:ext uri="{BB962C8B-B14F-4D97-AF65-F5344CB8AC3E}">
        <p14:creationId xmlns:p14="http://schemas.microsoft.com/office/powerpoint/2010/main" val="4224002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5" y="2007"/>
            <a:ext cx="12165839" cy="6853993"/>
          </a:xfrm>
          <a:prstGeom prst="rect">
            <a:avLst/>
          </a:prstGeom>
          <a:noFill/>
          <a:ln>
            <a:noFill/>
          </a:ln>
        </p:spPr>
      </p:pic>
      <p:sp>
        <p:nvSpPr>
          <p:cNvPr id="37" name="Google Shape;37;p10"/>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3/9/2022</a:t>
            </a:fld>
            <a:endParaRPr lang="en-US"/>
          </a:p>
        </p:txBody>
      </p:sp>
      <p:sp>
        <p:nvSpPr>
          <p:cNvPr id="38" name="Google Shape;38;p10"/>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35820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reserve="1" userDrawn="1">
  <p:cSld name="1_Comparison">
    <p:spTree>
      <p:nvGrpSpPr>
        <p:cNvPr id="1" name="Shape 40"/>
        <p:cNvGrpSpPr/>
        <p:nvPr/>
      </p:nvGrpSpPr>
      <p:grpSpPr>
        <a:xfrm>
          <a:off x="0" y="0"/>
          <a:ext cx="0" cy="0"/>
          <a:chOff x="0" y="0"/>
          <a:chExt cx="0" cy="0"/>
        </a:xfrm>
      </p:grpSpPr>
      <p:pic>
        <p:nvPicPr>
          <p:cNvPr id="49" name="Google Shape;49;p11"/>
          <p:cNvPicPr preferRelativeResize="0"/>
          <p:nvPr userDrawn="1"/>
        </p:nvPicPr>
        <p:blipFill rotWithShape="1">
          <a:blip r:embed="rId2">
            <a:alphaModFix/>
          </a:blip>
          <a:srcRect/>
          <a:stretch/>
        </p:blipFill>
        <p:spPr>
          <a:xfrm>
            <a:off x="-165100" y="-68826"/>
            <a:ext cx="12513464" cy="7000539"/>
          </a:xfrm>
          <a:prstGeom prst="rect">
            <a:avLst/>
          </a:prstGeom>
          <a:noFill/>
          <a:ln>
            <a:noFill/>
          </a:ln>
        </p:spPr>
      </p:pic>
      <p:sp>
        <p:nvSpPr>
          <p:cNvPr id="46" name="Google Shape;46;p11"/>
          <p:cNvSpPr txBox="1">
            <a:spLocks noGrp="1"/>
          </p:cNvSpPr>
          <p:nvPr>
            <p:ph type="dt" idx="10"/>
          </p:nvPr>
        </p:nvSpPr>
        <p:spPr>
          <a:xfrm>
            <a:off x="838200"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t>3/9/2022</a:t>
            </a:fld>
            <a:endParaRPr lang="en-US"/>
          </a:p>
        </p:txBody>
      </p:sp>
      <p:sp>
        <p:nvSpPr>
          <p:cNvPr id="47" name="Google Shape;47;p11"/>
          <p:cNvSpPr txBox="1">
            <a:spLocks noGrp="1"/>
          </p:cNvSpPr>
          <p:nvPr>
            <p:ph type="ftr" idx="11"/>
          </p:nvPr>
        </p:nvSpPr>
        <p:spPr>
          <a:xfrm>
            <a:off x="4038600"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t>‹#›</a:t>
            </a:fld>
            <a:endParaRPr lang="en-US"/>
          </a:p>
        </p:txBody>
      </p:sp>
      <p:sp>
        <p:nvSpPr>
          <p:cNvPr id="11" name="Oval 10">
            <a:extLst>
              <a:ext uri="{FF2B5EF4-FFF2-40B4-BE49-F238E27FC236}">
                <a16:creationId xmlns:a16="http://schemas.microsoft.com/office/drawing/2014/main" id="{20C92834-F07F-4579-8623-1CF3469E4D08}"/>
              </a:ext>
            </a:extLst>
          </p:cNvPr>
          <p:cNvSpPr/>
          <p:nvPr userDrawn="1"/>
        </p:nvSpPr>
        <p:spPr>
          <a:xfrm>
            <a:off x="10917877" y="186277"/>
            <a:ext cx="1284651" cy="1284651"/>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00"/>
          </a:p>
        </p:txBody>
      </p:sp>
    </p:spTree>
    <p:extLst>
      <p:ext uri="{BB962C8B-B14F-4D97-AF65-F5344CB8AC3E}">
        <p14:creationId xmlns:p14="http://schemas.microsoft.com/office/powerpoint/2010/main" val="2313336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t>‹#›</a:t>
            </a:fld>
            <a:endParaRPr lang="en-US"/>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2754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705167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055799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3610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BDD0EC9-AAF6-4028-9E61-DCAAC850977B}"/>
              </a:ext>
            </a:extLst>
          </p:cNvPr>
          <p:cNvPicPr>
            <a:picLocks noChangeAspect="1"/>
          </p:cNvPicPr>
          <p:nvPr userDrawn="1"/>
        </p:nvPicPr>
        <p:blipFill>
          <a:blip r:embed="rId2"/>
          <a:stretch>
            <a:fillRect/>
          </a:stretch>
        </p:blipFill>
        <p:spPr>
          <a:xfrm>
            <a:off x="0" y="0"/>
            <a:ext cx="12191999" cy="6863803"/>
          </a:xfrm>
          <a:prstGeom prst="rect">
            <a:avLst/>
          </a:prstGeom>
        </p:spPr>
      </p:pic>
      <p:sp>
        <p:nvSpPr>
          <p:cNvPr id="2" name="Title 1">
            <a:extLst>
              <a:ext uri="{FF2B5EF4-FFF2-40B4-BE49-F238E27FC236}">
                <a16:creationId xmlns:a16="http://schemas.microsoft.com/office/drawing/2014/main" id="{23406D12-DD67-40A6-97ED-B7D5D44607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CBBF0A-4F4C-440C-AEB2-3BB590C3D7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8FB3446-FD4B-4976-AEB2-B88314DBDB24}"/>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EBE683C8-11B5-46C6-8BB4-D1474691FD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C26DA4-DFC7-4240-8A46-02988241120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25303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957643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4016149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7524DFA-13F6-43C0-9053-95A339ACE8C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573A6E64-5B43-4BA6-8890-55DEB65FE3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379167-2151-44FC-BF25-DFD27049F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E8D4D-9575-44FE-80EF-A5E5D37744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F0DF73A-77BC-4174-B01E-823EE96F1BD2}"/>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6" name="Footer Placeholder 5">
            <a:extLst>
              <a:ext uri="{FF2B5EF4-FFF2-40B4-BE49-F238E27FC236}">
                <a16:creationId xmlns:a16="http://schemas.microsoft.com/office/drawing/2014/main" id="{5488BB73-AA98-40B8-86A0-7E9FF8C49F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71948-3005-4AD2-A429-FBDF9FC90BB0}"/>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613842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CD88A7-8EBB-43E1-AB26-941303AA589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CEDBF4CA-4B3B-47DC-AC91-7CC00B696E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4900BA-A396-46B0-A22B-E6A8AD387DC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0F30CA7-1F4D-40C1-9A6A-040327EAE2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11032F2-F618-4746-9BAE-D6D1CB3D4F36}"/>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6" name="Footer Placeholder 5">
            <a:extLst>
              <a:ext uri="{FF2B5EF4-FFF2-40B4-BE49-F238E27FC236}">
                <a16:creationId xmlns:a16="http://schemas.microsoft.com/office/drawing/2014/main" id="{652D1357-92FD-4B75-BF6D-B58B306994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FC0E1B-A2C9-4098-AFC0-7ED63619D901}"/>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2402015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6C6A0C5-A58D-497D-87A0-F926B583C14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8DAED18E-A2B7-4E79-BCB2-5A940B92F7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A76CAEA-67BE-4816-B1E7-41658737EA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957672-735A-48CF-B4BE-6D36071204BD}"/>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8FE929CE-D546-45E7-9512-43EAA33AD8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B64245-321E-4D0A-977E-D09E6120CE57}"/>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880790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3AE678F-A982-4A11-B6D5-E4EA8E0CAA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Vertical Title 1">
            <a:extLst>
              <a:ext uri="{FF2B5EF4-FFF2-40B4-BE49-F238E27FC236}">
                <a16:creationId xmlns:a16="http://schemas.microsoft.com/office/drawing/2014/main" id="{9401CF19-F0A5-4049-B00B-5887BAD1E9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CFEB78-67CD-4D61-A945-C99A96A6C12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EC5EB8-55E4-40D3-9444-A75EEE310818}"/>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5C24AE4C-470C-4596-927E-BEBE02463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8276C-9A0E-4BF6-88D9-D4C27235EE16}"/>
              </a:ext>
            </a:extLst>
          </p:cNvPr>
          <p:cNvSpPr>
            <a:spLocks noGrp="1"/>
          </p:cNvSpPr>
          <p:nvPr>
            <p:ph type="sldNum" sz="quarter" idx="12"/>
          </p:nvPr>
        </p:nvSpPr>
        <p:spPr/>
        <p:txBody>
          <a:bodyPr/>
          <a:lstStyle/>
          <a:p>
            <a:fld id="{9306B73E-E889-4101-943F-C932486AC50A}" type="slidenum">
              <a:rPr lang="en-US" smtClean="0"/>
              <a:t>‹#›</a:t>
            </a:fld>
            <a:endParaRPr lang="en-US"/>
          </a:p>
        </p:txBody>
      </p:sp>
    </p:spTree>
    <p:extLst>
      <p:ext uri="{BB962C8B-B14F-4D97-AF65-F5344CB8AC3E}">
        <p14:creationId xmlns:p14="http://schemas.microsoft.com/office/powerpoint/2010/main" val="3931694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49D5-D9AD-4ACB-B6FF-2DAC3709B9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4FFB89-B9BD-4AE7-AEE1-E3D3BB9C45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655F649-BCD4-4DF4-9D3A-5A1788C1E30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6077461-4DD8-41EB-BB6D-74D8AE1E75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9960BD7-E350-4338-AE4E-097AA1748BE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9C91111-8CC6-49E8-AFF4-460D7AA5C404}"/>
              </a:ext>
            </a:extLst>
          </p:cNvPr>
          <p:cNvSpPr>
            <a:spLocks noGrp="1"/>
          </p:cNvSpPr>
          <p:nvPr>
            <p:ph type="dt" sz="half" idx="10"/>
          </p:nvPr>
        </p:nvSpPr>
        <p:spPr/>
        <p:txBody>
          <a:bodyPr/>
          <a:lstStyle/>
          <a:p>
            <a:fld id="{FE1C8935-5503-46B3-AA64-FDD06962785D}" type="datetimeFigureOut">
              <a:rPr lang="en-US" smtClean="0"/>
              <a:t>3/9/2022</a:t>
            </a:fld>
            <a:endParaRPr lang="en-US"/>
          </a:p>
        </p:txBody>
      </p:sp>
      <p:sp>
        <p:nvSpPr>
          <p:cNvPr id="8" name="Footer Placeholder 7">
            <a:extLst>
              <a:ext uri="{FF2B5EF4-FFF2-40B4-BE49-F238E27FC236}">
                <a16:creationId xmlns:a16="http://schemas.microsoft.com/office/drawing/2014/main" id="{AEB47E37-C210-4655-8E14-302E21E832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E78A9EA-D7E5-4BBD-AB42-C9A78E6B6603}"/>
              </a:ext>
            </a:extLst>
          </p:cNvPr>
          <p:cNvSpPr>
            <a:spLocks noGrp="1"/>
          </p:cNvSpPr>
          <p:nvPr>
            <p:ph type="sldNum" sz="quarter" idx="12"/>
          </p:nvPr>
        </p:nvSpPr>
        <p:spPr/>
        <p:txBody>
          <a:bodyPr/>
          <a:lstStyle/>
          <a:p>
            <a:fld id="{9306B73E-E889-4101-943F-C932486AC50A}" type="slidenum">
              <a:rPr lang="en-US" smtClean="0"/>
              <a:t>‹#›</a:t>
            </a:fld>
            <a:endParaRPr lang="en-US"/>
          </a:p>
        </p:txBody>
      </p:sp>
      <p:pic>
        <p:nvPicPr>
          <p:cNvPr id="11" name="Picture 10">
            <a:extLst>
              <a:ext uri="{FF2B5EF4-FFF2-40B4-BE49-F238E27FC236}">
                <a16:creationId xmlns:a16="http://schemas.microsoft.com/office/drawing/2014/main" id="{3A878C85-2C2D-4555-91B2-7F695AA418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8434649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1"/>
        <p:cNvGrpSpPr/>
        <p:nvPr/>
      </p:nvGrpSpPr>
      <p:grpSpPr>
        <a:xfrm>
          <a:off x="0" y="0"/>
          <a:ext cx="0" cy="0"/>
          <a:chOff x="0" y="0"/>
          <a:chExt cx="0" cy="0"/>
        </a:xfrm>
      </p:grpSpPr>
      <p:pic>
        <p:nvPicPr>
          <p:cNvPr id="12" name="Google Shape;12;p7"/>
          <p:cNvPicPr preferRelativeResize="0"/>
          <p:nvPr/>
        </p:nvPicPr>
        <p:blipFill rotWithShape="1">
          <a:blip r:embed="rId2">
            <a:alphaModFix/>
          </a:blip>
          <a:srcRect/>
          <a:stretch/>
        </p:blipFill>
        <p:spPr>
          <a:xfrm>
            <a:off x="-101447" y="-90897"/>
            <a:ext cx="12613688" cy="7095200"/>
          </a:xfrm>
          <a:prstGeom prst="rect">
            <a:avLst/>
          </a:prstGeom>
          <a:noFill/>
          <a:ln>
            <a:noFill/>
          </a:ln>
        </p:spPr>
      </p:pic>
      <p:sp>
        <p:nvSpPr>
          <p:cNvPr id="15" name="Google Shape;15;p7"/>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t>3/9/2022</a:t>
            </a:fld>
            <a:endParaRPr lang="en-US"/>
          </a:p>
        </p:txBody>
      </p:sp>
      <p:sp>
        <p:nvSpPr>
          <p:cNvPr id="16" name="Google Shape;16;p7"/>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t>‹#›</a:t>
            </a:fld>
            <a:endParaRPr lang="en-US"/>
          </a:p>
        </p:txBody>
      </p:sp>
      <p:sp>
        <p:nvSpPr>
          <p:cNvPr id="18" name="Google Shape;18;p7"/>
          <p:cNvSpPr/>
          <p:nvPr/>
        </p:nvSpPr>
        <p:spPr>
          <a:xfrm>
            <a:off x="2629365" y="1930598"/>
            <a:ext cx="852023" cy="852023"/>
          </a:xfrm>
          <a:prstGeom prst="ellipse">
            <a:avLst/>
          </a:prstGeom>
          <a:solidFill>
            <a:srgbClr val="FEE599"/>
          </a:solidFill>
          <a:ln>
            <a:noFill/>
          </a:ln>
        </p:spPr>
        <p:txBody>
          <a:bodyPr spcFirstLastPara="1" wrap="square" lIns="91413" tIns="45695" rIns="91413" bIns="45695"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C94BE59B-8762-4673-A68F-7BB4BC8F730A}"/>
              </a:ext>
            </a:extLst>
          </p:cNvPr>
          <p:cNvSpPr/>
          <p:nvPr userDrawn="1"/>
        </p:nvSpPr>
        <p:spPr>
          <a:xfrm>
            <a:off x="11134896" y="136528"/>
            <a:ext cx="1153593" cy="1406769"/>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40149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1C8935-5503-46B3-AA64-FDD06962785D}" type="datetimeFigureOut">
              <a:rPr lang="en-US" smtClean="0"/>
              <a:t>3/9/2022</a:t>
            </a:fld>
            <a:endParaRPr lang="en-US"/>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t>‹#›</a:t>
            </a:fld>
            <a:endParaRPr lang="en-US"/>
          </a:p>
        </p:txBody>
      </p:sp>
    </p:spTree>
    <p:extLst>
      <p:ext uri="{BB962C8B-B14F-4D97-AF65-F5344CB8AC3E}">
        <p14:creationId xmlns:p14="http://schemas.microsoft.com/office/powerpoint/2010/main" val="64183425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4" r:id="rId17"/>
    <p:sldLayoutId id="214748369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3.sv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svg"/><Relationship Id="rId10" Type="http://schemas.openxmlformats.org/officeDocument/2006/relationships/image" Target="../media/image20.sv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44B1-BC48-4FB5-81A0-5EEE0F41D92F}"/>
              </a:ext>
            </a:extLst>
          </p:cNvPr>
          <p:cNvSpPr/>
          <p:nvPr/>
        </p:nvSpPr>
        <p:spPr>
          <a:xfrm>
            <a:off x="1143661" y="1658362"/>
            <a:ext cx="10134506" cy="2337178"/>
          </a:xfrm>
          <a:prstGeom prst="rect">
            <a:avLst/>
          </a:prstGeom>
        </p:spPr>
        <p:txBody>
          <a:bodyPr wrap="none">
            <a:spAutoFit/>
          </a:bodyPr>
          <a:lstStyle/>
          <a:p>
            <a:pPr algn="ctr" defTabSz="914218">
              <a:lnSpc>
                <a:spcPct val="150000"/>
              </a:lnSpc>
              <a:defRPr/>
            </a:pPr>
            <a:r>
              <a:rPr lang="en-US" sz="5200" b="1" err="1">
                <a:solidFill>
                  <a:srgbClr val="002060"/>
                </a:solidFill>
                <a:latin typeface="UTM Avo" panose="02040603050506020204" pitchFamily="18" charset="0"/>
                <a:cs typeface="Arial" panose="020B0604020202020204" pitchFamily="34" charset="0"/>
              </a:rPr>
              <a:t>Tuần</a:t>
            </a:r>
            <a:r>
              <a:rPr lang="en-US" sz="5200" b="1">
                <a:solidFill>
                  <a:srgbClr val="002060"/>
                </a:solidFill>
                <a:latin typeface="UTM Avo" panose="02040603050506020204" pitchFamily="18" charset="0"/>
                <a:cs typeface="Arial" panose="020B0604020202020204" pitchFamily="34" charset="0"/>
              </a:rPr>
              <a:t> 28</a:t>
            </a:r>
            <a:endParaRPr lang="en-US" sz="5200" b="1" dirty="0">
              <a:solidFill>
                <a:srgbClr val="002060"/>
              </a:solidFill>
              <a:latin typeface="UTM Avo" panose="02040603050506020204" pitchFamily="18" charset="0"/>
              <a:cs typeface="Arial" panose="020B0604020202020204" pitchFamily="34" charset="0"/>
            </a:endParaRPr>
          </a:p>
          <a:p>
            <a:pPr algn="ctr" defTabSz="914218">
              <a:lnSpc>
                <a:spcPct val="150000"/>
              </a:lnSpc>
              <a:defRPr/>
            </a:pPr>
            <a:r>
              <a:rPr lang="en-US" sz="5200" b="1">
                <a:solidFill>
                  <a:srgbClr val="FF0000"/>
                </a:solidFill>
                <a:latin typeface="UTM Avo" panose="02040603050506020204" pitchFamily="18" charset="0"/>
                <a:cs typeface="Arial" panose="020B0604020202020204" pitchFamily="34" charset="0"/>
              </a:rPr>
              <a:t>Kể chuyện: Chuyện bốn mùa</a:t>
            </a:r>
            <a:endParaRPr lang="en-US" sz="5200" b="1" dirty="0">
              <a:solidFill>
                <a:srgbClr val="FF0000"/>
              </a:solidFill>
              <a:latin typeface="UTM Avo" panose="02040603050506020204" pitchFamily="18" charset="0"/>
              <a:cs typeface="Arial" panose="020B0604020202020204" pitchFamily="34" charset="0"/>
            </a:endParaRPr>
          </a:p>
        </p:txBody>
      </p:sp>
      <p:sp>
        <p:nvSpPr>
          <p:cNvPr id="4" name="Rectangle 3">
            <a:extLst>
              <a:ext uri="{FF2B5EF4-FFF2-40B4-BE49-F238E27FC236}">
                <a16:creationId xmlns:a16="http://schemas.microsoft.com/office/drawing/2014/main" id="{508EF6DA-C8F1-435A-8108-A2019195E96B}"/>
              </a:ext>
            </a:extLst>
          </p:cNvPr>
          <p:cNvSpPr/>
          <p:nvPr/>
        </p:nvSpPr>
        <p:spPr>
          <a:xfrm>
            <a:off x="9481632" y="3"/>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TIẾNG VIỆT 2</a:t>
            </a:r>
          </a:p>
        </p:txBody>
      </p:sp>
      <p:sp>
        <p:nvSpPr>
          <p:cNvPr id="5" name="Rectangle 4">
            <a:extLst>
              <a:ext uri="{FF2B5EF4-FFF2-40B4-BE49-F238E27FC236}">
                <a16:creationId xmlns:a16="http://schemas.microsoft.com/office/drawing/2014/main" id="{3FE75980-B8E4-42A9-95B4-7B4E5FA54707}"/>
              </a:ext>
            </a:extLst>
          </p:cNvPr>
          <p:cNvSpPr/>
          <p:nvPr/>
        </p:nvSpPr>
        <p:spPr>
          <a:xfrm>
            <a:off x="11053909" y="579198"/>
            <a:ext cx="990976"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Tree>
    <p:extLst>
      <p:ext uri="{BB962C8B-B14F-4D97-AF65-F5344CB8AC3E}">
        <p14:creationId xmlns:p14="http://schemas.microsoft.com/office/powerpoint/2010/main" val="191116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ình ảnh 3">
            <a:extLst>
              <a:ext uri="{FF2B5EF4-FFF2-40B4-BE49-F238E27FC236}">
                <a16:creationId xmlns:a16="http://schemas.microsoft.com/office/drawing/2014/main" id="{A4D2DF6F-09B9-478D-B1B7-6D570BFF3ACD}"/>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t="3275"/>
          <a:stretch/>
        </p:blipFill>
        <p:spPr>
          <a:xfrm>
            <a:off x="2589215" y="448573"/>
            <a:ext cx="7253285" cy="6409427"/>
          </a:xfrm>
          <a:prstGeom prst="rect">
            <a:avLst/>
          </a:prstGeom>
        </p:spPr>
      </p:pic>
    </p:spTree>
    <p:extLst>
      <p:ext uri="{BB962C8B-B14F-4D97-AF65-F5344CB8AC3E}">
        <p14:creationId xmlns:p14="http://schemas.microsoft.com/office/powerpoint/2010/main" val="4855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a:extLst>
              <a:ext uri="{FF2B5EF4-FFF2-40B4-BE49-F238E27FC236}">
                <a16:creationId xmlns:a16="http://schemas.microsoft.com/office/drawing/2014/main" id="{6053C867-DF60-4180-8627-EE2619D362F3}"/>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027898">
            <a:off x="11273503" y="254902"/>
            <a:ext cx="767585" cy="1649108"/>
          </a:xfrm>
          <a:prstGeom prst="rect">
            <a:avLst/>
          </a:prstGeom>
        </p:spPr>
      </p:pic>
      <p:pic>
        <p:nvPicPr>
          <p:cNvPr id="6" name="Picture 11">
            <a:extLst>
              <a:ext uri="{FF2B5EF4-FFF2-40B4-BE49-F238E27FC236}">
                <a16:creationId xmlns:a16="http://schemas.microsoft.com/office/drawing/2014/main" id="{D00BE61C-1C00-4178-9108-7B6316E4123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1747091" y="2027121"/>
            <a:ext cx="435222" cy="427309"/>
          </a:xfrm>
          <a:prstGeom prst="rect">
            <a:avLst/>
          </a:prstGeom>
        </p:spPr>
      </p:pic>
      <p:pic>
        <p:nvPicPr>
          <p:cNvPr id="7" name="Picture 12">
            <a:extLst>
              <a:ext uri="{FF2B5EF4-FFF2-40B4-BE49-F238E27FC236}">
                <a16:creationId xmlns:a16="http://schemas.microsoft.com/office/drawing/2014/main" id="{929B33A4-B09D-4033-AF36-0086FE4AB5D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300666">
            <a:off x="10184023" y="408953"/>
            <a:ext cx="618498" cy="607253"/>
          </a:xfrm>
          <a:prstGeom prst="rect">
            <a:avLst/>
          </a:prstGeom>
        </p:spPr>
      </p:pic>
      <p:pic>
        <p:nvPicPr>
          <p:cNvPr id="8" name="Picture 13">
            <a:extLst>
              <a:ext uri="{FF2B5EF4-FFF2-40B4-BE49-F238E27FC236}">
                <a16:creationId xmlns:a16="http://schemas.microsoft.com/office/drawing/2014/main" id="{300CDEE9-A71E-471D-9A07-C6173F0244B4}"/>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988567" flipH="1" flipV="1">
            <a:off x="631547" y="-111108"/>
            <a:ext cx="1161763" cy="2306724"/>
          </a:xfrm>
          <a:prstGeom prst="rect">
            <a:avLst/>
          </a:prstGeom>
        </p:spPr>
      </p:pic>
      <p:pic>
        <p:nvPicPr>
          <p:cNvPr id="9" name="Picture 14">
            <a:extLst>
              <a:ext uri="{FF2B5EF4-FFF2-40B4-BE49-F238E27FC236}">
                <a16:creationId xmlns:a16="http://schemas.microsoft.com/office/drawing/2014/main" id="{35EDBCB6-20B4-495C-AC3B-BCB87836A2EB}"/>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5452752" flipH="1" flipV="1">
            <a:off x="1251712" y="5356164"/>
            <a:ext cx="1197321" cy="2377324"/>
          </a:xfrm>
          <a:prstGeom prst="rect">
            <a:avLst/>
          </a:prstGeom>
        </p:spPr>
      </p:pic>
      <p:pic>
        <p:nvPicPr>
          <p:cNvPr id="10" name="Picture 15">
            <a:extLst>
              <a:ext uri="{FF2B5EF4-FFF2-40B4-BE49-F238E27FC236}">
                <a16:creationId xmlns:a16="http://schemas.microsoft.com/office/drawing/2014/main" id="{217FFCA7-B014-454B-B221-4FDC9D1B7A70}"/>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670734" flipH="1" flipV="1">
            <a:off x="10293187" y="5201843"/>
            <a:ext cx="1291802" cy="2564920"/>
          </a:xfrm>
          <a:prstGeom prst="rect">
            <a:avLst/>
          </a:prstGeom>
        </p:spPr>
      </p:pic>
      <p:grpSp>
        <p:nvGrpSpPr>
          <p:cNvPr id="11" name="Group 16">
            <a:extLst>
              <a:ext uri="{FF2B5EF4-FFF2-40B4-BE49-F238E27FC236}">
                <a16:creationId xmlns:a16="http://schemas.microsoft.com/office/drawing/2014/main" id="{EBE4759F-FD69-4347-A154-D11E70F052BA}"/>
              </a:ext>
            </a:extLst>
          </p:cNvPr>
          <p:cNvGrpSpPr/>
          <p:nvPr/>
        </p:nvGrpSpPr>
        <p:grpSpPr>
          <a:xfrm>
            <a:off x="1174420" y="984913"/>
            <a:ext cx="229877" cy="229877"/>
            <a:chOff x="0" y="0"/>
            <a:chExt cx="6350000" cy="6350000"/>
          </a:xfrm>
        </p:grpSpPr>
        <p:sp>
          <p:nvSpPr>
            <p:cNvPr id="12" name="Freeform 17">
              <a:extLst>
                <a:ext uri="{FF2B5EF4-FFF2-40B4-BE49-F238E27FC236}">
                  <a16:creationId xmlns:a16="http://schemas.microsoft.com/office/drawing/2014/main" id="{722BB114-5486-45C4-B34E-CFAF463423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B4B4B"/>
            </a:solidFill>
          </p:spPr>
        </p:sp>
      </p:grpSp>
      <p:sp>
        <p:nvSpPr>
          <p:cNvPr id="15" name="TextBox 27">
            <a:extLst>
              <a:ext uri="{FF2B5EF4-FFF2-40B4-BE49-F238E27FC236}">
                <a16:creationId xmlns:a16="http://schemas.microsoft.com/office/drawing/2014/main" id="{4CBDDFB3-E4CD-4A46-B483-93990208677B}"/>
              </a:ext>
            </a:extLst>
          </p:cNvPr>
          <p:cNvSpPr txBox="1"/>
          <p:nvPr/>
        </p:nvSpPr>
        <p:spPr>
          <a:xfrm>
            <a:off x="3938516" y="1079457"/>
            <a:ext cx="6858000" cy="584775"/>
          </a:xfrm>
          <a:prstGeom prst="rect">
            <a:avLst/>
          </a:prstGeom>
          <a:noFill/>
        </p:spPr>
        <p:txBody>
          <a:bodyPr wrap="square" rtlCol="0">
            <a:spAutoFit/>
          </a:bodyPr>
          <a:lstStyle/>
          <a:p>
            <a:r>
              <a:rPr lang="en-US" sz="3200" b="1" dirty="0">
                <a:solidFill>
                  <a:srgbClr val="FF0000"/>
                </a:solidFill>
                <a:latin typeface="+mj-lt"/>
                <a:cs typeface="Arial" panose="020B0604020202020204" pitchFamily="34" charset="0"/>
              </a:rPr>
              <a:t>CHUYỆN BỐN MÙA</a:t>
            </a:r>
          </a:p>
        </p:txBody>
      </p:sp>
      <p:sp>
        <p:nvSpPr>
          <p:cNvPr id="16" name="TextBox 1">
            <a:extLst>
              <a:ext uri="{FF2B5EF4-FFF2-40B4-BE49-F238E27FC236}">
                <a16:creationId xmlns:a16="http://schemas.microsoft.com/office/drawing/2014/main" id="{DB294E39-BF23-4325-84CA-8F04A6BAC504}"/>
              </a:ext>
            </a:extLst>
          </p:cNvPr>
          <p:cNvSpPr txBox="1"/>
          <p:nvPr/>
        </p:nvSpPr>
        <p:spPr>
          <a:xfrm>
            <a:off x="415437" y="1970687"/>
            <a:ext cx="11361125" cy="4016484"/>
          </a:xfrm>
          <a:prstGeom prst="rect">
            <a:avLst/>
          </a:prstGeom>
          <a:noFill/>
        </p:spPr>
        <p:txBody>
          <a:bodyPr wrap="square" rtlCol="0">
            <a:spAutoFit/>
          </a:bodyPr>
          <a:lstStyle/>
          <a:p>
            <a:pPr algn="just">
              <a:spcAft>
                <a:spcPts val="600"/>
              </a:spcAft>
            </a:pPr>
            <a:r>
              <a:rPr lang="en-US" sz="3000">
                <a:latin typeface="+mj-lt"/>
                <a:cs typeface="Arial" panose="020B0604020202020204" pitchFamily="34" charset="0"/>
              </a:rPr>
              <a:t>1. Một </a:t>
            </a:r>
            <a:r>
              <a:rPr lang="en-US" sz="3000" dirty="0" err="1">
                <a:latin typeface="+mj-lt"/>
                <a:cs typeface="Arial" panose="020B0604020202020204" pitchFamily="34" charset="0"/>
              </a:rPr>
              <a:t>ngày</a:t>
            </a:r>
            <a:r>
              <a:rPr lang="en-US" sz="3000" dirty="0">
                <a:latin typeface="+mj-lt"/>
                <a:cs typeface="Arial" panose="020B0604020202020204" pitchFamily="34" charset="0"/>
              </a:rPr>
              <a:t> </a:t>
            </a:r>
            <a:r>
              <a:rPr lang="en-US" sz="3000" dirty="0" err="1">
                <a:latin typeface="+mj-lt"/>
                <a:cs typeface="Arial" panose="020B0604020202020204" pitchFamily="34" charset="0"/>
              </a:rPr>
              <a:t>đầu</a:t>
            </a:r>
            <a:r>
              <a:rPr lang="en-US" sz="3000" dirty="0">
                <a:latin typeface="+mj-lt"/>
                <a:cs typeface="Arial" panose="020B0604020202020204" pitchFamily="34" charset="0"/>
              </a:rPr>
              <a:t> </a:t>
            </a:r>
            <a:r>
              <a:rPr lang="en-US" sz="3000" dirty="0" err="1">
                <a:latin typeface="+mj-lt"/>
                <a:cs typeface="Arial" panose="020B0604020202020204" pitchFamily="34" charset="0"/>
              </a:rPr>
              <a:t>năm</a:t>
            </a:r>
            <a:r>
              <a:rPr lang="en-US" sz="3000" dirty="0">
                <a:latin typeface="+mj-lt"/>
                <a:cs typeface="Arial" panose="020B0604020202020204" pitchFamily="34" charset="0"/>
              </a:rPr>
              <a:t>, </a:t>
            </a:r>
            <a:r>
              <a:rPr lang="en-US" sz="3000" dirty="0" err="1">
                <a:latin typeface="+mj-lt"/>
                <a:cs typeface="Arial" panose="020B0604020202020204" pitchFamily="34" charset="0"/>
              </a:rPr>
              <a:t>bốn</a:t>
            </a:r>
            <a:r>
              <a:rPr lang="en-US" sz="3000" dirty="0">
                <a:latin typeface="+mj-lt"/>
                <a:cs typeface="Arial" panose="020B0604020202020204" pitchFamily="34" charset="0"/>
              </a:rPr>
              <a:t> </a:t>
            </a:r>
            <a:r>
              <a:rPr lang="en-US" sz="3000" dirty="0" err="1">
                <a:latin typeface="+mj-lt"/>
                <a:cs typeface="Arial" panose="020B0604020202020204" pitchFamily="34" charset="0"/>
              </a:rPr>
              <a:t>nàng</a:t>
            </a:r>
            <a:r>
              <a:rPr lang="en-US" sz="3000" dirty="0">
                <a:latin typeface="+mj-lt"/>
                <a:cs typeface="Arial" panose="020B0604020202020204" pitchFamily="34" charset="0"/>
              </a:rPr>
              <a:t> </a:t>
            </a:r>
            <a:r>
              <a:rPr lang="en-US" sz="3000" dirty="0" err="1">
                <a:latin typeface="+mj-lt"/>
                <a:cs typeface="Arial" panose="020B0604020202020204" pitchFamily="34" charset="0"/>
              </a:rPr>
              <a:t>tiên</a:t>
            </a:r>
            <a:r>
              <a:rPr lang="en-US" sz="3000" dirty="0">
                <a:latin typeface="+mj-lt"/>
                <a:cs typeface="Arial" panose="020B0604020202020204" pitchFamily="34" charset="0"/>
              </a:rPr>
              <a:t> </a:t>
            </a:r>
            <a:r>
              <a:rPr lang="en-US" sz="3000" dirty="0" err="1">
                <a:latin typeface="+mj-lt"/>
                <a:cs typeface="Arial" panose="020B0604020202020204" pitchFamily="34" charset="0"/>
              </a:rPr>
              <a:t>Xuân</a:t>
            </a:r>
            <a:r>
              <a:rPr lang="en-US" sz="3000" dirty="0">
                <a:latin typeface="+mj-lt"/>
                <a:cs typeface="Arial" panose="020B0604020202020204" pitchFamily="34" charset="0"/>
              </a:rPr>
              <a:t>, </a:t>
            </a:r>
            <a:r>
              <a:rPr lang="en-US" sz="3000" dirty="0" err="1">
                <a:latin typeface="+mj-lt"/>
                <a:cs typeface="Arial" panose="020B0604020202020204" pitchFamily="34" charset="0"/>
              </a:rPr>
              <a:t>Hạ</a:t>
            </a:r>
            <a:r>
              <a:rPr lang="en-US" sz="3000" dirty="0">
                <a:latin typeface="+mj-lt"/>
                <a:cs typeface="Arial" panose="020B0604020202020204" pitchFamily="34" charset="0"/>
              </a:rPr>
              <a:t>, Thu, </a:t>
            </a:r>
            <a:r>
              <a:rPr lang="en-US" sz="3000" dirty="0" err="1">
                <a:latin typeface="+mj-lt"/>
                <a:cs typeface="Arial" panose="020B0604020202020204" pitchFamily="34" charset="0"/>
              </a:rPr>
              <a:t>Đông</a:t>
            </a:r>
            <a:r>
              <a:rPr lang="en-US" sz="3000" dirty="0">
                <a:latin typeface="+mj-lt"/>
                <a:cs typeface="Arial" panose="020B0604020202020204" pitchFamily="34" charset="0"/>
              </a:rPr>
              <a:t> </a:t>
            </a:r>
            <a:r>
              <a:rPr lang="en-US" sz="3000" dirty="0" err="1">
                <a:latin typeface="+mj-lt"/>
                <a:cs typeface="Arial" panose="020B0604020202020204" pitchFamily="34" charset="0"/>
              </a:rPr>
              <a:t>gặp</a:t>
            </a:r>
            <a:r>
              <a:rPr lang="en-US" sz="3000" dirty="0">
                <a:latin typeface="+mj-lt"/>
                <a:cs typeface="Arial" panose="020B0604020202020204" pitchFamily="34" charset="0"/>
              </a:rPr>
              <a:t> </a:t>
            </a:r>
            <a:r>
              <a:rPr lang="en-US" sz="3000" dirty="0" err="1">
                <a:latin typeface="+mj-lt"/>
                <a:cs typeface="Arial" panose="020B0604020202020204" pitchFamily="34" charset="0"/>
              </a:rPr>
              <a:t>nhau</a:t>
            </a:r>
            <a:r>
              <a:rPr lang="en-US" sz="3000" dirty="0">
                <a:latin typeface="+mj-lt"/>
                <a:cs typeface="Arial" panose="020B0604020202020204" pitchFamily="34" charset="0"/>
              </a:rPr>
              <a:t>. </a:t>
            </a:r>
            <a:r>
              <a:rPr lang="en-US" sz="3000" dirty="0" err="1">
                <a:latin typeface="+mj-lt"/>
                <a:cs typeface="Arial" panose="020B0604020202020204" pitchFamily="34" charset="0"/>
              </a:rPr>
              <a:t>Đông</a:t>
            </a:r>
            <a:r>
              <a:rPr lang="en-US" sz="3000" dirty="0">
                <a:latin typeface="+mj-lt"/>
                <a:cs typeface="Arial" panose="020B0604020202020204" pitchFamily="34" charset="0"/>
              </a:rPr>
              <a:t> </a:t>
            </a:r>
            <a:r>
              <a:rPr lang="en-US" sz="3000" dirty="0" err="1">
                <a:latin typeface="+mj-lt"/>
                <a:cs typeface="Arial" panose="020B0604020202020204" pitchFamily="34" charset="0"/>
              </a:rPr>
              <a:t>cầm</a:t>
            </a:r>
            <a:r>
              <a:rPr lang="en-US" sz="3000" dirty="0">
                <a:latin typeface="+mj-lt"/>
                <a:cs typeface="Arial" panose="020B0604020202020204" pitchFamily="34" charset="0"/>
              </a:rPr>
              <a:t> </a:t>
            </a:r>
            <a:r>
              <a:rPr lang="en-US" sz="3000" dirty="0" err="1">
                <a:latin typeface="+mj-lt"/>
                <a:cs typeface="Arial" panose="020B0604020202020204" pitchFamily="34" charset="0"/>
              </a:rPr>
              <a:t>tay</a:t>
            </a:r>
            <a:r>
              <a:rPr lang="en-US" sz="3000" dirty="0">
                <a:latin typeface="+mj-lt"/>
                <a:cs typeface="Arial" panose="020B0604020202020204" pitchFamily="34" charset="0"/>
              </a:rPr>
              <a:t> </a:t>
            </a:r>
            <a:r>
              <a:rPr lang="en-US" sz="3000" dirty="0" err="1">
                <a:latin typeface="+mj-lt"/>
                <a:cs typeface="Arial" panose="020B0604020202020204" pitchFamily="34" charset="0"/>
              </a:rPr>
              <a:t>Xuân</a:t>
            </a:r>
            <a:r>
              <a:rPr lang="en-US" sz="3000" dirty="0">
                <a:latin typeface="+mj-lt"/>
                <a:cs typeface="Arial" panose="020B0604020202020204" pitchFamily="34" charset="0"/>
              </a:rPr>
              <a:t> </a:t>
            </a:r>
            <a:r>
              <a:rPr lang="en-US" sz="3000" dirty="0" err="1">
                <a:latin typeface="+mj-lt"/>
                <a:cs typeface="Arial" panose="020B0604020202020204" pitchFamily="34" charset="0"/>
              </a:rPr>
              <a:t>bảo</a:t>
            </a:r>
            <a:r>
              <a:rPr lang="en-US" sz="3000" dirty="0">
                <a:latin typeface="+mj-lt"/>
                <a:cs typeface="Arial" panose="020B0604020202020204" pitchFamily="34" charset="0"/>
              </a:rPr>
              <a:t>:</a:t>
            </a:r>
          </a:p>
          <a:p>
            <a:pPr algn="just">
              <a:spcAft>
                <a:spcPts val="600"/>
              </a:spcAft>
            </a:pPr>
            <a:r>
              <a:rPr lang="en-US" sz="3000">
                <a:latin typeface="+mj-lt"/>
                <a:cs typeface="Arial" panose="020B0604020202020204" pitchFamily="34" charset="0"/>
              </a:rPr>
              <a:t>     - </a:t>
            </a:r>
            <a:r>
              <a:rPr lang="en-US" sz="3000" dirty="0" err="1">
                <a:latin typeface="+mj-lt"/>
                <a:cs typeface="Arial" panose="020B0604020202020204" pitchFamily="34" charset="0"/>
              </a:rPr>
              <a:t>Chị</a:t>
            </a:r>
            <a:r>
              <a:rPr lang="en-US" sz="3000" dirty="0">
                <a:latin typeface="+mj-lt"/>
                <a:cs typeface="Arial" panose="020B0604020202020204" pitchFamily="34" charset="0"/>
              </a:rPr>
              <a:t> </a:t>
            </a:r>
            <a:r>
              <a:rPr lang="en-US" sz="3000" dirty="0" err="1">
                <a:latin typeface="+mj-lt"/>
                <a:cs typeface="Arial" panose="020B0604020202020204" pitchFamily="34" charset="0"/>
              </a:rPr>
              <a:t>về</a:t>
            </a:r>
            <a:r>
              <a:rPr lang="en-US" sz="3000" dirty="0">
                <a:latin typeface="+mj-lt"/>
                <a:cs typeface="Arial" panose="020B0604020202020204" pitchFamily="34" charset="0"/>
              </a:rPr>
              <a:t>, </a:t>
            </a:r>
            <a:r>
              <a:rPr lang="en-US" sz="3000" dirty="0" err="1">
                <a:latin typeface="+mj-lt"/>
                <a:cs typeface="Arial" panose="020B0604020202020204" pitchFamily="34" charset="0"/>
              </a:rPr>
              <a:t>vườn</a:t>
            </a:r>
            <a:r>
              <a:rPr lang="en-US" sz="3000" dirty="0">
                <a:latin typeface="+mj-lt"/>
                <a:cs typeface="Arial" panose="020B0604020202020204" pitchFamily="34" charset="0"/>
              </a:rPr>
              <a:t> </a:t>
            </a:r>
            <a:r>
              <a:rPr lang="en-US" sz="3000" dirty="0" err="1">
                <a:latin typeface="+mj-lt"/>
                <a:cs typeface="Arial" panose="020B0604020202020204" pitchFamily="34" charset="0"/>
              </a:rPr>
              <a:t>cây</a:t>
            </a:r>
            <a:r>
              <a:rPr lang="en-US" sz="3000" dirty="0">
                <a:latin typeface="+mj-lt"/>
                <a:cs typeface="Arial" panose="020B0604020202020204" pitchFamily="34" charset="0"/>
              </a:rPr>
              <a:t> </a:t>
            </a:r>
            <a:r>
              <a:rPr lang="en-US" sz="3000" dirty="0" err="1">
                <a:latin typeface="+mj-lt"/>
                <a:cs typeface="Arial" panose="020B0604020202020204" pitchFamily="34" charset="0"/>
              </a:rPr>
              <a:t>nào</a:t>
            </a:r>
            <a:r>
              <a:rPr lang="en-US" sz="3000" dirty="0">
                <a:latin typeface="+mj-lt"/>
                <a:cs typeface="Arial" panose="020B0604020202020204" pitchFamily="34" charset="0"/>
              </a:rPr>
              <a:t> </a:t>
            </a:r>
            <a:r>
              <a:rPr lang="en-US" sz="3000" dirty="0" err="1">
                <a:latin typeface="+mj-lt"/>
                <a:cs typeface="Arial" panose="020B0604020202020204" pitchFamily="34" charset="0"/>
              </a:rPr>
              <a:t>cũng</a:t>
            </a:r>
            <a:r>
              <a:rPr lang="en-US" sz="3000" dirty="0">
                <a:latin typeface="+mj-lt"/>
                <a:cs typeface="Arial" panose="020B0604020202020204" pitchFamily="34" charset="0"/>
              </a:rPr>
              <a:t> </a:t>
            </a:r>
            <a:r>
              <a:rPr lang="en-US" sz="3000" dirty="0" err="1">
                <a:latin typeface="+mj-lt"/>
                <a:cs typeface="Arial" panose="020B0604020202020204" pitchFamily="34" charset="0"/>
              </a:rPr>
              <a:t>đâm</a:t>
            </a:r>
            <a:r>
              <a:rPr lang="en-US" sz="3000" dirty="0">
                <a:latin typeface="+mj-lt"/>
                <a:cs typeface="Arial" panose="020B0604020202020204" pitchFamily="34" charset="0"/>
              </a:rPr>
              <a:t> </a:t>
            </a:r>
            <a:r>
              <a:rPr lang="en-US" sz="3000" dirty="0" err="1">
                <a:latin typeface="+mj-lt"/>
                <a:cs typeface="Arial" panose="020B0604020202020204" pitchFamily="34" charset="0"/>
              </a:rPr>
              <a:t>chồi</a:t>
            </a:r>
            <a:r>
              <a:rPr lang="en-US" sz="3000" dirty="0">
                <a:latin typeface="+mj-lt"/>
                <a:cs typeface="Arial" panose="020B0604020202020204" pitchFamily="34" charset="0"/>
              </a:rPr>
              <a:t> </a:t>
            </a:r>
            <a:r>
              <a:rPr lang="en-US" sz="3000" dirty="0" err="1">
                <a:latin typeface="+mj-lt"/>
                <a:cs typeface="Arial" panose="020B0604020202020204" pitchFamily="34" charset="0"/>
              </a:rPr>
              <a:t>nảy</a:t>
            </a:r>
            <a:r>
              <a:rPr lang="en-US" sz="3000" dirty="0">
                <a:latin typeface="+mj-lt"/>
                <a:cs typeface="Arial" panose="020B0604020202020204" pitchFamily="34" charset="0"/>
              </a:rPr>
              <a:t> </a:t>
            </a:r>
            <a:r>
              <a:rPr lang="en-US" sz="3000" dirty="0" err="1">
                <a:latin typeface="+mj-lt"/>
                <a:cs typeface="Arial" panose="020B0604020202020204" pitchFamily="34" charset="0"/>
              </a:rPr>
              <a:t>lộc</a:t>
            </a:r>
            <a:r>
              <a:rPr lang="en-US" sz="3000" dirty="0">
                <a:latin typeface="+mj-lt"/>
                <a:cs typeface="Arial" panose="020B0604020202020204" pitchFamily="34" charset="0"/>
              </a:rPr>
              <a:t>. Ai </a:t>
            </a:r>
            <a:r>
              <a:rPr lang="en-US" sz="3000" dirty="0" err="1">
                <a:latin typeface="+mj-lt"/>
                <a:cs typeface="Arial" panose="020B0604020202020204" pitchFamily="34" charset="0"/>
              </a:rPr>
              <a:t>cũng</a:t>
            </a:r>
            <a:r>
              <a:rPr lang="en-US" sz="3000" dirty="0">
                <a:latin typeface="+mj-lt"/>
                <a:cs typeface="Arial" panose="020B0604020202020204" pitchFamily="34" charset="0"/>
              </a:rPr>
              <a:t> </a:t>
            </a:r>
            <a:r>
              <a:rPr lang="en-US" sz="3000" dirty="0" err="1">
                <a:latin typeface="+mj-lt"/>
                <a:cs typeface="Arial" panose="020B0604020202020204" pitchFamily="34" charset="0"/>
              </a:rPr>
              <a:t>yêu</a:t>
            </a:r>
            <a:r>
              <a:rPr lang="en-US" sz="3000" dirty="0">
                <a:latin typeface="+mj-lt"/>
                <a:cs typeface="Arial" panose="020B0604020202020204" pitchFamily="34" charset="0"/>
              </a:rPr>
              <a:t> </a:t>
            </a:r>
            <a:r>
              <a:rPr lang="en-US" sz="3000" dirty="0" err="1">
                <a:latin typeface="+mj-lt"/>
                <a:cs typeface="Arial" panose="020B0604020202020204" pitchFamily="34" charset="0"/>
              </a:rPr>
              <a:t>quý</a:t>
            </a:r>
            <a:r>
              <a:rPr lang="en-US" sz="3000" dirty="0">
                <a:latin typeface="+mj-lt"/>
                <a:cs typeface="Arial" panose="020B0604020202020204" pitchFamily="34" charset="0"/>
              </a:rPr>
              <a:t> </a:t>
            </a:r>
            <a:r>
              <a:rPr lang="en-US" sz="3000" dirty="0" err="1">
                <a:latin typeface="+mj-lt"/>
                <a:cs typeface="Arial" panose="020B0604020202020204" pitchFamily="34" charset="0"/>
              </a:rPr>
              <a:t>chị</a:t>
            </a:r>
            <a:r>
              <a:rPr lang="en-US" sz="3000" dirty="0">
                <a:latin typeface="+mj-lt"/>
                <a:cs typeface="Arial" panose="020B0604020202020204" pitchFamily="34" charset="0"/>
              </a:rPr>
              <a:t>.</a:t>
            </a:r>
          </a:p>
          <a:p>
            <a:pPr algn="just">
              <a:spcAft>
                <a:spcPts val="600"/>
              </a:spcAft>
            </a:pPr>
            <a:r>
              <a:rPr lang="en-US" sz="3000">
                <a:latin typeface="+mj-lt"/>
                <a:cs typeface="Arial" panose="020B0604020202020204" pitchFamily="34" charset="0"/>
              </a:rPr>
              <a:t>2. Xuân </a:t>
            </a:r>
            <a:r>
              <a:rPr lang="en-US" sz="3000" dirty="0" err="1">
                <a:latin typeface="+mj-lt"/>
                <a:cs typeface="Arial" panose="020B0604020202020204" pitchFamily="34" charset="0"/>
              </a:rPr>
              <a:t>nói</a:t>
            </a:r>
            <a:r>
              <a:rPr lang="en-US" sz="3000" dirty="0">
                <a:latin typeface="+mj-lt"/>
                <a:cs typeface="Arial" panose="020B0604020202020204" pitchFamily="34" charset="0"/>
              </a:rPr>
              <a:t>:</a:t>
            </a:r>
          </a:p>
          <a:p>
            <a:pPr algn="just">
              <a:spcAft>
                <a:spcPts val="600"/>
              </a:spcAft>
            </a:pPr>
            <a:r>
              <a:rPr lang="en-US" sz="3000">
                <a:latin typeface="+mj-lt"/>
                <a:cs typeface="Arial" panose="020B0604020202020204" pitchFamily="34" charset="0"/>
              </a:rPr>
              <a:t>    - </a:t>
            </a:r>
            <a:r>
              <a:rPr lang="en-US" sz="3000" dirty="0" err="1">
                <a:latin typeface="+mj-lt"/>
                <a:cs typeface="Arial" panose="020B0604020202020204" pitchFamily="34" charset="0"/>
              </a:rPr>
              <a:t>Nhưng</a:t>
            </a:r>
            <a:r>
              <a:rPr lang="en-US" sz="3000" dirty="0">
                <a:latin typeface="+mj-lt"/>
                <a:cs typeface="Arial" panose="020B0604020202020204" pitchFamily="34" charset="0"/>
              </a:rPr>
              <a:t> </a:t>
            </a:r>
            <a:r>
              <a:rPr lang="en-US" sz="3000" dirty="0" err="1">
                <a:latin typeface="+mj-lt"/>
                <a:cs typeface="Arial" panose="020B0604020202020204" pitchFamily="34" charset="0"/>
              </a:rPr>
              <a:t>phải</a:t>
            </a:r>
            <a:r>
              <a:rPr lang="en-US" sz="3000" dirty="0">
                <a:latin typeface="+mj-lt"/>
                <a:cs typeface="Arial" panose="020B0604020202020204" pitchFamily="34" charset="0"/>
              </a:rPr>
              <a:t> </a:t>
            </a:r>
            <a:r>
              <a:rPr lang="en-US" sz="3000" dirty="0" err="1">
                <a:latin typeface="+mj-lt"/>
                <a:cs typeface="Arial" panose="020B0604020202020204" pitchFamily="34" charset="0"/>
              </a:rPr>
              <a:t>có</a:t>
            </a:r>
            <a:r>
              <a:rPr lang="en-US" sz="3000" dirty="0">
                <a:latin typeface="+mj-lt"/>
                <a:cs typeface="Arial" panose="020B0604020202020204" pitchFamily="34" charset="0"/>
              </a:rPr>
              <a:t> </a:t>
            </a:r>
            <a:r>
              <a:rPr lang="en-US" sz="3000" dirty="0" err="1">
                <a:latin typeface="+mj-lt"/>
                <a:cs typeface="Arial" panose="020B0604020202020204" pitchFamily="34" charset="0"/>
              </a:rPr>
              <a:t>nắng</a:t>
            </a:r>
            <a:r>
              <a:rPr lang="en-US" sz="3000" dirty="0">
                <a:latin typeface="+mj-lt"/>
                <a:cs typeface="Arial" panose="020B0604020202020204" pitchFamily="34" charset="0"/>
              </a:rPr>
              <a:t> </a:t>
            </a:r>
            <a:r>
              <a:rPr lang="en-US" sz="3000" dirty="0" err="1">
                <a:latin typeface="+mj-lt"/>
                <a:cs typeface="Arial" panose="020B0604020202020204" pitchFamily="34" charset="0"/>
              </a:rPr>
              <a:t>của</a:t>
            </a:r>
            <a:r>
              <a:rPr lang="en-US" sz="3000" dirty="0">
                <a:latin typeface="+mj-lt"/>
                <a:cs typeface="Arial" panose="020B0604020202020204" pitchFamily="34" charset="0"/>
              </a:rPr>
              <a:t> </a:t>
            </a:r>
            <a:r>
              <a:rPr lang="en-US" sz="3000" dirty="0" err="1">
                <a:latin typeface="+mj-lt"/>
                <a:cs typeface="Arial" panose="020B0604020202020204" pitchFamily="34" charset="0"/>
              </a:rPr>
              <a:t>em</a:t>
            </a:r>
            <a:r>
              <a:rPr lang="en-US" sz="3000" dirty="0">
                <a:latin typeface="+mj-lt"/>
                <a:cs typeface="Arial" panose="020B0604020202020204" pitchFamily="34" charset="0"/>
              </a:rPr>
              <a:t> </a:t>
            </a:r>
            <a:r>
              <a:rPr lang="en-US" sz="3000" dirty="0" err="1">
                <a:latin typeface="+mj-lt"/>
                <a:cs typeface="Arial" panose="020B0604020202020204" pitchFamily="34" charset="0"/>
              </a:rPr>
              <a:t>Hạ</a:t>
            </a:r>
            <a:r>
              <a:rPr lang="en-US" sz="3000" dirty="0">
                <a:latin typeface="+mj-lt"/>
                <a:cs typeface="Arial" panose="020B0604020202020204" pitchFamily="34" charset="0"/>
              </a:rPr>
              <a:t> </a:t>
            </a:r>
            <a:r>
              <a:rPr lang="en-US" sz="3000" dirty="0" err="1">
                <a:latin typeface="+mj-lt"/>
                <a:cs typeface="Arial" panose="020B0604020202020204" pitchFamily="34" charset="0"/>
              </a:rPr>
              <a:t>thì</a:t>
            </a:r>
            <a:r>
              <a:rPr lang="en-US" sz="3000" dirty="0">
                <a:latin typeface="+mj-lt"/>
                <a:cs typeface="Arial" panose="020B0604020202020204" pitchFamily="34" charset="0"/>
              </a:rPr>
              <a:t> </a:t>
            </a:r>
            <a:r>
              <a:rPr lang="en-US" sz="3000" dirty="0" err="1">
                <a:latin typeface="+mj-lt"/>
                <a:cs typeface="Arial" panose="020B0604020202020204" pitchFamily="34" charset="0"/>
              </a:rPr>
              <a:t>cây</a:t>
            </a:r>
            <a:r>
              <a:rPr lang="en-US" sz="3000" dirty="0">
                <a:latin typeface="+mj-lt"/>
                <a:cs typeface="Arial" panose="020B0604020202020204" pitchFamily="34" charset="0"/>
              </a:rPr>
              <a:t> </a:t>
            </a:r>
            <a:r>
              <a:rPr lang="en-US" sz="3000" dirty="0" err="1">
                <a:latin typeface="+mj-lt"/>
                <a:cs typeface="Arial" panose="020B0604020202020204" pitchFamily="34" charset="0"/>
              </a:rPr>
              <a:t>trong</a:t>
            </a:r>
            <a:r>
              <a:rPr lang="en-US" sz="3000" dirty="0">
                <a:latin typeface="+mj-lt"/>
                <a:cs typeface="Arial" panose="020B0604020202020204" pitchFamily="34" charset="0"/>
              </a:rPr>
              <a:t> </a:t>
            </a:r>
            <a:r>
              <a:rPr lang="en-US" sz="3000" dirty="0" err="1">
                <a:latin typeface="+mj-lt"/>
                <a:cs typeface="Arial" panose="020B0604020202020204" pitchFamily="34" charset="0"/>
              </a:rPr>
              <a:t>vườn</a:t>
            </a:r>
            <a:r>
              <a:rPr lang="en-US" sz="3000" dirty="0">
                <a:latin typeface="+mj-lt"/>
                <a:cs typeface="Arial" panose="020B0604020202020204" pitchFamily="34" charset="0"/>
              </a:rPr>
              <a:t> </a:t>
            </a:r>
            <a:r>
              <a:rPr lang="en-US" sz="3000" dirty="0" err="1">
                <a:latin typeface="+mj-lt"/>
                <a:cs typeface="Arial" panose="020B0604020202020204" pitchFamily="34" charset="0"/>
              </a:rPr>
              <a:t>mới</a:t>
            </a:r>
            <a:r>
              <a:rPr lang="en-US" sz="3000" dirty="0">
                <a:latin typeface="+mj-lt"/>
                <a:cs typeface="Arial" panose="020B0604020202020204" pitchFamily="34" charset="0"/>
              </a:rPr>
              <a:t> </a:t>
            </a:r>
            <a:r>
              <a:rPr lang="en-US" sz="3000" dirty="0" err="1">
                <a:latin typeface="+mj-lt"/>
                <a:cs typeface="Arial" panose="020B0604020202020204" pitchFamily="34" charset="0"/>
              </a:rPr>
              <a:t>đơm</a:t>
            </a:r>
            <a:r>
              <a:rPr lang="en-US" sz="3000" dirty="0">
                <a:latin typeface="+mj-lt"/>
                <a:cs typeface="Arial" panose="020B0604020202020204" pitchFamily="34" charset="0"/>
              </a:rPr>
              <a:t> </a:t>
            </a:r>
            <a:r>
              <a:rPr lang="en-US" sz="3000" dirty="0" err="1">
                <a:latin typeface="+mj-lt"/>
                <a:cs typeface="Arial" panose="020B0604020202020204" pitchFamily="34" charset="0"/>
              </a:rPr>
              <a:t>trái</a:t>
            </a:r>
            <a:r>
              <a:rPr lang="en-US" sz="3000" dirty="0">
                <a:latin typeface="+mj-lt"/>
                <a:cs typeface="Arial" panose="020B0604020202020204" pitchFamily="34" charset="0"/>
              </a:rPr>
              <a:t> </a:t>
            </a:r>
            <a:r>
              <a:rPr lang="en-US" sz="3000" dirty="0" err="1">
                <a:latin typeface="+mj-lt"/>
                <a:cs typeface="Arial" panose="020B0604020202020204" pitchFamily="34" charset="0"/>
              </a:rPr>
              <a:t>ngọt</a:t>
            </a:r>
            <a:r>
              <a:rPr lang="en-US" sz="3000" dirty="0">
                <a:latin typeface="+mj-lt"/>
                <a:cs typeface="Arial" panose="020B0604020202020204" pitchFamily="34" charset="0"/>
              </a:rPr>
              <a:t>. </a:t>
            </a:r>
            <a:r>
              <a:rPr lang="en-US" sz="3000" dirty="0" err="1">
                <a:latin typeface="+mj-lt"/>
                <a:cs typeface="Arial" panose="020B0604020202020204" pitchFamily="34" charset="0"/>
              </a:rPr>
              <a:t>Có</a:t>
            </a:r>
            <a:r>
              <a:rPr lang="en-US" sz="3000" dirty="0">
                <a:latin typeface="+mj-lt"/>
                <a:cs typeface="Arial" panose="020B0604020202020204" pitchFamily="34" charset="0"/>
              </a:rPr>
              <a:t> </a:t>
            </a:r>
            <a:r>
              <a:rPr lang="en-US" sz="3000" dirty="0" err="1">
                <a:latin typeface="+mj-lt"/>
                <a:cs typeface="Arial" panose="020B0604020202020204" pitchFamily="34" charset="0"/>
              </a:rPr>
              <a:t>em</a:t>
            </a:r>
            <a:r>
              <a:rPr lang="en-US" sz="3000" dirty="0">
                <a:latin typeface="+mj-lt"/>
                <a:cs typeface="Arial" panose="020B0604020202020204" pitchFamily="34" charset="0"/>
              </a:rPr>
              <a:t> </a:t>
            </a:r>
            <a:r>
              <a:rPr lang="en-US" sz="3000" dirty="0" err="1">
                <a:latin typeface="+mj-lt"/>
                <a:cs typeface="Arial" panose="020B0604020202020204" pitchFamily="34" charset="0"/>
              </a:rPr>
              <a:t>Hạ</a:t>
            </a:r>
            <a:r>
              <a:rPr lang="en-US" sz="3000" dirty="0">
                <a:latin typeface="+mj-lt"/>
                <a:cs typeface="Arial" panose="020B0604020202020204" pitchFamily="34" charset="0"/>
              </a:rPr>
              <a:t>, </a:t>
            </a:r>
            <a:r>
              <a:rPr lang="en-US" sz="3000" dirty="0" err="1">
                <a:latin typeface="+mj-lt"/>
                <a:cs typeface="Arial" panose="020B0604020202020204" pitchFamily="34" charset="0"/>
              </a:rPr>
              <a:t>các</a:t>
            </a:r>
            <a:r>
              <a:rPr lang="en-US" sz="3000" dirty="0">
                <a:latin typeface="+mj-lt"/>
                <a:cs typeface="Arial" panose="020B0604020202020204" pitchFamily="34" charset="0"/>
              </a:rPr>
              <a:t> </a:t>
            </a:r>
            <a:r>
              <a:rPr lang="en-US" sz="3000" dirty="0" err="1">
                <a:latin typeface="+mj-lt"/>
                <a:cs typeface="Arial" panose="020B0604020202020204" pitchFamily="34" charset="0"/>
              </a:rPr>
              <a:t>cô</a:t>
            </a:r>
            <a:r>
              <a:rPr lang="en-US" sz="3000" dirty="0">
                <a:latin typeface="+mj-lt"/>
                <a:cs typeface="Arial" panose="020B0604020202020204" pitchFamily="34" charset="0"/>
              </a:rPr>
              <a:t> </a:t>
            </a:r>
            <a:r>
              <a:rPr lang="en-US" sz="3000" dirty="0" err="1">
                <a:latin typeface="+mj-lt"/>
                <a:cs typeface="Arial" panose="020B0604020202020204" pitchFamily="34" charset="0"/>
              </a:rPr>
              <a:t>cậu</a:t>
            </a:r>
            <a:r>
              <a:rPr lang="en-US" sz="3000" dirty="0">
                <a:latin typeface="+mj-lt"/>
                <a:cs typeface="Arial" panose="020B0604020202020204" pitchFamily="34" charset="0"/>
              </a:rPr>
              <a:t> </a:t>
            </a:r>
            <a:r>
              <a:rPr lang="en-US" sz="3000" dirty="0" err="1">
                <a:latin typeface="+mj-lt"/>
                <a:cs typeface="Arial" panose="020B0604020202020204" pitchFamily="34" charset="0"/>
              </a:rPr>
              <a:t>học</a:t>
            </a:r>
            <a:r>
              <a:rPr lang="en-US" sz="3000" dirty="0">
                <a:latin typeface="+mj-lt"/>
                <a:cs typeface="Arial" panose="020B0604020202020204" pitchFamily="34" charset="0"/>
              </a:rPr>
              <a:t> </a:t>
            </a:r>
            <a:r>
              <a:rPr lang="en-US" sz="3000" dirty="0" err="1">
                <a:latin typeface="+mj-lt"/>
                <a:cs typeface="Arial" panose="020B0604020202020204" pitchFamily="34" charset="0"/>
              </a:rPr>
              <a:t>trò</a:t>
            </a:r>
            <a:r>
              <a:rPr lang="en-US" sz="3000" dirty="0">
                <a:latin typeface="+mj-lt"/>
                <a:cs typeface="Arial" panose="020B0604020202020204" pitchFamily="34" charset="0"/>
              </a:rPr>
              <a:t> </a:t>
            </a:r>
            <a:r>
              <a:rPr lang="en-US" sz="3000" dirty="0" err="1">
                <a:latin typeface="+mj-lt"/>
                <a:cs typeface="Arial" panose="020B0604020202020204" pitchFamily="34" charset="0"/>
              </a:rPr>
              <a:t>mới</a:t>
            </a:r>
            <a:r>
              <a:rPr lang="en-US" sz="3000" dirty="0">
                <a:latin typeface="+mj-lt"/>
                <a:cs typeface="Arial" panose="020B0604020202020204" pitchFamily="34" charset="0"/>
              </a:rPr>
              <a:t> </a:t>
            </a:r>
            <a:r>
              <a:rPr lang="en-US" sz="3000" dirty="0" err="1">
                <a:latin typeface="+mj-lt"/>
                <a:cs typeface="Arial" panose="020B0604020202020204" pitchFamily="34" charset="0"/>
              </a:rPr>
              <a:t>được</a:t>
            </a:r>
            <a:r>
              <a:rPr lang="en-US" sz="3000" dirty="0">
                <a:latin typeface="+mj-lt"/>
                <a:cs typeface="Arial" panose="020B0604020202020204" pitchFamily="34" charset="0"/>
              </a:rPr>
              <a:t> </a:t>
            </a:r>
            <a:r>
              <a:rPr lang="en-US" sz="3000" dirty="0" err="1">
                <a:latin typeface="+mj-lt"/>
                <a:cs typeface="Arial" panose="020B0604020202020204" pitchFamily="34" charset="0"/>
              </a:rPr>
              <a:t>nghỉ</a:t>
            </a:r>
            <a:r>
              <a:rPr lang="en-US" sz="3000" dirty="0">
                <a:latin typeface="+mj-lt"/>
                <a:cs typeface="Arial" panose="020B0604020202020204" pitchFamily="34" charset="0"/>
              </a:rPr>
              <a:t> </a:t>
            </a:r>
            <a:r>
              <a:rPr lang="en-US" sz="3000" dirty="0" err="1">
                <a:latin typeface="+mj-lt"/>
                <a:cs typeface="Arial" panose="020B0604020202020204" pitchFamily="34" charset="0"/>
              </a:rPr>
              <a:t>hè</a:t>
            </a:r>
            <a:r>
              <a:rPr lang="en-US" sz="3000" dirty="0">
                <a:latin typeface="+mj-lt"/>
                <a:cs typeface="Arial" panose="020B0604020202020204" pitchFamily="34" charset="0"/>
              </a:rPr>
              <a:t>.</a:t>
            </a:r>
          </a:p>
        </p:txBody>
      </p:sp>
      <p:sp>
        <p:nvSpPr>
          <p:cNvPr id="17" name="Hình chữ nhật: Góc Tròn 16">
            <a:extLst>
              <a:ext uri="{FF2B5EF4-FFF2-40B4-BE49-F238E27FC236}">
                <a16:creationId xmlns:a16="http://schemas.microsoft.com/office/drawing/2014/main" id="{FA5CA000-7607-47F7-B247-1C1F1C209C5C}"/>
              </a:ext>
            </a:extLst>
          </p:cNvPr>
          <p:cNvSpPr/>
          <p:nvPr/>
        </p:nvSpPr>
        <p:spPr>
          <a:xfrm>
            <a:off x="2374710" y="518615"/>
            <a:ext cx="3548418" cy="46629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Đọc lại nội dung câu chuyện</a:t>
            </a:r>
          </a:p>
        </p:txBody>
      </p:sp>
    </p:spTree>
    <p:extLst>
      <p:ext uri="{BB962C8B-B14F-4D97-AF65-F5344CB8AC3E}">
        <p14:creationId xmlns:p14="http://schemas.microsoft.com/office/powerpoint/2010/main" val="3774028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barn(inVertical)">
                                      <p:cBhvr>
                                        <p:cTn id="7" dur="500"/>
                                        <p:tgtEl>
                                          <p:spTgt spid="16">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barn(inVertical)">
                                      <p:cBhvr>
                                        <p:cTn id="10" dur="500"/>
                                        <p:tgtEl>
                                          <p:spTgt spid="16">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barn(inVertical)">
                                      <p:cBhvr>
                                        <p:cTn id="13" dur="500"/>
                                        <p:tgtEl>
                                          <p:spTgt spid="16">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barn(inVertical)">
                                      <p:cBhvr>
                                        <p:cTn id="16" dur="500"/>
                                        <p:tgtEl>
                                          <p:spTgt spid="1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AC5ABDE0-8491-4E6D-82EC-0D2EFCEE75E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027898">
            <a:off x="11273503" y="254902"/>
            <a:ext cx="767585" cy="1649108"/>
          </a:xfrm>
          <a:prstGeom prst="rect">
            <a:avLst/>
          </a:prstGeom>
        </p:spPr>
      </p:pic>
      <p:pic>
        <p:nvPicPr>
          <p:cNvPr id="7" name="Picture 11">
            <a:extLst>
              <a:ext uri="{FF2B5EF4-FFF2-40B4-BE49-F238E27FC236}">
                <a16:creationId xmlns:a16="http://schemas.microsoft.com/office/drawing/2014/main" id="{63C5B4D1-D0A7-464D-9807-749F60A69F3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1747091" y="2027121"/>
            <a:ext cx="435222" cy="427309"/>
          </a:xfrm>
          <a:prstGeom prst="rect">
            <a:avLst/>
          </a:prstGeom>
        </p:spPr>
      </p:pic>
      <p:pic>
        <p:nvPicPr>
          <p:cNvPr id="8" name="Picture 12">
            <a:extLst>
              <a:ext uri="{FF2B5EF4-FFF2-40B4-BE49-F238E27FC236}">
                <a16:creationId xmlns:a16="http://schemas.microsoft.com/office/drawing/2014/main" id="{C8FD57FB-77CE-486B-AFC8-A884548AC614}"/>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300666">
            <a:off x="10184023" y="408953"/>
            <a:ext cx="618498" cy="607253"/>
          </a:xfrm>
          <a:prstGeom prst="rect">
            <a:avLst/>
          </a:prstGeom>
        </p:spPr>
      </p:pic>
      <p:pic>
        <p:nvPicPr>
          <p:cNvPr id="9" name="Picture 13">
            <a:extLst>
              <a:ext uri="{FF2B5EF4-FFF2-40B4-BE49-F238E27FC236}">
                <a16:creationId xmlns:a16="http://schemas.microsoft.com/office/drawing/2014/main" id="{F26DBA32-EA95-47F2-A64E-282EEEF94973}"/>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988567" flipH="1" flipV="1">
            <a:off x="631547" y="-111108"/>
            <a:ext cx="1161763" cy="2306724"/>
          </a:xfrm>
          <a:prstGeom prst="rect">
            <a:avLst/>
          </a:prstGeom>
        </p:spPr>
      </p:pic>
      <p:pic>
        <p:nvPicPr>
          <p:cNvPr id="10" name="Picture 14">
            <a:extLst>
              <a:ext uri="{FF2B5EF4-FFF2-40B4-BE49-F238E27FC236}">
                <a16:creationId xmlns:a16="http://schemas.microsoft.com/office/drawing/2014/main" id="{58705679-50F1-4275-A2E3-F30D82ECDFF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5452752" flipH="1" flipV="1">
            <a:off x="1251712" y="5356164"/>
            <a:ext cx="1197321" cy="2377324"/>
          </a:xfrm>
          <a:prstGeom prst="rect">
            <a:avLst/>
          </a:prstGeom>
        </p:spPr>
      </p:pic>
      <p:pic>
        <p:nvPicPr>
          <p:cNvPr id="11" name="Picture 15">
            <a:extLst>
              <a:ext uri="{FF2B5EF4-FFF2-40B4-BE49-F238E27FC236}">
                <a16:creationId xmlns:a16="http://schemas.microsoft.com/office/drawing/2014/main" id="{8F64969D-AFC9-41BF-84C2-FADE086782A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670734" flipH="1" flipV="1">
            <a:off x="10293187" y="5201843"/>
            <a:ext cx="1291802" cy="2564920"/>
          </a:xfrm>
          <a:prstGeom prst="rect">
            <a:avLst/>
          </a:prstGeom>
        </p:spPr>
      </p:pic>
      <p:grpSp>
        <p:nvGrpSpPr>
          <p:cNvPr id="12" name="Group 16">
            <a:extLst>
              <a:ext uri="{FF2B5EF4-FFF2-40B4-BE49-F238E27FC236}">
                <a16:creationId xmlns:a16="http://schemas.microsoft.com/office/drawing/2014/main" id="{6981875A-43D1-44C9-A31D-F96C95E6B042}"/>
              </a:ext>
            </a:extLst>
          </p:cNvPr>
          <p:cNvGrpSpPr/>
          <p:nvPr/>
        </p:nvGrpSpPr>
        <p:grpSpPr>
          <a:xfrm>
            <a:off x="1174420" y="984913"/>
            <a:ext cx="229877" cy="229877"/>
            <a:chOff x="0" y="0"/>
            <a:chExt cx="6350000" cy="6350000"/>
          </a:xfrm>
        </p:grpSpPr>
        <p:sp>
          <p:nvSpPr>
            <p:cNvPr id="13" name="Freeform 17">
              <a:extLst>
                <a:ext uri="{FF2B5EF4-FFF2-40B4-BE49-F238E27FC236}">
                  <a16:creationId xmlns:a16="http://schemas.microsoft.com/office/drawing/2014/main" id="{0F1A3C0D-1657-43DD-B077-78DB9EA96A4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B4B4B"/>
            </a:solidFill>
          </p:spPr>
        </p:sp>
      </p:grpSp>
      <p:sp>
        <p:nvSpPr>
          <p:cNvPr id="17" name="TextBox 1">
            <a:extLst>
              <a:ext uri="{FF2B5EF4-FFF2-40B4-BE49-F238E27FC236}">
                <a16:creationId xmlns:a16="http://schemas.microsoft.com/office/drawing/2014/main" id="{2941C62B-136B-4497-B1CD-E80CD5E14DBD}"/>
              </a:ext>
            </a:extLst>
          </p:cNvPr>
          <p:cNvSpPr txBox="1"/>
          <p:nvPr/>
        </p:nvSpPr>
        <p:spPr>
          <a:xfrm>
            <a:off x="415437" y="1639921"/>
            <a:ext cx="11361125" cy="4170372"/>
          </a:xfrm>
          <a:prstGeom prst="rect">
            <a:avLst/>
          </a:prstGeom>
          <a:noFill/>
        </p:spPr>
        <p:txBody>
          <a:bodyPr wrap="square" rtlCol="0">
            <a:spAutoFit/>
          </a:bodyPr>
          <a:lstStyle/>
          <a:p>
            <a:pPr algn="just">
              <a:spcAft>
                <a:spcPts val="600"/>
              </a:spcAft>
            </a:pPr>
            <a:r>
              <a:rPr lang="en-US" sz="3000">
                <a:latin typeface="+mj-lt"/>
                <a:cs typeface="Arial" panose="020B0604020202020204" pitchFamily="34" charset="0"/>
              </a:rPr>
              <a:t>3. Cô nàng Hạ tinh nghịch xen vào:</a:t>
            </a:r>
          </a:p>
          <a:p>
            <a:pPr algn="just">
              <a:spcAft>
                <a:spcPts val="600"/>
              </a:spcAft>
            </a:pPr>
            <a:r>
              <a:rPr lang="en-US" sz="3000">
                <a:latin typeface="+mj-lt"/>
                <a:cs typeface="Arial" panose="020B0604020202020204" pitchFamily="34" charset="0"/>
              </a:rPr>
              <a:t>    - Thế mà thiếu nhi lại thích em Thu nhất. Không có Thu, làm sao có đêm trăng rước đèn, phá cỗ…</a:t>
            </a:r>
          </a:p>
          <a:p>
            <a:pPr algn="just">
              <a:spcAft>
                <a:spcPts val="600"/>
              </a:spcAft>
            </a:pPr>
            <a:r>
              <a:rPr lang="en-US" sz="3000">
                <a:latin typeface="+mj-lt"/>
                <a:cs typeface="Arial" panose="020B0604020202020204" pitchFamily="34" charset="0"/>
              </a:rPr>
              <a:t>4. Đông giọng buồn buồn:</a:t>
            </a:r>
          </a:p>
          <a:p>
            <a:pPr algn="just">
              <a:spcAft>
                <a:spcPts val="600"/>
              </a:spcAft>
            </a:pPr>
            <a:r>
              <a:rPr lang="en-US" sz="3000">
                <a:latin typeface="+mj-lt"/>
                <a:cs typeface="Arial" panose="020B0604020202020204" pitchFamily="34" charset="0"/>
              </a:rPr>
              <a:t>   - Chỉ có em là chẳng ai yêu.</a:t>
            </a:r>
          </a:p>
          <a:p>
            <a:pPr algn="just">
              <a:spcAft>
                <a:spcPts val="600"/>
              </a:spcAft>
            </a:pPr>
            <a:r>
              <a:rPr lang="en-US" sz="3000">
                <a:latin typeface="+mj-lt"/>
                <a:cs typeface="Arial" panose="020B0604020202020204" pitchFamily="34" charset="0"/>
              </a:rPr>
              <a:t>    Thu đặt tay lên vai Đông, thủ thỉ:</a:t>
            </a:r>
          </a:p>
          <a:p>
            <a:pPr algn="just">
              <a:spcAft>
                <a:spcPts val="600"/>
              </a:spcAft>
            </a:pPr>
            <a:r>
              <a:rPr lang="en-US" sz="3000">
                <a:latin typeface="+mj-lt"/>
                <a:cs typeface="Arial" panose="020B0604020202020204" pitchFamily="34" charset="0"/>
              </a:rPr>
              <a:t>   - Có em mới có giấc ngủ ấm trong chăn. Sao mọi người lại không thích em được?</a:t>
            </a:r>
            <a:endParaRPr lang="en-US" sz="3000" dirty="0">
              <a:latin typeface="+mj-lt"/>
              <a:cs typeface="Arial" panose="020B0604020202020204" pitchFamily="34" charset="0"/>
            </a:endParaRPr>
          </a:p>
        </p:txBody>
      </p:sp>
    </p:spTree>
    <p:extLst>
      <p:ext uri="{BB962C8B-B14F-4D97-AF65-F5344CB8AC3E}">
        <p14:creationId xmlns:p14="http://schemas.microsoft.com/office/powerpoint/2010/main" val="1028798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7">
                                            <p:txEl>
                                              <p:pRg st="1" end="1"/>
                                            </p:txEl>
                                          </p:spTgt>
                                        </p:tgtEl>
                                        <p:attrNameLst>
                                          <p:attrName>style.visibility</p:attrName>
                                        </p:attrNameLst>
                                      </p:cBhvr>
                                      <p:to>
                                        <p:strVal val="visible"/>
                                      </p:to>
                                    </p:set>
                                    <p:animEffect transition="in" filter="barn(inVertical)">
                                      <p:cBhvr>
                                        <p:cTn id="10" dur="500"/>
                                        <p:tgtEl>
                                          <p:spTgt spid="17">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animEffect transition="in" filter="barn(inVertical)">
                                      <p:cBhvr>
                                        <p:cTn id="13" dur="500"/>
                                        <p:tgtEl>
                                          <p:spTgt spid="17">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7">
                                            <p:txEl>
                                              <p:pRg st="3" end="3"/>
                                            </p:txEl>
                                          </p:spTgt>
                                        </p:tgtEl>
                                        <p:attrNameLst>
                                          <p:attrName>style.visibility</p:attrName>
                                        </p:attrNameLst>
                                      </p:cBhvr>
                                      <p:to>
                                        <p:strVal val="visible"/>
                                      </p:to>
                                    </p:set>
                                    <p:animEffect transition="in" filter="barn(inVertical)">
                                      <p:cBhvr>
                                        <p:cTn id="16" dur="500"/>
                                        <p:tgtEl>
                                          <p:spTgt spid="17">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17">
                                            <p:txEl>
                                              <p:pRg st="4" end="4"/>
                                            </p:txEl>
                                          </p:spTgt>
                                        </p:tgtEl>
                                        <p:attrNameLst>
                                          <p:attrName>style.visibility</p:attrName>
                                        </p:attrNameLst>
                                      </p:cBhvr>
                                      <p:to>
                                        <p:strVal val="visible"/>
                                      </p:to>
                                    </p:set>
                                    <p:animEffect transition="in" filter="barn(inVertical)">
                                      <p:cBhvr>
                                        <p:cTn id="19" dur="500"/>
                                        <p:tgtEl>
                                          <p:spTgt spid="17">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17">
                                            <p:txEl>
                                              <p:pRg st="5" end="5"/>
                                            </p:txEl>
                                          </p:spTgt>
                                        </p:tgtEl>
                                        <p:attrNameLst>
                                          <p:attrName>style.visibility</p:attrName>
                                        </p:attrNameLst>
                                      </p:cBhvr>
                                      <p:to>
                                        <p:strVal val="visible"/>
                                      </p:to>
                                    </p:set>
                                    <p:animEffect transition="in" filter="barn(inVertical)">
                                      <p:cBhvr>
                                        <p:cTn id="22" dur="500"/>
                                        <p:tgtEl>
                                          <p:spTgt spid="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5C97B957-837C-485A-B670-6B5748DDEAE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8027898">
            <a:off x="11273503" y="254902"/>
            <a:ext cx="767585" cy="1649108"/>
          </a:xfrm>
          <a:prstGeom prst="rect">
            <a:avLst/>
          </a:prstGeom>
        </p:spPr>
      </p:pic>
      <p:pic>
        <p:nvPicPr>
          <p:cNvPr id="7" name="Picture 11">
            <a:extLst>
              <a:ext uri="{FF2B5EF4-FFF2-40B4-BE49-F238E27FC236}">
                <a16:creationId xmlns:a16="http://schemas.microsoft.com/office/drawing/2014/main" id="{4DE28EB4-957D-4D9C-B008-0654AD51B4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700000">
            <a:off x="11747091" y="2027121"/>
            <a:ext cx="435222" cy="427309"/>
          </a:xfrm>
          <a:prstGeom prst="rect">
            <a:avLst/>
          </a:prstGeom>
        </p:spPr>
      </p:pic>
      <p:pic>
        <p:nvPicPr>
          <p:cNvPr id="8" name="Picture 12">
            <a:extLst>
              <a:ext uri="{FF2B5EF4-FFF2-40B4-BE49-F238E27FC236}">
                <a16:creationId xmlns:a16="http://schemas.microsoft.com/office/drawing/2014/main" id="{D2F281B5-AB86-41A8-AA2D-5D18FB2BB05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300666">
            <a:off x="10184023" y="408953"/>
            <a:ext cx="618498" cy="607253"/>
          </a:xfrm>
          <a:prstGeom prst="rect">
            <a:avLst/>
          </a:prstGeom>
        </p:spPr>
      </p:pic>
      <p:pic>
        <p:nvPicPr>
          <p:cNvPr id="9" name="Picture 13">
            <a:extLst>
              <a:ext uri="{FF2B5EF4-FFF2-40B4-BE49-F238E27FC236}">
                <a16:creationId xmlns:a16="http://schemas.microsoft.com/office/drawing/2014/main" id="{9984E992-12F1-4F4C-96B3-4DFCE1B625FA}"/>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988567" flipH="1" flipV="1">
            <a:off x="594049" y="-360596"/>
            <a:ext cx="1161763" cy="2306724"/>
          </a:xfrm>
          <a:prstGeom prst="rect">
            <a:avLst/>
          </a:prstGeom>
        </p:spPr>
      </p:pic>
      <p:pic>
        <p:nvPicPr>
          <p:cNvPr id="10" name="Picture 14">
            <a:extLst>
              <a:ext uri="{FF2B5EF4-FFF2-40B4-BE49-F238E27FC236}">
                <a16:creationId xmlns:a16="http://schemas.microsoft.com/office/drawing/2014/main" id="{AD304283-0033-4208-A691-B122DB55D14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15452752" flipH="1" flipV="1">
            <a:off x="1251712" y="5356164"/>
            <a:ext cx="1197321" cy="2377324"/>
          </a:xfrm>
          <a:prstGeom prst="rect">
            <a:avLst/>
          </a:prstGeom>
        </p:spPr>
      </p:pic>
      <p:pic>
        <p:nvPicPr>
          <p:cNvPr id="11" name="Picture 15">
            <a:extLst>
              <a:ext uri="{FF2B5EF4-FFF2-40B4-BE49-F238E27FC236}">
                <a16:creationId xmlns:a16="http://schemas.microsoft.com/office/drawing/2014/main" id="{F3E67C3B-F41A-4EC0-81B3-CEC142669BC9}"/>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670734" flipH="1" flipV="1">
            <a:off x="10293187" y="5201843"/>
            <a:ext cx="1291802" cy="2564920"/>
          </a:xfrm>
          <a:prstGeom prst="rect">
            <a:avLst/>
          </a:prstGeom>
        </p:spPr>
      </p:pic>
      <p:grpSp>
        <p:nvGrpSpPr>
          <p:cNvPr id="12" name="Group 16">
            <a:extLst>
              <a:ext uri="{FF2B5EF4-FFF2-40B4-BE49-F238E27FC236}">
                <a16:creationId xmlns:a16="http://schemas.microsoft.com/office/drawing/2014/main" id="{02C3EAA3-D750-4E8E-B33E-8364A2E3A5D6}"/>
              </a:ext>
            </a:extLst>
          </p:cNvPr>
          <p:cNvGrpSpPr/>
          <p:nvPr/>
        </p:nvGrpSpPr>
        <p:grpSpPr>
          <a:xfrm>
            <a:off x="1174420" y="984913"/>
            <a:ext cx="229877" cy="229877"/>
            <a:chOff x="0" y="0"/>
            <a:chExt cx="6350000" cy="6350000"/>
          </a:xfrm>
        </p:grpSpPr>
        <p:sp>
          <p:nvSpPr>
            <p:cNvPr id="13" name="Freeform 17">
              <a:extLst>
                <a:ext uri="{FF2B5EF4-FFF2-40B4-BE49-F238E27FC236}">
                  <a16:creationId xmlns:a16="http://schemas.microsoft.com/office/drawing/2014/main" id="{0F469E23-69D3-4885-BBC6-7B5F503D7FC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DB4B4B"/>
            </a:solidFill>
          </p:spPr>
        </p:sp>
      </p:grpSp>
      <p:sp>
        <p:nvSpPr>
          <p:cNvPr id="17" name="TextBox 1">
            <a:extLst>
              <a:ext uri="{FF2B5EF4-FFF2-40B4-BE49-F238E27FC236}">
                <a16:creationId xmlns:a16="http://schemas.microsoft.com/office/drawing/2014/main" id="{E7676D5C-22AE-4C4E-A55D-DCCAA0DD7776}"/>
              </a:ext>
            </a:extLst>
          </p:cNvPr>
          <p:cNvSpPr txBox="1"/>
          <p:nvPr/>
        </p:nvSpPr>
        <p:spPr>
          <a:xfrm>
            <a:off x="296170" y="1659185"/>
            <a:ext cx="11361125" cy="3754874"/>
          </a:xfrm>
          <a:prstGeom prst="rect">
            <a:avLst/>
          </a:prstGeom>
          <a:noFill/>
        </p:spPr>
        <p:txBody>
          <a:bodyPr wrap="square" rtlCol="0">
            <a:spAutoFit/>
          </a:bodyPr>
          <a:lstStyle/>
          <a:p>
            <a:pPr algn="just">
              <a:spcAft>
                <a:spcPts val="600"/>
              </a:spcAft>
            </a:pPr>
            <a:r>
              <a:rPr lang="en-US" sz="3000">
                <a:latin typeface="+mj-lt"/>
                <a:cs typeface="Arial" panose="020B0604020202020204" pitchFamily="34" charset="0"/>
              </a:rPr>
              <a:t>5. Bốn nàng tiên mải chuyện trò, không biết bà Đất đã đến bên cạnh. Bà vui vẻ góp chuyện:</a:t>
            </a:r>
          </a:p>
          <a:p>
            <a:pPr algn="just">
              <a:spcAft>
                <a:spcPts val="600"/>
              </a:spcAft>
            </a:pPr>
            <a:r>
              <a:rPr lang="en-US" sz="3000">
                <a:latin typeface="+mj-lt"/>
                <a:cs typeface="Arial" panose="020B0604020202020204" pitchFamily="34" charset="0"/>
              </a:rPr>
              <a:t>    - Các cháu mỗi người một vẻ. Xuân làm cho cây lá tươi tốt. Hạ cho trái ngọt, hoa thơm. Thu làm cho trời xanh cao, cho học sinh nhớ ngày tựu trường. Đông ấp ủ mầm sống để xuân về cây cối đâm chồi nảy lộc. Các cháu đều có ích, đều đáng yêu.</a:t>
            </a:r>
          </a:p>
          <a:p>
            <a:pPr algn="r"/>
            <a:r>
              <a:rPr lang="en-US" sz="2000">
                <a:latin typeface="+mj-lt"/>
                <a:cs typeface="Arial" panose="020B0604020202020204" pitchFamily="34" charset="0"/>
              </a:rPr>
              <a:t>Theo TỪ NGUYÊN TĨNH</a:t>
            </a:r>
            <a:endParaRPr lang="en-US" sz="2000" dirty="0">
              <a:latin typeface="+mj-lt"/>
              <a:cs typeface="Arial" panose="020B0604020202020204" pitchFamily="34" charset="0"/>
            </a:endParaRPr>
          </a:p>
        </p:txBody>
      </p:sp>
    </p:spTree>
    <p:extLst>
      <p:ext uri="{BB962C8B-B14F-4D97-AF65-F5344CB8AC3E}">
        <p14:creationId xmlns:p14="http://schemas.microsoft.com/office/powerpoint/2010/main" val="1213890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barn(inVertical)">
                                      <p:cBhvr>
                                        <p:cTn id="7" dur="500"/>
                                        <p:tgtEl>
                                          <p:spTgt spid="1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7">
                                            <p:txEl>
                                              <p:pRg st="1" end="1"/>
                                            </p:txEl>
                                          </p:spTgt>
                                        </p:tgtEl>
                                        <p:attrNameLst>
                                          <p:attrName>style.visibility</p:attrName>
                                        </p:attrNameLst>
                                      </p:cBhvr>
                                      <p:to>
                                        <p:strVal val="visible"/>
                                      </p:to>
                                    </p:set>
                                    <p:animEffect transition="in" filter="barn(inVertical)">
                                      <p:cBhvr>
                                        <p:cTn id="10" dur="500"/>
                                        <p:tgtEl>
                                          <p:spTgt spid="17">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17">
                                            <p:txEl>
                                              <p:pRg st="2" end="2"/>
                                            </p:txEl>
                                          </p:spTgt>
                                        </p:tgtEl>
                                        <p:attrNameLst>
                                          <p:attrName>style.visibility</p:attrName>
                                        </p:attrNameLst>
                                      </p:cBhvr>
                                      <p:to>
                                        <p:strVal val="visible"/>
                                      </p:to>
                                    </p:set>
                                    <p:animEffect transition="in" filter="barn(inVertical)">
                                      <p:cBhvr>
                                        <p:cTn id="13"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a:extLst>
              <a:ext uri="{FF2B5EF4-FFF2-40B4-BE49-F238E27FC236}">
                <a16:creationId xmlns:a16="http://schemas.microsoft.com/office/drawing/2014/main" id="{EA7DFA14-657C-4376-AED5-AC140AA9DACD}"/>
              </a:ext>
            </a:extLst>
          </p:cNvPr>
          <p:cNvPicPr>
            <a:picLocks noChangeAspect="1"/>
          </p:cNvPicPr>
          <p:nvPr/>
        </p:nvPicPr>
        <p:blipFill rotWithShape="1">
          <a:blip r:embed="rId2">
            <a:extLst>
              <a:ext uri="{28A0092B-C50C-407E-A947-70E740481C1C}">
                <a14:useLocalDpi xmlns:a14="http://schemas.microsoft.com/office/drawing/2010/main" val="0"/>
              </a:ext>
            </a:extLst>
          </a:blip>
          <a:srcRect b="14746"/>
          <a:stretch/>
        </p:blipFill>
        <p:spPr>
          <a:xfrm>
            <a:off x="3179253" y="1379417"/>
            <a:ext cx="5833494" cy="4535876"/>
          </a:xfrm>
          <a:prstGeom prst="rect">
            <a:avLst/>
          </a:prstGeom>
        </p:spPr>
      </p:pic>
      <p:sp>
        <p:nvSpPr>
          <p:cNvPr id="5" name="TextBox 13">
            <a:extLst>
              <a:ext uri="{FF2B5EF4-FFF2-40B4-BE49-F238E27FC236}">
                <a16:creationId xmlns:a16="http://schemas.microsoft.com/office/drawing/2014/main" id="{9EB9876D-F430-4036-99DF-B0739EE5B426}"/>
              </a:ext>
            </a:extLst>
          </p:cNvPr>
          <p:cNvSpPr txBox="1"/>
          <p:nvPr/>
        </p:nvSpPr>
        <p:spPr>
          <a:xfrm>
            <a:off x="3289134" y="6106361"/>
            <a:ext cx="6106657" cy="584775"/>
          </a:xfrm>
          <a:prstGeom prst="rect">
            <a:avLst/>
          </a:prstGeom>
          <a:noFill/>
        </p:spPr>
        <p:txBody>
          <a:bodyPr wrap="square" rtlCol="0">
            <a:spAutoFit/>
          </a:bodyPr>
          <a:lstStyle/>
          <a:p>
            <a:pPr algn="ctr"/>
            <a:r>
              <a:rPr lang="en-US" sz="3200" dirty="0" err="1">
                <a:latin typeface="+mj-lt"/>
                <a:cs typeface="Arial" panose="020B0604020202020204" pitchFamily="34" charset="0"/>
              </a:rPr>
              <a:t>Đông</a:t>
            </a:r>
            <a:r>
              <a:rPr lang="en-US" sz="3200" dirty="0">
                <a:latin typeface="+mj-lt"/>
                <a:cs typeface="Arial" panose="020B0604020202020204" pitchFamily="34" charset="0"/>
              </a:rPr>
              <a:t> </a:t>
            </a:r>
            <a:r>
              <a:rPr lang="en-US" sz="3200" dirty="0" err="1">
                <a:latin typeface="+mj-lt"/>
                <a:cs typeface="Arial" panose="020B0604020202020204" pitchFamily="34" charset="0"/>
              </a:rPr>
              <a:t>cầm</a:t>
            </a:r>
            <a:r>
              <a:rPr lang="en-US" sz="3200" dirty="0">
                <a:latin typeface="+mj-lt"/>
                <a:cs typeface="Arial" panose="020B0604020202020204" pitchFamily="34" charset="0"/>
              </a:rPr>
              <a:t> </a:t>
            </a:r>
            <a:r>
              <a:rPr lang="en-US" sz="3200" dirty="0" err="1">
                <a:latin typeface="+mj-lt"/>
                <a:cs typeface="Arial" panose="020B0604020202020204" pitchFamily="34" charset="0"/>
              </a:rPr>
              <a:t>tay</a:t>
            </a:r>
            <a:r>
              <a:rPr lang="en-US" sz="3200" dirty="0">
                <a:latin typeface="+mj-lt"/>
                <a:cs typeface="Arial" panose="020B0604020202020204" pitchFamily="34" charset="0"/>
              </a:rPr>
              <a:t> </a:t>
            </a:r>
            <a:r>
              <a:rPr lang="en-US" sz="3200" dirty="0" err="1">
                <a:latin typeface="+mj-lt"/>
                <a:cs typeface="Arial" panose="020B0604020202020204" pitchFamily="34" charset="0"/>
              </a:rPr>
              <a:t>Xuân</a:t>
            </a:r>
            <a:r>
              <a:rPr lang="en-US" sz="3200" dirty="0">
                <a:latin typeface="+mj-lt"/>
                <a:cs typeface="Arial" panose="020B0604020202020204" pitchFamily="34" charset="0"/>
              </a:rPr>
              <a:t>, </a:t>
            </a:r>
            <a:r>
              <a:rPr lang="en-US" sz="3200" dirty="0" err="1">
                <a:latin typeface="+mj-lt"/>
                <a:cs typeface="Arial" panose="020B0604020202020204" pitchFamily="34" charset="0"/>
              </a:rPr>
              <a:t>bảo</a:t>
            </a:r>
            <a:r>
              <a:rPr lang="en-US" sz="3200" dirty="0">
                <a:latin typeface="+mj-lt"/>
                <a:cs typeface="Arial" panose="020B0604020202020204" pitchFamily="34" charset="0"/>
              </a:rPr>
              <a:t>…</a:t>
            </a:r>
          </a:p>
        </p:txBody>
      </p:sp>
      <p:sp>
        <p:nvSpPr>
          <p:cNvPr id="6" name="TextBox 27">
            <a:extLst>
              <a:ext uri="{FF2B5EF4-FFF2-40B4-BE49-F238E27FC236}">
                <a16:creationId xmlns:a16="http://schemas.microsoft.com/office/drawing/2014/main" id="{EA338026-16BC-4F99-B493-DEACA1B1881C}"/>
              </a:ext>
            </a:extLst>
          </p:cNvPr>
          <p:cNvSpPr txBox="1"/>
          <p:nvPr/>
        </p:nvSpPr>
        <p:spPr>
          <a:xfrm>
            <a:off x="3419736" y="942707"/>
            <a:ext cx="5352527" cy="584775"/>
          </a:xfrm>
          <a:prstGeom prst="rect">
            <a:avLst/>
          </a:prstGeom>
          <a:noFill/>
        </p:spPr>
        <p:txBody>
          <a:bodyPr wrap="square" rtlCol="0">
            <a:spAutoFit/>
          </a:bodyPr>
          <a:lstStyle/>
          <a:p>
            <a:r>
              <a:rPr lang="en-US" sz="3200" b="1" dirty="0">
                <a:solidFill>
                  <a:srgbClr val="FF0000"/>
                </a:solidFill>
                <a:latin typeface="+mj-lt"/>
                <a:cs typeface="Arial" panose="020B0604020202020204" pitchFamily="34" charset="0"/>
              </a:rPr>
              <a:t>CHUYỆN BỐN MÙA</a:t>
            </a:r>
          </a:p>
        </p:txBody>
      </p:sp>
      <p:sp>
        <p:nvSpPr>
          <p:cNvPr id="7" name="Hình chữ nhật: Góc Tròn 6">
            <a:extLst>
              <a:ext uri="{FF2B5EF4-FFF2-40B4-BE49-F238E27FC236}">
                <a16:creationId xmlns:a16="http://schemas.microsoft.com/office/drawing/2014/main" id="{2F3EC66A-693C-48EA-BE0E-DB2E710D4083}"/>
              </a:ext>
            </a:extLst>
          </p:cNvPr>
          <p:cNvSpPr/>
          <p:nvPr/>
        </p:nvSpPr>
        <p:spPr>
          <a:xfrm>
            <a:off x="126999" y="477659"/>
            <a:ext cx="5352527" cy="46629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1. Kể từng đoạn theo tranh</a:t>
            </a:r>
          </a:p>
        </p:txBody>
      </p:sp>
    </p:spTree>
    <p:extLst>
      <p:ext uri="{BB962C8B-B14F-4D97-AF65-F5344CB8AC3E}">
        <p14:creationId xmlns:p14="http://schemas.microsoft.com/office/powerpoint/2010/main" val="2571913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a:extLst>
              <a:ext uri="{FF2B5EF4-FFF2-40B4-BE49-F238E27FC236}">
                <a16:creationId xmlns:a16="http://schemas.microsoft.com/office/drawing/2014/main" id="{2AC37122-6ABC-4D5A-9B82-911B332E31F9}"/>
              </a:ext>
            </a:extLst>
          </p:cNvPr>
          <p:cNvSpPr txBox="1"/>
          <p:nvPr/>
        </p:nvSpPr>
        <p:spPr>
          <a:xfrm>
            <a:off x="3541628" y="6015766"/>
            <a:ext cx="5108741" cy="584775"/>
          </a:xfrm>
          <a:prstGeom prst="rect">
            <a:avLst/>
          </a:prstGeom>
          <a:noFill/>
        </p:spPr>
        <p:txBody>
          <a:bodyPr wrap="square" rtlCol="0">
            <a:spAutoFit/>
          </a:bodyPr>
          <a:lstStyle/>
          <a:p>
            <a:pPr algn="ctr"/>
            <a:r>
              <a:rPr lang="en-US" sz="3200" dirty="0" err="1">
                <a:latin typeface="+mj-lt"/>
                <a:cs typeface="Arial" panose="020B0604020202020204" pitchFamily="34" charset="0"/>
              </a:rPr>
              <a:t>Xuân</a:t>
            </a:r>
            <a:r>
              <a:rPr lang="en-US" sz="3200" dirty="0">
                <a:latin typeface="+mj-lt"/>
                <a:cs typeface="Arial" panose="020B0604020202020204" pitchFamily="34" charset="0"/>
              </a:rPr>
              <a:t> </a:t>
            </a:r>
            <a:r>
              <a:rPr lang="en-US" sz="3200" dirty="0" err="1">
                <a:latin typeface="+mj-lt"/>
                <a:cs typeface="Arial" panose="020B0604020202020204" pitchFamily="34" charset="0"/>
              </a:rPr>
              <a:t>dịu</a:t>
            </a:r>
            <a:r>
              <a:rPr lang="en-US" sz="3200" dirty="0">
                <a:latin typeface="+mj-lt"/>
                <a:cs typeface="Arial" panose="020B0604020202020204" pitchFamily="34" charset="0"/>
              </a:rPr>
              <a:t> </a:t>
            </a:r>
            <a:r>
              <a:rPr lang="en-US" sz="3200" dirty="0" err="1">
                <a:latin typeface="+mj-lt"/>
                <a:cs typeface="Arial" panose="020B0604020202020204" pitchFamily="34" charset="0"/>
              </a:rPr>
              <a:t>dàng</a:t>
            </a:r>
            <a:r>
              <a:rPr lang="en-US" sz="3200" dirty="0">
                <a:latin typeface="+mj-lt"/>
                <a:cs typeface="Arial" panose="020B0604020202020204" pitchFamily="34" charset="0"/>
              </a:rPr>
              <a:t> </a:t>
            </a:r>
            <a:r>
              <a:rPr lang="en-US" sz="3200" dirty="0" err="1">
                <a:latin typeface="+mj-lt"/>
                <a:cs typeface="Arial" panose="020B0604020202020204" pitchFamily="34" charset="0"/>
              </a:rPr>
              <a:t>nói</a:t>
            </a:r>
            <a:r>
              <a:rPr lang="en-US" sz="3200" dirty="0">
                <a:latin typeface="+mj-lt"/>
                <a:cs typeface="Arial" panose="020B0604020202020204" pitchFamily="34" charset="0"/>
              </a:rPr>
              <a:t>…</a:t>
            </a:r>
          </a:p>
        </p:txBody>
      </p:sp>
      <p:pic>
        <p:nvPicPr>
          <p:cNvPr id="5" name="Picture 8">
            <a:extLst>
              <a:ext uri="{FF2B5EF4-FFF2-40B4-BE49-F238E27FC236}">
                <a16:creationId xmlns:a16="http://schemas.microsoft.com/office/drawing/2014/main" id="{DC15E688-6203-4E8C-8203-CD7E61376290}"/>
              </a:ext>
            </a:extLst>
          </p:cNvPr>
          <p:cNvPicPr>
            <a:picLocks noChangeAspect="1"/>
          </p:cNvPicPr>
          <p:nvPr/>
        </p:nvPicPr>
        <p:blipFill rotWithShape="1">
          <a:blip r:embed="rId2">
            <a:extLst>
              <a:ext uri="{28A0092B-C50C-407E-A947-70E740481C1C}">
                <a14:useLocalDpi xmlns:a14="http://schemas.microsoft.com/office/drawing/2010/main" val="0"/>
              </a:ext>
            </a:extLst>
          </a:blip>
          <a:srcRect r="2504"/>
          <a:stretch/>
        </p:blipFill>
        <p:spPr>
          <a:xfrm>
            <a:off x="2897845" y="842234"/>
            <a:ext cx="6396309" cy="5173532"/>
          </a:xfrm>
          <a:prstGeom prst="rect">
            <a:avLst/>
          </a:prstGeom>
        </p:spPr>
      </p:pic>
    </p:spTree>
    <p:extLst>
      <p:ext uri="{BB962C8B-B14F-4D97-AF65-F5344CB8AC3E}">
        <p14:creationId xmlns:p14="http://schemas.microsoft.com/office/powerpoint/2010/main" val="3679847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FCBB3793-5610-4D52-A6A7-214A7587F3F2}"/>
              </a:ext>
            </a:extLst>
          </p:cNvPr>
          <p:cNvSpPr txBox="1"/>
          <p:nvPr/>
        </p:nvSpPr>
        <p:spPr>
          <a:xfrm>
            <a:off x="3403866" y="6074193"/>
            <a:ext cx="5384265" cy="584775"/>
          </a:xfrm>
          <a:prstGeom prst="rect">
            <a:avLst/>
          </a:prstGeom>
          <a:noFill/>
        </p:spPr>
        <p:txBody>
          <a:bodyPr wrap="square" rtlCol="0">
            <a:spAutoFit/>
          </a:bodyPr>
          <a:lstStyle/>
          <a:p>
            <a:pPr algn="ctr"/>
            <a:r>
              <a:rPr lang="en-US" sz="3200" dirty="0" err="1">
                <a:latin typeface="+mj-lt"/>
                <a:cs typeface="Arial" panose="020B0604020202020204" pitchFamily="34" charset="0"/>
              </a:rPr>
              <a:t>Hạ</a:t>
            </a:r>
            <a:r>
              <a:rPr lang="en-US" sz="3200" dirty="0">
                <a:latin typeface="+mj-lt"/>
                <a:cs typeface="Arial" panose="020B0604020202020204" pitchFamily="34" charset="0"/>
              </a:rPr>
              <a:t> </a:t>
            </a:r>
            <a:r>
              <a:rPr lang="en-US" sz="3200" dirty="0" err="1">
                <a:latin typeface="+mj-lt"/>
                <a:cs typeface="Arial" panose="020B0604020202020204" pitchFamily="34" charset="0"/>
              </a:rPr>
              <a:t>tinh</a:t>
            </a:r>
            <a:r>
              <a:rPr lang="en-US" sz="3200" dirty="0">
                <a:latin typeface="+mj-lt"/>
                <a:cs typeface="Arial" panose="020B0604020202020204" pitchFamily="34" charset="0"/>
              </a:rPr>
              <a:t> </a:t>
            </a:r>
            <a:r>
              <a:rPr lang="en-US" sz="3200" dirty="0" err="1">
                <a:latin typeface="+mj-lt"/>
                <a:cs typeface="Arial" panose="020B0604020202020204" pitchFamily="34" charset="0"/>
              </a:rPr>
              <a:t>nghịch</a:t>
            </a:r>
            <a:r>
              <a:rPr lang="en-US" sz="3200" dirty="0">
                <a:latin typeface="+mj-lt"/>
                <a:cs typeface="Arial" panose="020B0604020202020204" pitchFamily="34" charset="0"/>
              </a:rPr>
              <a:t> </a:t>
            </a:r>
            <a:r>
              <a:rPr lang="en-US" sz="3200" dirty="0" err="1">
                <a:latin typeface="+mj-lt"/>
                <a:cs typeface="Arial" panose="020B0604020202020204" pitchFamily="34" charset="0"/>
              </a:rPr>
              <a:t>xen</a:t>
            </a:r>
            <a:r>
              <a:rPr lang="en-US" sz="3200" dirty="0">
                <a:latin typeface="+mj-lt"/>
                <a:cs typeface="Arial" panose="020B0604020202020204" pitchFamily="34" charset="0"/>
              </a:rPr>
              <a:t> </a:t>
            </a:r>
            <a:r>
              <a:rPr lang="en-US" sz="3200" dirty="0" err="1">
                <a:latin typeface="+mj-lt"/>
                <a:cs typeface="Arial" panose="020B0604020202020204" pitchFamily="34" charset="0"/>
              </a:rPr>
              <a:t>vào</a:t>
            </a:r>
            <a:r>
              <a:rPr lang="en-US" sz="3200" dirty="0">
                <a:latin typeface="+mj-lt"/>
                <a:cs typeface="Arial" panose="020B0604020202020204" pitchFamily="34" charset="0"/>
              </a:rPr>
              <a:t>…</a:t>
            </a:r>
          </a:p>
        </p:txBody>
      </p:sp>
      <p:pic>
        <p:nvPicPr>
          <p:cNvPr id="6" name="Picture 10">
            <a:extLst>
              <a:ext uri="{FF2B5EF4-FFF2-40B4-BE49-F238E27FC236}">
                <a16:creationId xmlns:a16="http://schemas.microsoft.com/office/drawing/2014/main" id="{4CA79932-6E0E-40E2-8C9B-F097E1D41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421" y="927971"/>
            <a:ext cx="6347157" cy="5002057"/>
          </a:xfrm>
          <a:prstGeom prst="rect">
            <a:avLst/>
          </a:prstGeom>
        </p:spPr>
      </p:pic>
    </p:spTree>
    <p:extLst>
      <p:ext uri="{BB962C8B-B14F-4D97-AF65-F5344CB8AC3E}">
        <p14:creationId xmlns:p14="http://schemas.microsoft.com/office/powerpoint/2010/main" val="3749899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3">
            <a:extLst>
              <a:ext uri="{FF2B5EF4-FFF2-40B4-BE49-F238E27FC236}">
                <a16:creationId xmlns:a16="http://schemas.microsoft.com/office/drawing/2014/main" id="{3027185B-A001-4733-9AD2-55BC3083473B}"/>
              </a:ext>
            </a:extLst>
          </p:cNvPr>
          <p:cNvSpPr txBox="1"/>
          <p:nvPr/>
        </p:nvSpPr>
        <p:spPr>
          <a:xfrm>
            <a:off x="3749217" y="6026815"/>
            <a:ext cx="5632292" cy="584775"/>
          </a:xfrm>
          <a:prstGeom prst="rect">
            <a:avLst/>
          </a:prstGeom>
          <a:noFill/>
        </p:spPr>
        <p:txBody>
          <a:bodyPr wrap="square" rtlCol="0">
            <a:spAutoFit/>
          </a:bodyPr>
          <a:lstStyle/>
          <a:p>
            <a:pPr algn="ctr"/>
            <a:r>
              <a:rPr lang="en-US" sz="3200" dirty="0">
                <a:latin typeface="+mj-lt"/>
                <a:cs typeface="Arial" panose="020B0604020202020204" pitchFamily="34" charset="0"/>
              </a:rPr>
              <a:t>Thu </a:t>
            </a:r>
            <a:r>
              <a:rPr lang="en-US" sz="3200" dirty="0" err="1">
                <a:latin typeface="+mj-lt"/>
                <a:cs typeface="Arial" panose="020B0604020202020204" pitchFamily="34" charset="0"/>
              </a:rPr>
              <a:t>đặt</a:t>
            </a:r>
            <a:r>
              <a:rPr lang="en-US" sz="3200" dirty="0">
                <a:latin typeface="+mj-lt"/>
                <a:cs typeface="Arial" panose="020B0604020202020204" pitchFamily="34" charset="0"/>
              </a:rPr>
              <a:t> </a:t>
            </a:r>
            <a:r>
              <a:rPr lang="en-US" sz="3200" dirty="0" err="1">
                <a:latin typeface="+mj-lt"/>
                <a:cs typeface="Arial" panose="020B0604020202020204" pitchFamily="34" charset="0"/>
              </a:rPr>
              <a:t>tay</a:t>
            </a:r>
            <a:r>
              <a:rPr lang="en-US" sz="3200" dirty="0">
                <a:latin typeface="+mj-lt"/>
                <a:cs typeface="Arial" panose="020B0604020202020204" pitchFamily="34" charset="0"/>
              </a:rPr>
              <a:t> </a:t>
            </a:r>
            <a:r>
              <a:rPr lang="en-US" sz="3200" dirty="0" err="1">
                <a:latin typeface="+mj-lt"/>
                <a:cs typeface="Arial" panose="020B0604020202020204" pitchFamily="34" charset="0"/>
              </a:rPr>
              <a:t>lên</a:t>
            </a:r>
            <a:r>
              <a:rPr lang="en-US" sz="3200" dirty="0">
                <a:latin typeface="+mj-lt"/>
                <a:cs typeface="Arial" panose="020B0604020202020204" pitchFamily="34" charset="0"/>
              </a:rPr>
              <a:t> </a:t>
            </a:r>
            <a:r>
              <a:rPr lang="en-US" sz="3200" dirty="0" err="1">
                <a:latin typeface="+mj-lt"/>
                <a:cs typeface="Arial" panose="020B0604020202020204" pitchFamily="34" charset="0"/>
              </a:rPr>
              <a:t>vai</a:t>
            </a:r>
            <a:r>
              <a:rPr lang="en-US" sz="3200" dirty="0">
                <a:latin typeface="+mj-lt"/>
                <a:cs typeface="Arial" panose="020B0604020202020204" pitchFamily="34" charset="0"/>
              </a:rPr>
              <a:t> </a:t>
            </a:r>
            <a:r>
              <a:rPr lang="en-US" sz="3200" dirty="0" err="1">
                <a:latin typeface="+mj-lt"/>
                <a:cs typeface="Arial" panose="020B0604020202020204" pitchFamily="34" charset="0"/>
              </a:rPr>
              <a:t>Đông</a:t>
            </a:r>
            <a:r>
              <a:rPr lang="en-US" sz="3200" dirty="0">
                <a:latin typeface="+mj-lt"/>
                <a:cs typeface="Arial" panose="020B0604020202020204" pitchFamily="34" charset="0"/>
              </a:rPr>
              <a:t>…</a:t>
            </a:r>
          </a:p>
        </p:txBody>
      </p:sp>
      <p:pic>
        <p:nvPicPr>
          <p:cNvPr id="6" name="Picture 8">
            <a:extLst>
              <a:ext uri="{FF2B5EF4-FFF2-40B4-BE49-F238E27FC236}">
                <a16:creationId xmlns:a16="http://schemas.microsoft.com/office/drawing/2014/main" id="{4A0697AB-1FFD-4D8B-9D2E-0CC58D26BF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240" y="990962"/>
            <a:ext cx="7162045" cy="4876075"/>
          </a:xfrm>
          <a:prstGeom prst="rect">
            <a:avLst/>
          </a:prstGeom>
        </p:spPr>
      </p:pic>
    </p:spTree>
    <p:extLst>
      <p:ext uri="{BB962C8B-B14F-4D97-AF65-F5344CB8AC3E}">
        <p14:creationId xmlns:p14="http://schemas.microsoft.com/office/powerpoint/2010/main" val="40676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4">
            <a:extLst>
              <a:ext uri="{FF2B5EF4-FFF2-40B4-BE49-F238E27FC236}">
                <a16:creationId xmlns:a16="http://schemas.microsoft.com/office/drawing/2014/main" id="{3952E4A8-E11E-47C3-9EC2-AC2897BF9E4F}"/>
              </a:ext>
            </a:extLst>
          </p:cNvPr>
          <p:cNvPicPr>
            <a:picLocks noChangeAspect="1"/>
          </p:cNvPicPr>
          <p:nvPr/>
        </p:nvPicPr>
        <p:blipFill rotWithShape="1">
          <a:blip r:embed="rId2">
            <a:extLst>
              <a:ext uri="{28A0092B-C50C-407E-A947-70E740481C1C}">
                <a14:useLocalDpi xmlns:a14="http://schemas.microsoft.com/office/drawing/2010/main" val="0"/>
              </a:ext>
            </a:extLst>
          </a:blip>
          <a:srcRect t="11051"/>
          <a:stretch/>
        </p:blipFill>
        <p:spPr>
          <a:xfrm>
            <a:off x="2328823" y="1653776"/>
            <a:ext cx="8322992" cy="4478100"/>
          </a:xfrm>
          <a:prstGeom prst="rect">
            <a:avLst/>
          </a:prstGeom>
        </p:spPr>
      </p:pic>
      <p:sp>
        <p:nvSpPr>
          <p:cNvPr id="4" name="TextBox 27">
            <a:extLst>
              <a:ext uri="{FF2B5EF4-FFF2-40B4-BE49-F238E27FC236}">
                <a16:creationId xmlns:a16="http://schemas.microsoft.com/office/drawing/2014/main" id="{B1196BC7-03EE-4B17-B419-A523D86DE948}"/>
              </a:ext>
            </a:extLst>
          </p:cNvPr>
          <p:cNvSpPr txBox="1"/>
          <p:nvPr/>
        </p:nvSpPr>
        <p:spPr>
          <a:xfrm>
            <a:off x="3793815" y="1653776"/>
            <a:ext cx="4634568" cy="584775"/>
          </a:xfrm>
          <a:prstGeom prst="rect">
            <a:avLst/>
          </a:prstGeom>
          <a:noFill/>
        </p:spPr>
        <p:txBody>
          <a:bodyPr wrap="square" rtlCol="0">
            <a:spAutoFit/>
          </a:bodyPr>
          <a:lstStyle/>
          <a:p>
            <a:r>
              <a:rPr lang="en-US" sz="3200" b="1" dirty="0">
                <a:solidFill>
                  <a:srgbClr val="FF0000"/>
                </a:solidFill>
                <a:latin typeface="+mj-lt"/>
                <a:cs typeface="Arial" panose="020B0604020202020204" pitchFamily="34" charset="0"/>
              </a:rPr>
              <a:t>CHUYỆN BỐN MÙA</a:t>
            </a:r>
          </a:p>
        </p:txBody>
      </p:sp>
      <p:sp>
        <p:nvSpPr>
          <p:cNvPr id="7" name="Hình chữ nhật: Góc Tròn 6">
            <a:extLst>
              <a:ext uri="{FF2B5EF4-FFF2-40B4-BE49-F238E27FC236}">
                <a16:creationId xmlns:a16="http://schemas.microsoft.com/office/drawing/2014/main" id="{3A9C2DB2-9EB9-4D1C-8CD4-0937FBF3FFE4}"/>
              </a:ext>
            </a:extLst>
          </p:cNvPr>
          <p:cNvSpPr/>
          <p:nvPr/>
        </p:nvSpPr>
        <p:spPr>
          <a:xfrm>
            <a:off x="228600" y="699346"/>
            <a:ext cx="5352527" cy="46629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t>2. Kể lại toàn bộ câu chuyện</a:t>
            </a:r>
          </a:p>
        </p:txBody>
      </p:sp>
    </p:spTree>
    <p:extLst>
      <p:ext uri="{BB962C8B-B14F-4D97-AF65-F5344CB8AC3E}">
        <p14:creationId xmlns:p14="http://schemas.microsoft.com/office/powerpoint/2010/main" val="182381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5CB9B780-891A-45FF-B6BF-F5A2872D9CD7}"/>
              </a:ext>
            </a:extLst>
          </p:cNvPr>
          <p:cNvSpPr txBox="1"/>
          <p:nvPr/>
        </p:nvSpPr>
        <p:spPr>
          <a:xfrm>
            <a:off x="516835" y="655761"/>
            <a:ext cx="11145077" cy="2150782"/>
          </a:xfrm>
          <a:prstGeom prst="rect">
            <a:avLst/>
          </a:prstGeom>
        </p:spPr>
        <p:txBody>
          <a:bodyPr wrap="square" lIns="0" tIns="0" rIns="0" bIns="0" rtlCol="0" anchor="t">
            <a:spAutoFit/>
          </a:bodyPr>
          <a:lstStyle/>
          <a:p>
            <a:pPr algn="ctr">
              <a:lnSpc>
                <a:spcPts val="5927"/>
              </a:lnSpc>
            </a:pPr>
            <a:r>
              <a:rPr lang="en-US" sz="4000" b="1" dirty="0">
                <a:solidFill>
                  <a:srgbClr val="5C266C"/>
                </a:solidFill>
                <a:latin typeface="+mj-lt"/>
                <a:cs typeface="Arial" panose="020B0604020202020204" pitchFamily="34" charset="0"/>
              </a:rPr>
              <a:t>KỂ CHUYỆN </a:t>
            </a:r>
            <a:r>
              <a:rPr lang="en-US" sz="4000" b="1">
                <a:solidFill>
                  <a:srgbClr val="5C266C"/>
                </a:solidFill>
                <a:latin typeface="+mj-lt"/>
                <a:cs typeface="Arial" panose="020B0604020202020204" pitchFamily="34" charset="0"/>
              </a:rPr>
              <a:t>THEO NHÓM</a:t>
            </a:r>
            <a:endParaRPr lang="en-US" sz="4000" b="1" dirty="0">
              <a:solidFill>
                <a:srgbClr val="5C266C"/>
              </a:solidFill>
              <a:latin typeface="+mj-lt"/>
              <a:cs typeface="Arial" panose="020B0604020202020204" pitchFamily="34" charset="0"/>
            </a:endParaRPr>
          </a:p>
          <a:p>
            <a:pPr algn="ctr">
              <a:lnSpc>
                <a:spcPts val="5927"/>
              </a:lnSpc>
            </a:pPr>
            <a:r>
              <a:rPr lang="en-US" sz="4400">
                <a:solidFill>
                  <a:srgbClr val="FF0000"/>
                </a:solidFill>
                <a:latin typeface="+mj-lt"/>
                <a:cs typeface="Arial" panose="020B0604020202020204" pitchFamily="34" charset="0"/>
              </a:rPr>
              <a:t>-</a:t>
            </a:r>
            <a:r>
              <a:rPr lang="en-US" sz="4400" dirty="0">
                <a:solidFill>
                  <a:srgbClr val="FF0000"/>
                </a:solidFill>
                <a:latin typeface="+mj-lt"/>
                <a:cs typeface="Arial" panose="020B0604020202020204" pitchFamily="34" charset="0"/>
              </a:rPr>
              <a:t> </a:t>
            </a:r>
            <a:r>
              <a:rPr lang="en-US" sz="3200">
                <a:solidFill>
                  <a:srgbClr val="FF0000"/>
                </a:solidFill>
                <a:latin typeface="+mj-lt"/>
                <a:cs typeface="Arial" panose="020B0604020202020204" pitchFamily="34" charset="0"/>
              </a:rPr>
              <a:t>Mỗi bạn trong nhóm kể một đoạn câu chuyện, nhận xét về cách kể của từng bạn.</a:t>
            </a:r>
            <a:endParaRPr lang="en-US" sz="5400">
              <a:solidFill>
                <a:srgbClr val="FF0000"/>
              </a:solidFill>
              <a:latin typeface="+mj-lt"/>
              <a:cs typeface="Arial" panose="020B0604020202020204" pitchFamily="34" charset="0"/>
            </a:endParaRPr>
          </a:p>
        </p:txBody>
      </p:sp>
      <p:pic>
        <p:nvPicPr>
          <p:cNvPr id="5" name="Picture 18">
            <a:extLst>
              <a:ext uri="{FF2B5EF4-FFF2-40B4-BE49-F238E27FC236}">
                <a16:creationId xmlns:a16="http://schemas.microsoft.com/office/drawing/2014/main" id="{518F774A-69FC-4489-86FE-E7A9B95BA0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332" y="3061252"/>
            <a:ext cx="7580952" cy="3956422"/>
          </a:xfrm>
          <a:prstGeom prst="rect">
            <a:avLst/>
          </a:prstGeom>
        </p:spPr>
      </p:pic>
    </p:spTree>
    <p:extLst>
      <p:ext uri="{BB962C8B-B14F-4D97-AF65-F5344CB8AC3E}">
        <p14:creationId xmlns:p14="http://schemas.microsoft.com/office/powerpoint/2010/main" val="3219780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8">
            <a:extLst>
              <a:ext uri="{FF2B5EF4-FFF2-40B4-BE49-F238E27FC236}">
                <a16:creationId xmlns:a16="http://schemas.microsoft.com/office/drawing/2014/main" id="{ED0F7052-9B52-46C7-A898-817262650564}"/>
              </a:ext>
            </a:extLst>
          </p:cNvPr>
          <p:cNvSpPr txBox="1"/>
          <p:nvPr/>
        </p:nvSpPr>
        <p:spPr>
          <a:xfrm>
            <a:off x="1234880" y="708167"/>
            <a:ext cx="8991600" cy="707566"/>
          </a:xfrm>
          <a:prstGeom prst="rect">
            <a:avLst/>
          </a:prstGeom>
        </p:spPr>
        <p:txBody>
          <a:bodyPr wrap="square" lIns="0" tIns="0" rIns="0" bIns="0" rtlCol="0" anchor="t">
            <a:spAutoFit/>
          </a:bodyPr>
          <a:lstStyle/>
          <a:p>
            <a:pPr algn="r">
              <a:lnSpc>
                <a:spcPts val="5927"/>
              </a:lnSpc>
            </a:pPr>
            <a:r>
              <a:rPr lang="en-US" sz="4800" b="1" dirty="0">
                <a:solidFill>
                  <a:srgbClr val="5C266C"/>
                </a:solidFill>
                <a:latin typeface="+mj-lt"/>
                <a:cs typeface="Arial" panose="020B0604020202020204" pitchFamily="34" charset="0"/>
              </a:rPr>
              <a:t>KỂ CHUYỆN TRƯỚC LỚP</a:t>
            </a:r>
          </a:p>
        </p:txBody>
      </p:sp>
      <p:pic>
        <p:nvPicPr>
          <p:cNvPr id="5" name="Picture 5">
            <a:extLst>
              <a:ext uri="{FF2B5EF4-FFF2-40B4-BE49-F238E27FC236}">
                <a16:creationId xmlns:a16="http://schemas.microsoft.com/office/drawing/2014/main" id="{C2251B79-1864-4FAE-8705-8C0E43B837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885" y="1588380"/>
            <a:ext cx="8038095" cy="5003174"/>
          </a:xfrm>
          <a:prstGeom prst="rect">
            <a:avLst/>
          </a:prstGeom>
        </p:spPr>
      </p:pic>
    </p:spTree>
    <p:extLst>
      <p:ext uri="{BB962C8B-B14F-4D97-AF65-F5344CB8AC3E}">
        <p14:creationId xmlns:p14="http://schemas.microsoft.com/office/powerpoint/2010/main" val="2232071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a:extLst>
              <a:ext uri="{FF2B5EF4-FFF2-40B4-BE49-F238E27FC236}">
                <a16:creationId xmlns:a16="http://schemas.microsoft.com/office/drawing/2014/main" id="{7A14106C-8446-42B3-953D-01A3B5D90E92}"/>
              </a:ext>
            </a:extLst>
          </p:cNvPr>
          <p:cNvSpPr txBox="1"/>
          <p:nvPr/>
        </p:nvSpPr>
        <p:spPr>
          <a:xfrm>
            <a:off x="39756" y="546839"/>
            <a:ext cx="12112487" cy="1677382"/>
          </a:xfrm>
          <a:prstGeom prst="rect">
            <a:avLst/>
          </a:prstGeom>
        </p:spPr>
        <p:txBody>
          <a:bodyPr wrap="square" lIns="0" tIns="0" rIns="0" bIns="0" rtlCol="0" anchor="t">
            <a:spAutoFit/>
          </a:bodyPr>
          <a:lstStyle/>
          <a:p>
            <a:pPr algn="ctr">
              <a:spcAft>
                <a:spcPts val="600"/>
              </a:spcAft>
            </a:pPr>
            <a:r>
              <a:rPr lang="en-US" sz="4000" b="1">
                <a:solidFill>
                  <a:schemeClr val="accent1"/>
                </a:solidFill>
                <a:latin typeface="+mj-lt"/>
                <a:cs typeface="Arial" panose="020B0604020202020204" pitchFamily="34" charset="0"/>
              </a:rPr>
              <a:t>Bình chọn</a:t>
            </a:r>
          </a:p>
          <a:p>
            <a:pPr algn="ctr">
              <a:spcAft>
                <a:spcPts val="600"/>
              </a:spcAft>
            </a:pPr>
            <a:r>
              <a:rPr lang="en-US" sz="3200">
                <a:solidFill>
                  <a:schemeClr val="accent1"/>
                </a:solidFill>
                <a:latin typeface="+mj-lt"/>
                <a:cs typeface="Arial" panose="020B0604020202020204" pitchFamily="34" charset="0"/>
              </a:rPr>
              <a:t>- Cùng các bạn trong lớp bình chọn người kể chuyện hay và hấp dẫn nhất.</a:t>
            </a:r>
            <a:endParaRPr lang="en-US" sz="3200" dirty="0">
              <a:solidFill>
                <a:schemeClr val="accent1"/>
              </a:solidFill>
              <a:latin typeface="+mj-lt"/>
              <a:cs typeface="Arial" panose="020B0604020202020204" pitchFamily="34" charset="0"/>
            </a:endParaRPr>
          </a:p>
        </p:txBody>
      </p:sp>
      <p:pic>
        <p:nvPicPr>
          <p:cNvPr id="5" name="Picture 13">
            <a:extLst>
              <a:ext uri="{FF2B5EF4-FFF2-40B4-BE49-F238E27FC236}">
                <a16:creationId xmlns:a16="http://schemas.microsoft.com/office/drawing/2014/main" id="{5FD71962-76EF-4EA0-A7F2-C2F2C04E2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081" y="1552575"/>
            <a:ext cx="7867557" cy="5305425"/>
          </a:xfrm>
          <a:prstGeom prst="rect">
            <a:avLst/>
          </a:prstGeom>
        </p:spPr>
      </p:pic>
    </p:spTree>
    <p:extLst>
      <p:ext uri="{BB962C8B-B14F-4D97-AF65-F5344CB8AC3E}">
        <p14:creationId xmlns:p14="http://schemas.microsoft.com/office/powerpoint/2010/main" val="171332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578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TotalTime>
  <Words>378</Words>
  <Application>Microsoft Office PowerPoint</Application>
  <PresentationFormat>Widescreen</PresentationFormat>
  <Paragraphs>33</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等线</vt:lpstr>
      <vt:lpstr>Arial</vt:lpstr>
      <vt:lpstr>Calibri</vt:lpstr>
      <vt:lpstr>UTM Avo</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57</cp:revision>
  <dcterms:created xsi:type="dcterms:W3CDTF">2021-11-01T08:16:43Z</dcterms:created>
  <dcterms:modified xsi:type="dcterms:W3CDTF">2022-03-09T02:59:32Z</dcterms:modified>
</cp:coreProperties>
</file>