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583" r:id="rId2"/>
    <p:sldId id="427" r:id="rId3"/>
    <p:sldId id="428" r:id="rId4"/>
    <p:sldId id="429" r:id="rId5"/>
    <p:sldId id="426" r:id="rId6"/>
    <p:sldId id="425" r:id="rId7"/>
    <p:sldId id="430" r:id="rId8"/>
    <p:sldId id="431" r:id="rId9"/>
    <p:sldId id="435" r:id="rId10"/>
    <p:sldId id="436" r:id="rId11"/>
    <p:sldId id="437" r:id="rId12"/>
    <p:sldId id="438" r:id="rId13"/>
    <p:sldId id="439" r:id="rId14"/>
    <p:sldId id="440" r:id="rId15"/>
    <p:sldId id="441" r:id="rId16"/>
    <p:sldId id="270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32" autoAdjust="0"/>
    <p:restoredTop sz="94660"/>
  </p:normalViewPr>
  <p:slideViewPr>
    <p:cSldViewPr snapToGrid="0">
      <p:cViewPr>
        <p:scale>
          <a:sx n="75" d="100"/>
          <a:sy n="75" d="100"/>
        </p:scale>
        <p:origin x="1692" y="1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3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28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131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83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14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883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49" r:id="rId6"/>
    <p:sldLayoutId id="2147483650" r:id="rId7"/>
    <p:sldLayoutId id="2147483656" r:id="rId8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8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microsoft.com/office/2007/relationships/hdphoto" Target="../media/hdphoto5.wdp"/><Relationship Id="rId18" Type="http://schemas.openxmlformats.org/officeDocument/2006/relationships/image" Target="../media/image35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7.png"/><Relationship Id="rId7" Type="http://schemas.microsoft.com/office/2007/relationships/hdphoto" Target="../media/hdphoto2.wdp"/><Relationship Id="rId12" Type="http://schemas.openxmlformats.org/officeDocument/2006/relationships/image" Target="../media/image32.png"/><Relationship Id="rId17" Type="http://schemas.microsoft.com/office/2007/relationships/hdphoto" Target="../media/hdphoto7.wdp"/><Relationship Id="rId2" Type="http://schemas.openxmlformats.org/officeDocument/2006/relationships/audio" Target="../media/media2.wav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1" Type="http://schemas.microsoft.com/office/2007/relationships/media" Target="../media/media2.wav"/><Relationship Id="rId6" Type="http://schemas.openxmlformats.org/officeDocument/2006/relationships/image" Target="../media/image29.png"/><Relationship Id="rId11" Type="http://schemas.microsoft.com/office/2007/relationships/hdphoto" Target="../media/hdphoto4.wdp"/><Relationship Id="rId24" Type="http://schemas.openxmlformats.org/officeDocument/2006/relationships/image" Target="../media/image40.png"/><Relationship Id="rId5" Type="http://schemas.openxmlformats.org/officeDocument/2006/relationships/image" Target="../media/image28.png"/><Relationship Id="rId15" Type="http://schemas.microsoft.com/office/2007/relationships/hdphoto" Target="../media/hdphoto6.wdp"/><Relationship Id="rId23" Type="http://schemas.openxmlformats.org/officeDocument/2006/relationships/image" Target="../media/image39.png"/><Relationship Id="rId10" Type="http://schemas.openxmlformats.org/officeDocument/2006/relationships/image" Target="../media/image31.png"/><Relationship Id="rId19" Type="http://schemas.microsoft.com/office/2007/relationships/hdphoto" Target="../media/hdphoto8.wdp"/><Relationship Id="rId4" Type="http://schemas.openxmlformats.org/officeDocument/2006/relationships/image" Target="../media/image27.jpeg"/><Relationship Id="rId9" Type="http://schemas.microsoft.com/office/2007/relationships/hdphoto" Target="../media/hdphoto3.wdp"/><Relationship Id="rId14" Type="http://schemas.openxmlformats.org/officeDocument/2006/relationships/image" Target="../media/image33.png"/><Relationship Id="rId22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36.png"/><Relationship Id="rId18" Type="http://schemas.openxmlformats.org/officeDocument/2006/relationships/image" Target="../media/image51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3.GIF"/><Relationship Id="rId12" Type="http://schemas.openxmlformats.org/officeDocument/2006/relationships/image" Target="../media/image47.png"/><Relationship Id="rId17" Type="http://schemas.openxmlformats.org/officeDocument/2006/relationships/image" Target="../media/image50.png"/><Relationship Id="rId2" Type="http://schemas.openxmlformats.org/officeDocument/2006/relationships/audio" Target="../media/media3.mp3"/><Relationship Id="rId16" Type="http://schemas.openxmlformats.org/officeDocument/2006/relationships/image" Target="../media/image49.png"/><Relationship Id="rId20" Type="http://schemas.openxmlformats.org/officeDocument/2006/relationships/image" Target="../media/image40.png"/><Relationship Id="rId1" Type="http://schemas.microsoft.com/office/2007/relationships/media" Target="../media/media3.mp3"/><Relationship Id="rId6" Type="http://schemas.openxmlformats.org/officeDocument/2006/relationships/image" Target="../media/image42.png"/><Relationship Id="rId11" Type="http://schemas.microsoft.com/office/2007/relationships/hdphoto" Target="../media/hdphoto10.wdp"/><Relationship Id="rId5" Type="http://schemas.microsoft.com/office/2007/relationships/hdphoto" Target="../media/hdphoto9.wdp"/><Relationship Id="rId15" Type="http://schemas.openxmlformats.org/officeDocument/2006/relationships/image" Target="../media/image37.png"/><Relationship Id="rId10" Type="http://schemas.openxmlformats.org/officeDocument/2006/relationships/image" Target="../media/image46.png"/><Relationship Id="rId19" Type="http://schemas.openxmlformats.org/officeDocument/2006/relationships/image" Target="../media/image39.png"/><Relationship Id="rId4" Type="http://schemas.openxmlformats.org/officeDocument/2006/relationships/image" Target="../media/image41.jpeg"/><Relationship Id="rId9" Type="http://schemas.openxmlformats.org/officeDocument/2006/relationships/image" Target="../media/image45.png"/><Relationship Id="rId1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47.png"/><Relationship Id="rId18" Type="http://schemas.openxmlformats.org/officeDocument/2006/relationships/image" Target="../media/image50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36.png"/><Relationship Id="rId17" Type="http://schemas.openxmlformats.org/officeDocument/2006/relationships/image" Target="../media/image54.png"/><Relationship Id="rId2" Type="http://schemas.openxmlformats.org/officeDocument/2006/relationships/audio" Target="../media/media3.mp3"/><Relationship Id="rId16" Type="http://schemas.openxmlformats.org/officeDocument/2006/relationships/image" Target="../media/image53.png"/><Relationship Id="rId20" Type="http://schemas.openxmlformats.org/officeDocument/2006/relationships/image" Target="../media/image39.png"/><Relationship Id="rId1" Type="http://schemas.microsoft.com/office/2007/relationships/media" Target="../media/media3.mp3"/><Relationship Id="rId6" Type="http://schemas.openxmlformats.org/officeDocument/2006/relationships/image" Target="../media/image43.GIF"/><Relationship Id="rId11" Type="http://schemas.microsoft.com/office/2007/relationships/hdphoto" Target="../media/hdphoto10.wdp"/><Relationship Id="rId5" Type="http://schemas.openxmlformats.org/officeDocument/2006/relationships/image" Target="../media/image42.png"/><Relationship Id="rId15" Type="http://schemas.openxmlformats.org/officeDocument/2006/relationships/image" Target="../media/image49.png"/><Relationship Id="rId10" Type="http://schemas.openxmlformats.org/officeDocument/2006/relationships/image" Target="../media/image46.png"/><Relationship Id="rId19" Type="http://schemas.openxmlformats.org/officeDocument/2006/relationships/image" Target="../media/image51.png"/><Relationship Id="rId4" Type="http://schemas.openxmlformats.org/officeDocument/2006/relationships/image" Target="../media/image27.jpeg"/><Relationship Id="rId9" Type="http://schemas.microsoft.com/office/2007/relationships/hdphoto" Target="../media/hdphoto11.wdp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47.png"/><Relationship Id="rId18" Type="http://schemas.openxmlformats.org/officeDocument/2006/relationships/image" Target="../media/image54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9.png"/><Relationship Id="rId7" Type="http://schemas.openxmlformats.org/officeDocument/2006/relationships/image" Target="../media/image44.png"/><Relationship Id="rId12" Type="http://schemas.openxmlformats.org/officeDocument/2006/relationships/image" Target="../media/image36.png"/><Relationship Id="rId17" Type="http://schemas.microsoft.com/office/2007/relationships/hdphoto" Target="../media/hdphoto13.wdp"/><Relationship Id="rId2" Type="http://schemas.openxmlformats.org/officeDocument/2006/relationships/audio" Target="../media/media3.mp3"/><Relationship Id="rId16" Type="http://schemas.openxmlformats.org/officeDocument/2006/relationships/image" Target="../media/image57.png"/><Relationship Id="rId20" Type="http://schemas.openxmlformats.org/officeDocument/2006/relationships/image" Target="../media/image51.png"/><Relationship Id="rId1" Type="http://schemas.microsoft.com/office/2007/relationships/media" Target="../media/media3.mp3"/><Relationship Id="rId6" Type="http://schemas.openxmlformats.org/officeDocument/2006/relationships/image" Target="../media/image43.GIF"/><Relationship Id="rId11" Type="http://schemas.microsoft.com/office/2007/relationships/hdphoto" Target="../media/hdphoto10.wdp"/><Relationship Id="rId5" Type="http://schemas.openxmlformats.org/officeDocument/2006/relationships/image" Target="../media/image42.png"/><Relationship Id="rId15" Type="http://schemas.openxmlformats.org/officeDocument/2006/relationships/image" Target="../media/image49.png"/><Relationship Id="rId10" Type="http://schemas.openxmlformats.org/officeDocument/2006/relationships/image" Target="../media/image46.png"/><Relationship Id="rId19" Type="http://schemas.openxmlformats.org/officeDocument/2006/relationships/image" Target="../media/image50.png"/><Relationship Id="rId4" Type="http://schemas.openxmlformats.org/officeDocument/2006/relationships/image" Target="../media/image55.jpeg"/><Relationship Id="rId9" Type="http://schemas.microsoft.com/office/2007/relationships/hdphoto" Target="../media/hdphoto12.wdp"/><Relationship Id="rId14" Type="http://schemas.openxmlformats.org/officeDocument/2006/relationships/image" Target="../media/image37.png"/><Relationship Id="rId22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47.png"/><Relationship Id="rId18" Type="http://schemas.openxmlformats.org/officeDocument/2006/relationships/image" Target="../media/image54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9.png"/><Relationship Id="rId7" Type="http://schemas.openxmlformats.org/officeDocument/2006/relationships/image" Target="../media/image44.png"/><Relationship Id="rId12" Type="http://schemas.openxmlformats.org/officeDocument/2006/relationships/image" Target="../media/image36.png"/><Relationship Id="rId17" Type="http://schemas.microsoft.com/office/2007/relationships/hdphoto" Target="../media/hdphoto13.wdp"/><Relationship Id="rId2" Type="http://schemas.openxmlformats.org/officeDocument/2006/relationships/audio" Target="../media/media3.mp3"/><Relationship Id="rId16" Type="http://schemas.openxmlformats.org/officeDocument/2006/relationships/image" Target="../media/image57.png"/><Relationship Id="rId20" Type="http://schemas.openxmlformats.org/officeDocument/2006/relationships/image" Target="../media/image51.png"/><Relationship Id="rId1" Type="http://schemas.microsoft.com/office/2007/relationships/media" Target="../media/media3.mp3"/><Relationship Id="rId6" Type="http://schemas.openxmlformats.org/officeDocument/2006/relationships/image" Target="../media/image43.GIF"/><Relationship Id="rId11" Type="http://schemas.microsoft.com/office/2007/relationships/hdphoto" Target="../media/hdphoto10.wdp"/><Relationship Id="rId5" Type="http://schemas.openxmlformats.org/officeDocument/2006/relationships/image" Target="../media/image42.png"/><Relationship Id="rId15" Type="http://schemas.openxmlformats.org/officeDocument/2006/relationships/image" Target="../media/image49.png"/><Relationship Id="rId10" Type="http://schemas.openxmlformats.org/officeDocument/2006/relationships/image" Target="../media/image46.png"/><Relationship Id="rId19" Type="http://schemas.openxmlformats.org/officeDocument/2006/relationships/image" Target="../media/image50.png"/><Relationship Id="rId4" Type="http://schemas.openxmlformats.org/officeDocument/2006/relationships/image" Target="../media/image55.jpeg"/><Relationship Id="rId9" Type="http://schemas.microsoft.com/office/2007/relationships/hdphoto" Target="../media/hdphoto12.wdp"/><Relationship Id="rId14" Type="http://schemas.openxmlformats.org/officeDocument/2006/relationships/image" Target="../media/image37.png"/><Relationship Id="rId22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47.png"/><Relationship Id="rId18" Type="http://schemas.openxmlformats.org/officeDocument/2006/relationships/image" Target="../media/image50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36.png"/><Relationship Id="rId17" Type="http://schemas.openxmlformats.org/officeDocument/2006/relationships/image" Target="../media/image54.png"/><Relationship Id="rId2" Type="http://schemas.openxmlformats.org/officeDocument/2006/relationships/audio" Target="../media/media3.mp3"/><Relationship Id="rId16" Type="http://schemas.openxmlformats.org/officeDocument/2006/relationships/image" Target="../media/image53.png"/><Relationship Id="rId20" Type="http://schemas.openxmlformats.org/officeDocument/2006/relationships/image" Target="../media/image39.png"/><Relationship Id="rId1" Type="http://schemas.microsoft.com/office/2007/relationships/media" Target="../media/media3.mp3"/><Relationship Id="rId6" Type="http://schemas.openxmlformats.org/officeDocument/2006/relationships/image" Target="../media/image43.GIF"/><Relationship Id="rId11" Type="http://schemas.microsoft.com/office/2007/relationships/hdphoto" Target="../media/hdphoto10.wdp"/><Relationship Id="rId5" Type="http://schemas.openxmlformats.org/officeDocument/2006/relationships/image" Target="../media/image42.png"/><Relationship Id="rId15" Type="http://schemas.openxmlformats.org/officeDocument/2006/relationships/image" Target="../media/image49.png"/><Relationship Id="rId10" Type="http://schemas.openxmlformats.org/officeDocument/2006/relationships/image" Target="../media/image46.png"/><Relationship Id="rId19" Type="http://schemas.openxmlformats.org/officeDocument/2006/relationships/image" Target="../media/image51.png"/><Relationship Id="rId4" Type="http://schemas.openxmlformats.org/officeDocument/2006/relationships/image" Target="../media/image55.jpeg"/><Relationship Id="rId9" Type="http://schemas.microsoft.com/office/2007/relationships/hdphoto" Target="../media/hdphoto12.wdp"/><Relationship Id="rId1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7.png"/><Relationship Id="rId18" Type="http://schemas.openxmlformats.org/officeDocument/2006/relationships/image" Target="../media/image54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9.png"/><Relationship Id="rId7" Type="http://schemas.openxmlformats.org/officeDocument/2006/relationships/image" Target="../media/image43.GIF"/><Relationship Id="rId12" Type="http://schemas.openxmlformats.org/officeDocument/2006/relationships/image" Target="../media/image58.png"/><Relationship Id="rId17" Type="http://schemas.microsoft.com/office/2007/relationships/hdphoto" Target="../media/hdphoto13.wdp"/><Relationship Id="rId2" Type="http://schemas.openxmlformats.org/officeDocument/2006/relationships/audio" Target="../media/media3.mp3"/><Relationship Id="rId16" Type="http://schemas.openxmlformats.org/officeDocument/2006/relationships/image" Target="../media/image57.png"/><Relationship Id="rId20" Type="http://schemas.openxmlformats.org/officeDocument/2006/relationships/image" Target="../media/image51.png"/><Relationship Id="rId1" Type="http://schemas.microsoft.com/office/2007/relationships/media" Target="../media/media3.mp3"/><Relationship Id="rId6" Type="http://schemas.openxmlformats.org/officeDocument/2006/relationships/image" Target="../media/image42.png"/><Relationship Id="rId11" Type="http://schemas.openxmlformats.org/officeDocument/2006/relationships/image" Target="../media/image36.png"/><Relationship Id="rId5" Type="http://schemas.microsoft.com/office/2007/relationships/hdphoto" Target="../media/hdphoto9.wdp"/><Relationship Id="rId15" Type="http://schemas.openxmlformats.org/officeDocument/2006/relationships/image" Target="../media/image49.png"/><Relationship Id="rId10" Type="http://schemas.microsoft.com/office/2007/relationships/hdphoto" Target="../media/hdphoto10.wdp"/><Relationship Id="rId19" Type="http://schemas.openxmlformats.org/officeDocument/2006/relationships/image" Target="../media/image50.png"/><Relationship Id="rId4" Type="http://schemas.openxmlformats.org/officeDocument/2006/relationships/image" Target="../media/image41.jpeg"/><Relationship Id="rId9" Type="http://schemas.openxmlformats.org/officeDocument/2006/relationships/image" Target="../media/image46.png"/><Relationship Id="rId14" Type="http://schemas.openxmlformats.org/officeDocument/2006/relationships/image" Target="../media/image37.png"/><Relationship Id="rId22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3747" y="1635982"/>
            <a:ext cx="1218450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27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58: Luyện 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2" r="3532"/>
          <a:stretch/>
        </p:blipFill>
        <p:spPr>
          <a:xfrm>
            <a:off x="52410" y="674994"/>
            <a:ext cx="11671300" cy="26389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6" t="16111" r="18330" b="48194"/>
          <a:stretch>
            <a:fillRect/>
          </a:stretch>
        </p:blipFill>
        <p:spPr>
          <a:xfrm rot="20902685">
            <a:off x="4537075" y="3853815"/>
            <a:ext cx="2778125" cy="2694305"/>
          </a:xfrm>
          <a:prstGeom prst="rect">
            <a:avLst/>
          </a:prstGeom>
        </p:spPr>
      </p:pic>
      <p:pic>
        <p:nvPicPr>
          <p:cNvPr id="7" name="图片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50"/>
          <a:stretch>
            <a:fillRect/>
          </a:stretch>
        </p:blipFill>
        <p:spPr>
          <a:xfrm>
            <a:off x="0" y="3876674"/>
            <a:ext cx="12192000" cy="29813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00" r="51893" b="32813"/>
          <a:stretch>
            <a:fillRect/>
          </a:stretch>
        </p:blipFill>
        <p:spPr>
          <a:xfrm>
            <a:off x="3221564" y="349625"/>
            <a:ext cx="2528516" cy="156037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00" r="51893" b="32813"/>
          <a:stretch>
            <a:fillRect/>
          </a:stretch>
        </p:blipFill>
        <p:spPr>
          <a:xfrm>
            <a:off x="8986585" y="349998"/>
            <a:ext cx="3297236" cy="203475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00" r="51893" b="32813"/>
          <a:stretch>
            <a:fillRect/>
          </a:stretch>
        </p:blipFill>
        <p:spPr>
          <a:xfrm>
            <a:off x="-1790" y="3765140"/>
            <a:ext cx="1673771" cy="103290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2" t="14780" r="45265" b="38396"/>
          <a:stretch>
            <a:fillRect/>
          </a:stretch>
        </p:blipFill>
        <p:spPr>
          <a:xfrm>
            <a:off x="-185420" y="1566545"/>
            <a:ext cx="1576070" cy="171005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2" r="83438" b="10952"/>
          <a:stretch>
            <a:fillRect/>
          </a:stretch>
        </p:blipFill>
        <p:spPr>
          <a:xfrm>
            <a:off x="9159054" y="3827748"/>
            <a:ext cx="1102532" cy="19190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3" t="26841" r="49140"/>
          <a:stretch>
            <a:fillRect/>
          </a:stretch>
        </p:blipFill>
        <p:spPr>
          <a:xfrm>
            <a:off x="2103953" y="3961128"/>
            <a:ext cx="862624" cy="165189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8" t="31574" r="32031" b="7401"/>
          <a:stretch>
            <a:fillRect/>
          </a:stretch>
        </p:blipFill>
        <p:spPr>
          <a:xfrm>
            <a:off x="7719628" y="435329"/>
            <a:ext cx="683079" cy="1131154"/>
          </a:xfrm>
          <a:prstGeom prst="rect">
            <a:avLst/>
          </a:prstGeom>
        </p:spPr>
      </p:pic>
      <p:pic>
        <p:nvPicPr>
          <p:cNvPr id="9" name="百石元 - Happy E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7118" y="-105168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_Graphic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24510"/>
            <a:ext cx="5711825" cy="3436620"/>
          </a:xfrm>
          <a:prstGeom prst="rect">
            <a:avLst/>
          </a:prstGeom>
        </p:spPr>
      </p:pic>
      <p:sp>
        <p:nvSpPr>
          <p:cNvPr id="9" name="Rectangles 8"/>
          <p:cNvSpPr/>
          <p:nvPr/>
        </p:nvSpPr>
        <p:spPr>
          <a:xfrm>
            <a:off x="2014855" y="1905635"/>
            <a:ext cx="860425" cy="819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16 + 1=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19 - 1 =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3348355" y="1732280"/>
            <a:ext cx="9963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>
                <a:solidFill>
                  <a:srgbClr val="0070C0"/>
                </a:solidFill>
                <a:latin typeface="UTM Avo" panose="02040603050506020204" charset="0"/>
                <a:cs typeface="UTM Avo" panose="02040603050506020204" charset="0"/>
              </a:rPr>
              <a:t>17</a:t>
            </a:r>
          </a:p>
          <a:p>
            <a:r>
              <a:rPr lang="vi-VN" altLang="en-US" sz="3600" b="1">
                <a:solidFill>
                  <a:srgbClr val="0070C0"/>
                </a:solidFill>
                <a:latin typeface="UTM Avo" panose="02040603050506020204" charset="0"/>
                <a:cs typeface="UTM Avo" panose="02040603050506020204" charset="0"/>
              </a:rPr>
              <a:t>18</a:t>
            </a:r>
          </a:p>
        </p:txBody>
      </p:sp>
      <p:pic>
        <p:nvPicPr>
          <p:cNvPr id="6" name="PA_Graphic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80835" y="1028065"/>
            <a:ext cx="5882005" cy="3488690"/>
          </a:xfrm>
          <a:prstGeom prst="rect">
            <a:avLst/>
          </a:prstGeom>
        </p:spPr>
      </p:pic>
      <p:sp>
        <p:nvSpPr>
          <p:cNvPr id="8" name="Rectangles 7"/>
          <p:cNvSpPr/>
          <p:nvPr/>
        </p:nvSpPr>
        <p:spPr>
          <a:xfrm>
            <a:off x="8745855" y="2465705"/>
            <a:ext cx="860425" cy="819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13 + 3 =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18 - 5 =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10193655" y="2282825"/>
            <a:ext cx="9963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>
                <a:solidFill>
                  <a:srgbClr val="0070C0"/>
                </a:solidFill>
                <a:latin typeface="UTM Avo" panose="02040603050506020204" charset="0"/>
                <a:cs typeface="UTM Avo" panose="02040603050506020204" charset="0"/>
              </a:rPr>
              <a:t>16</a:t>
            </a:r>
          </a:p>
          <a:p>
            <a:r>
              <a:rPr lang="vi-VN" altLang="en-US" sz="3600" b="1">
                <a:solidFill>
                  <a:srgbClr val="0070C0"/>
                </a:solidFill>
                <a:latin typeface="UTM Avo" panose="02040603050506020204" charset="0"/>
                <a:cs typeface="UTM Avo" panose="02040603050506020204" charset="0"/>
              </a:rPr>
              <a:t>13</a:t>
            </a:r>
          </a:p>
        </p:txBody>
      </p:sp>
      <p:pic>
        <p:nvPicPr>
          <p:cNvPr id="13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7769" b="98512" l="0" r="100000">
                        <a14:foregroundMark x1="6072" y1="94545" x2="99587" y2="965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62" t="86497" b="-1256"/>
          <a:stretch>
            <a:fillRect/>
          </a:stretch>
        </p:blipFill>
        <p:spPr>
          <a:xfrm>
            <a:off x="0" y="5050971"/>
            <a:ext cx="12192000" cy="2094365"/>
          </a:xfrm>
          <a:prstGeom prst="rect">
            <a:avLst/>
          </a:prstGeom>
        </p:spPr>
      </p:pic>
      <p:pic>
        <p:nvPicPr>
          <p:cNvPr id="14" name="内容占位符 5"/>
          <p:cNvPicPr>
            <a:picLocks noGrp="1" noChangeAspect="1"/>
          </p:cNvPicPr>
          <p:nvPr>
            <p:ph idx="4294967295"/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90" b="63235"/>
          <a:stretch>
            <a:fillRect/>
          </a:stretch>
        </p:blipFill>
        <p:spPr>
          <a:xfrm>
            <a:off x="7272338" y="3497263"/>
            <a:ext cx="4919662" cy="3651250"/>
          </a:xfrm>
        </p:spPr>
      </p:pic>
      <p:pic>
        <p:nvPicPr>
          <p:cNvPr id="15" name="图片 7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99" r="51592" b="50476"/>
          <a:stretch>
            <a:fillRect/>
          </a:stretch>
        </p:blipFill>
        <p:spPr>
          <a:xfrm>
            <a:off x="-389890" y="3734435"/>
            <a:ext cx="3945255" cy="3399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5" grpId="0"/>
      <p:bldP spid="5" grpId="1"/>
      <p:bldP spid="8" grpId="0"/>
      <p:bldP spid="8" grpId="1"/>
      <p:bldP spid="10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769" b="98512" l="0" r="100000">
                        <a14:foregroundMark x1="6072" y1="94545" x2="99587" y2="965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62" t="86497" b="-1256"/>
          <a:stretch>
            <a:fillRect/>
          </a:stretch>
        </p:blipFill>
        <p:spPr>
          <a:xfrm>
            <a:off x="0" y="5050971"/>
            <a:ext cx="12192000" cy="2094365"/>
          </a:xfrm>
          <a:prstGeom prst="rect">
            <a:avLst/>
          </a:prstGeom>
        </p:spPr>
      </p:pic>
      <p:pic>
        <p:nvPicPr>
          <p:cNvPr id="2" name="内容占位符 5"/>
          <p:cNvPicPr>
            <a:picLocks noGrp="1" noChangeAspect="1"/>
          </p:cNvPicPr>
          <p:nvPr>
            <p:ph idx="4294967295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90" b="63235"/>
          <a:stretch>
            <a:fillRect/>
          </a:stretch>
        </p:blipFill>
        <p:spPr>
          <a:xfrm>
            <a:off x="7272338" y="3497263"/>
            <a:ext cx="4919662" cy="3651250"/>
          </a:xfrm>
        </p:spPr>
      </p:pic>
      <p:pic>
        <p:nvPicPr>
          <p:cNvPr id="7" name="PA_Graphic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458470"/>
            <a:ext cx="5882640" cy="3502660"/>
          </a:xfrm>
          <a:prstGeom prst="rect">
            <a:avLst/>
          </a:prstGeom>
        </p:spPr>
      </p:pic>
      <p:sp>
        <p:nvSpPr>
          <p:cNvPr id="9" name="Rectangles 8"/>
          <p:cNvSpPr/>
          <p:nvPr/>
        </p:nvSpPr>
        <p:spPr>
          <a:xfrm>
            <a:off x="2014855" y="1905635"/>
            <a:ext cx="860425" cy="819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10 + 6=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10 + 5  =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3382644" y="1758542"/>
            <a:ext cx="9963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>
                <a:solidFill>
                  <a:srgbClr val="0070C0"/>
                </a:solidFill>
                <a:latin typeface="UTM Avo" panose="02040603050506020204" charset="0"/>
                <a:cs typeface="UTM Avo" panose="02040603050506020204" charset="0"/>
              </a:rPr>
              <a:t>16</a:t>
            </a:r>
          </a:p>
          <a:p>
            <a:r>
              <a:rPr lang="vi-VN" altLang="en-US" sz="3600" b="1">
                <a:solidFill>
                  <a:srgbClr val="0070C0"/>
                </a:solidFill>
                <a:latin typeface="UTM Avo" panose="02040603050506020204" charset="0"/>
                <a:cs typeface="UTM Avo" panose="02040603050506020204" charset="0"/>
              </a:rPr>
              <a:t>15</a:t>
            </a:r>
          </a:p>
        </p:txBody>
      </p:sp>
      <p:pic>
        <p:nvPicPr>
          <p:cNvPr id="4" name="图片 7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99" r="51592" b="50476"/>
          <a:stretch>
            <a:fillRect/>
          </a:stretch>
        </p:blipFill>
        <p:spPr>
          <a:xfrm>
            <a:off x="-389890" y="3734435"/>
            <a:ext cx="3945255" cy="3399790"/>
          </a:xfrm>
          <a:prstGeom prst="rect">
            <a:avLst/>
          </a:prstGeom>
        </p:spPr>
      </p:pic>
      <p:pic>
        <p:nvPicPr>
          <p:cNvPr id="12" name="PA_Graphic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30290" y="732155"/>
            <a:ext cx="5882005" cy="3488690"/>
          </a:xfrm>
          <a:prstGeom prst="rect">
            <a:avLst/>
          </a:prstGeom>
        </p:spPr>
      </p:pic>
      <p:sp>
        <p:nvSpPr>
          <p:cNvPr id="13" name="Rectangles 12"/>
          <p:cNvSpPr/>
          <p:nvPr/>
        </p:nvSpPr>
        <p:spPr>
          <a:xfrm>
            <a:off x="8185785" y="2350135"/>
            <a:ext cx="860425" cy="819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12 - 2 =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17 - 7 =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9684385" y="2154555"/>
            <a:ext cx="9963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>
                <a:solidFill>
                  <a:srgbClr val="0070C0"/>
                </a:solidFill>
                <a:latin typeface="UTM Avo" panose="02040603050506020204" charset="0"/>
                <a:cs typeface="UTM Avo" panose="02040603050506020204" charset="0"/>
              </a:rPr>
              <a:t>10</a:t>
            </a:r>
          </a:p>
          <a:p>
            <a:r>
              <a:rPr lang="vi-VN" altLang="en-US" sz="3600" b="1">
                <a:solidFill>
                  <a:srgbClr val="0070C0"/>
                </a:solidFill>
                <a:latin typeface="UTM Avo" panose="02040603050506020204" charset="0"/>
                <a:cs typeface="UTM Avo" panose="02040603050506020204" charset="0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5" grpId="0"/>
      <p:bldP spid="5" grpId="1"/>
      <p:bldP spid="13" grpId="0"/>
      <p:bldP spid="13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" r="2113"/>
          <a:stretch/>
        </p:blipFill>
        <p:spPr>
          <a:xfrm>
            <a:off x="0" y="516890"/>
            <a:ext cx="12020624" cy="5992495"/>
          </a:xfrm>
          <a:prstGeom prst="rect">
            <a:avLst/>
          </a:prstGeom>
        </p:spPr>
      </p:pic>
      <p:sp>
        <p:nvSpPr>
          <p:cNvPr id="5" name="Rectangles 4"/>
          <p:cNvSpPr/>
          <p:nvPr/>
        </p:nvSpPr>
        <p:spPr>
          <a:xfrm>
            <a:off x="5511800" y="5163820"/>
            <a:ext cx="743585" cy="8191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5</a:t>
            </a:r>
          </a:p>
        </p:txBody>
      </p:sp>
      <p:sp>
        <p:nvSpPr>
          <p:cNvPr id="6" name="Rectangles 5"/>
          <p:cNvSpPr/>
          <p:nvPr/>
        </p:nvSpPr>
        <p:spPr>
          <a:xfrm>
            <a:off x="9692640" y="5163820"/>
            <a:ext cx="743585" cy="8191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2</a:t>
            </a:r>
          </a:p>
        </p:txBody>
      </p:sp>
      <p:pic>
        <p:nvPicPr>
          <p:cNvPr id="7" name="PA_Graphic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3670" y="1673860"/>
            <a:ext cx="3262630" cy="2585720"/>
          </a:xfrm>
          <a:prstGeom prst="rect">
            <a:avLst/>
          </a:prstGeom>
        </p:spPr>
      </p:pic>
      <p:sp>
        <p:nvSpPr>
          <p:cNvPr id="9" name="Rectangles 8"/>
          <p:cNvSpPr/>
          <p:nvPr/>
        </p:nvSpPr>
        <p:spPr>
          <a:xfrm>
            <a:off x="1527175" y="2769870"/>
            <a:ext cx="743585" cy="8191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8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9" grpId="0"/>
      <p:bldP spid="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" b="1083"/>
          <a:stretch/>
        </p:blipFill>
        <p:spPr>
          <a:xfrm>
            <a:off x="0" y="463550"/>
            <a:ext cx="12192000" cy="6394450"/>
          </a:xfrm>
          <a:prstGeom prst="rect">
            <a:avLst/>
          </a:prstGeom>
        </p:spPr>
      </p:pic>
      <p:sp>
        <p:nvSpPr>
          <p:cNvPr id="5" name="Rectangles 4"/>
          <p:cNvSpPr/>
          <p:nvPr/>
        </p:nvSpPr>
        <p:spPr>
          <a:xfrm>
            <a:off x="7319010" y="3579495"/>
            <a:ext cx="721995" cy="689610"/>
          </a:xfrm>
          <a:prstGeom prst="rect">
            <a:avLst/>
          </a:prstGeom>
          <a:gradFill rotWithShape="0">
            <a:gsLst>
              <a:gs pos="98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6</a:t>
            </a:r>
          </a:p>
        </p:txBody>
      </p:sp>
      <p:sp>
        <p:nvSpPr>
          <p:cNvPr id="6" name="Rectangles 5"/>
          <p:cNvSpPr/>
          <p:nvPr/>
        </p:nvSpPr>
        <p:spPr>
          <a:xfrm>
            <a:off x="9063355" y="3579495"/>
            <a:ext cx="721995" cy="689610"/>
          </a:xfrm>
          <a:prstGeom prst="rect">
            <a:avLst/>
          </a:prstGeom>
          <a:gradFill rotWithShape="0">
            <a:gsLst>
              <a:gs pos="98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3</a:t>
            </a:r>
          </a:p>
        </p:txBody>
      </p:sp>
      <p:sp>
        <p:nvSpPr>
          <p:cNvPr id="7" name="Rectangles 6"/>
          <p:cNvSpPr/>
          <p:nvPr/>
        </p:nvSpPr>
        <p:spPr>
          <a:xfrm>
            <a:off x="10323195" y="3579495"/>
            <a:ext cx="721995" cy="689610"/>
          </a:xfrm>
          <a:prstGeom prst="rect">
            <a:avLst/>
          </a:prstGeom>
          <a:gradFill rotWithShape="0">
            <a:gsLst>
              <a:gs pos="98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9</a:t>
            </a:r>
          </a:p>
        </p:txBody>
      </p:sp>
      <p:sp>
        <p:nvSpPr>
          <p:cNvPr id="8" name="Oval 7"/>
          <p:cNvSpPr/>
          <p:nvPr/>
        </p:nvSpPr>
        <p:spPr>
          <a:xfrm>
            <a:off x="8173085" y="3580130"/>
            <a:ext cx="758190" cy="688975"/>
          </a:xfrm>
          <a:prstGeom prst="ellipse">
            <a:avLst/>
          </a:prstGeom>
          <a:gradFill rotWithShape="0">
            <a:gsLst>
              <a:gs pos="100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+</a:t>
            </a:r>
          </a:p>
        </p:txBody>
      </p:sp>
      <p:sp>
        <p:nvSpPr>
          <p:cNvPr id="9" name="Rectangles 8"/>
          <p:cNvSpPr/>
          <p:nvPr/>
        </p:nvSpPr>
        <p:spPr>
          <a:xfrm>
            <a:off x="10180320" y="5184775"/>
            <a:ext cx="721995" cy="689610"/>
          </a:xfrm>
          <a:prstGeom prst="rect">
            <a:avLst/>
          </a:prstGeom>
          <a:gradFill rotWithShape="0">
            <a:gsLst>
              <a:gs pos="98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bldLvl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3" b="-1637"/>
          <a:stretch/>
        </p:blipFill>
        <p:spPr>
          <a:xfrm>
            <a:off x="127000" y="386921"/>
            <a:ext cx="11938000" cy="6471079"/>
          </a:xfrm>
          <a:prstGeom prst="rect">
            <a:avLst/>
          </a:prstGeom>
        </p:spPr>
      </p:pic>
      <p:sp>
        <p:nvSpPr>
          <p:cNvPr id="5" name="Rectangles 4"/>
          <p:cNvSpPr/>
          <p:nvPr/>
        </p:nvSpPr>
        <p:spPr>
          <a:xfrm>
            <a:off x="7462837" y="4484370"/>
            <a:ext cx="721995" cy="689610"/>
          </a:xfrm>
          <a:prstGeom prst="rect">
            <a:avLst/>
          </a:prstGeom>
          <a:gradFill rotWithShape="0">
            <a:gsLst>
              <a:gs pos="98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5</a:t>
            </a:r>
          </a:p>
        </p:txBody>
      </p:sp>
      <p:sp>
        <p:nvSpPr>
          <p:cNvPr id="6" name="Rectangles 5"/>
          <p:cNvSpPr/>
          <p:nvPr/>
        </p:nvSpPr>
        <p:spPr>
          <a:xfrm>
            <a:off x="9226550" y="4497070"/>
            <a:ext cx="721995" cy="689610"/>
          </a:xfrm>
          <a:prstGeom prst="rect">
            <a:avLst/>
          </a:prstGeom>
          <a:gradFill rotWithShape="0">
            <a:gsLst>
              <a:gs pos="98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</a:t>
            </a:r>
          </a:p>
        </p:txBody>
      </p:sp>
      <p:sp>
        <p:nvSpPr>
          <p:cNvPr id="7" name="Rectangles 6"/>
          <p:cNvSpPr/>
          <p:nvPr/>
        </p:nvSpPr>
        <p:spPr>
          <a:xfrm>
            <a:off x="10524490" y="4484370"/>
            <a:ext cx="721995" cy="689610"/>
          </a:xfrm>
          <a:prstGeom prst="rect">
            <a:avLst/>
          </a:prstGeom>
          <a:gradFill rotWithShape="0">
            <a:gsLst>
              <a:gs pos="98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4</a:t>
            </a:r>
          </a:p>
        </p:txBody>
      </p:sp>
      <p:sp>
        <p:nvSpPr>
          <p:cNvPr id="8" name="Oval 7"/>
          <p:cNvSpPr/>
          <p:nvPr/>
        </p:nvSpPr>
        <p:spPr>
          <a:xfrm>
            <a:off x="8348980" y="4477385"/>
            <a:ext cx="758190" cy="688975"/>
          </a:xfrm>
          <a:prstGeom prst="ellipse">
            <a:avLst/>
          </a:prstGeom>
          <a:gradFill rotWithShape="0">
            <a:gsLst>
              <a:gs pos="100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-</a:t>
            </a:r>
          </a:p>
        </p:txBody>
      </p:sp>
      <p:sp>
        <p:nvSpPr>
          <p:cNvPr id="9" name="Rectangles 8"/>
          <p:cNvSpPr/>
          <p:nvPr/>
        </p:nvSpPr>
        <p:spPr>
          <a:xfrm>
            <a:off x="10308590" y="5970270"/>
            <a:ext cx="721995" cy="689610"/>
          </a:xfrm>
          <a:prstGeom prst="rect">
            <a:avLst/>
          </a:prstGeom>
          <a:gradFill rotWithShape="0">
            <a:gsLst>
              <a:gs pos="98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6" grpId="0" bldLvl="0" animBg="1"/>
      <p:bldP spid="6" grpId="1" animBg="1"/>
      <p:bldP spid="7" grpId="0" bldLvl="0" animBg="1"/>
      <p:bldP spid="7" grpId="1" animBg="1"/>
      <p:bldP spid="8" grpId="0" bldLvl="0" animBg="1"/>
      <p:bldP spid="8" grpId="1" animBg="1"/>
      <p:bldP spid="9" grpId="0" bldLvl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6" b="167"/>
          <a:stretch/>
        </p:blipFill>
        <p:spPr>
          <a:xfrm>
            <a:off x="167956" y="318163"/>
            <a:ext cx="11770043" cy="6539838"/>
          </a:xfrm>
          <a:prstGeom prst="rect">
            <a:avLst/>
          </a:prstGeom>
        </p:spPr>
      </p:pic>
      <p:sp>
        <p:nvSpPr>
          <p:cNvPr id="5" name="Rectangles 4"/>
          <p:cNvSpPr/>
          <p:nvPr/>
        </p:nvSpPr>
        <p:spPr>
          <a:xfrm>
            <a:off x="2184083" y="5311775"/>
            <a:ext cx="758190" cy="662305"/>
          </a:xfrm>
          <a:prstGeom prst="rect">
            <a:avLst/>
          </a:prstGeom>
          <a:gradFill rotWithShape="0">
            <a:gsLst>
              <a:gs pos="98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18</a:t>
            </a:r>
          </a:p>
        </p:txBody>
      </p:sp>
      <p:sp>
        <p:nvSpPr>
          <p:cNvPr id="6" name="Rectangles 5"/>
          <p:cNvSpPr/>
          <p:nvPr/>
        </p:nvSpPr>
        <p:spPr>
          <a:xfrm>
            <a:off x="3852862" y="5299074"/>
            <a:ext cx="721995" cy="662305"/>
          </a:xfrm>
          <a:prstGeom prst="rect">
            <a:avLst/>
          </a:prstGeom>
          <a:gradFill rotWithShape="0">
            <a:gsLst>
              <a:gs pos="98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4</a:t>
            </a:r>
          </a:p>
        </p:txBody>
      </p:sp>
      <p:sp>
        <p:nvSpPr>
          <p:cNvPr id="7" name="Rectangles 6"/>
          <p:cNvSpPr/>
          <p:nvPr/>
        </p:nvSpPr>
        <p:spPr>
          <a:xfrm>
            <a:off x="5048249" y="5299073"/>
            <a:ext cx="831851" cy="662305"/>
          </a:xfrm>
          <a:prstGeom prst="rect">
            <a:avLst/>
          </a:prstGeom>
          <a:gradFill rotWithShape="0">
            <a:gsLst>
              <a:gs pos="98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14</a:t>
            </a:r>
          </a:p>
        </p:txBody>
      </p:sp>
      <p:sp>
        <p:nvSpPr>
          <p:cNvPr id="8" name="Oval 7"/>
          <p:cNvSpPr/>
          <p:nvPr/>
        </p:nvSpPr>
        <p:spPr>
          <a:xfrm>
            <a:off x="2994342" y="5312410"/>
            <a:ext cx="758190" cy="661670"/>
          </a:xfrm>
          <a:prstGeom prst="ellipse">
            <a:avLst/>
          </a:prstGeom>
          <a:gradFill rotWithShape="0">
            <a:gsLst>
              <a:gs pos="100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-</a:t>
            </a:r>
          </a:p>
        </p:txBody>
      </p:sp>
      <p:sp>
        <p:nvSpPr>
          <p:cNvPr id="9" name="Rectangles 8"/>
          <p:cNvSpPr/>
          <p:nvPr/>
        </p:nvSpPr>
        <p:spPr>
          <a:xfrm>
            <a:off x="4048760" y="6115974"/>
            <a:ext cx="777240" cy="662305"/>
          </a:xfrm>
          <a:prstGeom prst="rect">
            <a:avLst/>
          </a:prstGeom>
          <a:gradFill rotWithShape="0">
            <a:gsLst>
              <a:gs pos="98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charset="0"/>
                <a:ea typeface="SimSun" panose="02010600030101010101" pitchFamily="2" charset="-122"/>
                <a:cs typeface="UTM Avo" panose="02040603050506020204" charset="0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6" grpId="0" bldLvl="0" animBg="1"/>
      <p:bldP spid="6" grpId="1" animBg="1"/>
      <p:bldP spid="7" grpId="0" bldLvl="0" animBg="1"/>
      <p:bldP spid="7" grpId="1" animBg="1"/>
      <p:bldP spid="8" grpId="0" bldLvl="0" animBg="1"/>
      <p:bldP spid="8" grpId="1" animBg="1"/>
      <p:bldP spid="9" grpId="0" bldLvl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722179"/>
            <a:ext cx="1243539" cy="268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Bach tuyet\43ebd44d263606f876d42fd2f199ea61 (4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10592436" y="4662277"/>
            <a:ext cx="1880249" cy="268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6022" y1="32480" x2="72849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48075" y="4667664"/>
            <a:ext cx="1913197" cy="25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Bach tuyet\RjAwOTQ4MTUyNEI3QjJCRTc2RjA6ZDA1ZjJmYTY2MjBkNDYzY2ZlZDNiOTA1Y2YxYTk1NzA6Ojo6OjA=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3735">
            <a:off x="9011" y="4789835"/>
            <a:ext cx="2123621" cy="24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44267" y1="18935" x2="28800" y2="43984"/>
                        <a14:foregroundMark x1="27200" y1="21696" x2="14667" y2="33728"/>
                        <a14:foregroundMark x1="36533" y1="32150" x2="35467" y2="44576"/>
                        <a14:foregroundMark x1="32533" y1="42801" x2="63733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2978">
            <a:off x="7736843" y="4957293"/>
            <a:ext cx="1831975" cy="247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47640" y1="33252" x2="54382" y2="60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24" y="5232399"/>
            <a:ext cx="2212453" cy="20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ADMIN\Desktop\Bach tuyet\43ebd44d263606f876d42fd2f199ea61 (5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50482" y1="26157" x2="67203" y2="63581"/>
                        <a14:foregroundMark x1="38907" y1="22133" x2="24116" y2="46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8799">
            <a:off x="1408601" y="4577567"/>
            <a:ext cx="1656967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ADMIN\Desktop\Bach tuyet\43ebd44d263606f876d42fd2f199ea61 (8)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53350" y1="9206" x2="64268" y2="52888"/>
                        <a14:foregroundMark x1="50372" y1="21841" x2="42432" y2="44585"/>
                        <a14:foregroundMark x1="38462" y1="36643" x2="57320" y2="45668"/>
                        <a14:foregroundMark x1="75682" y1="36282" x2="60298" y2="47834"/>
                        <a14:foregroundMark x1="71712" y1="29422" x2="76179" y2="37365"/>
                        <a14:foregroundMark x1="44417" y1="31949" x2="32506" y2="47112"/>
                        <a14:foregroundMark x1="35484" y1="33755" x2="44417" y2="42780"/>
                        <a14:foregroundMark x1="48387" y1="85740" x2="36476" y2="93321"/>
                        <a14:foregroundMark x1="46402" y1="14982" x2="37965" y2="30505"/>
                        <a14:foregroundMark x1="61787" y1="20397" x2="71216" y2="32310"/>
                        <a14:foregroundMark x1="50656" y1="20076" x2="55381" y2="26769"/>
                        <a14:foregroundMark x1="57743" y1="14532" x2="70341" y2="25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4363395"/>
            <a:ext cx="2111365" cy="290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-2947963"/>
            <a:ext cx="9770739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175260"/>
            <a:ext cx="6078855" cy="730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83" y="-1955800"/>
            <a:ext cx="9187917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260969" y="622634"/>
            <a:ext cx="7921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 TRỐN TÌM 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 BẠCH TUYẾT VÀ 7 CHÚ LÙN</a:t>
            </a:r>
          </a:p>
        </p:txBody>
      </p:sp>
      <p:pic>
        <p:nvPicPr>
          <p:cNvPr id="15" name="Picture 11" descr="C:\Users\ADMIN\Desktop\Tai nguyen thiet ke tro choi\Angry birds epic birds\1505573783630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169" y="5901541"/>
            <a:ext cx="1426197" cy="7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Zen Garden In-Game - Laura Shigihara - NhacCuaTu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2903200" y="6006875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-147320" y="-95250"/>
            <a:ext cx="2383155" cy="1019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 a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7779459" y="399735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5085415" y="4860489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2470377" y="4994981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Bach tuyet\Doc2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2646">
            <a:off x="10020324" y="4028628"/>
            <a:ext cx="1543159" cy="228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77" y="-27384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0" y="-68024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665" y="-9296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580" y="-536547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359" y="3430813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06400" y="2147891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</a:t>
            </a:r>
            <a:r>
              <a:rPr lang="vi-VN" altLang="en-US" sz="4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54400" y="21816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91755" y="21816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347200" y="2147891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</a:t>
            </a:r>
            <a:r>
              <a:rPr lang="vi-VN" altLang="en-US" sz="4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3628" y="762304"/>
            <a:ext cx="7413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16 + </a:t>
            </a:r>
            <a:r>
              <a:rPr lang="vi-VN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=</a:t>
            </a:r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?</a:t>
            </a:r>
            <a:endParaRPr lang="vi-VN" altLang="en-US" sz="48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5080000" y="4356705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pic>
        <p:nvPicPr>
          <p:cNvPr id="103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119" y="762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16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times up"/>
          <p:cNvGrpSpPr/>
          <p:nvPr/>
        </p:nvGrpSpPr>
        <p:grpSpPr>
          <a:xfrm>
            <a:off x="784059" y="177800"/>
            <a:ext cx="1009445" cy="500085"/>
            <a:chOff x="2989747" y="438150"/>
            <a:chExt cx="1572029" cy="683752"/>
          </a:xfrm>
        </p:grpSpPr>
        <p:sp>
          <p:nvSpPr>
            <p:cNvPr id="24" name="Rounded Rectangle 23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9" name="Picture 3" descr="C:\Users\ADMIN\Desktop\Picture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09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1244329" y="945133"/>
            <a:ext cx="120325" cy="101771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246124" y="1681532"/>
            <a:ext cx="120325" cy="101771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642171" y="1335825"/>
            <a:ext cx="120325" cy="101771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82525" y="1369076"/>
            <a:ext cx="120325" cy="101771"/>
            <a:chOff x="2455863" y="2411803"/>
            <a:chExt cx="566738" cy="566738"/>
          </a:xfrm>
        </p:grpSpPr>
        <p:sp>
          <p:nvSpPr>
            <p:cNvPr id="4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54" name="Oval 107"/>
          <p:cNvSpPr>
            <a:spLocks noChangeArrowheads="1"/>
          </p:cNvSpPr>
          <p:nvPr/>
        </p:nvSpPr>
        <p:spPr bwMode="auto">
          <a:xfrm>
            <a:off x="1259312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5" name="Explosion 2 54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HẾT GIỜ</a:t>
            </a:r>
          </a:p>
        </p:txBody>
      </p:sp>
      <p:pic>
        <p:nvPicPr>
          <p:cNvPr id="2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47320" y="-95250"/>
            <a:ext cx="2159635" cy="923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5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1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ldLvl="0" animBg="1"/>
      <p:bldP spid="25" grpId="0" bldLvl="0" animBg="1"/>
      <p:bldP spid="26" grpId="0" bldLvl="0" animBg="1"/>
      <p:bldP spid="27" grpId="0" bldLvl="0" animBg="1"/>
      <p:bldP spid="27" grpId="1" bldLvl="0" animBg="1"/>
      <p:bldP spid="5" grpId="0"/>
      <p:bldP spid="6" grpId="0" bldLvl="0" animBg="1"/>
      <p:bldP spid="6" grpId="1" bldLvl="0" animBg="1"/>
      <p:bldP spid="6" grpId="2" bldLvl="0" animBg="1"/>
      <p:bldP spid="55" grpId="0" bldLvl="0" animBg="1"/>
      <p:bldP spid="55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835675" y="4063363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103686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8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1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-657028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375" y="-1222615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5702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3474388" y="860861"/>
            <a:ext cx="589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18 – 3</a:t>
            </a:r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= ?</a:t>
            </a:r>
            <a:endParaRPr lang="vi-VN" altLang="en-US" sz="48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7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55017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Explosion 1 47"/>
          <p:cNvSpPr/>
          <p:nvPr/>
        </p:nvSpPr>
        <p:spPr>
          <a:xfrm>
            <a:off x="5250697" y="4439013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0400" y="207009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</a:t>
            </a:r>
            <a:r>
              <a:rPr lang="vi-VN" altLang="en-US" sz="4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3708400" y="210382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</a:t>
            </a:r>
            <a:r>
              <a:rPr lang="vi-VN" altLang="en-US" sz="5335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845755" y="210382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601200" y="207009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600" y="506323"/>
            <a:ext cx="1422400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ADMIN\Desktop\Picture2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93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1988113" y="945133"/>
            <a:ext cx="120325" cy="101771"/>
            <a:chOff x="2455863" y="2411803"/>
            <a:chExt cx="566738" cy="566738"/>
          </a:xfrm>
        </p:grpSpPr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989908" y="1681532"/>
            <a:ext cx="120325" cy="101771"/>
            <a:chOff x="2455863" y="2411803"/>
            <a:chExt cx="566738" cy="566738"/>
          </a:xfrm>
        </p:grpSpPr>
        <p:sp>
          <p:nvSpPr>
            <p:cNvPr id="4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385955" y="1335825"/>
            <a:ext cx="120325" cy="101771"/>
            <a:chOff x="2455863" y="2411803"/>
            <a:chExt cx="566738" cy="566738"/>
          </a:xfrm>
        </p:grpSpPr>
        <p:sp>
          <p:nvSpPr>
            <p:cNvPr id="5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26309" y="1369076"/>
            <a:ext cx="120325" cy="101771"/>
            <a:chOff x="2455863" y="2411803"/>
            <a:chExt cx="566738" cy="566738"/>
          </a:xfrm>
        </p:grpSpPr>
        <p:sp>
          <p:nvSpPr>
            <p:cNvPr id="6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Oval 107"/>
          <p:cNvSpPr>
            <a:spLocks noChangeArrowheads="1"/>
          </p:cNvSpPr>
          <p:nvPr/>
        </p:nvSpPr>
        <p:spPr bwMode="auto">
          <a:xfrm>
            <a:off x="2003096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9" name="Explosion 2 68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HẾT GIỜ</a:t>
            </a:r>
          </a:p>
        </p:txBody>
      </p:sp>
      <p:pic>
        <p:nvPicPr>
          <p:cNvPr id="7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-71755"/>
            <a:ext cx="1842135" cy="788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5595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</p:childTnLst>
        </p:cTn>
      </p:par>
    </p:tnLst>
    <p:bldLst>
      <p:bldP spid="46" grpId="0"/>
      <p:bldP spid="48" grpId="0" bldLvl="0" animBg="1"/>
      <p:bldP spid="48" grpId="1" bldLvl="0" animBg="1"/>
      <p:bldP spid="48" grpId="2" bldLvl="0" animBg="1"/>
      <p:bldP spid="49" grpId="0" bldLvl="0" animBg="1"/>
      <p:bldP spid="50" grpId="0" bldLvl="0" animBg="1"/>
      <p:bldP spid="51" grpId="0" bldLvl="0" animBg="1"/>
      <p:bldP spid="52" grpId="0" bldLvl="0" animBg="1"/>
      <p:bldP spid="69" grpId="0" bldLvl="0" animBg="1"/>
      <p:bldP spid="69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9728476" y="3974979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340875" y="4702316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4768623" y="4677443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2133" y1="31361" x2="44000" y2="50296"/>
                        <a14:foregroundMark x1="64267" y1="40039" x2="40800" y2="47535"/>
                        <a14:foregroundMark x1="44533" y1="14398" x2="40800" y2="25444"/>
                        <a14:foregroundMark x1="26400" y1="22288" x2="16800" y2="337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1047">
            <a:off x="2218663" y="3854844"/>
            <a:ext cx="2076448" cy="280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75" y="-35115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475" y="-8026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-657028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-454423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076" y="-1808483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338264" y="1008179"/>
            <a:ext cx="589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13 - </a:t>
            </a:r>
            <a:r>
              <a:rPr lang="vi-VN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=</a:t>
            </a:r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?</a:t>
            </a:r>
            <a:endParaRPr lang="vi-VN" altLang="en-US" sz="48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2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375" y="3810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Explosion 1 32"/>
          <p:cNvSpPr/>
          <p:nvPr/>
        </p:nvSpPr>
        <p:spPr>
          <a:xfrm>
            <a:off x="3905087" y="4566016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82875" y="23848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</a:t>
            </a:r>
            <a:r>
              <a:rPr lang="vi-VN" altLang="en-US" sz="4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530875" y="241855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668229" y="241855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423675" y="23848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15</a:t>
            </a:r>
          </a:p>
        </p:txBody>
      </p:sp>
      <p:pic>
        <p:nvPicPr>
          <p:cNvPr id="1027" name="Picture 3" descr="C:\Users\ADMIN\Desktop\Bach tuyet\43ebd44d263606f876d42fd2f199ea61 (6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27773" y="3239816"/>
            <a:ext cx="3072777" cy="442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600" y="506323"/>
            <a:ext cx="1422400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C:\Users\ADMIN\Desktop\Picture2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93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37"/>
          <p:cNvGrpSpPr/>
          <p:nvPr/>
        </p:nvGrpSpPr>
        <p:grpSpPr>
          <a:xfrm>
            <a:off x="1988113" y="945133"/>
            <a:ext cx="120325" cy="101771"/>
            <a:chOff x="2455863" y="2411803"/>
            <a:chExt cx="566738" cy="566738"/>
          </a:xfrm>
        </p:grpSpPr>
        <p:sp>
          <p:nvSpPr>
            <p:cNvPr id="3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989908" y="1681532"/>
            <a:ext cx="120325" cy="101771"/>
            <a:chOff x="2455863" y="2411803"/>
            <a:chExt cx="566738" cy="566738"/>
          </a:xfrm>
        </p:grpSpPr>
        <p:sp>
          <p:nvSpPr>
            <p:cNvPr id="5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2385955" y="1335825"/>
            <a:ext cx="120325" cy="101771"/>
            <a:chOff x="2455863" y="2411803"/>
            <a:chExt cx="566738" cy="566738"/>
          </a:xfrm>
        </p:grpSpPr>
        <p:sp>
          <p:nvSpPr>
            <p:cNvPr id="5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626309" y="1369076"/>
            <a:ext cx="120325" cy="101771"/>
            <a:chOff x="2455863" y="2411803"/>
            <a:chExt cx="566738" cy="566738"/>
          </a:xfrm>
        </p:grpSpPr>
        <p:sp>
          <p:nvSpPr>
            <p:cNvPr id="6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7" name="Oval 107"/>
          <p:cNvSpPr>
            <a:spLocks noChangeArrowheads="1"/>
          </p:cNvSpPr>
          <p:nvPr/>
        </p:nvSpPr>
        <p:spPr bwMode="auto">
          <a:xfrm>
            <a:off x="2003096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8" name="Explosion 2 67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HẾT GIỜ</a:t>
            </a:r>
          </a:p>
        </p:txBody>
      </p:sp>
      <p:pic>
        <p:nvPicPr>
          <p:cNvPr id="69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-147320" y="-95250"/>
            <a:ext cx="2159635" cy="712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5595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</p:childTnLst>
        </p:cTn>
      </p:par>
    </p:tnLst>
    <p:bldLst>
      <p:bldP spid="31" grpId="0"/>
      <p:bldP spid="33" grpId="0" bldLvl="0" animBg="1"/>
      <p:bldP spid="33" grpId="1" bldLvl="0" animBg="1"/>
      <p:bldP spid="33" grpId="2" bldLvl="0" animBg="1"/>
      <p:bldP spid="44" grpId="0" bldLvl="0" animBg="1"/>
      <p:bldP spid="44" grpId="1" bldLvl="0" animBg="1"/>
      <p:bldP spid="45" grpId="0" bldLvl="0" animBg="1"/>
      <p:bldP spid="46" grpId="0" bldLvl="0" animBg="1"/>
      <p:bldP spid="47" grpId="0" bldLvl="0" animBg="1"/>
      <p:bldP spid="68" grpId="0" bldLvl="0" animBg="1"/>
      <p:bldP spid="68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9728476" y="3974979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340875" y="4702316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4768623" y="4677443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2133" y1="31361" x2="44000" y2="50296"/>
                        <a14:foregroundMark x1="64267" y1="40039" x2="40800" y2="47535"/>
                        <a14:foregroundMark x1="44533" y1="14398" x2="40800" y2="25444"/>
                        <a14:foregroundMark x1="26400" y1="22288" x2="16800" y2="337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1047">
            <a:off x="2218663" y="3854844"/>
            <a:ext cx="2076448" cy="280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75" y="-35115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475" y="-8026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-657028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-454423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076" y="-1808483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066198" y="971422"/>
            <a:ext cx="589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3 - </a:t>
            </a:r>
            <a:r>
              <a:rPr lang="vi-VN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=</a:t>
            </a:r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?</a:t>
            </a:r>
            <a:endParaRPr lang="vi-VN" altLang="en-US" sz="48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2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375" y="3810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Explosion 1 32"/>
          <p:cNvSpPr/>
          <p:nvPr/>
        </p:nvSpPr>
        <p:spPr>
          <a:xfrm>
            <a:off x="3905087" y="4566016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82875" y="23848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</a:t>
            </a:r>
            <a:r>
              <a:rPr lang="vi-VN" altLang="en-US" sz="4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530875" y="241855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668229" y="241855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423675" y="23848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1027" name="Picture 3" descr="C:\Users\ADMIN\Desktop\Bach tuyet\43ebd44d263606f876d42fd2f199ea61 (6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27773" y="3239816"/>
            <a:ext cx="3072777" cy="442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600" y="506323"/>
            <a:ext cx="1422400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C:\Users\ADMIN\Desktop\Picture2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93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37"/>
          <p:cNvGrpSpPr/>
          <p:nvPr/>
        </p:nvGrpSpPr>
        <p:grpSpPr>
          <a:xfrm>
            <a:off x="1988113" y="945133"/>
            <a:ext cx="120325" cy="101771"/>
            <a:chOff x="2455863" y="2411803"/>
            <a:chExt cx="566738" cy="566738"/>
          </a:xfrm>
        </p:grpSpPr>
        <p:sp>
          <p:nvSpPr>
            <p:cNvPr id="3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989908" y="1681532"/>
            <a:ext cx="120325" cy="101771"/>
            <a:chOff x="2455863" y="2411803"/>
            <a:chExt cx="566738" cy="566738"/>
          </a:xfrm>
        </p:grpSpPr>
        <p:sp>
          <p:nvSpPr>
            <p:cNvPr id="5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2385955" y="1335825"/>
            <a:ext cx="120325" cy="101771"/>
            <a:chOff x="2455863" y="2411803"/>
            <a:chExt cx="566738" cy="566738"/>
          </a:xfrm>
        </p:grpSpPr>
        <p:sp>
          <p:nvSpPr>
            <p:cNvPr id="5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626309" y="1369076"/>
            <a:ext cx="120325" cy="101771"/>
            <a:chOff x="2455863" y="2411803"/>
            <a:chExt cx="566738" cy="566738"/>
          </a:xfrm>
        </p:grpSpPr>
        <p:sp>
          <p:nvSpPr>
            <p:cNvPr id="6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7" name="Oval 107"/>
          <p:cNvSpPr>
            <a:spLocks noChangeArrowheads="1"/>
          </p:cNvSpPr>
          <p:nvPr/>
        </p:nvSpPr>
        <p:spPr bwMode="auto">
          <a:xfrm>
            <a:off x="2003096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8" name="Explosion 2 67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HẾT GIỜ</a:t>
            </a:r>
          </a:p>
        </p:txBody>
      </p:sp>
      <p:pic>
        <p:nvPicPr>
          <p:cNvPr id="69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-147320" y="-95250"/>
            <a:ext cx="2159635" cy="712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5595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</p:childTnLst>
        </p:cTn>
      </p:par>
    </p:tnLst>
    <p:bldLst>
      <p:bldP spid="31" grpId="0"/>
      <p:bldP spid="33" grpId="0" bldLvl="0" animBg="1"/>
      <p:bldP spid="33" grpId="1" bldLvl="0" animBg="1"/>
      <p:bldP spid="33" grpId="2" bldLvl="0" animBg="1"/>
      <p:bldP spid="44" grpId="0" bldLvl="0" animBg="1"/>
      <p:bldP spid="44" grpId="1" bldLvl="0" animBg="1"/>
      <p:bldP spid="45" grpId="0" bldLvl="0" animBg="1"/>
      <p:bldP spid="46" grpId="0" bldLvl="0" animBg="1"/>
      <p:bldP spid="47" grpId="0" bldLvl="0" animBg="1"/>
      <p:bldP spid="68" grpId="0" bldLvl="0" animBg="1"/>
      <p:bldP spid="68" grpId="1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9728476" y="3974979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340875" y="4702316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4768623" y="4677443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2133" y1="31361" x2="44000" y2="50296"/>
                        <a14:foregroundMark x1="64267" y1="40039" x2="40800" y2="47535"/>
                        <a14:foregroundMark x1="44533" y1="14398" x2="40800" y2="25444"/>
                        <a14:foregroundMark x1="26400" y1="22288" x2="16800" y2="337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1047">
            <a:off x="2218663" y="3854844"/>
            <a:ext cx="2076448" cy="280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75" y="-35115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475" y="-8026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-657028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-454423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076" y="-1808483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338264" y="1008179"/>
            <a:ext cx="589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16 - 5 =</a:t>
            </a:r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?</a:t>
            </a:r>
            <a:endParaRPr lang="vi-VN" altLang="en-US" sz="48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2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375" y="3810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Explosion 1 32"/>
          <p:cNvSpPr/>
          <p:nvPr/>
        </p:nvSpPr>
        <p:spPr>
          <a:xfrm>
            <a:off x="3905087" y="4566016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82875" y="23848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</a:t>
            </a:r>
            <a:r>
              <a:rPr lang="vi-VN" altLang="en-US" sz="4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530875" y="241855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14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668229" y="241855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423675" y="23848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21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600" y="506323"/>
            <a:ext cx="1422400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C:\Users\ADMIN\Desktop\Picture2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93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38"/>
          <p:cNvGrpSpPr/>
          <p:nvPr/>
        </p:nvGrpSpPr>
        <p:grpSpPr>
          <a:xfrm>
            <a:off x="1988113" y="945133"/>
            <a:ext cx="120325" cy="101771"/>
            <a:chOff x="2455863" y="2411803"/>
            <a:chExt cx="566738" cy="566738"/>
          </a:xfrm>
        </p:grpSpPr>
        <p:sp>
          <p:nvSpPr>
            <p:cNvPr id="4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989908" y="1681532"/>
            <a:ext cx="120325" cy="101771"/>
            <a:chOff x="2455863" y="2411803"/>
            <a:chExt cx="566738" cy="566738"/>
          </a:xfrm>
        </p:grpSpPr>
        <p:sp>
          <p:nvSpPr>
            <p:cNvPr id="5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385955" y="1335825"/>
            <a:ext cx="120325" cy="101771"/>
            <a:chOff x="2455863" y="2411803"/>
            <a:chExt cx="566738" cy="566738"/>
          </a:xfrm>
        </p:grpSpPr>
        <p:sp>
          <p:nvSpPr>
            <p:cNvPr id="5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26309" y="1369076"/>
            <a:ext cx="120325" cy="101771"/>
            <a:chOff x="2455863" y="2411803"/>
            <a:chExt cx="566738" cy="566738"/>
          </a:xfrm>
        </p:grpSpPr>
        <p:sp>
          <p:nvSpPr>
            <p:cNvPr id="6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Oval 107"/>
          <p:cNvSpPr>
            <a:spLocks noChangeArrowheads="1"/>
          </p:cNvSpPr>
          <p:nvPr/>
        </p:nvSpPr>
        <p:spPr bwMode="auto">
          <a:xfrm>
            <a:off x="2003096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9" name="Explosion 2 68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HẾT GIỜ</a:t>
            </a:r>
          </a:p>
        </p:txBody>
      </p:sp>
      <p:pic>
        <p:nvPicPr>
          <p:cNvPr id="7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99060" y="0"/>
            <a:ext cx="2159635" cy="712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5595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</p:childTnLst>
        </p:cTn>
      </p:par>
    </p:tnLst>
    <p:bldLst>
      <p:bldP spid="31" grpId="0"/>
      <p:bldP spid="33" grpId="0" bldLvl="0" animBg="1"/>
      <p:bldP spid="33" grpId="1" bldLvl="0" animBg="1"/>
      <p:bldP spid="33" grpId="2" bldLvl="0" animBg="1"/>
      <p:bldP spid="44" grpId="0" bldLvl="0" animBg="1"/>
      <p:bldP spid="44" grpId="1" bldLvl="0" animBg="1"/>
      <p:bldP spid="45" grpId="0" bldLvl="0" animBg="1"/>
      <p:bldP spid="46" grpId="0" bldLvl="0" animBg="1"/>
      <p:bldP spid="47" grpId="0" bldLvl="0" animBg="1"/>
      <p:bldP spid="69" grpId="0" bldLvl="0" animBg="1"/>
      <p:bldP spid="69" grpId="1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 a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9709859" y="399735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252515" y="4724688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2470377" y="4994981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96" y="-50340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688" y="-7899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Bach tuyet\Bashful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3297">
            <a:off x="4662464" y="4185816"/>
            <a:ext cx="1296959" cy="230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-710113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-635000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15494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3372788" y="1267261"/>
            <a:ext cx="589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14 + </a:t>
            </a:r>
            <a:r>
              <a:rPr lang="vi-VN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=</a:t>
            </a:r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?</a:t>
            </a:r>
            <a:endParaRPr lang="vi-VN" altLang="en-US" sz="48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8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921" y="762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Explosion 1 38"/>
          <p:cNvSpPr/>
          <p:nvPr/>
        </p:nvSpPr>
        <p:spPr>
          <a:xfrm>
            <a:off x="6762548" y="3737303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41833" y="2540276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</a:t>
            </a:r>
            <a:r>
              <a:rPr lang="vi-VN" altLang="en-US" sz="4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689833" y="2574008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rgbClr val="0000FF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335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</a:t>
            </a:r>
            <a:r>
              <a:rPr lang="vi-VN" altLang="en-US" sz="5335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17</a:t>
            </a:r>
            <a:endParaRPr lang="en-US" sz="5335" dirty="0">
              <a:solidFill>
                <a:srgbClr val="0000FF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/>
            <a:endParaRPr lang="en-US" sz="5335" dirty="0">
              <a:solidFill>
                <a:srgbClr val="0000FF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827188" y="2574008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582633" y="2540276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22" name="Picture 3" descr="C:\Users\ADMIN\Desktop\Bach tuyet\43ebd44d263606f876d42fd2f199ea61 (6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85440" y="3430812"/>
            <a:ext cx="3072777" cy="442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600" y="506323"/>
            <a:ext cx="1422400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Picture2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93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1988113" y="945133"/>
            <a:ext cx="120325" cy="101771"/>
            <a:chOff x="2455863" y="2411803"/>
            <a:chExt cx="566738" cy="566738"/>
          </a:xfrm>
        </p:grpSpPr>
        <p:sp>
          <p:nvSpPr>
            <p:cNvPr id="3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989908" y="1681532"/>
            <a:ext cx="120325" cy="101771"/>
            <a:chOff x="2455863" y="2411803"/>
            <a:chExt cx="566738" cy="566738"/>
          </a:xfrm>
        </p:grpSpPr>
        <p:sp>
          <p:nvSpPr>
            <p:cNvPr id="4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385955" y="1335825"/>
            <a:ext cx="120325" cy="101771"/>
            <a:chOff x="2455863" y="2411803"/>
            <a:chExt cx="566738" cy="566738"/>
          </a:xfrm>
        </p:grpSpPr>
        <p:sp>
          <p:nvSpPr>
            <p:cNvPr id="5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626309" y="1369076"/>
            <a:ext cx="120325" cy="101771"/>
            <a:chOff x="2455863" y="2411803"/>
            <a:chExt cx="566738" cy="566738"/>
          </a:xfrm>
        </p:grpSpPr>
        <p:sp>
          <p:nvSpPr>
            <p:cNvPr id="5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4" name="Oval 107"/>
          <p:cNvSpPr>
            <a:spLocks noChangeArrowheads="1"/>
          </p:cNvSpPr>
          <p:nvPr/>
        </p:nvSpPr>
        <p:spPr bwMode="auto">
          <a:xfrm>
            <a:off x="2003096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5" name="Explosion 2 64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HẾT GIỜ</a:t>
            </a:r>
          </a:p>
        </p:txBody>
      </p:sp>
      <p:pic>
        <p:nvPicPr>
          <p:cNvPr id="66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2159635" cy="583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5595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</p:childTnLst>
        </p:cTn>
      </p:par>
    </p:tnLst>
    <p:bldLst>
      <p:bldP spid="37" grpId="0"/>
      <p:bldP spid="39" grpId="0" bldLvl="0" animBg="1"/>
      <p:bldP spid="39" grpId="1" bldLvl="0" animBg="1"/>
      <p:bldP spid="39" grpId="2" bldLvl="0" animBg="1"/>
      <p:bldP spid="40" grpId="0" bldLvl="0" animBg="1"/>
      <p:bldP spid="41" grpId="0" bldLvl="0" animBg="1"/>
      <p:bldP spid="41" grpId="1" bldLvl="0" animBg="1"/>
      <p:bldP spid="42" grpId="0" bldLvl="0" animBg="1"/>
      <p:bldP spid="43" grpId="0" bldLvl="0" animBg="1"/>
      <p:bldP spid="65" grpId="0" bldLvl="0" animBg="1"/>
      <p:bldP spid="65" grpId="1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207</Words>
  <Application>Microsoft Office PowerPoint</Application>
  <PresentationFormat>Widescreen</PresentationFormat>
  <Paragraphs>83</Paragraphs>
  <Slides>16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UTM Avo</vt:lpstr>
      <vt:lpstr>Calibri</vt:lpstr>
      <vt:lpstr>Green Color</vt:lpstr>
      <vt:lpstr>Tuần 27 Bài 58: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66</cp:revision>
  <dcterms:created xsi:type="dcterms:W3CDTF">2021-11-01T08:16:00Z</dcterms:created>
  <dcterms:modified xsi:type="dcterms:W3CDTF">2022-03-03T10:28:38Z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999E5CD8CB3C4C188EBBCE6A149B6B40</vt:lpwstr>
  </property>
  <property fmtid="{D5CDD505-2E9C-101B-9397-08002B2CF9AE}" pid="3" name="KSOProductBuildVer">
    <vt:lpwstr>1033-11.2.0.10463</vt:lpwstr>
  </property>
</Properties>
</file>