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3"/>
  </p:notesMasterIdLst>
  <p:sldIdLst>
    <p:sldId id="267" r:id="rId2"/>
    <p:sldId id="411" r:id="rId3"/>
    <p:sldId id="414" r:id="rId4"/>
    <p:sldId id="415" r:id="rId5"/>
    <p:sldId id="419" r:id="rId6"/>
    <p:sldId id="418" r:id="rId7"/>
    <p:sldId id="416" r:id="rId8"/>
    <p:sldId id="417" r:id="rId9"/>
    <p:sldId id="421" r:id="rId10"/>
    <p:sldId id="420" r:id="rId11"/>
    <p:sldId id="270" r:id="rId12"/>
  </p:sldIdLst>
  <p:sldSz cx="12192000" cy="6858000"/>
  <p:notesSz cx="6858000" cy="9144000"/>
  <p:embeddedFontLst>
    <p:embeddedFont>
      <p:font typeface=".VnArial Narrow" panose="020B7200000000000000" pitchFamily="34" charset="0"/>
      <p:regular r:id="rId14"/>
      <p:bold r:id="rId15"/>
      <p:italic r:id="rId16"/>
    </p:embeddedFont>
    <p:embeddedFont>
      <p:font typeface="UTM Avo" panose="02040603050506020204" pitchFamily="18" charset="0"/>
      <p:regular r:id="rId17"/>
      <p:bold r:id="rId18"/>
      <p:italic r:id="rId19"/>
      <p:boldItalic r:id="rId20"/>
    </p:embeddedFont>
    <p:embeddedFont>
      <p:font typeface="Quicksand" panose="020B0604020202020204" charset="0"/>
      <p:regular r:id="rId21"/>
      <p:bold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99"/>
    <a:srgbClr val="000099"/>
    <a:srgbClr val="6600FF"/>
    <a:srgbClr val="993366"/>
    <a:srgbClr val="800080"/>
    <a:srgbClr val="FF7707"/>
    <a:srgbClr val="02BE18"/>
    <a:srgbClr val="CC66FF"/>
    <a:srgbClr val="FF8119"/>
    <a:srgbClr val="FFAF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737" autoAdjust="0"/>
    <p:restoredTop sz="94660"/>
  </p:normalViewPr>
  <p:slideViewPr>
    <p:cSldViewPr snapToGrid="0">
      <p:cViewPr varScale="1">
        <p:scale>
          <a:sx n="73" d="100"/>
          <a:sy n="73" d="100"/>
        </p:scale>
        <p:origin x="42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29F567-33D8-498D-B073-31D3821A3040}" type="datetimeFigureOut">
              <a:rPr lang="en-US" smtClean="0"/>
              <a:t>11/3/2022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3044CD-474F-442C-9E1B-7DEAC5E15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042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11/3/2022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412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11/3/2022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336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11/3/2022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8110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48675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11/3/2022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157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11/3/2022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314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11/3/2022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08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7524DFA-13F6-43C0-9053-95A339ACE8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3A6E64-5B43-4BA6-8890-55DEB65FE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79167-2151-44FC-BF25-DFD27049F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E8D4D-9575-44FE-80EF-A5E5D37744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0DF73A-77BC-4174-B01E-823EE96F1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11/3/2022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88BB73-AA98-40B8-86A0-7E9FF8C49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D71948-3005-4AD2-A429-FBDF9FC90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925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FCD88A7-8EBB-43E1-AB26-941303AA58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DBF4CA-4B3B-47DC-AC91-7CC00B696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4900BA-A396-46B0-A22B-E6A8AD387D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30CA7-1F4D-40C1-9A6A-040327EAE2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1032F2-F618-4746-9BAE-D6D1CB3D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11/3/2022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2D1357-92FD-4B75-BF6D-B58B30699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FC0E1B-A2C9-4098-AFC0-7ED63619D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4246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6C6A0C5-A58D-497D-87A0-F926B583C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AED18E-A2B7-4E79-BCB2-5A940B92F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76CAEA-67BE-4816-B1E7-41658737EA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57672-735A-48CF-B4BE-6D3607120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11/3/2022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929CE-D546-45E7-9512-43EAA33AD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64245-321E-4D0A-977E-D09E6120C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184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3AE678F-A982-4A11-B6D5-E4EA8E0CAA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01CF19-F0A5-4049-B00B-5887BAD1E9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CFEB78-67CD-4D61-A945-C99A96A6C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C5EB8-55E4-40D3-9444-A75EEE310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11/3/2022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4AE4C-470C-4596-927E-BEBE02463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8276C-9A0E-4BF6-88D9-D4C27235E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6700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149D5-D9AD-4ACB-B6FF-2DAC3709B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4FFB89-B9BD-4AE7-AEE1-E3D3BB9C4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55F649-BCD4-4DF4-9D3A-5A1788C1E3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077461-4DD8-41EB-BB6D-74D8AE1E7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960BD7-E350-4338-AE4E-097AA1748B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C91111-8CC6-49E8-AFF4-460D7AA5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11/3/2022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B47E37-C210-4655-8E14-302E21E83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78A9EA-D7E5-4BBD-AB42-C9A78E6B6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A878C85-2C2D-4555-91B2-7F695AA41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312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11/3/2022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85" r:id="rId3"/>
    <p:sldLayoutId id="2147483652" r:id="rId4"/>
    <p:sldLayoutId id="2147483651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53" r:id="rId1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8644C23-6EAC-490C-A720-65A1C3E914A9}"/>
              </a:ext>
            </a:extLst>
          </p:cNvPr>
          <p:cNvSpPr/>
          <p:nvPr/>
        </p:nvSpPr>
        <p:spPr>
          <a:xfrm>
            <a:off x="1524000" y="2489812"/>
            <a:ext cx="9252857" cy="2104222"/>
          </a:xfrm>
          <a:prstGeom prst="roundRect">
            <a:avLst/>
          </a:prstGeom>
          <a:noFill/>
          <a:ln w="571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latin typeface="Quicksand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290B9B-78D3-47BF-8F38-E7F0A7E750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85302" y="2134824"/>
            <a:ext cx="9210102" cy="1744619"/>
          </a:xfrm>
        </p:spPr>
        <p:txBody>
          <a:bodyPr>
            <a:normAutofit/>
          </a:bodyPr>
          <a:lstStyle/>
          <a:p>
            <a:r>
              <a:rPr lang="en-US" sz="3600" b="1" smtClean="0">
                <a:solidFill>
                  <a:srgbClr val="002060"/>
                </a:solidFill>
                <a:latin typeface="UTM Avo" panose="02040603050506020204" pitchFamily="18" charset="0"/>
              </a:rPr>
              <a:t>Tuần 27 </a:t>
            </a:r>
          </a:p>
          <a:p>
            <a:r>
              <a:rPr lang="en-US" sz="36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Bài 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4</a:t>
            </a:r>
            <a:r>
              <a:rPr lang="en-US" sz="36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: Tia- Tiết 1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AC7166-F503-422D-BDE1-A83D50999971}"/>
              </a:ext>
            </a:extLst>
          </p:cNvPr>
          <p:cNvSpPr/>
          <p:nvPr/>
        </p:nvSpPr>
        <p:spPr>
          <a:xfrm>
            <a:off x="9628258" y="146251"/>
            <a:ext cx="16626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TOÁN 6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101047-25E6-45B1-9FAC-C1D2B827DC01}"/>
              </a:ext>
            </a:extLst>
          </p:cNvPr>
          <p:cNvSpPr/>
          <p:nvPr/>
        </p:nvSpPr>
        <p:spPr>
          <a:xfrm>
            <a:off x="10299916" y="628964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27002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hùm sáng là gì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91" t="2219" r="1352" b="8354"/>
          <a:stretch/>
        </p:blipFill>
        <p:spPr bwMode="auto">
          <a:xfrm>
            <a:off x="4074881" y="444544"/>
            <a:ext cx="4154720" cy="3960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Trên thực tế, ta nhìn thấy chùm sáng hay tia sáng ?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42050" b="-205"/>
          <a:stretch/>
        </p:blipFill>
        <p:spPr bwMode="auto">
          <a:xfrm>
            <a:off x="0" y="444544"/>
            <a:ext cx="4062549" cy="3960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48" t="6194" r="52678" b="20413"/>
          <a:stretch/>
        </p:blipFill>
        <p:spPr>
          <a:xfrm>
            <a:off x="8242663" y="444544"/>
            <a:ext cx="3949338" cy="3960995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1207488" y="4491318"/>
            <a:ext cx="7682939" cy="2366682"/>
            <a:chOff x="1207488" y="4491318"/>
            <a:chExt cx="7682939" cy="236668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287" t="56460" r="2456" b="9801"/>
            <a:stretch/>
          </p:blipFill>
          <p:spPr>
            <a:xfrm>
              <a:off x="1207488" y="4840941"/>
              <a:ext cx="1372427" cy="1667436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015" t="11020" r="4037" b="41091"/>
            <a:stretch/>
          </p:blipFill>
          <p:spPr>
            <a:xfrm>
              <a:off x="3166472" y="4491318"/>
              <a:ext cx="5723955" cy="236668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53511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0" t="9617" r="5027" b="51842"/>
          <a:stretch/>
        </p:blipFill>
        <p:spPr>
          <a:xfrm>
            <a:off x="26126" y="496388"/>
            <a:ext cx="12109268" cy="152835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5" t="28011" r="4535" b="29267"/>
          <a:stretch/>
        </p:blipFill>
        <p:spPr>
          <a:xfrm>
            <a:off x="108128" y="5257799"/>
            <a:ext cx="11866885" cy="145196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7" t="28816" r="4429" b="30279"/>
          <a:stretch/>
        </p:blipFill>
        <p:spPr>
          <a:xfrm>
            <a:off x="-6536" y="3903299"/>
            <a:ext cx="12141930" cy="13696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3" t="51782" r="5695" b="29112"/>
          <a:stretch/>
        </p:blipFill>
        <p:spPr>
          <a:xfrm>
            <a:off x="0" y="2119448"/>
            <a:ext cx="12016385" cy="75764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1" t="73029" r="5608" b="13630"/>
          <a:stretch/>
        </p:blipFill>
        <p:spPr>
          <a:xfrm>
            <a:off x="108128" y="2894571"/>
            <a:ext cx="12030891" cy="529047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10162903" y="2576112"/>
            <a:ext cx="181211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10110118" y="2508071"/>
            <a:ext cx="104503" cy="104503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/>
          <p:cNvCxnSpPr/>
          <p:nvPr/>
        </p:nvCxnSpPr>
        <p:spPr>
          <a:xfrm>
            <a:off x="8451669" y="2573385"/>
            <a:ext cx="1658449" cy="1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872197" y="3441095"/>
            <a:ext cx="28557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mtClean="0">
                <a:solidFill>
                  <a:srgbClr val="C00000"/>
                </a:solidFill>
                <a:latin typeface="+mj-lt"/>
              </a:rPr>
              <a:t>Ta nói: Tia Ox, Oy</a:t>
            </a:r>
            <a:endParaRPr lang="en-US" sz="2400" b="1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3036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57" t="3717" r="32393" b="4136"/>
          <a:stretch/>
        </p:blipFill>
        <p:spPr>
          <a:xfrm>
            <a:off x="7927177" y="1133707"/>
            <a:ext cx="4109497" cy="331168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06" t="1860" r="18201" b="34463"/>
          <a:stretch/>
        </p:blipFill>
        <p:spPr>
          <a:xfrm>
            <a:off x="56223" y="424036"/>
            <a:ext cx="7870954" cy="291000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48" t="71393" r="51107" b="5863"/>
          <a:stretch/>
        </p:blipFill>
        <p:spPr>
          <a:xfrm>
            <a:off x="377266" y="3937949"/>
            <a:ext cx="3857110" cy="1168623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4529798" y="2250835"/>
            <a:ext cx="98474" cy="98474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H="1" flipV="1">
            <a:off x="1434905" y="2307671"/>
            <a:ext cx="3108609" cy="1385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 flipV="1">
            <a:off x="2827607" y="2391513"/>
            <a:ext cx="1677589" cy="219405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77" t="83772" r="47037" b="6372"/>
          <a:stretch/>
        </p:blipFill>
        <p:spPr>
          <a:xfrm>
            <a:off x="4237910" y="4636306"/>
            <a:ext cx="703384" cy="50643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14" t="85688" r="41950" b="6098"/>
          <a:stretch/>
        </p:blipFill>
        <p:spPr>
          <a:xfrm>
            <a:off x="4941294" y="4720711"/>
            <a:ext cx="787791" cy="42203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05" t="82828" r="35751" b="4852"/>
          <a:stretch/>
        </p:blipFill>
        <p:spPr>
          <a:xfrm>
            <a:off x="5729085" y="4573001"/>
            <a:ext cx="973158" cy="633046"/>
          </a:xfrm>
          <a:prstGeom prst="rect">
            <a:avLst/>
          </a:prstGeom>
        </p:spPr>
      </p:pic>
      <p:cxnSp>
        <p:nvCxnSpPr>
          <p:cNvPr id="18" name="Straight Connector 17"/>
          <p:cNvCxnSpPr/>
          <p:nvPr/>
        </p:nvCxnSpPr>
        <p:spPr>
          <a:xfrm flipV="1">
            <a:off x="4635307" y="1603718"/>
            <a:ext cx="2328202" cy="689321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4639327" y="2315643"/>
            <a:ext cx="2477546" cy="624505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15" idx="0"/>
          </p:cNvCxnSpPr>
          <p:nvPr/>
        </p:nvCxnSpPr>
        <p:spPr>
          <a:xfrm flipV="1">
            <a:off x="5335190" y="1948378"/>
            <a:ext cx="542910" cy="2772333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16" idx="0"/>
          </p:cNvCxnSpPr>
          <p:nvPr/>
        </p:nvCxnSpPr>
        <p:spPr>
          <a:xfrm flipV="1">
            <a:off x="6215664" y="2789549"/>
            <a:ext cx="0" cy="1783452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10803988" y="2940148"/>
            <a:ext cx="970670" cy="39389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8131127" y="3741002"/>
            <a:ext cx="970670" cy="39389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423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3" grpId="0" animBg="1"/>
      <p:bldP spid="3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55" t="1511" r="33422" b="3630"/>
          <a:stretch/>
        </p:blipFill>
        <p:spPr>
          <a:xfrm>
            <a:off x="133135" y="475318"/>
            <a:ext cx="5878209" cy="638268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202659" y="1294228"/>
            <a:ext cx="367166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smtClean="0">
                <a:solidFill>
                  <a:srgbClr val="C00000"/>
                </a:solidFill>
                <a:latin typeface="+mj-lt"/>
              </a:rPr>
              <a:t>Hình gồm các tia : </a:t>
            </a:r>
          </a:p>
          <a:p>
            <a:pPr algn="ctr"/>
            <a:r>
              <a:rPr lang="en-US" sz="3600" smtClean="0">
                <a:latin typeface="+mj-lt"/>
              </a:rPr>
              <a:t>IA</a:t>
            </a:r>
          </a:p>
          <a:p>
            <a:pPr algn="ctr"/>
            <a:r>
              <a:rPr lang="en-US" sz="3600" smtClean="0">
                <a:latin typeface="+mj-lt"/>
              </a:rPr>
              <a:t>IB</a:t>
            </a:r>
          </a:p>
          <a:p>
            <a:pPr algn="ctr"/>
            <a:r>
              <a:rPr lang="en-US" sz="3600" smtClean="0">
                <a:latin typeface="+mj-lt"/>
              </a:rPr>
              <a:t>IC</a:t>
            </a:r>
          </a:p>
          <a:p>
            <a:pPr algn="ctr"/>
            <a:r>
              <a:rPr lang="en-US" sz="3600" smtClean="0">
                <a:latin typeface="+mj-lt"/>
              </a:rPr>
              <a:t>ID</a:t>
            </a:r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986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02" t="616" r="43391" b="86563"/>
          <a:stretch/>
        </p:blipFill>
        <p:spPr>
          <a:xfrm>
            <a:off x="28134" y="436098"/>
            <a:ext cx="4853356" cy="12520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70" t="20104" r="42170" b="62877"/>
          <a:stretch/>
        </p:blipFill>
        <p:spPr>
          <a:xfrm>
            <a:off x="288688" y="2335238"/>
            <a:ext cx="4846020" cy="161778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18" t="38166" r="22593" b="48510"/>
          <a:stretch/>
        </p:blipFill>
        <p:spPr>
          <a:xfrm>
            <a:off x="576775" y="4117047"/>
            <a:ext cx="7202657" cy="1350502"/>
          </a:xfrm>
          <a:prstGeom prst="rect">
            <a:avLst/>
          </a:prstGeom>
        </p:spPr>
      </p:pic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6146986" y="2538909"/>
            <a:ext cx="914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/>
            <a:r>
              <a:rPr lang="en-US" altLang="en-US" sz="3600" b="0">
                <a:solidFill>
                  <a:srgbClr val="000066"/>
                </a:solidFill>
                <a:latin typeface=".VnArial Narrow" panose="020B7200000000000000" pitchFamily="34" charset="0"/>
              </a:rPr>
              <a:t> </a:t>
            </a:r>
            <a:r>
              <a:rPr lang="en-US" altLang="en-US" sz="3600" b="0" smtClean="0">
                <a:solidFill>
                  <a:srgbClr val="000066"/>
                </a:solidFill>
                <a:latin typeface="+mj-lt"/>
              </a:rPr>
              <a:t>O</a:t>
            </a:r>
            <a:endParaRPr lang="en-US" altLang="en-US" sz="3000" b="0">
              <a:solidFill>
                <a:srgbClr val="0000FF"/>
              </a:solidFill>
              <a:latin typeface="+mj-lt"/>
            </a:endParaRP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9305578" y="2412735"/>
            <a:ext cx="80009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/>
            <a:r>
              <a:rPr lang="en-US" altLang="en-US" sz="3600" b="0">
                <a:solidFill>
                  <a:srgbClr val="000066"/>
                </a:solidFill>
                <a:latin typeface=".VnArial Narrow" panose="020B7200000000000000" pitchFamily="34" charset="0"/>
              </a:rPr>
              <a:t> </a:t>
            </a:r>
            <a:r>
              <a:rPr lang="en-US" altLang="en-US" sz="3000" b="0">
                <a:solidFill>
                  <a:srgbClr val="0000FF"/>
                </a:solidFill>
                <a:latin typeface="+mj-lt"/>
              </a:rPr>
              <a:t>x</a:t>
            </a:r>
          </a:p>
        </p:txBody>
      </p:sp>
      <p:pic>
        <p:nvPicPr>
          <p:cNvPr id="9" name="Picture 16" descr="ButCh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81602">
            <a:off x="6120134" y="1138240"/>
            <a:ext cx="2152820" cy="1547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Line 11"/>
          <p:cNvSpPr>
            <a:spLocks noChangeShapeType="1"/>
          </p:cNvSpPr>
          <p:nvPr/>
        </p:nvSpPr>
        <p:spPr bwMode="auto">
          <a:xfrm flipV="1">
            <a:off x="6690856" y="3133596"/>
            <a:ext cx="2959581" cy="808"/>
          </a:xfrm>
          <a:prstGeom prst="line">
            <a:avLst/>
          </a:prstGeom>
          <a:noFill/>
          <a:ln w="603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614429" y="3063648"/>
            <a:ext cx="125186" cy="125186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606" y="3190224"/>
            <a:ext cx="6245715" cy="717132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9510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0.0044 L 0.24401 0.00649 " pathEditMode="relative" rAng="0" ptsTypes="AA">
                                      <p:cBhvr>
                                        <p:cTn id="41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27" y="93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75" t="2488" r="41077" b="80512"/>
          <a:stretch/>
        </p:blipFill>
        <p:spPr>
          <a:xfrm>
            <a:off x="84406" y="506434"/>
            <a:ext cx="5071706" cy="165998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70" t="20104" r="48382" b="67317"/>
          <a:stretch/>
        </p:blipFill>
        <p:spPr>
          <a:xfrm>
            <a:off x="288688" y="2335238"/>
            <a:ext cx="4128568" cy="1195753"/>
          </a:xfrm>
          <a:prstGeom prst="rect">
            <a:avLst/>
          </a:prstGeom>
        </p:spPr>
      </p:pic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6146986" y="2538909"/>
            <a:ext cx="914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/>
            <a:r>
              <a:rPr lang="en-US" altLang="en-US" sz="3600" b="0">
                <a:solidFill>
                  <a:srgbClr val="000066"/>
                </a:solidFill>
                <a:latin typeface=".VnArial Narrow" panose="020B7200000000000000" pitchFamily="34" charset="0"/>
              </a:rPr>
              <a:t> </a:t>
            </a:r>
            <a:r>
              <a:rPr lang="en-US" altLang="en-US" sz="3600" b="0" smtClean="0">
                <a:solidFill>
                  <a:srgbClr val="000066"/>
                </a:solidFill>
                <a:latin typeface="+mj-lt"/>
              </a:rPr>
              <a:t>O</a:t>
            </a:r>
            <a:endParaRPr lang="en-US" altLang="en-US" sz="3000" b="0">
              <a:solidFill>
                <a:srgbClr val="0000FF"/>
              </a:solidFill>
              <a:latin typeface="+mj-lt"/>
            </a:endParaRP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8786750" y="2469431"/>
            <a:ext cx="80009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/>
            <a:r>
              <a:rPr lang="en-US" altLang="en-US" sz="3600" b="0">
                <a:solidFill>
                  <a:srgbClr val="000066"/>
                </a:solidFill>
                <a:latin typeface=".VnArial Narrow" panose="020B7200000000000000" pitchFamily="34" charset="0"/>
              </a:rPr>
              <a:t> </a:t>
            </a:r>
            <a:r>
              <a:rPr lang="en-US" altLang="en-US" sz="3000" b="0">
                <a:solidFill>
                  <a:srgbClr val="0000FF"/>
                </a:solidFill>
                <a:latin typeface="+mj-lt"/>
              </a:rPr>
              <a:t>A</a:t>
            </a:r>
          </a:p>
        </p:txBody>
      </p:sp>
      <p:pic>
        <p:nvPicPr>
          <p:cNvPr id="9" name="Picture 16" descr="ButCh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81602">
            <a:off x="6120134" y="1138240"/>
            <a:ext cx="2152820" cy="1547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Line 11"/>
          <p:cNvSpPr>
            <a:spLocks noChangeShapeType="1"/>
          </p:cNvSpPr>
          <p:nvPr/>
        </p:nvSpPr>
        <p:spPr bwMode="auto">
          <a:xfrm flipV="1">
            <a:off x="6690856" y="3133596"/>
            <a:ext cx="2959581" cy="808"/>
          </a:xfrm>
          <a:prstGeom prst="line">
            <a:avLst/>
          </a:prstGeom>
          <a:noFill/>
          <a:ln w="603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614429" y="3063648"/>
            <a:ext cx="125186" cy="125186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606" y="3190224"/>
            <a:ext cx="6245715" cy="717132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58" t="67693" r="46593" b="26784"/>
          <a:stretch/>
        </p:blipFill>
        <p:spPr>
          <a:xfrm>
            <a:off x="28133" y="3647266"/>
            <a:ext cx="4670476" cy="550747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95" t="72563" r="23262" b="17191"/>
          <a:stretch/>
        </p:blipFill>
        <p:spPr>
          <a:xfrm>
            <a:off x="519909" y="4304983"/>
            <a:ext cx="6696222" cy="984740"/>
          </a:xfrm>
          <a:prstGeom prst="rect">
            <a:avLst/>
          </a:prstGeom>
        </p:spPr>
      </p:pic>
      <p:sp>
        <p:nvSpPr>
          <p:cNvPr id="21" name="Oval 20"/>
          <p:cNvSpPr/>
          <p:nvPr/>
        </p:nvSpPr>
        <p:spPr>
          <a:xfrm>
            <a:off x="9059862" y="3061300"/>
            <a:ext cx="125186" cy="125186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654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0.0044 L 0.24401 0.00649 " pathEditMode="relative" rAng="0" ptsTypes="AA">
                                      <p:cBhvr>
                                        <p:cTn id="55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27" y="93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6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1" grpId="0" animBg="1"/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92" t="4227" r="34623" b="27138"/>
          <a:stretch/>
        </p:blipFill>
        <p:spPr>
          <a:xfrm>
            <a:off x="1" y="489593"/>
            <a:ext cx="7877908" cy="4504437"/>
          </a:xfrm>
          <a:prstGeom prst="rect">
            <a:avLst/>
          </a:prstGeom>
        </p:spPr>
      </p:pic>
      <p:pic>
        <p:nvPicPr>
          <p:cNvPr id="11" name="Picture 16" descr="ButCh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81602">
            <a:off x="2382225" y="748450"/>
            <a:ext cx="2152820" cy="1547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Line 11"/>
          <p:cNvSpPr>
            <a:spLocks noChangeShapeType="1"/>
          </p:cNvSpPr>
          <p:nvPr/>
        </p:nvSpPr>
        <p:spPr bwMode="auto">
          <a:xfrm>
            <a:off x="2917081" y="2755648"/>
            <a:ext cx="3722870" cy="1084832"/>
          </a:xfrm>
          <a:prstGeom prst="line">
            <a:avLst/>
          </a:prstGeom>
          <a:noFill/>
          <a:ln w="603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pic>
        <p:nvPicPr>
          <p:cNvPr id="14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73000">
            <a:off x="2288682" y="3569890"/>
            <a:ext cx="6245715" cy="717132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6" descr="ButCh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81602">
            <a:off x="4801549" y="1512762"/>
            <a:ext cx="2152820" cy="1547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Line 11"/>
          <p:cNvSpPr>
            <a:spLocks noChangeShapeType="1"/>
          </p:cNvSpPr>
          <p:nvPr/>
        </p:nvSpPr>
        <p:spPr bwMode="auto">
          <a:xfrm flipH="1" flipV="1">
            <a:off x="1389252" y="2286751"/>
            <a:ext cx="3970538" cy="1193480"/>
          </a:xfrm>
          <a:prstGeom prst="line">
            <a:avLst/>
          </a:prstGeom>
          <a:noFill/>
          <a:ln w="60325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pic>
        <p:nvPicPr>
          <p:cNvPr id="17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73000">
            <a:off x="-556799" y="2734388"/>
            <a:ext cx="6245715" cy="717132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22" t="71183" r="34618" b="8180"/>
          <a:stretch/>
        </p:blipFill>
        <p:spPr>
          <a:xfrm>
            <a:off x="281498" y="5004198"/>
            <a:ext cx="7610477" cy="1354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097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7.40741E-7 L 0.30248 0.17037 " pathEditMode="relative" rAng="0" ptsTypes="AA">
                                      <p:cBhvr>
                                        <p:cTn id="18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17" y="8519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3.33333E-6 L -0.32409 -0.17801 " pathEditMode="relative" rAng="0" ptsTypes="AA">
                                      <p:cBhvr>
                                        <p:cTn id="51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11" y="-8912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5407" t="46715" r="67235" b="43527"/>
          <a:stretch/>
        </p:blipFill>
        <p:spPr>
          <a:xfrm>
            <a:off x="0" y="423551"/>
            <a:ext cx="2339790" cy="73958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66982" t="46152" r="3790" b="27735"/>
          <a:stretch/>
        </p:blipFill>
        <p:spPr>
          <a:xfrm>
            <a:off x="7081433" y="974795"/>
            <a:ext cx="4335538" cy="21777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4809" t="58780" r="44191" b="33945"/>
          <a:stretch/>
        </p:blipFill>
        <p:spPr>
          <a:xfrm>
            <a:off x="143690" y="1619217"/>
            <a:ext cx="5920934" cy="59065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9659" t="46324" r="34790" b="36700"/>
          <a:stretch/>
        </p:blipFill>
        <p:spPr>
          <a:xfrm>
            <a:off x="143690" y="3794378"/>
            <a:ext cx="7227781" cy="124185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67571" t="53708" r="3905" b="32689"/>
          <a:stretch/>
        </p:blipFill>
        <p:spPr>
          <a:xfrm>
            <a:off x="6602087" y="4722225"/>
            <a:ext cx="4814884" cy="129094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l="77250" t="44117" r="14274" b="50184"/>
          <a:stretch/>
        </p:blipFill>
        <p:spPr>
          <a:xfrm>
            <a:off x="8747932" y="3152503"/>
            <a:ext cx="1452873" cy="54925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459459" y="2167508"/>
            <a:ext cx="22930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rgbClr val="C00000"/>
                </a:solidFill>
                <a:latin typeface="+mj-lt"/>
              </a:rPr>
              <a:t>Tia : OA,</a:t>
            </a:r>
            <a:endParaRPr lang="en-US" sz="280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59459" y="2749056"/>
            <a:ext cx="15755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rgbClr val="C00000"/>
                </a:solidFill>
                <a:latin typeface="+mj-lt"/>
              </a:rPr>
              <a:t>Tia : OB,</a:t>
            </a:r>
            <a:endParaRPr lang="en-US" sz="280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7343340" y="5205044"/>
            <a:ext cx="132876" cy="132876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8747932" y="5271482"/>
            <a:ext cx="986911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/>
          <a:srcRect l="12549" t="63665" r="62691" b="29989"/>
          <a:stretch/>
        </p:blipFill>
        <p:spPr>
          <a:xfrm>
            <a:off x="536077" y="5135581"/>
            <a:ext cx="3221503" cy="46423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907476" y="4635977"/>
            <a:ext cx="9599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rgbClr val="C00000"/>
                </a:solidFill>
                <a:latin typeface="+mj-lt"/>
              </a:rPr>
              <a:t>Sai</a:t>
            </a:r>
            <a:endParaRPr lang="en-US" sz="280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10632835" y="5202696"/>
            <a:ext cx="132876" cy="132876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Line 11"/>
          <p:cNvSpPr>
            <a:spLocks noChangeShapeType="1"/>
          </p:cNvSpPr>
          <p:nvPr/>
        </p:nvSpPr>
        <p:spPr bwMode="auto">
          <a:xfrm>
            <a:off x="8763728" y="5269134"/>
            <a:ext cx="2669039" cy="2348"/>
          </a:xfrm>
          <a:prstGeom prst="line">
            <a:avLst/>
          </a:prstGeom>
          <a:noFill/>
          <a:ln w="603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3920383" y="5204471"/>
            <a:ext cx="14099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rgbClr val="C00000"/>
                </a:solidFill>
                <a:latin typeface="+mj-lt"/>
              </a:rPr>
              <a:t>Đúng</a:t>
            </a:r>
            <a:endParaRPr lang="en-US" sz="280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22" name="Line 11"/>
          <p:cNvSpPr>
            <a:spLocks noChangeShapeType="1"/>
          </p:cNvSpPr>
          <p:nvPr/>
        </p:nvSpPr>
        <p:spPr bwMode="auto">
          <a:xfrm flipV="1">
            <a:off x="7498080" y="1633284"/>
            <a:ext cx="2702725" cy="1095847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5908808" y="2159828"/>
            <a:ext cx="10170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rgbClr val="C00000"/>
                </a:solidFill>
                <a:latin typeface="+mj-lt"/>
              </a:rPr>
              <a:t> Ox</a:t>
            </a:r>
            <a:endParaRPr lang="en-US" sz="280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24" name="Line 11"/>
          <p:cNvSpPr>
            <a:spLocks noChangeShapeType="1"/>
          </p:cNvSpPr>
          <p:nvPr/>
        </p:nvSpPr>
        <p:spPr bwMode="auto">
          <a:xfrm flipV="1">
            <a:off x="7509801" y="1209911"/>
            <a:ext cx="3707814" cy="1502803"/>
          </a:xfrm>
          <a:prstGeom prst="line">
            <a:avLst/>
          </a:prstGeom>
          <a:noFill/>
          <a:ln w="381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6" name="Line 11"/>
          <p:cNvSpPr>
            <a:spLocks noChangeShapeType="1"/>
          </p:cNvSpPr>
          <p:nvPr/>
        </p:nvSpPr>
        <p:spPr bwMode="auto">
          <a:xfrm>
            <a:off x="7511002" y="2726782"/>
            <a:ext cx="2814683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5959173" y="2801703"/>
            <a:ext cx="10170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rgbClr val="C00000"/>
                </a:solidFill>
                <a:latin typeface="+mj-lt"/>
              </a:rPr>
              <a:t> Oy</a:t>
            </a:r>
            <a:endParaRPr lang="en-US" sz="280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28" name="Line 11"/>
          <p:cNvSpPr>
            <a:spLocks noChangeShapeType="1"/>
          </p:cNvSpPr>
          <p:nvPr/>
        </p:nvSpPr>
        <p:spPr bwMode="auto">
          <a:xfrm>
            <a:off x="7498906" y="2735944"/>
            <a:ext cx="3748291" cy="3901"/>
          </a:xfrm>
          <a:prstGeom prst="line">
            <a:avLst/>
          </a:prstGeom>
          <a:noFill/>
          <a:ln w="381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690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3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3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3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6" presetClass="exit" presetSubtype="2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9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9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3" grpId="1" animBg="1"/>
      <p:bldP spid="13" grpId="2" animBg="1"/>
      <p:bldP spid="17" grpId="0"/>
      <p:bldP spid="18" grpId="0" animBg="1"/>
      <p:bldP spid="20" grpId="0"/>
      <p:bldP spid="22" grpId="0" animBg="1"/>
      <p:bldP spid="23" grpId="0"/>
      <p:bldP spid="24" grpId="0" animBg="1"/>
      <p:bldP spid="2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" t="3238" r="26261" b="68665"/>
          <a:stretch/>
        </p:blipFill>
        <p:spPr>
          <a:xfrm>
            <a:off x="0" y="456567"/>
            <a:ext cx="7970800" cy="224882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3" t="32670" r="3726" b="58018"/>
          <a:stretch/>
        </p:blipFill>
        <p:spPr>
          <a:xfrm>
            <a:off x="1" y="2658789"/>
            <a:ext cx="11057206" cy="77269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90" t="43188" r="27486" b="2370"/>
          <a:stretch/>
        </p:blipFill>
        <p:spPr>
          <a:xfrm>
            <a:off x="1595166" y="3431483"/>
            <a:ext cx="4206240" cy="3395798"/>
          </a:xfrm>
          <a:prstGeom prst="rect">
            <a:avLst/>
          </a:prstGeom>
        </p:spPr>
      </p:pic>
      <p:pic>
        <p:nvPicPr>
          <p:cNvPr id="5" name="Picture 2" descr="Khám phá công viên châu Á khổng lồ ở Đà Nẵ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8" t="10481" r="46269" b="7258"/>
          <a:stretch/>
        </p:blipFill>
        <p:spPr bwMode="auto">
          <a:xfrm>
            <a:off x="7396570" y="3431483"/>
            <a:ext cx="3083859" cy="3085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5676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0FC659F-59EC-4D6D-8AEB-23C5B73084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840855"/>
            <a:ext cx="9144000" cy="899928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FF8119"/>
                </a:solidFill>
              </a:rPr>
              <a:t>Hoc10 </a:t>
            </a:r>
            <a:r>
              <a:rPr lang="en-US" sz="4800" b="1" dirty="0" err="1">
                <a:solidFill>
                  <a:srgbClr val="FF8119"/>
                </a:solidFill>
              </a:rPr>
              <a:t>chúc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các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em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học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tốt</a:t>
            </a:r>
            <a:r>
              <a:rPr lang="en-US" sz="4800" b="1" dirty="0">
                <a:solidFill>
                  <a:srgbClr val="FF8119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Times New Roman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6705</TotalTime>
  <Words>57</Words>
  <Application>Microsoft Office PowerPoint</Application>
  <PresentationFormat>Widescreen</PresentationFormat>
  <Paragraphs>21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.VnArial Narrow</vt:lpstr>
      <vt:lpstr>Times New Roman</vt:lpstr>
      <vt:lpstr>UTM Avo</vt:lpstr>
      <vt:lpstr>Quicksand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Hoc10 chúc các em học tốt!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</cp:lastModifiedBy>
  <cp:revision>1042</cp:revision>
  <dcterms:created xsi:type="dcterms:W3CDTF">2021-11-01T08:16:43Z</dcterms:created>
  <dcterms:modified xsi:type="dcterms:W3CDTF">2022-03-11T00:07:25Z</dcterms:modified>
</cp:coreProperties>
</file>