
<file path=[Content_Types].xml><?xml version="1.0" encoding="utf-8"?>
<Types xmlns="http://schemas.openxmlformats.org/package/2006/content-types">
  <Default Extension="png" ContentType="image/png"/>
  <Default Extension="mp3" ContentType="audio/mpeg"/>
  <Default Extension="emf" ContentType="image/x-emf"/>
  <Default Extension="jpeg" ContentType="image/jpeg"/>
  <Default Extension="rels" ContentType="application/vnd.openxmlformats-package.relationships+xml"/>
  <Default Extension="xml" ContentType="application/xml"/>
  <Default Extension="wav" ContentType="audio/x-wav"/>
  <Default Extension="wdp" ContentType="image/vnd.ms-photo"/>
  <Default Extension="mp4" ContentType="video/mp4"/>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tags/tag2.xml" ContentType="application/vnd.openxmlformats-officedocument.presentationml.tags+xml"/>
  <Override PartName="/ppt/tags/tag3.xml" ContentType="application/vnd.openxmlformats-officedocument.presentationml.tags+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08" r:id="rId1"/>
    <p:sldMasterId id="2147483884" r:id="rId2"/>
  </p:sldMasterIdLst>
  <p:notesMasterIdLst>
    <p:notesMasterId r:id="rId29"/>
  </p:notesMasterIdLst>
  <p:sldIdLst>
    <p:sldId id="449" r:id="rId3"/>
    <p:sldId id="317" r:id="rId4"/>
    <p:sldId id="493" r:id="rId5"/>
    <p:sldId id="494" r:id="rId6"/>
    <p:sldId id="495" r:id="rId7"/>
    <p:sldId id="496" r:id="rId8"/>
    <p:sldId id="497" r:id="rId9"/>
    <p:sldId id="498" r:id="rId10"/>
    <p:sldId id="499" r:id="rId11"/>
    <p:sldId id="500" r:id="rId12"/>
    <p:sldId id="515" r:id="rId13"/>
    <p:sldId id="365" r:id="rId14"/>
    <p:sldId id="501" r:id="rId15"/>
    <p:sldId id="433" r:id="rId16"/>
    <p:sldId id="437" r:id="rId17"/>
    <p:sldId id="478" r:id="rId18"/>
    <p:sldId id="516" r:id="rId19"/>
    <p:sldId id="479" r:id="rId20"/>
    <p:sldId id="504" r:id="rId21"/>
    <p:sldId id="507" r:id="rId22"/>
    <p:sldId id="508" r:id="rId23"/>
    <p:sldId id="509" r:id="rId24"/>
    <p:sldId id="487" r:id="rId25"/>
    <p:sldId id="510" r:id="rId26"/>
    <p:sldId id="511" r:id="rId27"/>
    <p:sldId id="397" r:id="rId28"/>
  </p:sldIdLst>
  <p:sldSz cx="12190413" cy="6858000"/>
  <p:notesSz cx="6858000" cy="9144000"/>
  <p:custDataLst>
    <p:tags r:id="rId30"/>
  </p:custData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FFFFFF"/>
    <a:srgbClr val="F3F3F3"/>
    <a:srgbClr val="C41349"/>
    <a:srgbClr val="FFFBF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88950" autoAdjust="0"/>
  </p:normalViewPr>
  <p:slideViewPr>
    <p:cSldViewPr snapToGrid="0">
      <p:cViewPr varScale="1">
        <p:scale>
          <a:sx n="72" d="100"/>
          <a:sy n="72" d="100"/>
        </p:scale>
        <p:origin x="108" y="78"/>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sorterViewPr>
    <p:cViewPr>
      <p:scale>
        <a:sx n="75" d="100"/>
        <a:sy n="75" d="100"/>
      </p:scale>
      <p:origin x="0" y="0"/>
    </p:cViewPr>
  </p:sorterViewPr>
  <p:notesViewPr>
    <p:cSldViewPr snapToGrid="0">
      <p:cViewPr varScale="1">
        <p:scale>
          <a:sx n="88" d="100"/>
          <a:sy n="88" d="100"/>
        </p:scale>
        <p:origin x="3822" y="10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theme" Target="theme/them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commentAuthors" Target="commentAuthor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tags" Target="tags/tag1.xml"/><Relationship Id="rId35"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EE565E3-F375-40ED-B1B5-6AD16705FE42}" type="datetimeFigureOut">
              <a:rPr lang="zh-CN" altLang="en-US" smtClean="0"/>
              <a:t>2022/3/16</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58FB77-EF15-449C-9908-6055D3588229}" type="slidenum">
              <a:rPr lang="zh-CN" altLang="en-US" smtClean="0"/>
              <a:t>‹#›</a:t>
            </a:fld>
            <a:endParaRPr lang="zh-CN" altLang="en-US"/>
          </a:p>
        </p:txBody>
      </p:sp>
    </p:spTree>
    <p:extLst>
      <p:ext uri="{BB962C8B-B14F-4D97-AF65-F5344CB8AC3E}">
        <p14:creationId xmlns:p14="http://schemas.microsoft.com/office/powerpoint/2010/main" val="406604674"/>
      </p:ext>
    </p:extLst>
  </p:cSld>
  <p:clrMap bg1="lt1" tx1="dk1" bg2="lt2" tx2="dk2" accent1="accent1" accent2="accent2" accent3="accent3" accent4="accent4" accent5="accent5" accent6="accent6" hlink="hlink" folHlink="folHlink"/>
  <p:notesStyle>
    <a:lvl1pPr marL="0" algn="l" defTabSz="1219078" rtl="0" eaLnBrk="1" latinLnBrk="0" hangingPunct="1">
      <a:defRPr sz="1600" kern="1200">
        <a:solidFill>
          <a:schemeClr val="tx1"/>
        </a:solidFill>
        <a:latin typeface="+mn-lt"/>
        <a:ea typeface="+mn-ea"/>
        <a:cs typeface="+mn-cs"/>
      </a:defRPr>
    </a:lvl1pPr>
    <a:lvl2pPr marL="609539" algn="l" defTabSz="1219078" rtl="0" eaLnBrk="1" latinLnBrk="0" hangingPunct="1">
      <a:defRPr sz="1600" kern="1200">
        <a:solidFill>
          <a:schemeClr val="tx1"/>
        </a:solidFill>
        <a:latin typeface="+mn-lt"/>
        <a:ea typeface="+mn-ea"/>
        <a:cs typeface="+mn-cs"/>
      </a:defRPr>
    </a:lvl2pPr>
    <a:lvl3pPr marL="1219078" algn="l" defTabSz="1219078" rtl="0" eaLnBrk="1" latinLnBrk="0" hangingPunct="1">
      <a:defRPr sz="1600" kern="1200">
        <a:solidFill>
          <a:schemeClr val="tx1"/>
        </a:solidFill>
        <a:latin typeface="+mn-lt"/>
        <a:ea typeface="+mn-ea"/>
        <a:cs typeface="+mn-cs"/>
      </a:defRPr>
    </a:lvl3pPr>
    <a:lvl4pPr marL="1828617" algn="l" defTabSz="1219078" rtl="0" eaLnBrk="1" latinLnBrk="0" hangingPunct="1">
      <a:defRPr sz="1600" kern="1200">
        <a:solidFill>
          <a:schemeClr val="tx1"/>
        </a:solidFill>
        <a:latin typeface="+mn-lt"/>
        <a:ea typeface="+mn-ea"/>
        <a:cs typeface="+mn-cs"/>
      </a:defRPr>
    </a:lvl4pPr>
    <a:lvl5pPr marL="2438156" algn="l" defTabSz="1219078" rtl="0" eaLnBrk="1" latinLnBrk="0" hangingPunct="1">
      <a:defRPr sz="1600" kern="1200">
        <a:solidFill>
          <a:schemeClr val="tx1"/>
        </a:solidFill>
        <a:latin typeface="+mn-lt"/>
        <a:ea typeface="+mn-ea"/>
        <a:cs typeface="+mn-cs"/>
      </a:defRPr>
    </a:lvl5pPr>
    <a:lvl6pPr marL="3047695" algn="l" defTabSz="1219078" rtl="0" eaLnBrk="1" latinLnBrk="0" hangingPunct="1">
      <a:defRPr sz="1600" kern="1200">
        <a:solidFill>
          <a:schemeClr val="tx1"/>
        </a:solidFill>
        <a:latin typeface="+mn-lt"/>
        <a:ea typeface="+mn-ea"/>
        <a:cs typeface="+mn-cs"/>
      </a:defRPr>
    </a:lvl6pPr>
    <a:lvl7pPr marL="3657234" algn="l" defTabSz="1219078" rtl="0" eaLnBrk="1" latinLnBrk="0" hangingPunct="1">
      <a:defRPr sz="1600" kern="1200">
        <a:solidFill>
          <a:schemeClr val="tx1"/>
        </a:solidFill>
        <a:latin typeface="+mn-lt"/>
        <a:ea typeface="+mn-ea"/>
        <a:cs typeface="+mn-cs"/>
      </a:defRPr>
    </a:lvl7pPr>
    <a:lvl8pPr marL="4266773" algn="l" defTabSz="1219078" rtl="0" eaLnBrk="1" latinLnBrk="0" hangingPunct="1">
      <a:defRPr sz="1600" kern="1200">
        <a:solidFill>
          <a:schemeClr val="tx1"/>
        </a:solidFill>
        <a:latin typeface="+mn-lt"/>
        <a:ea typeface="+mn-ea"/>
        <a:cs typeface="+mn-cs"/>
      </a:defRPr>
    </a:lvl8pPr>
    <a:lvl9pPr marL="4876312" algn="l" defTabSz="1219078" rtl="0" eaLnBrk="1" latinLnBrk="0" hangingPunct="1">
      <a:defRPr sz="1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0AE39EF-C0E5-4896-B9D3-7E7938E4611D}" type="slidenum">
              <a:rPr lang="zh-CN" altLang="en-US" smtClean="0"/>
              <a:t>1</a:t>
            </a:fld>
            <a:endParaRPr lang="zh-CN" altLang="en-US"/>
          </a:p>
        </p:txBody>
      </p:sp>
    </p:spTree>
    <p:extLst>
      <p:ext uri="{BB962C8B-B14F-4D97-AF65-F5344CB8AC3E}">
        <p14:creationId xmlns:p14="http://schemas.microsoft.com/office/powerpoint/2010/main" val="401684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39"/>
        <p:cNvGrpSpPr/>
        <p:nvPr/>
      </p:nvGrpSpPr>
      <p:grpSpPr>
        <a:xfrm>
          <a:off x="0" y="0"/>
          <a:ext cx="0" cy="0"/>
          <a:chOff x="0" y="0"/>
          <a:chExt cx="0" cy="0"/>
        </a:xfrm>
      </p:grpSpPr>
      <p:sp>
        <p:nvSpPr>
          <p:cNvPr id="1840" name="Google Shape;1840;p20: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841" name="Google Shape;1841;p2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50"/>
        <p:cNvGrpSpPr/>
        <p:nvPr/>
      </p:nvGrpSpPr>
      <p:grpSpPr>
        <a:xfrm>
          <a:off x="0" y="0"/>
          <a:ext cx="0" cy="0"/>
          <a:chOff x="0" y="0"/>
          <a:chExt cx="0" cy="0"/>
        </a:xfrm>
      </p:grpSpPr>
      <p:sp>
        <p:nvSpPr>
          <p:cNvPr id="1851" name="Google Shape;1851;p2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852" name="Google Shape;1852;p2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78"/>
        <p:cNvGrpSpPr/>
        <p:nvPr/>
      </p:nvGrpSpPr>
      <p:grpSpPr>
        <a:xfrm>
          <a:off x="0" y="0"/>
          <a:ext cx="0" cy="0"/>
          <a:chOff x="0" y="0"/>
          <a:chExt cx="0" cy="0"/>
        </a:xfrm>
      </p:grpSpPr>
      <p:sp>
        <p:nvSpPr>
          <p:cNvPr id="1879" name="Google Shape;1879;p2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880" name="Google Shape;1880;p2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90"/>
        <p:cNvGrpSpPr/>
        <p:nvPr/>
      </p:nvGrpSpPr>
      <p:grpSpPr>
        <a:xfrm>
          <a:off x="0" y="0"/>
          <a:ext cx="0" cy="0"/>
          <a:chOff x="0" y="0"/>
          <a:chExt cx="0" cy="0"/>
        </a:xfrm>
      </p:grpSpPr>
      <p:sp>
        <p:nvSpPr>
          <p:cNvPr id="1891" name="Google Shape;1891;p2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892" name="Google Shape;1892;p2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00"/>
        <p:cNvGrpSpPr/>
        <p:nvPr/>
      </p:nvGrpSpPr>
      <p:grpSpPr>
        <a:xfrm>
          <a:off x="0" y="0"/>
          <a:ext cx="0" cy="0"/>
          <a:chOff x="0" y="0"/>
          <a:chExt cx="0" cy="0"/>
        </a:xfrm>
      </p:grpSpPr>
      <p:sp>
        <p:nvSpPr>
          <p:cNvPr id="1901" name="Google Shape;1901;p2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902" name="Google Shape;1902;p2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10"/>
        <p:cNvGrpSpPr/>
        <p:nvPr/>
      </p:nvGrpSpPr>
      <p:grpSpPr>
        <a:xfrm>
          <a:off x="0" y="0"/>
          <a:ext cx="0" cy="0"/>
          <a:chOff x="0" y="0"/>
          <a:chExt cx="0" cy="0"/>
        </a:xfrm>
      </p:grpSpPr>
      <p:sp>
        <p:nvSpPr>
          <p:cNvPr id="1911" name="Google Shape;1911;p2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912" name="Google Shape;1912;p2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20"/>
        <p:cNvGrpSpPr/>
        <p:nvPr/>
      </p:nvGrpSpPr>
      <p:grpSpPr>
        <a:xfrm>
          <a:off x="0" y="0"/>
          <a:ext cx="0" cy="0"/>
          <a:chOff x="0" y="0"/>
          <a:chExt cx="0" cy="0"/>
        </a:xfrm>
      </p:grpSpPr>
      <p:sp>
        <p:nvSpPr>
          <p:cNvPr id="1921" name="Google Shape;1921;p2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922" name="Google Shape;1922;p2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36"/>
        <p:cNvGrpSpPr/>
        <p:nvPr/>
      </p:nvGrpSpPr>
      <p:grpSpPr>
        <a:xfrm>
          <a:off x="0" y="0"/>
          <a:ext cx="0" cy="0"/>
          <a:chOff x="0" y="0"/>
          <a:chExt cx="0" cy="0"/>
        </a:xfrm>
      </p:grpSpPr>
      <p:sp>
        <p:nvSpPr>
          <p:cNvPr id="1937" name="Google Shape;1937;p27: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938" name="Google Shape;1938;p2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reserve="1">
  <p:cSld name="1_Title Slide">
    <p:spTree>
      <p:nvGrpSpPr>
        <p:cNvPr id="1" name="Shape 11"/>
        <p:cNvGrpSpPr/>
        <p:nvPr/>
      </p:nvGrpSpPr>
      <p:grpSpPr>
        <a:xfrm>
          <a:off x="0" y="0"/>
          <a:ext cx="0" cy="0"/>
          <a:chOff x="0" y="0"/>
          <a:chExt cx="0" cy="0"/>
        </a:xfrm>
      </p:grpSpPr>
      <p:pic>
        <p:nvPicPr>
          <p:cNvPr id="12" name="Google Shape;12;p7"/>
          <p:cNvPicPr preferRelativeResize="0"/>
          <p:nvPr/>
        </p:nvPicPr>
        <p:blipFill rotWithShape="1">
          <a:blip r:embed="rId2">
            <a:alphaModFix/>
          </a:blip>
          <a:srcRect/>
          <a:stretch/>
        </p:blipFill>
        <p:spPr>
          <a:xfrm>
            <a:off x="-101434" y="-90897"/>
            <a:ext cx="12612046" cy="7095200"/>
          </a:xfrm>
          <a:prstGeom prst="rect">
            <a:avLst/>
          </a:prstGeom>
          <a:noFill/>
          <a:ln>
            <a:noFill/>
          </a:ln>
        </p:spPr>
      </p:pic>
      <p:sp>
        <p:nvSpPr>
          <p:cNvPr id="13" name="Google Shape;13;p7"/>
          <p:cNvSpPr txBox="1">
            <a:spLocks noGrp="1"/>
          </p:cNvSpPr>
          <p:nvPr>
            <p:ph type="ctrTitle"/>
          </p:nvPr>
        </p:nvSpPr>
        <p:spPr>
          <a:xfrm>
            <a:off x="1523802" y="1122363"/>
            <a:ext cx="9142810" cy="23876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Arial"/>
              <a:buNone/>
              <a:defRPr sz="5999"/>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r>
              <a:rPr lang="en-US"/>
              <a:t>Click to edit Master title style</a:t>
            </a:r>
            <a:endParaRPr/>
          </a:p>
        </p:txBody>
      </p:sp>
      <p:sp>
        <p:nvSpPr>
          <p:cNvPr id="14" name="Google Shape;14;p7"/>
          <p:cNvSpPr txBox="1">
            <a:spLocks noGrp="1"/>
          </p:cNvSpPr>
          <p:nvPr>
            <p:ph type="subTitle" idx="1"/>
          </p:nvPr>
        </p:nvSpPr>
        <p:spPr>
          <a:xfrm>
            <a:off x="1523802" y="3602038"/>
            <a:ext cx="9142810" cy="1655762"/>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r>
              <a:rPr lang="en-US"/>
              <a:t>Click to edit Master subtitle style</a:t>
            </a:r>
            <a:endParaRPr/>
          </a:p>
        </p:txBody>
      </p:sp>
      <p:sp>
        <p:nvSpPr>
          <p:cNvPr id="15" name="Google Shape;15;p7"/>
          <p:cNvSpPr txBox="1">
            <a:spLocks noGrp="1"/>
          </p:cNvSpPr>
          <p:nvPr>
            <p:ph type="dt" idx="10"/>
          </p:nvPr>
        </p:nvSpPr>
        <p:spPr>
          <a:xfrm>
            <a:off x="838092" y="6356353"/>
            <a:ext cx="2742843"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fld id="{FE1C8935-5503-46B3-AA64-FDD06962785D}" type="datetimeFigureOut">
              <a:rPr lang="en-US" smtClean="0"/>
              <a:t>3/16/2022</a:t>
            </a:fld>
            <a:endParaRPr lang="en-US"/>
          </a:p>
        </p:txBody>
      </p:sp>
      <p:sp>
        <p:nvSpPr>
          <p:cNvPr id="16" name="Google Shape;16;p7"/>
          <p:cNvSpPr txBox="1">
            <a:spLocks noGrp="1"/>
          </p:cNvSpPr>
          <p:nvPr>
            <p:ph type="ftr" idx="11"/>
          </p:nvPr>
        </p:nvSpPr>
        <p:spPr>
          <a:xfrm>
            <a:off x="4038075" y="6356353"/>
            <a:ext cx="4114264"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lang="en-US"/>
          </a:p>
        </p:txBody>
      </p:sp>
      <p:sp>
        <p:nvSpPr>
          <p:cNvPr id="17" name="Google Shape;17;p7"/>
          <p:cNvSpPr txBox="1">
            <a:spLocks noGrp="1"/>
          </p:cNvSpPr>
          <p:nvPr>
            <p:ph type="sldNum" idx="12"/>
          </p:nvPr>
        </p:nvSpPr>
        <p:spPr>
          <a:xfrm>
            <a:off x="8609479" y="6356353"/>
            <a:ext cx="2742843"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9306B73E-E889-4101-943F-C932486AC50A}" type="slidenum">
              <a:rPr lang="en-US" smtClean="0"/>
              <a:t>‹#›</a:t>
            </a:fld>
            <a:endParaRPr lang="en-US"/>
          </a:p>
        </p:txBody>
      </p:sp>
      <p:sp>
        <p:nvSpPr>
          <p:cNvPr id="18" name="Google Shape;18;p7"/>
          <p:cNvSpPr/>
          <p:nvPr/>
        </p:nvSpPr>
        <p:spPr>
          <a:xfrm>
            <a:off x="2629020" y="1930595"/>
            <a:ext cx="851911" cy="852022"/>
          </a:xfrm>
          <a:prstGeom prst="ellipse">
            <a:avLst/>
          </a:prstGeom>
          <a:solidFill>
            <a:srgbClr val="FEE599"/>
          </a:solidFill>
          <a:ln>
            <a:noFill/>
          </a:ln>
        </p:spPr>
        <p:txBody>
          <a:bodyPr spcFirstLastPara="1" wrap="square" lIns="91413" tIns="45694" rIns="91413" bIns="45694"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9" name="Oval 8">
            <a:extLst>
              <a:ext uri="{FF2B5EF4-FFF2-40B4-BE49-F238E27FC236}">
                <a16:creationId xmlns:a16="http://schemas.microsoft.com/office/drawing/2014/main" id="{1146B2CB-5A67-4AB8-9A1B-7AE29B183FB4}"/>
              </a:ext>
            </a:extLst>
          </p:cNvPr>
          <p:cNvSpPr/>
          <p:nvPr userDrawn="1"/>
        </p:nvSpPr>
        <p:spPr>
          <a:xfrm>
            <a:off x="2629020" y="1930595"/>
            <a:ext cx="851911" cy="852022"/>
          </a:xfrm>
          <a:prstGeom prst="ellipse">
            <a:avLst/>
          </a:pr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Oval 1">
            <a:extLst>
              <a:ext uri="{FF2B5EF4-FFF2-40B4-BE49-F238E27FC236}">
                <a16:creationId xmlns:a16="http://schemas.microsoft.com/office/drawing/2014/main" id="{55BF17BB-90D7-48D1-A408-C4A17A18C95C}"/>
              </a:ext>
            </a:extLst>
          </p:cNvPr>
          <p:cNvSpPr/>
          <p:nvPr userDrawn="1"/>
        </p:nvSpPr>
        <p:spPr>
          <a:xfrm>
            <a:off x="11138405" y="3"/>
            <a:ext cx="1153443" cy="1406769"/>
          </a:xfrm>
          <a:prstGeom prst="ellipse">
            <a:avLst/>
          </a:prstGeom>
          <a:solidFill>
            <a:srgbClr val="29AE9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Tree>
    <p:extLst>
      <p:ext uri="{BB962C8B-B14F-4D97-AF65-F5344CB8AC3E}">
        <p14:creationId xmlns:p14="http://schemas.microsoft.com/office/powerpoint/2010/main" val="20674792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preserve="1" userDrawn="1">
  <p:cSld name="2_Title and Content">
    <p:spTree>
      <p:nvGrpSpPr>
        <p:cNvPr id="1" name="Shape 19"/>
        <p:cNvGrpSpPr/>
        <p:nvPr/>
      </p:nvGrpSpPr>
      <p:grpSpPr>
        <a:xfrm>
          <a:off x="0" y="0"/>
          <a:ext cx="0" cy="0"/>
          <a:chOff x="0" y="0"/>
          <a:chExt cx="0" cy="0"/>
        </a:xfrm>
      </p:grpSpPr>
      <p:pic>
        <p:nvPicPr>
          <p:cNvPr id="20" name="Google Shape;20;p8"/>
          <p:cNvPicPr preferRelativeResize="0"/>
          <p:nvPr userDrawn="1"/>
        </p:nvPicPr>
        <p:blipFill rotWithShape="1">
          <a:blip r:embed="rId2">
            <a:alphaModFix/>
          </a:blip>
          <a:srcRect/>
          <a:stretch/>
        </p:blipFill>
        <p:spPr>
          <a:xfrm>
            <a:off x="1" y="20644"/>
            <a:ext cx="12183293" cy="6816715"/>
          </a:xfrm>
          <a:prstGeom prst="rect">
            <a:avLst/>
          </a:prstGeom>
          <a:noFill/>
          <a:ln>
            <a:noFill/>
          </a:ln>
        </p:spPr>
      </p:pic>
      <p:sp>
        <p:nvSpPr>
          <p:cNvPr id="23" name="Google Shape;23;p8"/>
          <p:cNvSpPr txBox="1">
            <a:spLocks noGrp="1"/>
          </p:cNvSpPr>
          <p:nvPr>
            <p:ph type="dt" idx="10"/>
          </p:nvPr>
        </p:nvSpPr>
        <p:spPr>
          <a:xfrm>
            <a:off x="838092" y="6356353"/>
            <a:ext cx="2742843"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fld id="{FE1C8935-5503-46B3-AA64-FDD06962785D}" type="datetimeFigureOut">
              <a:rPr lang="en-US" smtClean="0"/>
              <a:t>3/16/2022</a:t>
            </a:fld>
            <a:endParaRPr lang="en-US"/>
          </a:p>
        </p:txBody>
      </p:sp>
      <p:sp>
        <p:nvSpPr>
          <p:cNvPr id="24" name="Google Shape;24;p8"/>
          <p:cNvSpPr txBox="1">
            <a:spLocks noGrp="1"/>
          </p:cNvSpPr>
          <p:nvPr>
            <p:ph type="ftr" idx="11"/>
          </p:nvPr>
        </p:nvSpPr>
        <p:spPr>
          <a:xfrm>
            <a:off x="4038075" y="6356353"/>
            <a:ext cx="4114264"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lang="en-US"/>
          </a:p>
        </p:txBody>
      </p:sp>
      <p:sp>
        <p:nvSpPr>
          <p:cNvPr id="25" name="Google Shape;25;p8"/>
          <p:cNvSpPr txBox="1">
            <a:spLocks noGrp="1"/>
          </p:cNvSpPr>
          <p:nvPr>
            <p:ph type="sldNum" idx="12"/>
          </p:nvPr>
        </p:nvSpPr>
        <p:spPr>
          <a:xfrm>
            <a:off x="8609479" y="6356353"/>
            <a:ext cx="2742843"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9306B73E-E889-4101-943F-C932486AC50A}" type="slidenum">
              <a:rPr lang="en-US" smtClean="0"/>
              <a:t>‹#›</a:t>
            </a:fld>
            <a:endParaRPr lang="en-US"/>
          </a:p>
        </p:txBody>
      </p:sp>
    </p:spTree>
    <p:extLst>
      <p:ext uri="{BB962C8B-B14F-4D97-AF65-F5344CB8AC3E}">
        <p14:creationId xmlns:p14="http://schemas.microsoft.com/office/powerpoint/2010/main" val="23170678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1_Title and Content" preserve="1" userDrawn="1">
  <p:cSld name="2_Title and Content">
    <p:spTree>
      <p:nvGrpSpPr>
        <p:cNvPr id="1" name="Shape 26"/>
        <p:cNvGrpSpPr/>
        <p:nvPr/>
      </p:nvGrpSpPr>
      <p:grpSpPr>
        <a:xfrm>
          <a:off x="0" y="0"/>
          <a:ext cx="0" cy="0"/>
          <a:chOff x="0" y="0"/>
          <a:chExt cx="0" cy="0"/>
        </a:xfrm>
      </p:grpSpPr>
      <p:pic>
        <p:nvPicPr>
          <p:cNvPr id="27" name="Google Shape;27;p9"/>
          <p:cNvPicPr preferRelativeResize="0"/>
          <p:nvPr/>
        </p:nvPicPr>
        <p:blipFill rotWithShape="1">
          <a:blip r:embed="rId2">
            <a:alphaModFix/>
          </a:blip>
          <a:srcRect/>
          <a:stretch/>
        </p:blipFill>
        <p:spPr>
          <a:xfrm>
            <a:off x="9520" y="2004"/>
            <a:ext cx="12164255" cy="6853994"/>
          </a:xfrm>
          <a:prstGeom prst="rect">
            <a:avLst/>
          </a:prstGeom>
          <a:noFill/>
          <a:ln>
            <a:noFill/>
          </a:ln>
        </p:spPr>
      </p:pic>
    </p:spTree>
    <p:extLst>
      <p:ext uri="{BB962C8B-B14F-4D97-AF65-F5344CB8AC3E}">
        <p14:creationId xmlns:p14="http://schemas.microsoft.com/office/powerpoint/2010/main" val="12112960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2_Title and Content" preserve="1" userDrawn="1">
  <p:cSld name="2_Title and Content">
    <p:spTree>
      <p:nvGrpSpPr>
        <p:cNvPr id="1" name="Shape 33"/>
        <p:cNvGrpSpPr/>
        <p:nvPr/>
      </p:nvGrpSpPr>
      <p:grpSpPr>
        <a:xfrm>
          <a:off x="0" y="0"/>
          <a:ext cx="0" cy="0"/>
          <a:chOff x="0" y="0"/>
          <a:chExt cx="0" cy="0"/>
        </a:xfrm>
      </p:grpSpPr>
      <p:pic>
        <p:nvPicPr>
          <p:cNvPr id="34" name="Google Shape;34;p10"/>
          <p:cNvPicPr preferRelativeResize="0"/>
          <p:nvPr/>
        </p:nvPicPr>
        <p:blipFill rotWithShape="1">
          <a:blip r:embed="rId2">
            <a:alphaModFix/>
          </a:blip>
          <a:srcRect/>
          <a:stretch/>
        </p:blipFill>
        <p:spPr>
          <a:xfrm>
            <a:off x="9520" y="2005"/>
            <a:ext cx="12164255" cy="6853993"/>
          </a:xfrm>
          <a:prstGeom prst="rect">
            <a:avLst/>
          </a:prstGeom>
          <a:noFill/>
          <a:ln>
            <a:noFill/>
          </a:ln>
        </p:spPr>
      </p:pic>
      <p:sp>
        <p:nvSpPr>
          <p:cNvPr id="37" name="Google Shape;37;p10"/>
          <p:cNvSpPr txBox="1">
            <a:spLocks noGrp="1"/>
          </p:cNvSpPr>
          <p:nvPr>
            <p:ph type="dt" idx="10"/>
          </p:nvPr>
        </p:nvSpPr>
        <p:spPr>
          <a:xfrm>
            <a:off x="838092" y="6356353"/>
            <a:ext cx="2742843"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fld id="{FE1C8935-5503-46B3-AA64-FDD06962785D}" type="datetimeFigureOut">
              <a:rPr lang="en-US" smtClean="0"/>
              <a:t>3/16/2022</a:t>
            </a:fld>
            <a:endParaRPr lang="en-US"/>
          </a:p>
        </p:txBody>
      </p:sp>
      <p:sp>
        <p:nvSpPr>
          <p:cNvPr id="38" name="Google Shape;38;p10"/>
          <p:cNvSpPr txBox="1">
            <a:spLocks noGrp="1"/>
          </p:cNvSpPr>
          <p:nvPr>
            <p:ph type="ftr" idx="11"/>
          </p:nvPr>
        </p:nvSpPr>
        <p:spPr>
          <a:xfrm>
            <a:off x="4038075" y="6356353"/>
            <a:ext cx="4114264"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lang="en-US"/>
          </a:p>
        </p:txBody>
      </p:sp>
      <p:sp>
        <p:nvSpPr>
          <p:cNvPr id="39" name="Google Shape;39;p10"/>
          <p:cNvSpPr txBox="1">
            <a:spLocks noGrp="1"/>
          </p:cNvSpPr>
          <p:nvPr>
            <p:ph type="sldNum" idx="12"/>
          </p:nvPr>
        </p:nvSpPr>
        <p:spPr>
          <a:xfrm>
            <a:off x="8609479" y="6356353"/>
            <a:ext cx="2742843"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9306B73E-E889-4101-943F-C932486AC50A}" type="slidenum">
              <a:rPr lang="en-US" smtClean="0"/>
              <a:t>‹#›</a:t>
            </a:fld>
            <a:endParaRPr lang="en-US"/>
          </a:p>
        </p:txBody>
      </p:sp>
    </p:spTree>
    <p:extLst>
      <p:ext uri="{BB962C8B-B14F-4D97-AF65-F5344CB8AC3E}">
        <p14:creationId xmlns:p14="http://schemas.microsoft.com/office/powerpoint/2010/main" val="22614154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preserve="1" userDrawn="1">
  <p:cSld name="Comparison">
    <p:spTree>
      <p:nvGrpSpPr>
        <p:cNvPr id="1" name="Shape 40"/>
        <p:cNvGrpSpPr/>
        <p:nvPr/>
      </p:nvGrpSpPr>
      <p:grpSpPr>
        <a:xfrm>
          <a:off x="0" y="0"/>
          <a:ext cx="0" cy="0"/>
          <a:chOff x="0" y="0"/>
          <a:chExt cx="0" cy="0"/>
        </a:xfrm>
      </p:grpSpPr>
      <p:pic>
        <p:nvPicPr>
          <p:cNvPr id="49" name="Google Shape;49;p11"/>
          <p:cNvPicPr preferRelativeResize="0"/>
          <p:nvPr userDrawn="1"/>
        </p:nvPicPr>
        <p:blipFill rotWithShape="1">
          <a:blip r:embed="rId2">
            <a:alphaModFix/>
          </a:blip>
          <a:srcRect/>
          <a:stretch/>
        </p:blipFill>
        <p:spPr>
          <a:xfrm>
            <a:off x="-165077" y="-68826"/>
            <a:ext cx="12511835" cy="7000539"/>
          </a:xfrm>
          <a:prstGeom prst="rect">
            <a:avLst/>
          </a:prstGeom>
          <a:noFill/>
          <a:ln>
            <a:noFill/>
          </a:ln>
        </p:spPr>
      </p:pic>
      <p:sp>
        <p:nvSpPr>
          <p:cNvPr id="46" name="Google Shape;46;p11"/>
          <p:cNvSpPr txBox="1">
            <a:spLocks noGrp="1"/>
          </p:cNvSpPr>
          <p:nvPr>
            <p:ph type="dt" idx="10"/>
          </p:nvPr>
        </p:nvSpPr>
        <p:spPr>
          <a:xfrm>
            <a:off x="838092" y="6356353"/>
            <a:ext cx="2742843"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fld id="{97561B3B-9BA6-4C4D-8B30-45AEED0A188D}" type="datetimeFigureOut">
              <a:rPr lang="en-US" smtClean="0"/>
              <a:t>3/16/2022</a:t>
            </a:fld>
            <a:endParaRPr lang="en-US"/>
          </a:p>
        </p:txBody>
      </p:sp>
      <p:sp>
        <p:nvSpPr>
          <p:cNvPr id="47" name="Google Shape;47;p11"/>
          <p:cNvSpPr txBox="1">
            <a:spLocks noGrp="1"/>
          </p:cNvSpPr>
          <p:nvPr>
            <p:ph type="ftr" idx="11"/>
          </p:nvPr>
        </p:nvSpPr>
        <p:spPr>
          <a:xfrm>
            <a:off x="4038075" y="6356353"/>
            <a:ext cx="4114264"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lang="en-US"/>
          </a:p>
        </p:txBody>
      </p:sp>
      <p:sp>
        <p:nvSpPr>
          <p:cNvPr id="48" name="Google Shape;48;p11"/>
          <p:cNvSpPr txBox="1">
            <a:spLocks noGrp="1"/>
          </p:cNvSpPr>
          <p:nvPr>
            <p:ph type="sldNum" idx="12"/>
          </p:nvPr>
        </p:nvSpPr>
        <p:spPr>
          <a:xfrm>
            <a:off x="8609479" y="6356353"/>
            <a:ext cx="2742843"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4DADA5AD-FBF5-4393-A73C-EEA18769A2C6}" type="slidenum">
              <a:rPr lang="en-US" smtClean="0"/>
              <a:t>‹#›</a:t>
            </a:fld>
            <a:endParaRPr lang="en-US"/>
          </a:p>
        </p:txBody>
      </p:sp>
      <p:sp>
        <p:nvSpPr>
          <p:cNvPr id="11" name="Oval 10">
            <a:extLst>
              <a:ext uri="{FF2B5EF4-FFF2-40B4-BE49-F238E27FC236}">
                <a16:creationId xmlns:a16="http://schemas.microsoft.com/office/drawing/2014/main" id="{20C92834-F07F-4579-8623-1CF3469E4D08}"/>
              </a:ext>
            </a:extLst>
          </p:cNvPr>
          <p:cNvSpPr/>
          <p:nvPr userDrawn="1"/>
        </p:nvSpPr>
        <p:spPr>
          <a:xfrm>
            <a:off x="10916455" y="186277"/>
            <a:ext cx="1284484" cy="1284651"/>
          </a:xfrm>
          <a:prstGeom prst="ellipse">
            <a:avLst/>
          </a:prstGeom>
          <a:solidFill>
            <a:srgbClr val="29AE9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1800"/>
          </a:p>
        </p:txBody>
      </p:sp>
    </p:spTree>
    <p:extLst>
      <p:ext uri="{BB962C8B-B14F-4D97-AF65-F5344CB8AC3E}">
        <p14:creationId xmlns:p14="http://schemas.microsoft.com/office/powerpoint/2010/main" val="16780546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6D1F7F18-CCB7-414F-B16B-64885FE5FED7}"/>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101435" y="-90897"/>
            <a:ext cx="12612048" cy="7095200"/>
          </a:xfrm>
          <a:prstGeom prst="rect">
            <a:avLst/>
          </a:prstGeom>
        </p:spPr>
      </p:pic>
      <p:sp>
        <p:nvSpPr>
          <p:cNvPr id="2" name="Title 1">
            <a:extLst>
              <a:ext uri="{FF2B5EF4-FFF2-40B4-BE49-F238E27FC236}">
                <a16:creationId xmlns:a16="http://schemas.microsoft.com/office/drawing/2014/main" id="{0ED805BF-682A-40E7-A8E6-EFFF65BEC289}"/>
              </a:ext>
            </a:extLst>
          </p:cNvPr>
          <p:cNvSpPr>
            <a:spLocks noGrp="1"/>
          </p:cNvSpPr>
          <p:nvPr>
            <p:ph type="ctrTitle"/>
          </p:nvPr>
        </p:nvSpPr>
        <p:spPr>
          <a:xfrm>
            <a:off x="1523802" y="1122363"/>
            <a:ext cx="9142810" cy="2387600"/>
          </a:xfrm>
        </p:spPr>
        <p:txBody>
          <a:bodyPr anchor="b"/>
          <a:lstStyle>
            <a:lvl1pPr algn="ctr">
              <a:defRPr sz="6000"/>
            </a:lvl1pPr>
          </a:lstStyle>
          <a:p>
            <a:r>
              <a:rPr lang="en-US" dirty="0"/>
              <a:t>Click to edit Master title style</a:t>
            </a:r>
          </a:p>
        </p:txBody>
      </p:sp>
      <p:sp>
        <p:nvSpPr>
          <p:cNvPr id="3" name="Subtitle 2">
            <a:extLst>
              <a:ext uri="{FF2B5EF4-FFF2-40B4-BE49-F238E27FC236}">
                <a16:creationId xmlns:a16="http://schemas.microsoft.com/office/drawing/2014/main" id="{55ACBDF3-D54A-4F8A-9ACC-26F0AF54210C}"/>
              </a:ext>
            </a:extLst>
          </p:cNvPr>
          <p:cNvSpPr>
            <a:spLocks noGrp="1"/>
          </p:cNvSpPr>
          <p:nvPr>
            <p:ph type="subTitle" idx="1"/>
          </p:nvPr>
        </p:nvSpPr>
        <p:spPr>
          <a:xfrm>
            <a:off x="1523802" y="3602038"/>
            <a:ext cx="914281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37DE62C5-69E7-4A83-8593-1781013135A0}"/>
              </a:ext>
            </a:extLst>
          </p:cNvPr>
          <p:cNvSpPr>
            <a:spLocks noGrp="1"/>
          </p:cNvSpPr>
          <p:nvPr>
            <p:ph type="dt" sz="half" idx="10"/>
          </p:nvPr>
        </p:nvSpPr>
        <p:spPr/>
        <p:txBody>
          <a:bodyPr/>
          <a:lstStyle/>
          <a:p>
            <a:fld id="{FE1C8935-5503-46B3-AA64-FDD06962785D}" type="datetimeFigureOut">
              <a:rPr lang="en-US" smtClean="0">
                <a:solidFill>
                  <a:prstClr val="black">
                    <a:tint val="75000"/>
                  </a:prstClr>
                </a:solidFill>
              </a:rPr>
              <a:pPr/>
              <a:t>3/16/2022</a:t>
            </a:fld>
            <a:endParaRPr lang="en-US">
              <a:solidFill>
                <a:prstClr val="black">
                  <a:tint val="75000"/>
                </a:prstClr>
              </a:solidFill>
            </a:endParaRPr>
          </a:p>
        </p:txBody>
      </p:sp>
      <p:sp>
        <p:nvSpPr>
          <p:cNvPr id="5" name="Footer Placeholder 4">
            <a:extLst>
              <a:ext uri="{FF2B5EF4-FFF2-40B4-BE49-F238E27FC236}">
                <a16:creationId xmlns:a16="http://schemas.microsoft.com/office/drawing/2014/main" id="{7624EA7C-0BEB-441A-8A40-755387E10E00}"/>
              </a:ext>
            </a:extLst>
          </p:cNvPr>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id="{38DC6656-9747-40E9-A931-748DC0D7F7A7}"/>
              </a:ext>
            </a:extLst>
          </p:cNvPr>
          <p:cNvSpPr>
            <a:spLocks noGrp="1"/>
          </p:cNvSpPr>
          <p:nvPr>
            <p:ph type="sldNum" sz="quarter" idx="12"/>
          </p:nvPr>
        </p:nvSpPr>
        <p:spPr/>
        <p:txBody>
          <a:bodyPr/>
          <a:lstStyle/>
          <a:p>
            <a:fld id="{9306B73E-E889-4101-943F-C932486AC50A}" type="slidenum">
              <a:rPr lang="en-US" smtClean="0">
                <a:solidFill>
                  <a:prstClr val="black">
                    <a:tint val="75000"/>
                  </a:prstClr>
                </a:solidFill>
              </a:rPr>
              <a:pPr/>
              <a:t>‹#›</a:t>
            </a:fld>
            <a:endParaRPr lang="en-US">
              <a:solidFill>
                <a:prstClr val="black">
                  <a:tint val="75000"/>
                </a:prstClr>
              </a:solidFill>
            </a:endParaRPr>
          </a:p>
        </p:txBody>
      </p:sp>
      <p:sp>
        <p:nvSpPr>
          <p:cNvPr id="8" name="Oval 7">
            <a:extLst>
              <a:ext uri="{FF2B5EF4-FFF2-40B4-BE49-F238E27FC236}">
                <a16:creationId xmlns:a16="http://schemas.microsoft.com/office/drawing/2014/main" id="{E36E4766-883B-4D27-9EF0-95A9BD22266C}"/>
              </a:ext>
            </a:extLst>
          </p:cNvPr>
          <p:cNvSpPr/>
          <p:nvPr userDrawn="1"/>
        </p:nvSpPr>
        <p:spPr>
          <a:xfrm>
            <a:off x="2629037" y="1930595"/>
            <a:ext cx="851911" cy="852022"/>
          </a:xfrm>
          <a:prstGeom prst="ellipse">
            <a:avLst/>
          </a:pr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9" name="Oval 8">
            <a:extLst>
              <a:ext uri="{FF2B5EF4-FFF2-40B4-BE49-F238E27FC236}">
                <a16:creationId xmlns:a16="http://schemas.microsoft.com/office/drawing/2014/main" id="{3466C2E5-4562-4E15-971C-1ECFE1A744BE}"/>
              </a:ext>
            </a:extLst>
          </p:cNvPr>
          <p:cNvSpPr/>
          <p:nvPr userDrawn="1"/>
        </p:nvSpPr>
        <p:spPr>
          <a:xfrm>
            <a:off x="11308356" y="136525"/>
            <a:ext cx="985092" cy="1196516"/>
          </a:xfrm>
          <a:prstGeom prst="ellipse">
            <a:avLst/>
          </a:prstGeom>
          <a:solidFill>
            <a:srgbClr val="29AD9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715528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BB350663-EC9A-4C44-B607-B63DB2B7FE3A}"/>
              </a:ext>
            </a:extLst>
          </p:cNvPr>
          <p:cNvPicPr>
            <a:picLocks noChangeAspect="1"/>
          </p:cNvPicPr>
          <p:nvPr userDrawn="1"/>
        </p:nvPicPr>
        <p:blipFill>
          <a:blip r:embed="rId2"/>
          <a:stretch>
            <a:fillRect/>
          </a:stretch>
        </p:blipFill>
        <p:spPr>
          <a:xfrm>
            <a:off x="18" y="1"/>
            <a:ext cx="12183293" cy="6858000"/>
          </a:xfrm>
          <a:prstGeom prst="rect">
            <a:avLst/>
          </a:prstGeom>
        </p:spPr>
      </p:pic>
      <p:sp>
        <p:nvSpPr>
          <p:cNvPr id="2" name="Title 1">
            <a:extLst>
              <a:ext uri="{FF2B5EF4-FFF2-40B4-BE49-F238E27FC236}">
                <a16:creationId xmlns:a16="http://schemas.microsoft.com/office/drawing/2014/main" id="{35246000-100C-40C4-BEF3-5A3E38B6997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DFDF0F9-3FE1-432B-9703-5AE876434F3A}"/>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F75A5E0-2AFF-4AB5-ACE6-7DA7CD466188}"/>
              </a:ext>
            </a:extLst>
          </p:cNvPr>
          <p:cNvSpPr>
            <a:spLocks noGrp="1"/>
          </p:cNvSpPr>
          <p:nvPr>
            <p:ph type="dt" sz="half" idx="10"/>
          </p:nvPr>
        </p:nvSpPr>
        <p:spPr/>
        <p:txBody>
          <a:bodyPr/>
          <a:lstStyle/>
          <a:p>
            <a:fld id="{FE1C8935-5503-46B3-AA64-FDD06962785D}" type="datetimeFigureOut">
              <a:rPr lang="en-US" smtClean="0">
                <a:solidFill>
                  <a:prstClr val="black">
                    <a:tint val="75000"/>
                  </a:prstClr>
                </a:solidFill>
              </a:rPr>
              <a:pPr/>
              <a:t>3/16/2022</a:t>
            </a:fld>
            <a:endParaRPr lang="en-US">
              <a:solidFill>
                <a:prstClr val="black">
                  <a:tint val="75000"/>
                </a:prstClr>
              </a:solidFill>
            </a:endParaRPr>
          </a:p>
        </p:txBody>
      </p:sp>
      <p:sp>
        <p:nvSpPr>
          <p:cNvPr id="5" name="Footer Placeholder 4">
            <a:extLst>
              <a:ext uri="{FF2B5EF4-FFF2-40B4-BE49-F238E27FC236}">
                <a16:creationId xmlns:a16="http://schemas.microsoft.com/office/drawing/2014/main" id="{6BF69C67-F520-4179-9639-626A9980914A}"/>
              </a:ext>
            </a:extLst>
          </p:cNvPr>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id="{C75F03E5-824A-4731-8801-F2B2084D9ACF}"/>
              </a:ext>
            </a:extLst>
          </p:cNvPr>
          <p:cNvSpPr>
            <a:spLocks noGrp="1"/>
          </p:cNvSpPr>
          <p:nvPr>
            <p:ph type="sldNum" sz="quarter" idx="12"/>
          </p:nvPr>
        </p:nvSpPr>
        <p:spPr/>
        <p:txBody>
          <a:bodyPr/>
          <a:lstStyle/>
          <a:p>
            <a:fld id="{9306B73E-E889-4101-943F-C932486AC50A}"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9572820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1_Title and Content">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BB350663-EC9A-4C44-B607-B63DB2B7FE3A}"/>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18" y="2004"/>
            <a:ext cx="12183293" cy="6853994"/>
          </a:xfrm>
          <a:prstGeom prst="rect">
            <a:avLst/>
          </a:prstGeom>
        </p:spPr>
      </p:pic>
      <p:sp>
        <p:nvSpPr>
          <p:cNvPr id="2" name="Title 1">
            <a:extLst>
              <a:ext uri="{FF2B5EF4-FFF2-40B4-BE49-F238E27FC236}">
                <a16:creationId xmlns:a16="http://schemas.microsoft.com/office/drawing/2014/main" id="{35246000-100C-40C4-BEF3-5A3E38B6997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DFDF0F9-3FE1-432B-9703-5AE876434F3A}"/>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F75A5E0-2AFF-4AB5-ACE6-7DA7CD466188}"/>
              </a:ext>
            </a:extLst>
          </p:cNvPr>
          <p:cNvSpPr>
            <a:spLocks noGrp="1"/>
          </p:cNvSpPr>
          <p:nvPr>
            <p:ph type="dt" sz="half" idx="10"/>
          </p:nvPr>
        </p:nvSpPr>
        <p:spPr/>
        <p:txBody>
          <a:bodyPr/>
          <a:lstStyle/>
          <a:p>
            <a:fld id="{FE1C8935-5503-46B3-AA64-FDD06962785D}" type="datetimeFigureOut">
              <a:rPr lang="en-US" smtClean="0">
                <a:solidFill>
                  <a:prstClr val="black">
                    <a:tint val="75000"/>
                  </a:prstClr>
                </a:solidFill>
              </a:rPr>
              <a:pPr/>
              <a:t>3/16/2022</a:t>
            </a:fld>
            <a:endParaRPr lang="en-US">
              <a:solidFill>
                <a:prstClr val="black">
                  <a:tint val="75000"/>
                </a:prstClr>
              </a:solidFill>
            </a:endParaRPr>
          </a:p>
        </p:txBody>
      </p:sp>
      <p:sp>
        <p:nvSpPr>
          <p:cNvPr id="5" name="Footer Placeholder 4">
            <a:extLst>
              <a:ext uri="{FF2B5EF4-FFF2-40B4-BE49-F238E27FC236}">
                <a16:creationId xmlns:a16="http://schemas.microsoft.com/office/drawing/2014/main" id="{6BF69C67-F520-4179-9639-626A9980914A}"/>
              </a:ext>
            </a:extLst>
          </p:cNvPr>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id="{C75F03E5-824A-4731-8801-F2B2084D9ACF}"/>
              </a:ext>
            </a:extLst>
          </p:cNvPr>
          <p:cNvSpPr>
            <a:spLocks noGrp="1"/>
          </p:cNvSpPr>
          <p:nvPr>
            <p:ph type="sldNum" sz="quarter" idx="12"/>
          </p:nvPr>
        </p:nvSpPr>
        <p:spPr/>
        <p:txBody>
          <a:bodyPr/>
          <a:lstStyle/>
          <a:p>
            <a:fld id="{9306B73E-E889-4101-943F-C932486AC50A}"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924183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1_Title and Content">
  <p:cSld name="2_Title and Content">
    <p:spTree>
      <p:nvGrpSpPr>
        <p:cNvPr id="1" name="Shape 26"/>
        <p:cNvGrpSpPr/>
        <p:nvPr/>
      </p:nvGrpSpPr>
      <p:grpSpPr>
        <a:xfrm>
          <a:off x="0" y="0"/>
          <a:ext cx="0" cy="0"/>
          <a:chOff x="0" y="0"/>
          <a:chExt cx="0" cy="0"/>
        </a:xfrm>
      </p:grpSpPr>
      <p:pic>
        <p:nvPicPr>
          <p:cNvPr id="27" name="Google Shape;27;p9"/>
          <p:cNvPicPr preferRelativeResize="0"/>
          <p:nvPr/>
        </p:nvPicPr>
        <p:blipFill rotWithShape="1">
          <a:blip r:embed="rId2">
            <a:alphaModFix/>
          </a:blip>
          <a:srcRect/>
          <a:stretch/>
        </p:blipFill>
        <p:spPr>
          <a:xfrm>
            <a:off x="9520" y="2004"/>
            <a:ext cx="12164255" cy="6853994"/>
          </a:xfrm>
          <a:prstGeom prst="rect">
            <a:avLst/>
          </a:prstGeom>
          <a:noFill/>
          <a:ln>
            <a:noFill/>
          </a:ln>
        </p:spPr>
      </p:pic>
      <p:sp>
        <p:nvSpPr>
          <p:cNvPr id="28" name="Google Shape;28;p9"/>
          <p:cNvSpPr txBox="1">
            <a:spLocks noGrp="1"/>
          </p:cNvSpPr>
          <p:nvPr>
            <p:ph type="title"/>
          </p:nvPr>
        </p:nvSpPr>
        <p:spPr>
          <a:xfrm>
            <a:off x="838092" y="365126"/>
            <a:ext cx="10514231"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r>
              <a:rPr lang="en-US"/>
              <a:t>Click to edit Master title style</a:t>
            </a:r>
            <a:endParaRPr/>
          </a:p>
        </p:txBody>
      </p:sp>
      <p:sp>
        <p:nvSpPr>
          <p:cNvPr id="29" name="Google Shape;29;p9"/>
          <p:cNvSpPr txBox="1">
            <a:spLocks noGrp="1"/>
          </p:cNvSpPr>
          <p:nvPr>
            <p:ph type="body" idx="1"/>
          </p:nvPr>
        </p:nvSpPr>
        <p:spPr>
          <a:xfrm>
            <a:off x="838092" y="1825625"/>
            <a:ext cx="10514231" cy="4351338"/>
          </a:xfrm>
          <a:prstGeom prst="rect">
            <a:avLst/>
          </a:prstGeom>
          <a:noFill/>
          <a:ln>
            <a:noFill/>
          </a:ln>
        </p:spPr>
        <p:txBody>
          <a:bodyPr spcFirstLastPara="1" wrap="square" lIns="91425" tIns="45700" rIns="91425" bIns="45700" anchor="t" anchorCtr="0">
            <a:normAutofit/>
          </a:bodyPr>
          <a:lstStyle>
            <a:lvl1pPr marL="457154" lvl="0" indent="-342866" algn="l">
              <a:lnSpc>
                <a:spcPct val="90000"/>
              </a:lnSpc>
              <a:spcBef>
                <a:spcPts val="1000"/>
              </a:spcBef>
              <a:spcAft>
                <a:spcPts val="0"/>
              </a:spcAft>
              <a:buClr>
                <a:schemeClr val="dk1"/>
              </a:buClr>
              <a:buSzPts val="1800"/>
              <a:buChar char="•"/>
              <a:defRPr/>
            </a:lvl1pPr>
            <a:lvl2pPr marL="914309" lvl="1" indent="-342866" algn="l">
              <a:lnSpc>
                <a:spcPct val="90000"/>
              </a:lnSpc>
              <a:spcBef>
                <a:spcPts val="500"/>
              </a:spcBef>
              <a:spcAft>
                <a:spcPts val="0"/>
              </a:spcAft>
              <a:buClr>
                <a:schemeClr val="dk1"/>
              </a:buClr>
              <a:buSzPts val="1800"/>
              <a:buChar char="•"/>
              <a:defRPr/>
            </a:lvl2pPr>
            <a:lvl3pPr marL="1371463" lvl="2" indent="-342866" algn="l">
              <a:lnSpc>
                <a:spcPct val="90000"/>
              </a:lnSpc>
              <a:spcBef>
                <a:spcPts val="500"/>
              </a:spcBef>
              <a:spcAft>
                <a:spcPts val="0"/>
              </a:spcAft>
              <a:buClr>
                <a:schemeClr val="dk1"/>
              </a:buClr>
              <a:buSzPts val="1800"/>
              <a:buChar char="•"/>
              <a:defRPr/>
            </a:lvl3pPr>
            <a:lvl4pPr marL="1828617" lvl="3" indent="-342866" algn="l">
              <a:lnSpc>
                <a:spcPct val="90000"/>
              </a:lnSpc>
              <a:spcBef>
                <a:spcPts val="500"/>
              </a:spcBef>
              <a:spcAft>
                <a:spcPts val="0"/>
              </a:spcAft>
              <a:buClr>
                <a:schemeClr val="dk1"/>
              </a:buClr>
              <a:buSzPts val="1800"/>
              <a:buChar char="•"/>
              <a:defRPr/>
            </a:lvl4pPr>
            <a:lvl5pPr marL="2285771" lvl="4" indent="-342866" algn="l">
              <a:lnSpc>
                <a:spcPct val="90000"/>
              </a:lnSpc>
              <a:spcBef>
                <a:spcPts val="500"/>
              </a:spcBef>
              <a:spcAft>
                <a:spcPts val="0"/>
              </a:spcAft>
              <a:buClr>
                <a:schemeClr val="dk1"/>
              </a:buClr>
              <a:buSzPts val="1800"/>
              <a:buChar char="•"/>
              <a:defRPr/>
            </a:lvl5pPr>
            <a:lvl6pPr marL="2742926" lvl="5" indent="-342866" algn="l">
              <a:lnSpc>
                <a:spcPct val="90000"/>
              </a:lnSpc>
              <a:spcBef>
                <a:spcPts val="500"/>
              </a:spcBef>
              <a:spcAft>
                <a:spcPts val="0"/>
              </a:spcAft>
              <a:buClr>
                <a:schemeClr val="dk1"/>
              </a:buClr>
              <a:buSzPts val="1800"/>
              <a:buChar char="•"/>
              <a:defRPr/>
            </a:lvl6pPr>
            <a:lvl7pPr marL="3200080" lvl="6" indent="-342866" algn="l">
              <a:lnSpc>
                <a:spcPct val="90000"/>
              </a:lnSpc>
              <a:spcBef>
                <a:spcPts val="500"/>
              </a:spcBef>
              <a:spcAft>
                <a:spcPts val="0"/>
              </a:spcAft>
              <a:buClr>
                <a:schemeClr val="dk1"/>
              </a:buClr>
              <a:buSzPts val="1800"/>
              <a:buChar char="•"/>
              <a:defRPr/>
            </a:lvl7pPr>
            <a:lvl8pPr marL="3657234" lvl="7" indent="-342866" algn="l">
              <a:lnSpc>
                <a:spcPct val="90000"/>
              </a:lnSpc>
              <a:spcBef>
                <a:spcPts val="500"/>
              </a:spcBef>
              <a:spcAft>
                <a:spcPts val="0"/>
              </a:spcAft>
              <a:buClr>
                <a:schemeClr val="dk1"/>
              </a:buClr>
              <a:buSzPts val="1800"/>
              <a:buChar char="•"/>
              <a:defRPr/>
            </a:lvl8pPr>
            <a:lvl9pPr marL="4114389" lvl="8" indent="-342866" algn="l">
              <a:lnSpc>
                <a:spcPct val="90000"/>
              </a:lnSpc>
              <a:spcBef>
                <a:spcPts val="500"/>
              </a:spcBef>
              <a:spcAft>
                <a:spcPts val="0"/>
              </a:spcAft>
              <a:buClr>
                <a:schemeClr val="dk1"/>
              </a:buClr>
              <a:buSzPts val="1800"/>
              <a:buChar char="•"/>
              <a:defRPr/>
            </a:lvl9pPr>
          </a:lstStyle>
          <a:p>
            <a:pPr lvl="0"/>
            <a:r>
              <a:rPr lang="en-US"/>
              <a:t>Edit Master text styles</a:t>
            </a:r>
          </a:p>
        </p:txBody>
      </p:sp>
      <p:sp>
        <p:nvSpPr>
          <p:cNvPr id="30" name="Google Shape;30;p9"/>
          <p:cNvSpPr txBox="1">
            <a:spLocks noGrp="1"/>
          </p:cNvSpPr>
          <p:nvPr>
            <p:ph type="dt" idx="10"/>
          </p:nvPr>
        </p:nvSpPr>
        <p:spPr>
          <a:xfrm>
            <a:off x="838092" y="6356353"/>
            <a:ext cx="2742843"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fld id="{FE1C8935-5503-46B3-AA64-FDD06962785D}" type="datetimeFigureOut">
              <a:rPr lang="en-US" smtClean="0">
                <a:solidFill>
                  <a:prstClr val="black">
                    <a:tint val="75000"/>
                  </a:prstClr>
                </a:solidFill>
              </a:rPr>
              <a:pPr/>
              <a:t>3/16/2022</a:t>
            </a:fld>
            <a:endParaRPr lang="en-US">
              <a:solidFill>
                <a:prstClr val="black">
                  <a:tint val="75000"/>
                </a:prstClr>
              </a:solidFill>
            </a:endParaRPr>
          </a:p>
        </p:txBody>
      </p:sp>
      <p:sp>
        <p:nvSpPr>
          <p:cNvPr id="31" name="Google Shape;31;p9"/>
          <p:cNvSpPr txBox="1">
            <a:spLocks noGrp="1"/>
          </p:cNvSpPr>
          <p:nvPr>
            <p:ph type="ftr" idx="11"/>
          </p:nvPr>
        </p:nvSpPr>
        <p:spPr>
          <a:xfrm>
            <a:off x="4038075" y="6356353"/>
            <a:ext cx="4114264"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lang="en-US">
              <a:solidFill>
                <a:prstClr val="black">
                  <a:tint val="75000"/>
                </a:prstClr>
              </a:solidFill>
            </a:endParaRPr>
          </a:p>
        </p:txBody>
      </p:sp>
      <p:sp>
        <p:nvSpPr>
          <p:cNvPr id="32" name="Google Shape;32;p9"/>
          <p:cNvSpPr txBox="1">
            <a:spLocks noGrp="1"/>
          </p:cNvSpPr>
          <p:nvPr>
            <p:ph type="sldNum" idx="12"/>
          </p:nvPr>
        </p:nvSpPr>
        <p:spPr>
          <a:xfrm>
            <a:off x="8609479" y="6356353"/>
            <a:ext cx="2742843"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9306B73E-E889-4101-943F-C932486AC50A}"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649338233"/>
      </p:ext>
    </p:extLst>
  </p:cSld>
  <p:clrMapOvr>
    <a:masterClrMapping/>
  </p:clrMapOvr>
  <p:transition spd="slow">
    <p:wip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BDD0EC9-AAF6-4028-9E61-DCAAC850977B}"/>
              </a:ext>
            </a:extLst>
          </p:cNvPr>
          <p:cNvPicPr>
            <a:picLocks noChangeAspect="1"/>
          </p:cNvPicPr>
          <p:nvPr userDrawn="1"/>
        </p:nvPicPr>
        <p:blipFill>
          <a:blip r:embed="rId2"/>
          <a:stretch>
            <a:fillRect/>
          </a:stretch>
        </p:blipFill>
        <p:spPr>
          <a:xfrm>
            <a:off x="1" y="4"/>
            <a:ext cx="12190412" cy="6863803"/>
          </a:xfrm>
          <a:prstGeom prst="rect">
            <a:avLst/>
          </a:prstGeom>
        </p:spPr>
      </p:pic>
      <p:sp>
        <p:nvSpPr>
          <p:cNvPr id="2" name="Title 1">
            <a:extLst>
              <a:ext uri="{FF2B5EF4-FFF2-40B4-BE49-F238E27FC236}">
                <a16:creationId xmlns:a16="http://schemas.microsoft.com/office/drawing/2014/main" id="{23406D12-DD67-40A6-97ED-B7D5D44607AE}"/>
              </a:ext>
            </a:extLst>
          </p:cNvPr>
          <p:cNvSpPr>
            <a:spLocks noGrp="1"/>
          </p:cNvSpPr>
          <p:nvPr>
            <p:ph type="title"/>
          </p:nvPr>
        </p:nvSpPr>
        <p:spPr>
          <a:xfrm>
            <a:off x="831753" y="1709761"/>
            <a:ext cx="10514231"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0CBBF0A-4F4C-440C-AEB2-3BB590C3D7D1}"/>
              </a:ext>
            </a:extLst>
          </p:cNvPr>
          <p:cNvSpPr>
            <a:spLocks noGrp="1"/>
          </p:cNvSpPr>
          <p:nvPr>
            <p:ph type="body" idx="1"/>
          </p:nvPr>
        </p:nvSpPr>
        <p:spPr>
          <a:xfrm>
            <a:off x="831753" y="4589486"/>
            <a:ext cx="10514231"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8FB3446-FD4B-4976-AEB2-B88314DBDB24}"/>
              </a:ext>
            </a:extLst>
          </p:cNvPr>
          <p:cNvSpPr>
            <a:spLocks noGrp="1"/>
          </p:cNvSpPr>
          <p:nvPr>
            <p:ph type="dt" sz="half" idx="10"/>
          </p:nvPr>
        </p:nvSpPr>
        <p:spPr/>
        <p:txBody>
          <a:bodyPr/>
          <a:lstStyle/>
          <a:p>
            <a:fld id="{FE1C8935-5503-46B3-AA64-FDD06962785D}" type="datetimeFigureOut">
              <a:rPr lang="en-US" smtClean="0">
                <a:solidFill>
                  <a:prstClr val="black">
                    <a:tint val="75000"/>
                  </a:prstClr>
                </a:solidFill>
              </a:rPr>
              <a:pPr/>
              <a:t>3/16/2022</a:t>
            </a:fld>
            <a:endParaRPr lang="en-US">
              <a:solidFill>
                <a:prstClr val="black">
                  <a:tint val="75000"/>
                </a:prstClr>
              </a:solidFill>
            </a:endParaRPr>
          </a:p>
        </p:txBody>
      </p:sp>
      <p:sp>
        <p:nvSpPr>
          <p:cNvPr id="5" name="Footer Placeholder 4">
            <a:extLst>
              <a:ext uri="{FF2B5EF4-FFF2-40B4-BE49-F238E27FC236}">
                <a16:creationId xmlns:a16="http://schemas.microsoft.com/office/drawing/2014/main" id="{EBE683C8-11B5-46C6-8BB4-D1474691FD0B}"/>
              </a:ext>
            </a:extLst>
          </p:cNvPr>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id="{57C26DA4-DFC7-4240-8A46-029882411200}"/>
              </a:ext>
            </a:extLst>
          </p:cNvPr>
          <p:cNvSpPr>
            <a:spLocks noGrp="1"/>
          </p:cNvSpPr>
          <p:nvPr>
            <p:ph type="sldNum" sz="quarter" idx="12"/>
          </p:nvPr>
        </p:nvSpPr>
        <p:spPr/>
        <p:txBody>
          <a:bodyPr/>
          <a:lstStyle/>
          <a:p>
            <a:fld id="{9306B73E-E889-4101-943F-C932486AC50A}"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8329324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Slide" userDrawn="1">
  <p:cSld name="1_Title Slide">
    <p:spTree>
      <p:nvGrpSpPr>
        <p:cNvPr id="1" name="Shape 11"/>
        <p:cNvGrpSpPr/>
        <p:nvPr/>
      </p:nvGrpSpPr>
      <p:grpSpPr>
        <a:xfrm>
          <a:off x="0" y="0"/>
          <a:ext cx="0" cy="0"/>
          <a:chOff x="0" y="0"/>
          <a:chExt cx="0" cy="0"/>
        </a:xfrm>
      </p:grpSpPr>
      <p:pic>
        <p:nvPicPr>
          <p:cNvPr id="12" name="Google Shape;12;p7"/>
          <p:cNvPicPr preferRelativeResize="0"/>
          <p:nvPr/>
        </p:nvPicPr>
        <p:blipFill rotWithShape="1">
          <a:blip r:embed="rId2">
            <a:alphaModFix/>
          </a:blip>
          <a:srcRect/>
          <a:stretch/>
        </p:blipFill>
        <p:spPr>
          <a:xfrm>
            <a:off x="-101434" y="-90897"/>
            <a:ext cx="12612046" cy="7095200"/>
          </a:xfrm>
          <a:prstGeom prst="rect">
            <a:avLst/>
          </a:prstGeom>
          <a:noFill/>
          <a:ln>
            <a:noFill/>
          </a:ln>
        </p:spPr>
      </p:pic>
      <p:sp>
        <p:nvSpPr>
          <p:cNvPr id="15" name="Google Shape;15;p7"/>
          <p:cNvSpPr txBox="1">
            <a:spLocks noGrp="1"/>
          </p:cNvSpPr>
          <p:nvPr>
            <p:ph type="dt" idx="10"/>
          </p:nvPr>
        </p:nvSpPr>
        <p:spPr>
          <a:xfrm>
            <a:off x="838093" y="6356355"/>
            <a:ext cx="2742843"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fld id="{C354FBDB-570B-47DF-96E0-31EC931D5420}" type="datetimeFigureOut">
              <a:rPr lang="en-US" smtClean="0"/>
              <a:t>3/16/2022</a:t>
            </a:fld>
            <a:endParaRPr lang="en-US"/>
          </a:p>
        </p:txBody>
      </p:sp>
      <p:sp>
        <p:nvSpPr>
          <p:cNvPr id="16" name="Google Shape;16;p7"/>
          <p:cNvSpPr txBox="1">
            <a:spLocks noGrp="1"/>
          </p:cNvSpPr>
          <p:nvPr>
            <p:ph type="ftr" idx="11"/>
          </p:nvPr>
        </p:nvSpPr>
        <p:spPr>
          <a:xfrm>
            <a:off x="4038075" y="6356355"/>
            <a:ext cx="4114264"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lang="en-US"/>
          </a:p>
        </p:txBody>
      </p:sp>
      <p:sp>
        <p:nvSpPr>
          <p:cNvPr id="17" name="Google Shape;17;p7"/>
          <p:cNvSpPr txBox="1">
            <a:spLocks noGrp="1"/>
          </p:cNvSpPr>
          <p:nvPr>
            <p:ph type="sldNum" idx="12"/>
          </p:nvPr>
        </p:nvSpPr>
        <p:spPr>
          <a:xfrm>
            <a:off x="8609479" y="6356355"/>
            <a:ext cx="2742843"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7FA4BBA6-1016-4661-98DC-FB176A95F2CF}" type="slidenum">
              <a:rPr lang="en-US" smtClean="0"/>
              <a:t>‹#›</a:t>
            </a:fld>
            <a:endParaRPr lang="en-US"/>
          </a:p>
        </p:txBody>
      </p:sp>
      <p:sp>
        <p:nvSpPr>
          <p:cNvPr id="18" name="Google Shape;18;p7"/>
          <p:cNvSpPr/>
          <p:nvPr/>
        </p:nvSpPr>
        <p:spPr>
          <a:xfrm>
            <a:off x="2629021" y="1930595"/>
            <a:ext cx="851911" cy="852022"/>
          </a:xfrm>
          <a:prstGeom prst="ellipse">
            <a:avLst/>
          </a:prstGeom>
          <a:solidFill>
            <a:srgbClr val="FEE599"/>
          </a:solidFill>
          <a:ln>
            <a:noFill/>
          </a:ln>
        </p:spPr>
        <p:txBody>
          <a:bodyPr spcFirstLastPara="1" wrap="square" lIns="91401" tIns="45688" rIns="91401" bIns="45688"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7" name="Oval 6">
            <a:extLst>
              <a:ext uri="{FF2B5EF4-FFF2-40B4-BE49-F238E27FC236}">
                <a16:creationId xmlns:a16="http://schemas.microsoft.com/office/drawing/2014/main" id="{C94BE59B-8762-4673-A68F-7BB4BC8F730A}"/>
              </a:ext>
            </a:extLst>
          </p:cNvPr>
          <p:cNvSpPr/>
          <p:nvPr userDrawn="1"/>
        </p:nvSpPr>
        <p:spPr>
          <a:xfrm>
            <a:off x="11133444" y="136526"/>
            <a:ext cx="1153443" cy="1406769"/>
          </a:xfrm>
          <a:prstGeom prst="ellipse">
            <a:avLst/>
          </a:prstGeom>
          <a:solidFill>
            <a:srgbClr val="29AE9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Tree>
    <p:extLst>
      <p:ext uri="{BB962C8B-B14F-4D97-AF65-F5344CB8AC3E}">
        <p14:creationId xmlns:p14="http://schemas.microsoft.com/office/powerpoint/2010/main" val="591862725"/>
      </p:ext>
    </p:extLst>
  </p:cSld>
  <p:clrMapOvr>
    <a:masterClrMapping/>
  </p:clrMapOvr>
  <p:transition spd="slow">
    <p:fad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Slide" type="title" preserve="1">
  <p:cSld name="Title Slide">
    <p:spTree>
      <p:nvGrpSpPr>
        <p:cNvPr id="1" name="Shape 11"/>
        <p:cNvGrpSpPr/>
        <p:nvPr/>
      </p:nvGrpSpPr>
      <p:grpSpPr>
        <a:xfrm>
          <a:off x="0" y="0"/>
          <a:ext cx="0" cy="0"/>
          <a:chOff x="0" y="0"/>
          <a:chExt cx="0" cy="0"/>
        </a:xfrm>
      </p:grpSpPr>
      <p:pic>
        <p:nvPicPr>
          <p:cNvPr id="12" name="Google Shape;12;p7"/>
          <p:cNvPicPr preferRelativeResize="0"/>
          <p:nvPr/>
        </p:nvPicPr>
        <p:blipFill rotWithShape="1">
          <a:blip r:embed="rId2">
            <a:alphaModFix/>
          </a:blip>
          <a:srcRect/>
          <a:stretch/>
        </p:blipFill>
        <p:spPr>
          <a:xfrm>
            <a:off x="-101434" y="-90897"/>
            <a:ext cx="12612046" cy="7095200"/>
          </a:xfrm>
          <a:prstGeom prst="rect">
            <a:avLst/>
          </a:prstGeom>
          <a:noFill/>
          <a:ln>
            <a:noFill/>
          </a:ln>
        </p:spPr>
      </p:pic>
      <p:sp>
        <p:nvSpPr>
          <p:cNvPr id="13" name="Google Shape;13;p7"/>
          <p:cNvSpPr txBox="1">
            <a:spLocks noGrp="1"/>
          </p:cNvSpPr>
          <p:nvPr>
            <p:ph type="ctrTitle"/>
          </p:nvPr>
        </p:nvSpPr>
        <p:spPr>
          <a:xfrm>
            <a:off x="1523802" y="1122363"/>
            <a:ext cx="9142810" cy="23876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Arial"/>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r>
              <a:rPr lang="en-US"/>
              <a:t>Click to edit Master title style</a:t>
            </a:r>
            <a:endParaRPr/>
          </a:p>
        </p:txBody>
      </p:sp>
      <p:sp>
        <p:nvSpPr>
          <p:cNvPr id="14" name="Google Shape;14;p7"/>
          <p:cNvSpPr txBox="1">
            <a:spLocks noGrp="1"/>
          </p:cNvSpPr>
          <p:nvPr>
            <p:ph type="subTitle" idx="1"/>
          </p:nvPr>
        </p:nvSpPr>
        <p:spPr>
          <a:xfrm>
            <a:off x="1523802" y="3602038"/>
            <a:ext cx="9142810" cy="1655762"/>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r>
              <a:rPr lang="en-US"/>
              <a:t>Click to edit Master subtitle style</a:t>
            </a:r>
            <a:endParaRPr/>
          </a:p>
        </p:txBody>
      </p:sp>
      <p:sp>
        <p:nvSpPr>
          <p:cNvPr id="15" name="Google Shape;15;p7"/>
          <p:cNvSpPr txBox="1">
            <a:spLocks noGrp="1"/>
          </p:cNvSpPr>
          <p:nvPr>
            <p:ph type="dt" idx="10"/>
          </p:nvPr>
        </p:nvSpPr>
        <p:spPr>
          <a:xfrm>
            <a:off x="838091" y="6356351"/>
            <a:ext cx="2742843"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fld id="{FE1C8935-5503-46B3-AA64-FDD06962785D}" type="datetimeFigureOut">
              <a:rPr lang="en-US" smtClean="0">
                <a:solidFill>
                  <a:prstClr val="black">
                    <a:tint val="75000"/>
                  </a:prstClr>
                </a:solidFill>
              </a:rPr>
              <a:pPr/>
              <a:t>3/16/2022</a:t>
            </a:fld>
            <a:endParaRPr lang="en-US">
              <a:solidFill>
                <a:prstClr val="black">
                  <a:tint val="75000"/>
                </a:prstClr>
              </a:solidFill>
            </a:endParaRPr>
          </a:p>
        </p:txBody>
      </p:sp>
      <p:sp>
        <p:nvSpPr>
          <p:cNvPr id="16" name="Google Shape;16;p7"/>
          <p:cNvSpPr txBox="1">
            <a:spLocks noGrp="1"/>
          </p:cNvSpPr>
          <p:nvPr>
            <p:ph type="ftr" idx="11"/>
          </p:nvPr>
        </p:nvSpPr>
        <p:spPr>
          <a:xfrm>
            <a:off x="4038075" y="6356351"/>
            <a:ext cx="4114264"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lang="en-US">
              <a:solidFill>
                <a:prstClr val="black">
                  <a:tint val="75000"/>
                </a:prstClr>
              </a:solidFill>
            </a:endParaRPr>
          </a:p>
        </p:txBody>
      </p:sp>
      <p:sp>
        <p:nvSpPr>
          <p:cNvPr id="17" name="Google Shape;17;p7"/>
          <p:cNvSpPr txBox="1">
            <a:spLocks noGrp="1"/>
          </p:cNvSpPr>
          <p:nvPr>
            <p:ph type="sldNum" idx="12"/>
          </p:nvPr>
        </p:nvSpPr>
        <p:spPr>
          <a:xfrm>
            <a:off x="8609479" y="6356351"/>
            <a:ext cx="2742843"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9306B73E-E889-4101-943F-C932486AC50A}" type="slidenum">
              <a:rPr lang="en-US" smtClean="0">
                <a:solidFill>
                  <a:prstClr val="black">
                    <a:tint val="75000"/>
                  </a:prstClr>
                </a:solidFill>
              </a:rPr>
              <a:pPr/>
              <a:t>‹#›</a:t>
            </a:fld>
            <a:endParaRPr lang="en-US">
              <a:solidFill>
                <a:prstClr val="black">
                  <a:tint val="75000"/>
                </a:prstClr>
              </a:solidFill>
            </a:endParaRPr>
          </a:p>
        </p:txBody>
      </p:sp>
      <p:sp>
        <p:nvSpPr>
          <p:cNvPr id="18" name="Google Shape;18;p7"/>
          <p:cNvSpPr/>
          <p:nvPr/>
        </p:nvSpPr>
        <p:spPr>
          <a:xfrm>
            <a:off x="2629019" y="1930595"/>
            <a:ext cx="851911" cy="852022"/>
          </a:xfrm>
          <a:prstGeom prst="ellipse">
            <a:avLst/>
          </a:prstGeom>
          <a:solidFill>
            <a:srgbClr val="FEE599"/>
          </a:solidFill>
          <a:ln>
            <a:noFill/>
          </a:ln>
        </p:spPr>
        <p:txBody>
          <a:bodyPr spcFirstLastPara="1" wrap="square" lIns="91425" tIns="45700" rIns="91425" bIns="45700" anchor="ctr" anchorCtr="0">
            <a:noAutofit/>
          </a:bodyPr>
          <a:lstStyle/>
          <a:p>
            <a:pPr algn="ctr" defTabSz="914400"/>
            <a:endParaRPr>
              <a:solidFill>
                <a:prstClr val="white"/>
              </a:solidFill>
              <a:latin typeface="Arial"/>
              <a:ea typeface="Arial"/>
              <a:cs typeface="Arial"/>
              <a:sym typeface="Arial"/>
            </a:endParaRPr>
          </a:p>
        </p:txBody>
      </p:sp>
      <p:sp>
        <p:nvSpPr>
          <p:cNvPr id="9" name="Oval 8">
            <a:extLst>
              <a:ext uri="{FF2B5EF4-FFF2-40B4-BE49-F238E27FC236}">
                <a16:creationId xmlns:a16="http://schemas.microsoft.com/office/drawing/2014/main" id="{1146B2CB-5A67-4AB8-9A1B-7AE29B183FB4}"/>
              </a:ext>
            </a:extLst>
          </p:cNvPr>
          <p:cNvSpPr/>
          <p:nvPr userDrawn="1"/>
        </p:nvSpPr>
        <p:spPr>
          <a:xfrm>
            <a:off x="2629019" y="1930595"/>
            <a:ext cx="851911" cy="852022"/>
          </a:xfrm>
          <a:prstGeom prst="ellipse">
            <a:avLst/>
          </a:pr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10" name="Oval 9">
            <a:extLst>
              <a:ext uri="{FF2B5EF4-FFF2-40B4-BE49-F238E27FC236}">
                <a16:creationId xmlns:a16="http://schemas.microsoft.com/office/drawing/2014/main" id="{48CAB18A-EEAF-4CC3-B014-6871ADE81452}"/>
              </a:ext>
            </a:extLst>
          </p:cNvPr>
          <p:cNvSpPr/>
          <p:nvPr userDrawn="1"/>
        </p:nvSpPr>
        <p:spPr>
          <a:xfrm>
            <a:off x="11019077" y="136525"/>
            <a:ext cx="1272770" cy="1272936"/>
          </a:xfrm>
          <a:prstGeom prst="ellipse">
            <a:avLst/>
          </a:prstGeom>
          <a:solidFill>
            <a:srgbClr val="29AE9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solidFill>
                <a:prstClr val="white"/>
              </a:solidFill>
            </a:endParaRPr>
          </a:p>
        </p:txBody>
      </p:sp>
    </p:spTree>
    <p:extLst>
      <p:ext uri="{BB962C8B-B14F-4D97-AF65-F5344CB8AC3E}">
        <p14:creationId xmlns:p14="http://schemas.microsoft.com/office/powerpoint/2010/main" val="24523142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and Content" preserve="1" userDrawn="1">
  <p:cSld name="Title and Content">
    <p:spTree>
      <p:nvGrpSpPr>
        <p:cNvPr id="1" name="Shape 19"/>
        <p:cNvGrpSpPr/>
        <p:nvPr/>
      </p:nvGrpSpPr>
      <p:grpSpPr>
        <a:xfrm>
          <a:off x="0" y="0"/>
          <a:ext cx="0" cy="0"/>
          <a:chOff x="0" y="0"/>
          <a:chExt cx="0" cy="0"/>
        </a:xfrm>
      </p:grpSpPr>
      <p:pic>
        <p:nvPicPr>
          <p:cNvPr id="20" name="Google Shape;20;p8"/>
          <p:cNvPicPr preferRelativeResize="0"/>
          <p:nvPr userDrawn="1"/>
        </p:nvPicPr>
        <p:blipFill rotWithShape="1">
          <a:blip r:embed="rId2">
            <a:alphaModFix/>
          </a:blip>
          <a:srcRect/>
          <a:stretch/>
        </p:blipFill>
        <p:spPr>
          <a:xfrm>
            <a:off x="0" y="20643"/>
            <a:ext cx="12183293" cy="6816715"/>
          </a:xfrm>
          <a:prstGeom prst="rect">
            <a:avLst/>
          </a:prstGeom>
          <a:noFill/>
          <a:ln>
            <a:noFill/>
          </a:ln>
        </p:spPr>
      </p:pic>
      <p:sp>
        <p:nvSpPr>
          <p:cNvPr id="23" name="Google Shape;23;p8"/>
          <p:cNvSpPr txBox="1">
            <a:spLocks noGrp="1"/>
          </p:cNvSpPr>
          <p:nvPr>
            <p:ph type="dt" idx="10"/>
          </p:nvPr>
        </p:nvSpPr>
        <p:spPr>
          <a:xfrm>
            <a:off x="838091" y="6356351"/>
            <a:ext cx="2742843"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fld id="{FE1C8935-5503-46B3-AA64-FDD06962785D}" type="datetimeFigureOut">
              <a:rPr lang="en-US" smtClean="0">
                <a:solidFill>
                  <a:prstClr val="black">
                    <a:tint val="75000"/>
                  </a:prstClr>
                </a:solidFill>
              </a:rPr>
              <a:pPr/>
              <a:t>3/16/2022</a:t>
            </a:fld>
            <a:endParaRPr lang="en-US">
              <a:solidFill>
                <a:prstClr val="black">
                  <a:tint val="75000"/>
                </a:prstClr>
              </a:solidFill>
            </a:endParaRPr>
          </a:p>
        </p:txBody>
      </p:sp>
      <p:sp>
        <p:nvSpPr>
          <p:cNvPr id="24" name="Google Shape;24;p8"/>
          <p:cNvSpPr txBox="1">
            <a:spLocks noGrp="1"/>
          </p:cNvSpPr>
          <p:nvPr>
            <p:ph type="ftr" idx="11"/>
          </p:nvPr>
        </p:nvSpPr>
        <p:spPr>
          <a:xfrm>
            <a:off x="4038075" y="6356351"/>
            <a:ext cx="4114264"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lang="en-US">
              <a:solidFill>
                <a:prstClr val="black">
                  <a:tint val="75000"/>
                </a:prstClr>
              </a:solidFill>
            </a:endParaRPr>
          </a:p>
        </p:txBody>
      </p:sp>
      <p:sp>
        <p:nvSpPr>
          <p:cNvPr id="25" name="Google Shape;25;p8"/>
          <p:cNvSpPr txBox="1">
            <a:spLocks noGrp="1"/>
          </p:cNvSpPr>
          <p:nvPr>
            <p:ph type="sldNum" idx="12"/>
          </p:nvPr>
        </p:nvSpPr>
        <p:spPr>
          <a:xfrm>
            <a:off x="8609479" y="6356351"/>
            <a:ext cx="2742843"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9306B73E-E889-4101-943F-C932486AC50A}"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9741899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1_Title and Content" preserve="1" userDrawn="1">
  <p:cSld name="1_Title and Content">
    <p:spTree>
      <p:nvGrpSpPr>
        <p:cNvPr id="1" name="Shape 26"/>
        <p:cNvGrpSpPr/>
        <p:nvPr/>
      </p:nvGrpSpPr>
      <p:grpSpPr>
        <a:xfrm>
          <a:off x="0" y="0"/>
          <a:ext cx="0" cy="0"/>
          <a:chOff x="0" y="0"/>
          <a:chExt cx="0" cy="0"/>
        </a:xfrm>
      </p:grpSpPr>
      <p:pic>
        <p:nvPicPr>
          <p:cNvPr id="27" name="Google Shape;27;p9"/>
          <p:cNvPicPr preferRelativeResize="0"/>
          <p:nvPr/>
        </p:nvPicPr>
        <p:blipFill rotWithShape="1">
          <a:blip r:embed="rId2">
            <a:alphaModFix/>
          </a:blip>
          <a:srcRect/>
          <a:stretch/>
        </p:blipFill>
        <p:spPr>
          <a:xfrm>
            <a:off x="9519" y="2004"/>
            <a:ext cx="12164255" cy="6853994"/>
          </a:xfrm>
          <a:prstGeom prst="rect">
            <a:avLst/>
          </a:prstGeom>
          <a:noFill/>
          <a:ln>
            <a:noFill/>
          </a:ln>
        </p:spPr>
      </p:pic>
    </p:spTree>
    <p:extLst>
      <p:ext uri="{BB962C8B-B14F-4D97-AF65-F5344CB8AC3E}">
        <p14:creationId xmlns:p14="http://schemas.microsoft.com/office/powerpoint/2010/main" val="19198241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2_Title and Content" preserve="1" userDrawn="1">
  <p:cSld name="2_Title and Content">
    <p:spTree>
      <p:nvGrpSpPr>
        <p:cNvPr id="1" name="Shape 33"/>
        <p:cNvGrpSpPr/>
        <p:nvPr/>
      </p:nvGrpSpPr>
      <p:grpSpPr>
        <a:xfrm>
          <a:off x="0" y="0"/>
          <a:ext cx="0" cy="0"/>
          <a:chOff x="0" y="0"/>
          <a:chExt cx="0" cy="0"/>
        </a:xfrm>
      </p:grpSpPr>
      <p:pic>
        <p:nvPicPr>
          <p:cNvPr id="34" name="Google Shape;34;p10"/>
          <p:cNvPicPr preferRelativeResize="0"/>
          <p:nvPr/>
        </p:nvPicPr>
        <p:blipFill rotWithShape="1">
          <a:blip r:embed="rId2">
            <a:alphaModFix/>
          </a:blip>
          <a:srcRect/>
          <a:stretch/>
        </p:blipFill>
        <p:spPr>
          <a:xfrm>
            <a:off x="9519" y="2004"/>
            <a:ext cx="12164255" cy="6853993"/>
          </a:xfrm>
          <a:prstGeom prst="rect">
            <a:avLst/>
          </a:prstGeom>
          <a:noFill/>
          <a:ln>
            <a:noFill/>
          </a:ln>
        </p:spPr>
      </p:pic>
      <p:sp>
        <p:nvSpPr>
          <p:cNvPr id="37" name="Google Shape;37;p10"/>
          <p:cNvSpPr txBox="1">
            <a:spLocks noGrp="1"/>
          </p:cNvSpPr>
          <p:nvPr>
            <p:ph type="dt" idx="10"/>
          </p:nvPr>
        </p:nvSpPr>
        <p:spPr>
          <a:xfrm>
            <a:off x="838091" y="6356351"/>
            <a:ext cx="2742843"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fld id="{FE1C8935-5503-46B3-AA64-FDD06962785D}" type="datetimeFigureOut">
              <a:rPr lang="en-US" smtClean="0">
                <a:solidFill>
                  <a:prstClr val="black">
                    <a:tint val="75000"/>
                  </a:prstClr>
                </a:solidFill>
              </a:rPr>
              <a:pPr/>
              <a:t>3/16/2022</a:t>
            </a:fld>
            <a:endParaRPr lang="en-US">
              <a:solidFill>
                <a:prstClr val="black">
                  <a:tint val="75000"/>
                </a:prstClr>
              </a:solidFill>
            </a:endParaRPr>
          </a:p>
        </p:txBody>
      </p:sp>
      <p:sp>
        <p:nvSpPr>
          <p:cNvPr id="38" name="Google Shape;38;p10"/>
          <p:cNvSpPr txBox="1">
            <a:spLocks noGrp="1"/>
          </p:cNvSpPr>
          <p:nvPr>
            <p:ph type="ftr" idx="11"/>
          </p:nvPr>
        </p:nvSpPr>
        <p:spPr>
          <a:xfrm>
            <a:off x="4038075" y="6356351"/>
            <a:ext cx="4114264"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lang="en-US">
              <a:solidFill>
                <a:prstClr val="black">
                  <a:tint val="75000"/>
                </a:prstClr>
              </a:solidFill>
            </a:endParaRPr>
          </a:p>
        </p:txBody>
      </p:sp>
      <p:sp>
        <p:nvSpPr>
          <p:cNvPr id="39" name="Google Shape;39;p10"/>
          <p:cNvSpPr txBox="1">
            <a:spLocks noGrp="1"/>
          </p:cNvSpPr>
          <p:nvPr>
            <p:ph type="sldNum" idx="12"/>
          </p:nvPr>
        </p:nvSpPr>
        <p:spPr>
          <a:xfrm>
            <a:off x="8609479" y="6356351"/>
            <a:ext cx="2742843"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9306B73E-E889-4101-943F-C932486AC50A}"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25642126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Comparison" type="twoTxTwoObj" preserve="1">
  <p:cSld name="Comparison">
    <p:spTree>
      <p:nvGrpSpPr>
        <p:cNvPr id="1" name="Shape 40"/>
        <p:cNvGrpSpPr/>
        <p:nvPr/>
      </p:nvGrpSpPr>
      <p:grpSpPr>
        <a:xfrm>
          <a:off x="0" y="0"/>
          <a:ext cx="0" cy="0"/>
          <a:chOff x="0" y="0"/>
          <a:chExt cx="0" cy="0"/>
        </a:xfrm>
      </p:grpSpPr>
      <p:sp>
        <p:nvSpPr>
          <p:cNvPr id="41" name="Google Shape;41;p11"/>
          <p:cNvSpPr txBox="1">
            <a:spLocks noGrp="1"/>
          </p:cNvSpPr>
          <p:nvPr>
            <p:ph type="title"/>
          </p:nvPr>
        </p:nvSpPr>
        <p:spPr>
          <a:xfrm>
            <a:off x="839679" y="365126"/>
            <a:ext cx="10514231"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r>
              <a:rPr lang="en-US"/>
              <a:t>Click to edit Master title style</a:t>
            </a:r>
            <a:endParaRPr/>
          </a:p>
        </p:txBody>
      </p:sp>
      <p:sp>
        <p:nvSpPr>
          <p:cNvPr id="42" name="Google Shape;42;p11"/>
          <p:cNvSpPr txBox="1">
            <a:spLocks noGrp="1"/>
          </p:cNvSpPr>
          <p:nvPr>
            <p:ph type="body" idx="1"/>
          </p:nvPr>
        </p:nvSpPr>
        <p:spPr>
          <a:xfrm>
            <a:off x="839679" y="1681163"/>
            <a:ext cx="5157116"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pPr lvl="0"/>
            <a:r>
              <a:rPr lang="en-US"/>
              <a:t>Click to edit Master text styles</a:t>
            </a:r>
          </a:p>
        </p:txBody>
      </p:sp>
      <p:sp>
        <p:nvSpPr>
          <p:cNvPr id="43" name="Google Shape;43;p11"/>
          <p:cNvSpPr txBox="1">
            <a:spLocks noGrp="1"/>
          </p:cNvSpPr>
          <p:nvPr>
            <p:ph type="body" idx="2"/>
          </p:nvPr>
        </p:nvSpPr>
        <p:spPr>
          <a:xfrm>
            <a:off x="839679" y="2505075"/>
            <a:ext cx="5157116"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pPr lvl="0"/>
            <a:r>
              <a:rPr lang="en-US"/>
              <a:t>Click to edit Master text styles</a:t>
            </a:r>
          </a:p>
        </p:txBody>
      </p:sp>
      <p:sp>
        <p:nvSpPr>
          <p:cNvPr id="44" name="Google Shape;44;p11"/>
          <p:cNvSpPr txBox="1">
            <a:spLocks noGrp="1"/>
          </p:cNvSpPr>
          <p:nvPr>
            <p:ph type="body" idx="3"/>
          </p:nvPr>
        </p:nvSpPr>
        <p:spPr>
          <a:xfrm>
            <a:off x="6171397" y="1681163"/>
            <a:ext cx="5182513"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pPr lvl="0"/>
            <a:r>
              <a:rPr lang="en-US"/>
              <a:t>Click to edit Master text styles</a:t>
            </a:r>
          </a:p>
        </p:txBody>
      </p:sp>
      <p:sp>
        <p:nvSpPr>
          <p:cNvPr id="45" name="Google Shape;45;p11"/>
          <p:cNvSpPr txBox="1">
            <a:spLocks noGrp="1"/>
          </p:cNvSpPr>
          <p:nvPr>
            <p:ph type="body" idx="4"/>
          </p:nvPr>
        </p:nvSpPr>
        <p:spPr>
          <a:xfrm>
            <a:off x="6171397" y="2505075"/>
            <a:ext cx="5182513"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pPr lvl="0"/>
            <a:r>
              <a:rPr lang="en-US"/>
              <a:t>Click to edit Master text styles</a:t>
            </a:r>
          </a:p>
        </p:txBody>
      </p:sp>
      <p:sp>
        <p:nvSpPr>
          <p:cNvPr id="46" name="Google Shape;46;p11"/>
          <p:cNvSpPr txBox="1">
            <a:spLocks noGrp="1"/>
          </p:cNvSpPr>
          <p:nvPr>
            <p:ph type="dt" idx="10"/>
          </p:nvPr>
        </p:nvSpPr>
        <p:spPr>
          <a:xfrm>
            <a:off x="838091" y="6356351"/>
            <a:ext cx="2742843"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fld id="{FE1C8935-5503-46B3-AA64-FDD06962785D}" type="datetimeFigureOut">
              <a:rPr lang="en-US" smtClean="0">
                <a:solidFill>
                  <a:prstClr val="black">
                    <a:tint val="75000"/>
                  </a:prstClr>
                </a:solidFill>
              </a:rPr>
              <a:pPr/>
              <a:t>3/16/2022</a:t>
            </a:fld>
            <a:endParaRPr lang="en-US">
              <a:solidFill>
                <a:prstClr val="black">
                  <a:tint val="75000"/>
                </a:prstClr>
              </a:solidFill>
            </a:endParaRPr>
          </a:p>
        </p:txBody>
      </p:sp>
      <p:sp>
        <p:nvSpPr>
          <p:cNvPr id="47" name="Google Shape;47;p11"/>
          <p:cNvSpPr txBox="1">
            <a:spLocks noGrp="1"/>
          </p:cNvSpPr>
          <p:nvPr>
            <p:ph type="ftr" idx="11"/>
          </p:nvPr>
        </p:nvSpPr>
        <p:spPr>
          <a:xfrm>
            <a:off x="4038075" y="6356351"/>
            <a:ext cx="4114264"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lang="en-US">
              <a:solidFill>
                <a:prstClr val="black">
                  <a:tint val="75000"/>
                </a:prstClr>
              </a:solidFill>
            </a:endParaRPr>
          </a:p>
        </p:txBody>
      </p:sp>
      <p:sp>
        <p:nvSpPr>
          <p:cNvPr id="48" name="Google Shape;48;p11"/>
          <p:cNvSpPr txBox="1">
            <a:spLocks noGrp="1"/>
          </p:cNvSpPr>
          <p:nvPr>
            <p:ph type="sldNum" idx="12"/>
          </p:nvPr>
        </p:nvSpPr>
        <p:spPr>
          <a:xfrm>
            <a:off x="8609479" y="6356351"/>
            <a:ext cx="2742843"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9306B73E-E889-4101-943F-C932486AC50A}" type="slidenum">
              <a:rPr lang="en-US" smtClean="0">
                <a:solidFill>
                  <a:prstClr val="black">
                    <a:tint val="75000"/>
                  </a:prstClr>
                </a:solidFill>
              </a:rPr>
              <a:pPr/>
              <a:t>‹#›</a:t>
            </a:fld>
            <a:endParaRPr lang="en-US">
              <a:solidFill>
                <a:prstClr val="black">
                  <a:tint val="75000"/>
                </a:prstClr>
              </a:solidFill>
            </a:endParaRPr>
          </a:p>
        </p:txBody>
      </p:sp>
      <p:pic>
        <p:nvPicPr>
          <p:cNvPr id="49" name="Google Shape;49;p11"/>
          <p:cNvPicPr preferRelativeResize="0"/>
          <p:nvPr/>
        </p:nvPicPr>
        <p:blipFill rotWithShape="1">
          <a:blip r:embed="rId2">
            <a:alphaModFix/>
          </a:blip>
          <a:srcRect/>
          <a:stretch/>
        </p:blipFill>
        <p:spPr>
          <a:xfrm>
            <a:off x="-152380" y="-95250"/>
            <a:ext cx="12485650" cy="7162800"/>
          </a:xfrm>
          <a:prstGeom prst="rect">
            <a:avLst/>
          </a:prstGeom>
          <a:noFill/>
          <a:ln>
            <a:noFill/>
          </a:ln>
        </p:spPr>
      </p:pic>
      <p:sp>
        <p:nvSpPr>
          <p:cNvPr id="11" name="Oval 10">
            <a:extLst>
              <a:ext uri="{FF2B5EF4-FFF2-40B4-BE49-F238E27FC236}">
                <a16:creationId xmlns:a16="http://schemas.microsoft.com/office/drawing/2014/main" id="{48CAB18A-EEAF-4CC3-B014-6871ADE81452}"/>
              </a:ext>
            </a:extLst>
          </p:cNvPr>
          <p:cNvSpPr/>
          <p:nvPr userDrawn="1"/>
        </p:nvSpPr>
        <p:spPr>
          <a:xfrm>
            <a:off x="10902683" y="188478"/>
            <a:ext cx="1272770" cy="1272936"/>
          </a:xfrm>
          <a:prstGeom prst="ellipse">
            <a:avLst/>
          </a:prstGeom>
          <a:solidFill>
            <a:srgbClr val="29AE9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solidFill>
                <a:prstClr val="white"/>
              </a:solidFill>
            </a:endParaRPr>
          </a:p>
        </p:txBody>
      </p:sp>
    </p:spTree>
    <p:extLst>
      <p:ext uri="{BB962C8B-B14F-4D97-AF65-F5344CB8AC3E}">
        <p14:creationId xmlns:p14="http://schemas.microsoft.com/office/powerpoint/2010/main" val="263659548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387F1B-B08B-4C93-AE5F-58786A2D1DEC}"/>
              </a:ext>
            </a:extLst>
          </p:cNvPr>
          <p:cNvSpPr>
            <a:spLocks noGrp="1"/>
          </p:cNvSpPr>
          <p:nvPr>
            <p:ph type="ctrTitle"/>
          </p:nvPr>
        </p:nvSpPr>
        <p:spPr>
          <a:xfrm>
            <a:off x="1523802" y="1122363"/>
            <a:ext cx="914281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DA3B26E-AD21-45B1-BD50-E2729326960F}"/>
              </a:ext>
            </a:extLst>
          </p:cNvPr>
          <p:cNvSpPr>
            <a:spLocks noGrp="1"/>
          </p:cNvSpPr>
          <p:nvPr>
            <p:ph type="subTitle" idx="1"/>
          </p:nvPr>
        </p:nvSpPr>
        <p:spPr>
          <a:xfrm>
            <a:off x="1523802" y="3602038"/>
            <a:ext cx="914281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ECD2A28-F062-4A80-85AC-784AD7A45A06}"/>
              </a:ext>
            </a:extLst>
          </p:cNvPr>
          <p:cNvSpPr>
            <a:spLocks noGrp="1"/>
          </p:cNvSpPr>
          <p:nvPr>
            <p:ph type="dt" sz="half" idx="10"/>
          </p:nvPr>
        </p:nvSpPr>
        <p:spPr/>
        <p:txBody>
          <a:bodyPr/>
          <a:lstStyle/>
          <a:p>
            <a:fld id="{34862825-F999-48A1-A8CC-DBC54813CE2D}" type="datetimeFigureOut">
              <a:rPr lang="en-US" smtClean="0">
                <a:solidFill>
                  <a:prstClr val="black">
                    <a:tint val="75000"/>
                  </a:prstClr>
                </a:solidFill>
              </a:rPr>
              <a:pPr/>
              <a:t>3/16/2022</a:t>
            </a:fld>
            <a:endParaRPr lang="en-US">
              <a:solidFill>
                <a:prstClr val="black">
                  <a:tint val="75000"/>
                </a:prstClr>
              </a:solidFill>
            </a:endParaRPr>
          </a:p>
        </p:txBody>
      </p:sp>
      <p:sp>
        <p:nvSpPr>
          <p:cNvPr id="5" name="Footer Placeholder 4">
            <a:extLst>
              <a:ext uri="{FF2B5EF4-FFF2-40B4-BE49-F238E27FC236}">
                <a16:creationId xmlns:a16="http://schemas.microsoft.com/office/drawing/2014/main" id="{752430E4-5445-423A-973F-7BD98BBB92DF}"/>
              </a:ext>
            </a:extLst>
          </p:cNvPr>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id="{8E32D6DA-6083-476B-AF20-69F8494F4E76}"/>
              </a:ext>
            </a:extLst>
          </p:cNvPr>
          <p:cNvSpPr>
            <a:spLocks noGrp="1"/>
          </p:cNvSpPr>
          <p:nvPr>
            <p:ph type="sldNum" sz="quarter" idx="12"/>
          </p:nvPr>
        </p:nvSpPr>
        <p:spPr/>
        <p:txBody>
          <a:bodyPr/>
          <a:lstStyle/>
          <a:p>
            <a:fld id="{D6FF1ABF-F1A9-490F-94B1-9CBA863E7824}"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49465262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3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1AB2BB-CD7E-4A1A-BD13-12382E4007A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802EF34-4694-4A7B-B147-1144E5B5BF9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8083CCB-43E4-4DB3-BCBB-A25BE0F653D8}"/>
              </a:ext>
            </a:extLst>
          </p:cNvPr>
          <p:cNvSpPr>
            <a:spLocks noGrp="1"/>
          </p:cNvSpPr>
          <p:nvPr>
            <p:ph type="dt" sz="half" idx="10"/>
          </p:nvPr>
        </p:nvSpPr>
        <p:spPr/>
        <p:txBody>
          <a:bodyPr/>
          <a:lstStyle/>
          <a:p>
            <a:fld id="{34862825-F999-48A1-A8CC-DBC54813CE2D}" type="datetimeFigureOut">
              <a:rPr lang="en-US" smtClean="0">
                <a:solidFill>
                  <a:prstClr val="black">
                    <a:tint val="75000"/>
                  </a:prstClr>
                </a:solidFill>
              </a:rPr>
              <a:pPr/>
              <a:t>3/16/2022</a:t>
            </a:fld>
            <a:endParaRPr lang="en-US">
              <a:solidFill>
                <a:prstClr val="black">
                  <a:tint val="75000"/>
                </a:prstClr>
              </a:solidFill>
            </a:endParaRPr>
          </a:p>
        </p:txBody>
      </p:sp>
      <p:sp>
        <p:nvSpPr>
          <p:cNvPr id="5" name="Footer Placeholder 4">
            <a:extLst>
              <a:ext uri="{FF2B5EF4-FFF2-40B4-BE49-F238E27FC236}">
                <a16:creationId xmlns:a16="http://schemas.microsoft.com/office/drawing/2014/main" id="{34F138EB-9EA2-4606-8C3D-7063E4E76AA5}"/>
              </a:ext>
            </a:extLst>
          </p:cNvPr>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id="{6FB6C379-1BA0-453A-9500-C5B8293BCA3A}"/>
              </a:ext>
            </a:extLst>
          </p:cNvPr>
          <p:cNvSpPr>
            <a:spLocks noGrp="1"/>
          </p:cNvSpPr>
          <p:nvPr>
            <p:ph type="sldNum" sz="quarter" idx="12"/>
          </p:nvPr>
        </p:nvSpPr>
        <p:spPr/>
        <p:txBody>
          <a:bodyPr/>
          <a:lstStyle/>
          <a:p>
            <a:fld id="{D6FF1ABF-F1A9-490F-94B1-9CBA863E7824}"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57749410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TxTwoObj" preserve="1">
  <p:cSld name="1_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40B6F8-5ED1-4042-BBCD-C7AE2FBA1407}"/>
              </a:ext>
            </a:extLst>
          </p:cNvPr>
          <p:cNvSpPr>
            <a:spLocks noGrp="1"/>
          </p:cNvSpPr>
          <p:nvPr>
            <p:ph type="title"/>
          </p:nvPr>
        </p:nvSpPr>
        <p:spPr>
          <a:xfrm>
            <a:off x="839679" y="365126"/>
            <a:ext cx="10514231"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3B303519-DF4C-4C30-B796-617EFEFC4031}"/>
              </a:ext>
            </a:extLst>
          </p:cNvPr>
          <p:cNvSpPr>
            <a:spLocks noGrp="1"/>
          </p:cNvSpPr>
          <p:nvPr>
            <p:ph type="body" idx="1"/>
          </p:nvPr>
        </p:nvSpPr>
        <p:spPr>
          <a:xfrm>
            <a:off x="839679" y="1681163"/>
            <a:ext cx="51571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5DD2190-56CD-45BB-A126-0A20D069EB06}"/>
              </a:ext>
            </a:extLst>
          </p:cNvPr>
          <p:cNvSpPr>
            <a:spLocks noGrp="1"/>
          </p:cNvSpPr>
          <p:nvPr>
            <p:ph sz="half" idx="2"/>
          </p:nvPr>
        </p:nvSpPr>
        <p:spPr>
          <a:xfrm>
            <a:off x="839679" y="2505075"/>
            <a:ext cx="5157116"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7F99A4B-9A16-4222-B38A-DE1640D60132}"/>
              </a:ext>
            </a:extLst>
          </p:cNvPr>
          <p:cNvSpPr>
            <a:spLocks noGrp="1"/>
          </p:cNvSpPr>
          <p:nvPr>
            <p:ph type="body" sz="quarter" idx="3"/>
          </p:nvPr>
        </p:nvSpPr>
        <p:spPr>
          <a:xfrm>
            <a:off x="6171397" y="1681163"/>
            <a:ext cx="5182513"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EBC315E-7426-4DFF-90ED-EDD515E9FB60}"/>
              </a:ext>
            </a:extLst>
          </p:cNvPr>
          <p:cNvSpPr>
            <a:spLocks noGrp="1"/>
          </p:cNvSpPr>
          <p:nvPr>
            <p:ph sz="quarter" idx="4"/>
          </p:nvPr>
        </p:nvSpPr>
        <p:spPr>
          <a:xfrm>
            <a:off x="6171397" y="2505075"/>
            <a:ext cx="5182513"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54BA8BE-FC1B-47DD-A387-EEC9346B2232}"/>
              </a:ext>
            </a:extLst>
          </p:cNvPr>
          <p:cNvSpPr>
            <a:spLocks noGrp="1"/>
          </p:cNvSpPr>
          <p:nvPr>
            <p:ph type="dt" sz="half" idx="10"/>
          </p:nvPr>
        </p:nvSpPr>
        <p:spPr/>
        <p:txBody>
          <a:bodyPr/>
          <a:lstStyle/>
          <a:p>
            <a:fld id="{34862825-F999-48A1-A8CC-DBC54813CE2D}" type="datetimeFigureOut">
              <a:rPr lang="en-US" smtClean="0">
                <a:solidFill>
                  <a:prstClr val="black">
                    <a:tint val="75000"/>
                  </a:prstClr>
                </a:solidFill>
              </a:rPr>
              <a:pPr/>
              <a:t>3/16/2022</a:t>
            </a:fld>
            <a:endParaRPr lang="en-US">
              <a:solidFill>
                <a:prstClr val="black">
                  <a:tint val="75000"/>
                </a:prstClr>
              </a:solidFill>
            </a:endParaRPr>
          </a:p>
        </p:txBody>
      </p:sp>
      <p:sp>
        <p:nvSpPr>
          <p:cNvPr id="8" name="Footer Placeholder 7">
            <a:extLst>
              <a:ext uri="{FF2B5EF4-FFF2-40B4-BE49-F238E27FC236}">
                <a16:creationId xmlns:a16="http://schemas.microsoft.com/office/drawing/2014/main" id="{37AFFE2A-322A-43E6-92C9-5D9B04737BB9}"/>
              </a:ext>
            </a:extLst>
          </p:cNvPr>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a:extLst>
              <a:ext uri="{FF2B5EF4-FFF2-40B4-BE49-F238E27FC236}">
                <a16:creationId xmlns:a16="http://schemas.microsoft.com/office/drawing/2014/main" id="{62473ECC-646F-4873-9BC6-7E593B56A3F8}"/>
              </a:ext>
            </a:extLst>
          </p:cNvPr>
          <p:cNvSpPr>
            <a:spLocks noGrp="1"/>
          </p:cNvSpPr>
          <p:nvPr>
            <p:ph type="sldNum" sz="quarter" idx="12"/>
          </p:nvPr>
        </p:nvSpPr>
        <p:spPr/>
        <p:txBody>
          <a:bodyPr/>
          <a:lstStyle/>
          <a:p>
            <a:fld id="{D6FF1ABF-F1A9-490F-94B1-9CBA863E7824}"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79040178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EBD93E1-4C1A-47C6-8612-C96E89CB0C21}"/>
              </a:ext>
            </a:extLst>
          </p:cNvPr>
          <p:cNvSpPr>
            <a:spLocks noGrp="1"/>
          </p:cNvSpPr>
          <p:nvPr>
            <p:ph type="dt" sz="half" idx="10"/>
          </p:nvPr>
        </p:nvSpPr>
        <p:spPr/>
        <p:txBody>
          <a:bodyPr/>
          <a:lstStyle/>
          <a:p>
            <a:fld id="{34862825-F999-48A1-A8CC-DBC54813CE2D}" type="datetimeFigureOut">
              <a:rPr lang="en-US" smtClean="0">
                <a:solidFill>
                  <a:prstClr val="black">
                    <a:tint val="75000"/>
                  </a:prstClr>
                </a:solidFill>
              </a:rPr>
              <a:pPr/>
              <a:t>3/16/2022</a:t>
            </a:fld>
            <a:endParaRPr lang="en-US">
              <a:solidFill>
                <a:prstClr val="black">
                  <a:tint val="75000"/>
                </a:prstClr>
              </a:solidFill>
            </a:endParaRPr>
          </a:p>
        </p:txBody>
      </p:sp>
      <p:sp>
        <p:nvSpPr>
          <p:cNvPr id="3" name="Footer Placeholder 2">
            <a:extLst>
              <a:ext uri="{FF2B5EF4-FFF2-40B4-BE49-F238E27FC236}">
                <a16:creationId xmlns:a16="http://schemas.microsoft.com/office/drawing/2014/main" id="{00F8C21C-1434-4EC2-B07D-184E9A9CE509}"/>
              </a:ext>
            </a:extLst>
          </p:cNvPr>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a:extLst>
              <a:ext uri="{FF2B5EF4-FFF2-40B4-BE49-F238E27FC236}">
                <a16:creationId xmlns:a16="http://schemas.microsoft.com/office/drawing/2014/main" id="{3F052029-953D-49BF-A27A-B628F77C3E6B}"/>
              </a:ext>
            </a:extLst>
          </p:cNvPr>
          <p:cNvSpPr>
            <a:spLocks noGrp="1"/>
          </p:cNvSpPr>
          <p:nvPr>
            <p:ph type="sldNum" sz="quarter" idx="12"/>
          </p:nvPr>
        </p:nvSpPr>
        <p:spPr/>
        <p:txBody>
          <a:bodyPr/>
          <a:lstStyle/>
          <a:p>
            <a:fld id="{D6FF1ABF-F1A9-490F-94B1-9CBA863E7824}"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70260202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Title Slide" userDrawn="1">
  <p:cSld name="2_Title Slide">
    <p:spTree>
      <p:nvGrpSpPr>
        <p:cNvPr id="1" name="Shape 11"/>
        <p:cNvGrpSpPr/>
        <p:nvPr/>
      </p:nvGrpSpPr>
      <p:grpSpPr>
        <a:xfrm>
          <a:off x="0" y="0"/>
          <a:ext cx="0" cy="0"/>
          <a:chOff x="0" y="0"/>
          <a:chExt cx="0" cy="0"/>
        </a:xfrm>
      </p:grpSpPr>
      <p:pic>
        <p:nvPicPr>
          <p:cNvPr id="12" name="Google Shape;12;p7"/>
          <p:cNvPicPr preferRelativeResize="0"/>
          <p:nvPr/>
        </p:nvPicPr>
        <p:blipFill rotWithShape="1">
          <a:blip r:embed="rId2">
            <a:alphaModFix/>
          </a:blip>
          <a:srcRect/>
          <a:stretch/>
        </p:blipFill>
        <p:spPr>
          <a:xfrm>
            <a:off x="-101434" y="-90897"/>
            <a:ext cx="12612046" cy="7095200"/>
          </a:xfrm>
          <a:prstGeom prst="rect">
            <a:avLst/>
          </a:prstGeom>
          <a:noFill/>
          <a:ln>
            <a:noFill/>
          </a:ln>
        </p:spPr>
      </p:pic>
      <p:sp>
        <p:nvSpPr>
          <p:cNvPr id="15" name="Google Shape;15;p7"/>
          <p:cNvSpPr txBox="1">
            <a:spLocks noGrp="1"/>
          </p:cNvSpPr>
          <p:nvPr>
            <p:ph type="dt" idx="10"/>
          </p:nvPr>
        </p:nvSpPr>
        <p:spPr>
          <a:xfrm>
            <a:off x="838091" y="6356351"/>
            <a:ext cx="2742843"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fld id="{C354FBDB-570B-47DF-96E0-31EC931D5420}" type="datetimeFigureOut">
              <a:rPr lang="en-US" smtClean="0">
                <a:solidFill>
                  <a:prstClr val="black">
                    <a:tint val="75000"/>
                  </a:prstClr>
                </a:solidFill>
              </a:rPr>
              <a:pPr/>
              <a:t>3/16/2022</a:t>
            </a:fld>
            <a:endParaRPr lang="en-US" dirty="0">
              <a:solidFill>
                <a:prstClr val="black">
                  <a:tint val="75000"/>
                </a:prstClr>
              </a:solidFill>
            </a:endParaRPr>
          </a:p>
        </p:txBody>
      </p:sp>
      <p:sp>
        <p:nvSpPr>
          <p:cNvPr id="16" name="Google Shape;16;p7"/>
          <p:cNvSpPr txBox="1">
            <a:spLocks noGrp="1"/>
          </p:cNvSpPr>
          <p:nvPr>
            <p:ph type="ftr" idx="11"/>
          </p:nvPr>
        </p:nvSpPr>
        <p:spPr>
          <a:xfrm>
            <a:off x="4038075" y="6356351"/>
            <a:ext cx="4114264"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lang="en-US" dirty="0">
              <a:solidFill>
                <a:prstClr val="black">
                  <a:tint val="75000"/>
                </a:prstClr>
              </a:solidFill>
            </a:endParaRPr>
          </a:p>
        </p:txBody>
      </p:sp>
      <p:sp>
        <p:nvSpPr>
          <p:cNvPr id="17" name="Google Shape;17;p7"/>
          <p:cNvSpPr txBox="1">
            <a:spLocks noGrp="1"/>
          </p:cNvSpPr>
          <p:nvPr>
            <p:ph type="sldNum" idx="12"/>
          </p:nvPr>
        </p:nvSpPr>
        <p:spPr>
          <a:xfrm>
            <a:off x="8609479" y="6356351"/>
            <a:ext cx="2742843"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7FA4BBA6-1016-4661-98DC-FB176A95F2CF}" type="slidenum">
              <a:rPr lang="en-US" smtClean="0">
                <a:solidFill>
                  <a:prstClr val="black">
                    <a:tint val="75000"/>
                  </a:prstClr>
                </a:solidFill>
              </a:rPr>
              <a:pPr/>
              <a:t>‹#›</a:t>
            </a:fld>
            <a:endParaRPr lang="en-US" dirty="0">
              <a:solidFill>
                <a:prstClr val="black">
                  <a:tint val="75000"/>
                </a:prstClr>
              </a:solidFill>
            </a:endParaRPr>
          </a:p>
        </p:txBody>
      </p:sp>
      <p:sp>
        <p:nvSpPr>
          <p:cNvPr id="18" name="Google Shape;18;p7"/>
          <p:cNvSpPr/>
          <p:nvPr/>
        </p:nvSpPr>
        <p:spPr>
          <a:xfrm>
            <a:off x="2629019" y="1930595"/>
            <a:ext cx="851911" cy="852022"/>
          </a:xfrm>
          <a:prstGeom prst="ellipse">
            <a:avLst/>
          </a:prstGeom>
          <a:solidFill>
            <a:srgbClr val="FEE599"/>
          </a:solidFill>
          <a:ln>
            <a:noFill/>
          </a:ln>
        </p:spPr>
        <p:txBody>
          <a:bodyPr spcFirstLastPara="1" wrap="square" lIns="91425" tIns="45700" rIns="91425" bIns="45700" anchor="ctr" anchorCtr="0">
            <a:noAutofit/>
          </a:bodyPr>
          <a:lstStyle/>
          <a:p>
            <a:pPr algn="ctr" defTabSz="914400"/>
            <a:endParaRPr dirty="0">
              <a:solidFill>
                <a:prstClr val="white"/>
              </a:solidFill>
              <a:latin typeface="UTM Avo" panose="02040603050506020204" pitchFamily="18" charset="0"/>
              <a:ea typeface="Cambria Math" panose="02040503050406030204" pitchFamily="18" charset="0"/>
              <a:cs typeface="Arial"/>
              <a:sym typeface="Arial"/>
            </a:endParaRPr>
          </a:p>
        </p:txBody>
      </p:sp>
      <p:sp>
        <p:nvSpPr>
          <p:cNvPr id="7" name="Oval 6">
            <a:extLst>
              <a:ext uri="{FF2B5EF4-FFF2-40B4-BE49-F238E27FC236}">
                <a16:creationId xmlns:a16="http://schemas.microsoft.com/office/drawing/2014/main" id="{48CAB18A-EEAF-4CC3-B014-6871ADE81452}"/>
              </a:ext>
            </a:extLst>
          </p:cNvPr>
          <p:cNvSpPr/>
          <p:nvPr userDrawn="1"/>
        </p:nvSpPr>
        <p:spPr>
          <a:xfrm>
            <a:off x="11004884" y="136525"/>
            <a:ext cx="1272770" cy="1272936"/>
          </a:xfrm>
          <a:prstGeom prst="ellipse">
            <a:avLst/>
          </a:prstGeom>
          <a:solidFill>
            <a:srgbClr val="29AE9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solidFill>
                <a:prstClr val="white"/>
              </a:solidFill>
            </a:endParaRPr>
          </a:p>
        </p:txBody>
      </p:sp>
    </p:spTree>
    <p:extLst>
      <p:ext uri="{BB962C8B-B14F-4D97-AF65-F5344CB8AC3E}">
        <p14:creationId xmlns:p14="http://schemas.microsoft.com/office/powerpoint/2010/main" val="3005149655"/>
      </p:ext>
    </p:extLst>
  </p:cSld>
  <p:clrMapOvr>
    <a:masterClrMapping/>
  </p:clrMapOvr>
  <p:transition spd="slow">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theme" Target="../theme/theme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CEE5A00-8F8E-42AF-90E2-066651466F4C}"/>
              </a:ext>
            </a:extLst>
          </p:cNvPr>
          <p:cNvSpPr>
            <a:spLocks noGrp="1"/>
          </p:cNvSpPr>
          <p:nvPr>
            <p:ph type="title"/>
          </p:nvPr>
        </p:nvSpPr>
        <p:spPr>
          <a:xfrm>
            <a:off x="838109" y="365129"/>
            <a:ext cx="10514231"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ED880EE-B25B-4758-91EB-EBD635871C9E}"/>
              </a:ext>
            </a:extLst>
          </p:cNvPr>
          <p:cNvSpPr>
            <a:spLocks noGrp="1"/>
          </p:cNvSpPr>
          <p:nvPr>
            <p:ph type="body" idx="1"/>
          </p:nvPr>
        </p:nvSpPr>
        <p:spPr>
          <a:xfrm>
            <a:off x="838109" y="1825625"/>
            <a:ext cx="10514231"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D8255D9-F2D3-47EC-8DB1-5B378E86D5ED}"/>
              </a:ext>
            </a:extLst>
          </p:cNvPr>
          <p:cNvSpPr>
            <a:spLocks noGrp="1"/>
          </p:cNvSpPr>
          <p:nvPr>
            <p:ph type="dt" sz="half" idx="2"/>
          </p:nvPr>
        </p:nvSpPr>
        <p:spPr>
          <a:xfrm>
            <a:off x="838109" y="6356387"/>
            <a:ext cx="2742843"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defTabSz="914400"/>
            <a:fld id="{FE1C8935-5503-46B3-AA64-FDD06962785D}" type="datetimeFigureOut">
              <a:rPr lang="en-US" smtClean="0">
                <a:solidFill>
                  <a:prstClr val="black">
                    <a:tint val="75000"/>
                  </a:prstClr>
                </a:solidFill>
              </a:rPr>
              <a:pPr defTabSz="914400"/>
              <a:t>3/16/2022</a:t>
            </a:fld>
            <a:endParaRPr lang="en-US">
              <a:solidFill>
                <a:prstClr val="black">
                  <a:tint val="75000"/>
                </a:prstClr>
              </a:solidFill>
            </a:endParaRPr>
          </a:p>
        </p:txBody>
      </p:sp>
      <p:sp>
        <p:nvSpPr>
          <p:cNvPr id="5" name="Footer Placeholder 4">
            <a:extLst>
              <a:ext uri="{FF2B5EF4-FFF2-40B4-BE49-F238E27FC236}">
                <a16:creationId xmlns:a16="http://schemas.microsoft.com/office/drawing/2014/main" id="{FC92A118-F643-4454-B34F-A87946B13FE2}"/>
              </a:ext>
            </a:extLst>
          </p:cNvPr>
          <p:cNvSpPr>
            <a:spLocks noGrp="1"/>
          </p:cNvSpPr>
          <p:nvPr>
            <p:ph type="ftr" sz="quarter" idx="3"/>
          </p:nvPr>
        </p:nvSpPr>
        <p:spPr>
          <a:xfrm>
            <a:off x="4038075" y="6356387"/>
            <a:ext cx="4114264"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defTabSz="914400"/>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id="{53A72231-B6D0-41EB-A4EC-39B7F5689F88}"/>
              </a:ext>
            </a:extLst>
          </p:cNvPr>
          <p:cNvSpPr>
            <a:spLocks noGrp="1"/>
          </p:cNvSpPr>
          <p:nvPr>
            <p:ph type="sldNum" sz="quarter" idx="4"/>
          </p:nvPr>
        </p:nvSpPr>
        <p:spPr>
          <a:xfrm>
            <a:off x="8609479" y="6356387"/>
            <a:ext cx="2742843"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defTabSz="914400"/>
            <a:fld id="{9306B73E-E889-4101-943F-C932486AC50A}" type="slidenum">
              <a:rPr lang="en-US" smtClean="0">
                <a:solidFill>
                  <a:prstClr val="black">
                    <a:tint val="75000"/>
                  </a:prstClr>
                </a:solidFill>
              </a:rPr>
              <a:pPr defTabSz="914400"/>
              <a:t>‹#›</a:t>
            </a:fld>
            <a:endParaRPr lang="en-US">
              <a:solidFill>
                <a:prstClr val="black">
                  <a:tint val="75000"/>
                </a:prstClr>
              </a:solidFill>
            </a:endParaRPr>
          </a:p>
        </p:txBody>
      </p:sp>
    </p:spTree>
    <p:extLst>
      <p:ext uri="{BB962C8B-B14F-4D97-AF65-F5344CB8AC3E}">
        <p14:creationId xmlns:p14="http://schemas.microsoft.com/office/powerpoint/2010/main" val="1807279922"/>
      </p:ext>
    </p:extLst>
  </p:cSld>
  <p:clrMap bg1="lt1" tx1="dk1" bg2="lt2" tx2="dk2" accent1="accent1" accent2="accent2" accent3="accent3" accent4="accent4" accent5="accent5" accent6="accent6" hlink="hlink" folHlink="folHlink"/>
  <p:sldLayoutIdLst>
    <p:sldLayoutId id="2147483878" r:id="rId1"/>
    <p:sldLayoutId id="2147483879" r:id="rId2"/>
    <p:sldLayoutId id="2147483880" r:id="rId3"/>
    <p:sldLayoutId id="2147483881" r:id="rId4"/>
    <p:sldLayoutId id="2147483882" r:id="rId5"/>
    <p:sldLayoutId id="2147483709" r:id="rId6"/>
    <p:sldLayoutId id="2147483710" r:id="rId7"/>
    <p:sldLayoutId id="2147483711" r:id="rId8"/>
    <p:sldLayoutId id="2147483876" r:id="rId9"/>
    <p:sldLayoutId id="2147483877" r:id="rId10"/>
    <p:sldLayoutId id="21474838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E7EED9B-E93C-464A-9491-98D9F55AF973}"/>
              </a:ext>
            </a:extLst>
          </p:cNvPr>
          <p:cNvSpPr>
            <a:spLocks noGrp="1"/>
          </p:cNvSpPr>
          <p:nvPr>
            <p:ph type="title"/>
          </p:nvPr>
        </p:nvSpPr>
        <p:spPr>
          <a:xfrm>
            <a:off x="838091" y="365126"/>
            <a:ext cx="10514231"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8935113E-767D-4B6C-A536-D7BEAB93EC47}"/>
              </a:ext>
            </a:extLst>
          </p:cNvPr>
          <p:cNvSpPr>
            <a:spLocks noGrp="1"/>
          </p:cNvSpPr>
          <p:nvPr>
            <p:ph type="body" idx="1"/>
          </p:nvPr>
        </p:nvSpPr>
        <p:spPr>
          <a:xfrm>
            <a:off x="838091" y="1825625"/>
            <a:ext cx="10514231"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2DF9656-87A1-4099-9730-CA7CA4F623B8}"/>
              </a:ext>
            </a:extLst>
          </p:cNvPr>
          <p:cNvSpPr>
            <a:spLocks noGrp="1"/>
          </p:cNvSpPr>
          <p:nvPr>
            <p:ph type="dt" sz="half" idx="2"/>
          </p:nvPr>
        </p:nvSpPr>
        <p:spPr>
          <a:xfrm>
            <a:off x="838091" y="6356351"/>
            <a:ext cx="2742843"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defTabSz="914400"/>
            <a:fld id="{34862825-F999-48A1-A8CC-DBC54813CE2D}" type="datetimeFigureOut">
              <a:rPr lang="en-US" smtClean="0">
                <a:solidFill>
                  <a:prstClr val="black">
                    <a:tint val="75000"/>
                  </a:prstClr>
                </a:solidFill>
              </a:rPr>
              <a:pPr defTabSz="914400"/>
              <a:t>3/16/2022</a:t>
            </a:fld>
            <a:endParaRPr lang="en-US">
              <a:solidFill>
                <a:prstClr val="black">
                  <a:tint val="75000"/>
                </a:prstClr>
              </a:solidFill>
            </a:endParaRPr>
          </a:p>
        </p:txBody>
      </p:sp>
      <p:sp>
        <p:nvSpPr>
          <p:cNvPr id="5" name="Footer Placeholder 4">
            <a:extLst>
              <a:ext uri="{FF2B5EF4-FFF2-40B4-BE49-F238E27FC236}">
                <a16:creationId xmlns:a16="http://schemas.microsoft.com/office/drawing/2014/main" id="{5AEFA484-0020-43C0-B906-C5A595C7EA78}"/>
              </a:ext>
            </a:extLst>
          </p:cNvPr>
          <p:cNvSpPr>
            <a:spLocks noGrp="1"/>
          </p:cNvSpPr>
          <p:nvPr>
            <p:ph type="ftr" sz="quarter" idx="3"/>
          </p:nvPr>
        </p:nvSpPr>
        <p:spPr>
          <a:xfrm>
            <a:off x="4038075" y="6356351"/>
            <a:ext cx="4114264"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defTabSz="914400"/>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id="{68E28AE9-B291-483D-8954-A030AE8F6364}"/>
              </a:ext>
            </a:extLst>
          </p:cNvPr>
          <p:cNvSpPr>
            <a:spLocks noGrp="1"/>
          </p:cNvSpPr>
          <p:nvPr>
            <p:ph type="sldNum" sz="quarter" idx="4"/>
          </p:nvPr>
        </p:nvSpPr>
        <p:spPr>
          <a:xfrm>
            <a:off x="8609479" y="6356351"/>
            <a:ext cx="2742843"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defTabSz="914400"/>
            <a:fld id="{D6FF1ABF-F1A9-490F-94B1-9CBA863E7824}" type="slidenum">
              <a:rPr lang="en-US" smtClean="0">
                <a:solidFill>
                  <a:prstClr val="black">
                    <a:tint val="75000"/>
                  </a:prstClr>
                </a:solidFill>
              </a:rPr>
              <a:pPr defTabSz="914400"/>
              <a:t>‹#›</a:t>
            </a:fld>
            <a:endParaRPr lang="en-US">
              <a:solidFill>
                <a:prstClr val="black">
                  <a:tint val="75000"/>
                </a:prstClr>
              </a:solidFill>
            </a:endParaRPr>
          </a:p>
        </p:txBody>
      </p:sp>
    </p:spTree>
    <p:extLst>
      <p:ext uri="{BB962C8B-B14F-4D97-AF65-F5344CB8AC3E}">
        <p14:creationId xmlns:p14="http://schemas.microsoft.com/office/powerpoint/2010/main" val="1338859889"/>
      </p:ext>
    </p:extLst>
  </p:cSld>
  <p:clrMap bg1="lt1" tx1="dk1" bg2="lt2" tx2="dk2" accent1="accent1" accent2="accent2" accent3="accent3" accent4="accent4" accent5="accent5" accent6="accent6" hlink="hlink" folHlink="folHlink"/>
  <p:sldLayoutIdLst>
    <p:sldLayoutId id="2147483885" r:id="rId1"/>
    <p:sldLayoutId id="2147483886" r:id="rId2"/>
    <p:sldLayoutId id="2147483887" r:id="rId3"/>
    <p:sldLayoutId id="2147483888" r:id="rId4"/>
    <p:sldLayoutId id="2147483889" r:id="rId5"/>
    <p:sldLayoutId id="2147483890" r:id="rId6"/>
    <p:sldLayoutId id="2147483891" r:id="rId7"/>
    <p:sldLayoutId id="2147483892" r:id="rId8"/>
    <p:sldLayoutId id="2147483893" r:id="rId9"/>
    <p:sldLayoutId id="2147483894" r:id="rId10"/>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1.xml"/></Relationships>
</file>

<file path=ppt/slides/_rels/slide2.xml.rels><?xml version="1.0" encoding="UTF-8" standalone="yes"?>
<Relationships xmlns="http://schemas.openxmlformats.org/package/2006/relationships"><Relationship Id="rId8" Type="http://schemas.microsoft.com/office/2007/relationships/hdphoto" Target="../media/hdphoto1.wdp"/><Relationship Id="rId3" Type="http://schemas.microsoft.com/office/2007/relationships/media" Target="../media/media1.mp3"/><Relationship Id="rId7" Type="http://schemas.openxmlformats.org/officeDocument/2006/relationships/image" Target="../media/image11.png"/><Relationship Id="rId12" Type="http://schemas.openxmlformats.org/officeDocument/2006/relationships/image" Target="../media/image15.png"/><Relationship Id="rId2" Type="http://schemas.openxmlformats.org/officeDocument/2006/relationships/tags" Target="../tags/tag3.xml"/><Relationship Id="rId1" Type="http://schemas.openxmlformats.org/officeDocument/2006/relationships/tags" Target="../tags/tag2.xml"/><Relationship Id="rId6" Type="http://schemas.openxmlformats.org/officeDocument/2006/relationships/image" Target="../media/image10.png"/><Relationship Id="rId11" Type="http://schemas.openxmlformats.org/officeDocument/2006/relationships/image" Target="../media/image14.png"/><Relationship Id="rId5" Type="http://schemas.openxmlformats.org/officeDocument/2006/relationships/slideLayout" Target="../slideLayouts/slideLayout9.xml"/><Relationship Id="rId10" Type="http://schemas.openxmlformats.org/officeDocument/2006/relationships/image" Target="../media/image13.png"/><Relationship Id="rId4" Type="http://schemas.openxmlformats.org/officeDocument/2006/relationships/audio" Target="../media/media1.mp3"/><Relationship Id="rId9" Type="http://schemas.openxmlformats.org/officeDocument/2006/relationships/image" Target="../media/image12.emf"/></Relationships>
</file>

<file path=ppt/slides/_rels/slide3.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notesSlide" Target="../notesSlides/notesSlide2.xml"/><Relationship Id="rId1" Type="http://schemas.openxmlformats.org/officeDocument/2006/relationships/slideLayout" Target="../slideLayouts/slideLayout4.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 Id="rId9" Type="http://schemas.openxmlformats.org/officeDocument/2006/relationships/image" Target="../media/image22.png"/></Relationships>
</file>

<file path=ppt/slides/_rels/slide4.xml.rels><?xml version="1.0" encoding="UTF-8" standalone="yes"?>
<Relationships xmlns="http://schemas.openxmlformats.org/package/2006/relationships"><Relationship Id="rId8" Type="http://schemas.openxmlformats.org/officeDocument/2006/relationships/image" Target="../media/image19.png"/><Relationship Id="rId13" Type="http://schemas.openxmlformats.org/officeDocument/2006/relationships/image" Target="../media/image26.png"/><Relationship Id="rId18" Type="http://schemas.openxmlformats.org/officeDocument/2006/relationships/image" Target="../media/image27.png"/><Relationship Id="rId26" Type="http://schemas.openxmlformats.org/officeDocument/2006/relationships/slide" Target="slide24.xml"/><Relationship Id="rId3" Type="http://schemas.openxmlformats.org/officeDocument/2006/relationships/image" Target="../media/image16.png"/><Relationship Id="rId21" Type="http://schemas.openxmlformats.org/officeDocument/2006/relationships/image" Target="../media/image29.png"/><Relationship Id="rId7" Type="http://schemas.openxmlformats.org/officeDocument/2006/relationships/image" Target="../media/image18.png"/><Relationship Id="rId12" Type="http://schemas.openxmlformats.org/officeDocument/2006/relationships/image" Target="../media/image25.png"/><Relationship Id="rId17" Type="http://schemas.openxmlformats.org/officeDocument/2006/relationships/slide" Target="slide23.xml"/><Relationship Id="rId25" Type="http://schemas.openxmlformats.org/officeDocument/2006/relationships/image" Target="../media/image33.png"/><Relationship Id="rId2" Type="http://schemas.openxmlformats.org/officeDocument/2006/relationships/notesSlide" Target="../notesSlides/notesSlide3.xml"/><Relationship Id="rId16" Type="http://schemas.openxmlformats.org/officeDocument/2006/relationships/slide" Target="slide22.xml"/><Relationship Id="rId20" Type="http://schemas.openxmlformats.org/officeDocument/2006/relationships/image" Target="../media/image28.png"/><Relationship Id="rId1" Type="http://schemas.openxmlformats.org/officeDocument/2006/relationships/slideLayout" Target="../slideLayouts/slideLayout4.xml"/><Relationship Id="rId6" Type="http://schemas.openxmlformats.org/officeDocument/2006/relationships/image" Target="../media/image17.png"/><Relationship Id="rId11" Type="http://schemas.openxmlformats.org/officeDocument/2006/relationships/image" Target="../media/image22.png"/><Relationship Id="rId24" Type="http://schemas.openxmlformats.org/officeDocument/2006/relationships/image" Target="../media/image32.png"/><Relationship Id="rId5" Type="http://schemas.openxmlformats.org/officeDocument/2006/relationships/image" Target="../media/image24.png"/><Relationship Id="rId15" Type="http://schemas.openxmlformats.org/officeDocument/2006/relationships/slide" Target="slide21.xml"/><Relationship Id="rId23" Type="http://schemas.openxmlformats.org/officeDocument/2006/relationships/image" Target="../media/image31.png"/><Relationship Id="rId10" Type="http://schemas.openxmlformats.org/officeDocument/2006/relationships/image" Target="../media/image21.png"/><Relationship Id="rId19" Type="http://schemas.openxmlformats.org/officeDocument/2006/relationships/slide" Target="slide19.xml"/><Relationship Id="rId4" Type="http://schemas.openxmlformats.org/officeDocument/2006/relationships/image" Target="../media/image23.png"/><Relationship Id="rId9" Type="http://schemas.openxmlformats.org/officeDocument/2006/relationships/image" Target="../media/image20.png"/><Relationship Id="rId14" Type="http://schemas.openxmlformats.org/officeDocument/2006/relationships/slide" Target="slide18.xml"/><Relationship Id="rId22" Type="http://schemas.openxmlformats.org/officeDocument/2006/relationships/image" Target="../media/image30.png"/></Relationships>
</file>

<file path=ppt/slides/_rels/slide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4.xml"/><Relationship Id="rId1" Type="http://schemas.openxmlformats.org/officeDocument/2006/relationships/slideLayout" Target="../slideLayouts/slideLayout4.xml"/><Relationship Id="rId6" Type="http://schemas.openxmlformats.org/officeDocument/2006/relationships/image" Target="../media/image35.png"/><Relationship Id="rId5" Type="http://schemas.openxmlformats.org/officeDocument/2006/relationships/slide" Target="slide4.xml"/><Relationship Id="rId4" Type="http://schemas.openxmlformats.org/officeDocument/2006/relationships/image" Target="../media/image34.png"/></Relationships>
</file>

<file path=ppt/slides/_rels/slide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5.xml"/><Relationship Id="rId1" Type="http://schemas.openxmlformats.org/officeDocument/2006/relationships/slideLayout" Target="../slideLayouts/slideLayout4.xml"/><Relationship Id="rId6" Type="http://schemas.openxmlformats.org/officeDocument/2006/relationships/image" Target="../media/image35.png"/><Relationship Id="rId5" Type="http://schemas.openxmlformats.org/officeDocument/2006/relationships/slide" Target="slide4.xml"/><Relationship Id="rId4" Type="http://schemas.openxmlformats.org/officeDocument/2006/relationships/image" Target="../media/image34.png"/></Relationships>
</file>

<file path=ppt/slides/_rels/slide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6.xml"/><Relationship Id="rId1" Type="http://schemas.openxmlformats.org/officeDocument/2006/relationships/slideLayout" Target="../slideLayouts/slideLayout4.xml"/><Relationship Id="rId6" Type="http://schemas.openxmlformats.org/officeDocument/2006/relationships/image" Target="../media/image35.png"/><Relationship Id="rId5" Type="http://schemas.openxmlformats.org/officeDocument/2006/relationships/slide" Target="slide4.xml"/><Relationship Id="rId4" Type="http://schemas.openxmlformats.org/officeDocument/2006/relationships/image" Target="../media/image34.png"/></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4.xml"/><Relationship Id="rId6" Type="http://schemas.openxmlformats.org/officeDocument/2006/relationships/image" Target="../media/image35.png"/><Relationship Id="rId5" Type="http://schemas.openxmlformats.org/officeDocument/2006/relationships/slide" Target="slide4.xml"/><Relationship Id="rId4" Type="http://schemas.openxmlformats.org/officeDocument/2006/relationships/image" Target="../media/image34.png"/></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4.xml"/><Relationship Id="rId6" Type="http://schemas.openxmlformats.org/officeDocument/2006/relationships/image" Target="../media/image35.png"/><Relationship Id="rId5" Type="http://schemas.openxmlformats.org/officeDocument/2006/relationships/slide" Target="slide4.xml"/><Relationship Id="rId4" Type="http://schemas.openxmlformats.org/officeDocument/2006/relationships/image" Target="../media/image34.png"/></Relationships>
</file>

<file path=ppt/slides/_rels/slide10.xml.rels><?xml version="1.0" encoding="UTF-8" standalone="yes"?>
<Relationships xmlns="http://schemas.openxmlformats.org/package/2006/relationships"><Relationship Id="rId8" Type="http://schemas.openxmlformats.org/officeDocument/2006/relationships/image" Target="../media/image28.png"/><Relationship Id="rId13" Type="http://schemas.openxmlformats.org/officeDocument/2006/relationships/image" Target="../media/image31.png"/><Relationship Id="rId18" Type="http://schemas.openxmlformats.org/officeDocument/2006/relationships/image" Target="../media/image40.png"/><Relationship Id="rId3" Type="http://schemas.openxmlformats.org/officeDocument/2006/relationships/image" Target="../media/image36.png"/><Relationship Id="rId7" Type="http://schemas.openxmlformats.org/officeDocument/2006/relationships/image" Target="../media/image37.png"/><Relationship Id="rId12" Type="http://schemas.openxmlformats.org/officeDocument/2006/relationships/image" Target="../media/image33.png"/><Relationship Id="rId17" Type="http://schemas.openxmlformats.org/officeDocument/2006/relationships/image" Target="../media/image39.png"/><Relationship Id="rId2" Type="http://schemas.openxmlformats.org/officeDocument/2006/relationships/notesSlide" Target="../notesSlides/notesSlide9.xml"/><Relationship Id="rId16" Type="http://schemas.openxmlformats.org/officeDocument/2006/relationships/image" Target="../media/image29.png"/><Relationship Id="rId1" Type="http://schemas.openxmlformats.org/officeDocument/2006/relationships/slideLayout" Target="../slideLayouts/slideLayout15.xml"/><Relationship Id="rId6" Type="http://schemas.openxmlformats.org/officeDocument/2006/relationships/image" Target="../media/image22.png"/><Relationship Id="rId11" Type="http://schemas.openxmlformats.org/officeDocument/2006/relationships/image" Target="../media/image25.png"/><Relationship Id="rId5" Type="http://schemas.openxmlformats.org/officeDocument/2006/relationships/image" Target="../media/image21.png"/><Relationship Id="rId15" Type="http://schemas.microsoft.com/office/2007/relationships/hdphoto" Target="../media/hdphoto2.wdp"/><Relationship Id="rId10" Type="http://schemas.openxmlformats.org/officeDocument/2006/relationships/image" Target="../media/image18.png"/><Relationship Id="rId19" Type="http://schemas.openxmlformats.org/officeDocument/2006/relationships/image" Target="../media/image23.png"/><Relationship Id="rId4" Type="http://schemas.openxmlformats.org/officeDocument/2006/relationships/image" Target="../media/image16.png"/><Relationship Id="rId9" Type="http://schemas.openxmlformats.org/officeDocument/2006/relationships/image" Target="../media/image27.png"/><Relationship Id="rId14" Type="http://schemas.openxmlformats.org/officeDocument/2006/relationships/image" Target="../media/image38.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41.png"/></Relationships>
</file>

<file path=ppt/slides/_rels/slide12.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image" Target="../media/image44.jpeg"/><Relationship Id="rId1" Type="http://schemas.openxmlformats.org/officeDocument/2006/relationships/slideLayout" Target="../slideLayouts/slideLayout3.xml"/><Relationship Id="rId4" Type="http://schemas.openxmlformats.org/officeDocument/2006/relationships/image" Target="../media/image46.jpe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pn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png"/><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3" Type="http://schemas.openxmlformats.org/officeDocument/2006/relationships/audio" Target="../media/audio2.wav"/><Relationship Id="rId2" Type="http://schemas.openxmlformats.org/officeDocument/2006/relationships/audio" Target="../media/audio1.wav"/><Relationship Id="rId1" Type="http://schemas.openxmlformats.org/officeDocument/2006/relationships/slideLayout" Target="../slideLayouts/slideLayout3.xml"/><Relationship Id="rId6" Type="http://schemas.openxmlformats.org/officeDocument/2006/relationships/image" Target="../media/image51.png"/><Relationship Id="rId5" Type="http://schemas.openxmlformats.org/officeDocument/2006/relationships/image" Target="../media/image34.png"/><Relationship Id="rId4" Type="http://schemas.openxmlformats.org/officeDocument/2006/relationships/image" Target="../media/image16.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jpg"/><Relationship Id="rId1" Type="http://schemas.openxmlformats.org/officeDocument/2006/relationships/slideLayout" Target="../slideLayouts/slideLayout3.xml"/><Relationship Id="rId4" Type="http://schemas.openxmlformats.org/officeDocument/2006/relationships/image" Target="../media/image54.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DA144B1-BC48-4FB5-81A0-5EEE0F41D92F}"/>
              </a:ext>
            </a:extLst>
          </p:cNvPr>
          <p:cNvSpPr/>
          <p:nvPr/>
        </p:nvSpPr>
        <p:spPr>
          <a:xfrm>
            <a:off x="1924913" y="1679859"/>
            <a:ext cx="8549135" cy="2337178"/>
          </a:xfrm>
          <a:prstGeom prst="rect">
            <a:avLst/>
          </a:prstGeom>
        </p:spPr>
        <p:txBody>
          <a:bodyPr wrap="none">
            <a:spAutoFit/>
          </a:bodyPr>
          <a:lstStyle/>
          <a:p>
            <a:pPr algn="ctr" defTabSz="914127">
              <a:lnSpc>
                <a:spcPct val="150000"/>
              </a:lnSpc>
              <a:defRPr/>
            </a:pPr>
            <a:r>
              <a:rPr lang="en-US" sz="5200" b="1" err="1">
                <a:solidFill>
                  <a:srgbClr val="002060"/>
                </a:solidFill>
                <a:latin typeface="UTM Avo" panose="02040603050506020204" pitchFamily="18" charset="0"/>
                <a:cs typeface="Arial" panose="020B0604020202020204" pitchFamily="34" charset="0"/>
              </a:rPr>
              <a:t>Tuần</a:t>
            </a:r>
            <a:r>
              <a:rPr lang="en-US" sz="5200" b="1">
                <a:solidFill>
                  <a:srgbClr val="002060"/>
                </a:solidFill>
                <a:latin typeface="UTM Avo" panose="02040603050506020204" pitchFamily="18" charset="0"/>
                <a:cs typeface="Arial" panose="020B0604020202020204" pitchFamily="34" charset="0"/>
              </a:rPr>
              <a:t> 29</a:t>
            </a:r>
            <a:endParaRPr lang="en-US" sz="5200" b="1" dirty="0">
              <a:solidFill>
                <a:srgbClr val="002060"/>
              </a:solidFill>
              <a:latin typeface="UTM Avo" panose="02040603050506020204" pitchFamily="18" charset="0"/>
              <a:cs typeface="Arial" panose="020B0604020202020204" pitchFamily="34" charset="0"/>
            </a:endParaRPr>
          </a:p>
          <a:p>
            <a:pPr algn="ctr" defTabSz="914127">
              <a:lnSpc>
                <a:spcPct val="150000"/>
              </a:lnSpc>
              <a:defRPr/>
            </a:pPr>
            <a:r>
              <a:rPr lang="en-US" sz="5200" b="1">
                <a:solidFill>
                  <a:srgbClr val="FF0000"/>
                </a:solidFill>
                <a:latin typeface="UTM Avo" panose="02040603050506020204" pitchFamily="18" charset="0"/>
                <a:cs typeface="Arial" panose="020B0604020202020204" pitchFamily="34" charset="0"/>
              </a:rPr>
              <a:t>Bài đọc 2: Mùa nước nổi</a:t>
            </a:r>
            <a:endParaRPr lang="en-US" sz="5200" b="1" dirty="0">
              <a:solidFill>
                <a:srgbClr val="FF0000"/>
              </a:solidFill>
              <a:latin typeface="UTM Avo" panose="02040603050506020204" pitchFamily="18" charset="0"/>
              <a:cs typeface="Arial" panose="020B0604020202020204" pitchFamily="34" charset="0"/>
            </a:endParaRPr>
          </a:p>
        </p:txBody>
      </p:sp>
      <p:sp>
        <p:nvSpPr>
          <p:cNvPr id="4" name="Rectangle 3">
            <a:extLst>
              <a:ext uri="{FF2B5EF4-FFF2-40B4-BE49-F238E27FC236}">
                <a16:creationId xmlns:a16="http://schemas.microsoft.com/office/drawing/2014/main" id="{508EF6DA-C8F1-435A-8108-A2019195E96B}"/>
              </a:ext>
            </a:extLst>
          </p:cNvPr>
          <p:cNvSpPr/>
          <p:nvPr/>
        </p:nvSpPr>
        <p:spPr>
          <a:xfrm>
            <a:off x="9480397" y="450"/>
            <a:ext cx="2563188" cy="584699"/>
          </a:xfrm>
          <a:prstGeom prst="rect">
            <a:avLst/>
          </a:prstGeom>
        </p:spPr>
        <p:txBody>
          <a:bodyPr wrap="none">
            <a:spAutoFit/>
          </a:bodyPr>
          <a:lstStyle/>
          <a:p>
            <a:r>
              <a:rPr lang="en-US" sz="3200" dirty="0">
                <a:solidFill>
                  <a:schemeClr val="bg1"/>
                </a:solidFill>
                <a:effectLst>
                  <a:outerShdw blurRad="38100" dist="38100" dir="2700000" algn="tl">
                    <a:srgbClr val="000000">
                      <a:alpha val="43137"/>
                    </a:srgbClr>
                  </a:outerShdw>
                </a:effectLst>
                <a:latin typeface="UTM Avo" panose="02040603050506020204" pitchFamily="18" charset="0"/>
                <a:cs typeface="Arial" panose="020B0604020202020204" pitchFamily="34" charset="0"/>
              </a:rPr>
              <a:t>TIẾNG VIỆT 2</a:t>
            </a:r>
          </a:p>
        </p:txBody>
      </p:sp>
      <p:sp>
        <p:nvSpPr>
          <p:cNvPr id="5" name="Rectangle 4">
            <a:extLst>
              <a:ext uri="{FF2B5EF4-FFF2-40B4-BE49-F238E27FC236}">
                <a16:creationId xmlns:a16="http://schemas.microsoft.com/office/drawing/2014/main" id="{3FE75980-B8E4-42A9-95B4-7B4E5FA54707}"/>
              </a:ext>
            </a:extLst>
          </p:cNvPr>
          <p:cNvSpPr/>
          <p:nvPr/>
        </p:nvSpPr>
        <p:spPr>
          <a:xfrm>
            <a:off x="11052469" y="579570"/>
            <a:ext cx="990847" cy="461605"/>
          </a:xfrm>
          <a:prstGeom prst="rect">
            <a:avLst/>
          </a:prstGeom>
        </p:spPr>
        <p:txBody>
          <a:bodyPr wrap="none">
            <a:spAutoFit/>
          </a:bodyPr>
          <a:lstStyle/>
          <a:p>
            <a:pPr algn="ctr"/>
            <a:r>
              <a:rPr lang="en-US" sz="2400" dirty="0" err="1">
                <a:solidFill>
                  <a:schemeClr val="bg1"/>
                </a:solidFill>
                <a:effectLst>
                  <a:outerShdw blurRad="38100" dist="38100" dir="2700000" algn="tl">
                    <a:srgbClr val="000000">
                      <a:alpha val="43137"/>
                    </a:srgbClr>
                  </a:outerShdw>
                </a:effectLst>
                <a:latin typeface="UTM Avo" panose="02040603050506020204" pitchFamily="18" charset="0"/>
                <a:cs typeface="Arial" panose="020B0604020202020204" pitchFamily="34" charset="0"/>
              </a:rPr>
              <a:t>Tập</a:t>
            </a:r>
            <a:r>
              <a:rPr lang="en-US" sz="2400" dirty="0">
                <a:solidFill>
                  <a:schemeClr val="bg1"/>
                </a:solidFill>
                <a:effectLst>
                  <a:outerShdw blurRad="38100" dist="38100" dir="2700000" algn="tl">
                    <a:srgbClr val="000000">
                      <a:alpha val="43137"/>
                    </a:srgbClr>
                  </a:outerShdw>
                </a:effectLst>
                <a:latin typeface="UTM Avo" panose="02040603050506020204" pitchFamily="18" charset="0"/>
                <a:cs typeface="Arial" panose="020B0604020202020204" pitchFamily="34" charset="0"/>
              </a:rPr>
              <a:t> 2</a:t>
            </a:r>
          </a:p>
        </p:txBody>
      </p:sp>
    </p:spTree>
    <p:extLst>
      <p:ext uri="{BB962C8B-B14F-4D97-AF65-F5344CB8AC3E}">
        <p14:creationId xmlns:p14="http://schemas.microsoft.com/office/powerpoint/2010/main" val="255293560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A_图片 6">
            <a:extLst>
              <a:ext uri="{FF2B5EF4-FFF2-40B4-BE49-F238E27FC236}">
                <a16:creationId xmlns:a16="http://schemas.microsoft.com/office/drawing/2014/main" id="{91496B80-1B57-496D-94B4-06CDB7152698}"/>
              </a:ext>
            </a:extLst>
          </p:cNvPr>
          <p:cNvPicPr>
            <a:picLocks noChangeAspect="1"/>
          </p:cNvPicPr>
          <p:nvPr>
            <p:custDataLst>
              <p:tags r:id="rId1"/>
            </p:custDataLst>
          </p:nvPr>
        </p:nvPicPr>
        <p:blipFill rotWithShape="1">
          <a:blip r:embed="rId6">
            <a:extLst>
              <a:ext uri="{28A0092B-C50C-407E-A947-70E740481C1C}">
                <a14:useLocalDpi xmlns:a14="http://schemas.microsoft.com/office/drawing/2010/main" val="0"/>
              </a:ext>
            </a:extLst>
          </a:blip>
          <a:srcRect t="25194" r="9742" b="11258"/>
          <a:stretch/>
        </p:blipFill>
        <p:spPr>
          <a:xfrm>
            <a:off x="721135" y="1359838"/>
            <a:ext cx="9341560" cy="5033410"/>
          </a:xfrm>
          <a:prstGeom prst="rect">
            <a:avLst/>
          </a:prstGeom>
        </p:spPr>
      </p:pic>
      <p:sp>
        <p:nvSpPr>
          <p:cNvPr id="6" name="Rectangle 5"/>
          <p:cNvSpPr/>
          <p:nvPr/>
        </p:nvSpPr>
        <p:spPr>
          <a:xfrm>
            <a:off x="-1" y="6679779"/>
            <a:ext cx="12190413" cy="177777"/>
          </a:xfrm>
          <a:prstGeom prst="rect">
            <a:avLst/>
          </a:prstGeom>
          <a:ln/>
        </p:spPr>
        <p:style>
          <a:lnRef idx="3">
            <a:schemeClr val="lt1"/>
          </a:lnRef>
          <a:fillRef idx="1">
            <a:schemeClr val="accent6"/>
          </a:fillRef>
          <a:effectRef idx="1">
            <a:schemeClr val="accent6"/>
          </a:effectRef>
          <a:fontRef idx="minor">
            <a:schemeClr val="lt1"/>
          </a:fontRef>
        </p:style>
        <p:txBody>
          <a:bodyPr lIns="121839" tIns="60920" rIns="121839" bIns="60920" spcCol="0" rtlCol="0" anchor="ctr"/>
          <a:lstStyle/>
          <a:p>
            <a:pPr algn="ctr"/>
            <a:endParaRPr lang="en-US" sz="2400">
              <a:solidFill>
                <a:srgbClr val="0070C0"/>
              </a:solidFill>
            </a:endParaRPr>
          </a:p>
        </p:txBody>
      </p:sp>
      <p:pic>
        <p:nvPicPr>
          <p:cNvPr id="8" name="图片 37">
            <a:extLst>
              <a:ext uri="{FF2B5EF4-FFF2-40B4-BE49-F238E27FC236}">
                <a16:creationId xmlns:a16="http://schemas.microsoft.com/office/drawing/2014/main" id="{CA51BFDD-7EB2-41C7-B1D2-9A78363AE095}"/>
              </a:ext>
            </a:extLst>
          </p:cNvPr>
          <p:cNvPicPr>
            <a:picLocks noChangeAspect="1"/>
          </p:cNvPicPr>
          <p:nvPr/>
        </p:nvPicPr>
        <p:blipFill>
          <a:blip r:embed="rId7" cstate="print">
            <a:extLst>
              <a:ext uri="{BEBA8EAE-BF5A-486C-A8C5-ECC9F3942E4B}">
                <a14:imgProps xmlns:a14="http://schemas.microsoft.com/office/drawing/2010/main">
                  <a14:imgLayer r:embed="rId8">
                    <a14:imgEffect>
                      <a14:artisticLineDrawing/>
                    </a14:imgEffect>
                  </a14:imgLayer>
                </a14:imgProps>
              </a:ext>
              <a:ext uri="{28A0092B-C50C-407E-A947-70E740481C1C}">
                <a14:useLocalDpi xmlns:a14="http://schemas.microsoft.com/office/drawing/2010/main" val="0"/>
              </a:ext>
            </a:extLst>
          </a:blip>
          <a:stretch>
            <a:fillRect/>
          </a:stretch>
        </p:blipFill>
        <p:spPr>
          <a:xfrm>
            <a:off x="10187409" y="448"/>
            <a:ext cx="2052477" cy="2254683"/>
          </a:xfrm>
          <a:prstGeom prst="rect">
            <a:avLst/>
          </a:prstGeom>
          <a:effectLst>
            <a:outerShdw blurRad="50800" dist="38100" dir="10800000" algn="r" rotWithShape="0">
              <a:prstClr val="black">
                <a:alpha val="40000"/>
              </a:prstClr>
            </a:outerShdw>
          </a:effectLst>
        </p:spPr>
      </p:pic>
      <p:grpSp>
        <p:nvGrpSpPr>
          <p:cNvPr id="10" name="组合 23"/>
          <p:cNvGrpSpPr/>
          <p:nvPr/>
        </p:nvGrpSpPr>
        <p:grpSpPr>
          <a:xfrm>
            <a:off x="-17581" y="5831641"/>
            <a:ext cx="12202134" cy="1123217"/>
            <a:chOff x="-17585" y="5729324"/>
            <a:chExt cx="12203723" cy="1123362"/>
          </a:xfrm>
        </p:grpSpPr>
        <p:pic>
          <p:nvPicPr>
            <p:cNvPr id="11" name="图片 24"/>
            <p:cNvPicPr>
              <a:picLocks noChangeAspect="1"/>
            </p:cNvPicPr>
            <p:nvPr/>
          </p:nvPicPr>
          <p:blipFill rotWithShape="1">
            <a:blip r:embed="rId9"/>
            <a:srcRect l="1990"/>
            <a:stretch/>
          </p:blipFill>
          <p:spPr>
            <a:xfrm>
              <a:off x="-17585" y="5729324"/>
              <a:ext cx="8659753" cy="1123362"/>
            </a:xfrm>
            <a:prstGeom prst="rect">
              <a:avLst/>
            </a:prstGeom>
          </p:spPr>
        </p:pic>
        <p:pic>
          <p:nvPicPr>
            <p:cNvPr id="12" name="图片 25"/>
            <p:cNvPicPr>
              <a:picLocks noChangeAspect="1"/>
            </p:cNvPicPr>
            <p:nvPr/>
          </p:nvPicPr>
          <p:blipFill rotWithShape="1">
            <a:blip r:embed="rId9"/>
            <a:srcRect r="21459"/>
            <a:stretch/>
          </p:blipFill>
          <p:spPr>
            <a:xfrm>
              <a:off x="5398477" y="5729324"/>
              <a:ext cx="6787661" cy="1123362"/>
            </a:xfrm>
            <a:prstGeom prst="rect">
              <a:avLst/>
            </a:prstGeom>
          </p:spPr>
        </p:pic>
      </p:grpSp>
      <p:pic>
        <p:nvPicPr>
          <p:cNvPr id="13" name="图片 36"/>
          <p:cNvPicPr>
            <a:picLocks noChangeAspect="1"/>
          </p:cNvPicPr>
          <p:nvPr/>
        </p:nvPicPr>
        <p:blipFill rotWithShape="1">
          <a:blip r:embed="rId10">
            <a:extLst>
              <a:ext uri="{28A0092B-C50C-407E-A947-70E740481C1C}">
                <a14:useLocalDpi xmlns:a14="http://schemas.microsoft.com/office/drawing/2010/main" val="0"/>
              </a:ext>
            </a:extLst>
          </a:blip>
          <a:srcRect r="31552"/>
          <a:stretch/>
        </p:blipFill>
        <p:spPr>
          <a:xfrm>
            <a:off x="9791996" y="2030318"/>
            <a:ext cx="2448413" cy="4924538"/>
          </a:xfrm>
          <a:prstGeom prst="rect">
            <a:avLst/>
          </a:prstGeom>
        </p:spPr>
      </p:pic>
      <p:pic>
        <p:nvPicPr>
          <p:cNvPr id="17" name="PA_图片 3">
            <a:extLst>
              <a:ext uri="{FF2B5EF4-FFF2-40B4-BE49-F238E27FC236}">
                <a16:creationId xmlns:a16="http://schemas.microsoft.com/office/drawing/2014/main" id="{5B74BE9E-C78D-4DEC-B03F-FC27DD50910A}"/>
              </a:ext>
            </a:extLst>
          </p:cNvPr>
          <p:cNvPicPr>
            <a:picLocks noChangeAspect="1"/>
          </p:cNvPicPr>
          <p:nvPr>
            <p:custDataLst>
              <p:tags r:id="rId2"/>
            </p:custDataLst>
          </p:nvPr>
        </p:nvPicPr>
        <p:blipFill>
          <a:blip r:embed="rId11" cstate="print">
            <a:extLst>
              <a:ext uri="{28A0092B-C50C-407E-A947-70E740481C1C}">
                <a14:useLocalDpi xmlns:a14="http://schemas.microsoft.com/office/drawing/2010/main" val="0"/>
              </a:ext>
            </a:extLst>
          </a:blip>
          <a:stretch>
            <a:fillRect/>
          </a:stretch>
        </p:blipFill>
        <p:spPr>
          <a:xfrm>
            <a:off x="-613886" y="2839036"/>
            <a:ext cx="3713472" cy="3713472"/>
          </a:xfrm>
          <a:prstGeom prst="rect">
            <a:avLst/>
          </a:prstGeom>
        </p:spPr>
      </p:pic>
      <p:sp>
        <p:nvSpPr>
          <p:cNvPr id="14" name="TextBox 13"/>
          <p:cNvSpPr txBox="1"/>
          <p:nvPr/>
        </p:nvSpPr>
        <p:spPr>
          <a:xfrm>
            <a:off x="2286893" y="2795406"/>
            <a:ext cx="6742177" cy="1323219"/>
          </a:xfrm>
          <a:prstGeom prst="rect">
            <a:avLst/>
          </a:prstGeom>
          <a:noFill/>
        </p:spPr>
        <p:txBody>
          <a:bodyPr wrap="square" lIns="91379" tIns="45690" rIns="91379" bIns="45690" rtlCol="0">
            <a:spAutoFit/>
          </a:bodyPr>
          <a:lstStyle>
            <a:defPPr>
              <a:defRPr lang="en-US"/>
            </a:defPPr>
            <a:lvl1pPr algn="just">
              <a:defRPr sz="2800" b="1">
                <a:latin typeface="Arial-Rounded" panose="020B0500000000000000" pitchFamily="34" charset="0"/>
                <a:ea typeface="Arial-Rounded" panose="020B0500000000000000" pitchFamily="34" charset="0"/>
                <a:cs typeface="Arial-Rounded" panose="020B0500000000000000" pitchFamily="34" charset="0"/>
              </a:defRPr>
            </a:lvl1pPr>
          </a:lstStyle>
          <a:p>
            <a:pPr algn="l"/>
            <a:r>
              <a:rPr lang="en-US" sz="7999" dirty="0" err="1">
                <a:solidFill>
                  <a:srgbClr val="0070C0"/>
                </a:solidFill>
                <a:latin typeface="UTM Avo" panose="02040603050506020204" pitchFamily="18" charset="0"/>
                <a:cs typeface="Arial" panose="020B0604020202020204" pitchFamily="34" charset="0"/>
              </a:rPr>
              <a:t>KHỞI</a:t>
            </a:r>
            <a:r>
              <a:rPr lang="en-US" sz="7999" dirty="0">
                <a:solidFill>
                  <a:srgbClr val="0070C0"/>
                </a:solidFill>
                <a:latin typeface="UTM Avo" panose="02040603050506020204" pitchFamily="18" charset="0"/>
                <a:cs typeface="Arial" panose="020B0604020202020204" pitchFamily="34" charset="0"/>
              </a:rPr>
              <a:t> </a:t>
            </a:r>
            <a:r>
              <a:rPr lang="en-US" sz="7999" dirty="0" err="1">
                <a:solidFill>
                  <a:srgbClr val="0070C0"/>
                </a:solidFill>
                <a:latin typeface="UTM Avo" panose="02040603050506020204" pitchFamily="18" charset="0"/>
                <a:cs typeface="Arial" panose="020B0604020202020204" pitchFamily="34" charset="0"/>
              </a:rPr>
              <a:t>ĐỘNG</a:t>
            </a:r>
            <a:endParaRPr lang="en-US" sz="7999" dirty="0">
              <a:solidFill>
                <a:srgbClr val="0070C0"/>
              </a:solidFill>
              <a:latin typeface="UTM Avo" panose="02040603050506020204" pitchFamily="18" charset="0"/>
              <a:cs typeface="Arial" panose="020B0604020202020204" pitchFamily="34" charset="0"/>
            </a:endParaRPr>
          </a:p>
        </p:txBody>
      </p:sp>
      <p:pic>
        <p:nvPicPr>
          <p:cNvPr id="18" name="crystal">
            <a:hlinkClick r:id="" action="ppaction://media"/>
            <a:extLst>
              <a:ext uri="{FF2B5EF4-FFF2-40B4-BE49-F238E27FC236}">
                <a16:creationId xmlns:a16="http://schemas.microsoft.com/office/drawing/2014/main" id="{53259D04-C9B4-465C-A410-3E92E9FAE4FE}"/>
              </a:ext>
            </a:extLst>
          </p:cNvPr>
          <p:cNvPicPr>
            <a:picLocks noChangeAspect="1"/>
          </p:cNvPicPr>
          <p:nvPr>
            <a:audioFile r:link="rId4"/>
            <p:extLst>
              <p:ext uri="{DAA4B4D4-6D71-4841-9C94-3DE7FCFB9230}">
                <p14:media xmlns:p14="http://schemas.microsoft.com/office/powerpoint/2010/main" r:embed="rId3"/>
              </p:ext>
            </p:extLst>
          </p:nvPr>
        </p:nvPicPr>
        <p:blipFill>
          <a:blip r:embed="rId12"/>
          <a:stretch>
            <a:fillRect/>
          </a:stretch>
        </p:blipFill>
        <p:spPr>
          <a:xfrm>
            <a:off x="12594771" y="2669836"/>
            <a:ext cx="457200" cy="457200"/>
          </a:xfrm>
          <a:prstGeom prst="rect">
            <a:avLst/>
          </a:prstGeom>
        </p:spPr>
      </p:pic>
    </p:spTree>
    <p:extLst>
      <p:ext uri="{BB962C8B-B14F-4D97-AF65-F5344CB8AC3E}">
        <p14:creationId xmlns:p14="http://schemas.microsoft.com/office/powerpoint/2010/main" val="78343804"/>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numSld="2">
                <p:cTn id="7" repeatCount="indefinite" fill="hold" display="0">
                  <p:stCondLst>
                    <p:cond delay="indefinite"/>
                  </p:stCondLst>
                  <p:endCondLst>
                    <p:cond evt="onStopAudio" delay="0">
                      <p:tgtEl>
                        <p:sldTgt/>
                      </p:tgtEl>
                    </p:cond>
                  </p:endCondLst>
                </p:cTn>
                <p:tgtEl>
                  <p:spTgt spid="18"/>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842"/>
        <p:cNvGrpSpPr/>
        <p:nvPr/>
      </p:nvGrpSpPr>
      <p:grpSpPr>
        <a:xfrm>
          <a:off x="0" y="0"/>
          <a:ext cx="0" cy="0"/>
          <a:chOff x="0" y="0"/>
          <a:chExt cx="0" cy="0"/>
        </a:xfrm>
      </p:grpSpPr>
      <p:pic>
        <p:nvPicPr>
          <p:cNvPr id="3" name="Picture 2">
            <a:extLst>
              <a:ext uri="{FF2B5EF4-FFF2-40B4-BE49-F238E27FC236}">
                <a16:creationId xmlns:a16="http://schemas.microsoft.com/office/drawing/2014/main" id="{60A22CD8-019C-4005-AB62-BB7AA32A6B6B}"/>
              </a:ext>
            </a:extLst>
          </p:cNvPr>
          <p:cNvPicPr>
            <a:picLocks noChangeAspect="1"/>
          </p:cNvPicPr>
          <p:nvPr/>
        </p:nvPicPr>
        <p:blipFill rotWithShape="1">
          <a:blip r:embed="rId3">
            <a:extLst>
              <a:ext uri="{28A0092B-C50C-407E-A947-70E740481C1C}">
                <a14:useLocalDpi xmlns:a14="http://schemas.microsoft.com/office/drawing/2010/main" val="0"/>
              </a:ext>
            </a:extLst>
          </a:blip>
          <a:srcRect b="6038"/>
          <a:stretch/>
        </p:blipFill>
        <p:spPr>
          <a:xfrm>
            <a:off x="-6385" y="0"/>
            <a:ext cx="12203185" cy="6473952"/>
          </a:xfrm>
          <a:prstGeom prst="rect">
            <a:avLst/>
          </a:prstGeom>
        </p:spPr>
      </p:pic>
      <p:pic>
        <p:nvPicPr>
          <p:cNvPr id="1843" name="Google Shape;1843;p20"/>
          <p:cNvPicPr preferRelativeResize="0"/>
          <p:nvPr/>
        </p:nvPicPr>
        <p:blipFill rotWithShape="1">
          <a:blip r:embed="rId4">
            <a:alphaModFix/>
          </a:blip>
          <a:srcRect/>
          <a:stretch/>
        </p:blipFill>
        <p:spPr>
          <a:xfrm>
            <a:off x="2720667" y="-548640"/>
            <a:ext cx="7167039" cy="5159829"/>
          </a:xfrm>
          <a:prstGeom prst="rect">
            <a:avLst/>
          </a:prstGeom>
          <a:noFill/>
          <a:ln>
            <a:noFill/>
          </a:ln>
        </p:spPr>
      </p:pic>
      <p:pic>
        <p:nvPicPr>
          <p:cNvPr id="1844" name="Google Shape;1844;p20"/>
          <p:cNvPicPr preferRelativeResize="0"/>
          <p:nvPr/>
        </p:nvPicPr>
        <p:blipFill rotWithShape="1">
          <a:blip r:embed="rId5">
            <a:alphaModFix/>
          </a:blip>
          <a:srcRect l="30116" t="6588" r="30241" b="8594"/>
          <a:stretch/>
        </p:blipFill>
        <p:spPr>
          <a:xfrm>
            <a:off x="3849734" y="3154950"/>
            <a:ext cx="570175" cy="1213369"/>
          </a:xfrm>
          <a:prstGeom prst="rect">
            <a:avLst/>
          </a:prstGeom>
          <a:noFill/>
          <a:ln>
            <a:noFill/>
          </a:ln>
        </p:spPr>
      </p:pic>
      <p:pic>
        <p:nvPicPr>
          <p:cNvPr id="1845" name="Google Shape;1845;p20"/>
          <p:cNvPicPr preferRelativeResize="0"/>
          <p:nvPr/>
        </p:nvPicPr>
        <p:blipFill rotWithShape="1">
          <a:blip r:embed="rId6">
            <a:alphaModFix/>
          </a:blip>
          <a:srcRect l="4166" t="15995" r="50000" b="15972"/>
          <a:stretch/>
        </p:blipFill>
        <p:spPr>
          <a:xfrm>
            <a:off x="7177236" y="3041197"/>
            <a:ext cx="831029" cy="1213369"/>
          </a:xfrm>
          <a:prstGeom prst="rect">
            <a:avLst/>
          </a:prstGeom>
          <a:noFill/>
          <a:ln>
            <a:noFill/>
          </a:ln>
        </p:spPr>
      </p:pic>
      <p:pic>
        <p:nvPicPr>
          <p:cNvPr id="1846" name="Google Shape;1846;p20"/>
          <p:cNvPicPr preferRelativeResize="0"/>
          <p:nvPr/>
        </p:nvPicPr>
        <p:blipFill rotWithShape="1">
          <a:blip r:embed="rId7">
            <a:alphaModFix/>
          </a:blip>
          <a:srcRect l="46683" b="16964"/>
          <a:stretch/>
        </p:blipFill>
        <p:spPr>
          <a:xfrm>
            <a:off x="6095206" y="2850208"/>
            <a:ext cx="831030" cy="1294427"/>
          </a:xfrm>
          <a:prstGeom prst="rect">
            <a:avLst/>
          </a:prstGeom>
          <a:noFill/>
          <a:ln>
            <a:noFill/>
          </a:ln>
        </p:spPr>
      </p:pic>
      <p:pic>
        <p:nvPicPr>
          <p:cNvPr id="1847" name="Google Shape;1847;p20"/>
          <p:cNvPicPr preferRelativeResize="0"/>
          <p:nvPr/>
        </p:nvPicPr>
        <p:blipFill rotWithShape="1">
          <a:blip r:embed="rId8">
            <a:alphaModFix/>
          </a:blip>
          <a:srcRect l="21144" t="47045" r="10957" b="-874"/>
          <a:stretch/>
        </p:blipFill>
        <p:spPr>
          <a:xfrm>
            <a:off x="1938187" y="2850205"/>
            <a:ext cx="9387634" cy="2662321"/>
          </a:xfrm>
          <a:prstGeom prst="rect">
            <a:avLst/>
          </a:prstGeom>
          <a:noFill/>
          <a:ln>
            <a:noFill/>
          </a:ln>
        </p:spPr>
      </p:pic>
      <p:pic>
        <p:nvPicPr>
          <p:cNvPr id="1848" name="Google Shape;1848;p20"/>
          <p:cNvPicPr preferRelativeResize="0"/>
          <p:nvPr/>
        </p:nvPicPr>
        <p:blipFill rotWithShape="1">
          <a:blip r:embed="rId9">
            <a:alphaModFix/>
          </a:blip>
          <a:srcRect/>
          <a:stretch/>
        </p:blipFill>
        <p:spPr>
          <a:xfrm flipH="1">
            <a:off x="0" y="2850205"/>
            <a:ext cx="2982792" cy="3188410"/>
          </a:xfrm>
          <a:prstGeom prst="rect">
            <a:avLst/>
          </a:prstGeom>
          <a:noFill/>
          <a:ln>
            <a:noFill/>
          </a:ln>
        </p:spPr>
      </p:pic>
      <p:sp>
        <p:nvSpPr>
          <p:cNvPr id="1849" name="Google Shape;1849;p20"/>
          <p:cNvSpPr/>
          <p:nvPr/>
        </p:nvSpPr>
        <p:spPr>
          <a:xfrm>
            <a:off x="-12771" y="132161"/>
            <a:ext cx="5466875" cy="144655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4400" b="1" dirty="0" err="1">
                <a:solidFill>
                  <a:srgbClr val="0000CC"/>
                </a:solidFill>
                <a:latin typeface="UTM Avo" panose="02040603050506020204" pitchFamily="18" charset="0"/>
                <a:ea typeface="Times New Roman"/>
                <a:cs typeface="Times New Roman"/>
                <a:sym typeface="Times New Roman"/>
              </a:rPr>
              <a:t>CỨU</a:t>
            </a:r>
            <a:r>
              <a:rPr lang="en-US" sz="4400" b="1" dirty="0">
                <a:solidFill>
                  <a:srgbClr val="0000CC"/>
                </a:solidFill>
                <a:latin typeface="UTM Avo" panose="02040603050506020204" pitchFamily="18" charset="0"/>
                <a:ea typeface="Times New Roman"/>
                <a:cs typeface="Times New Roman"/>
                <a:sym typeface="Times New Roman"/>
              </a:rPr>
              <a:t> </a:t>
            </a:r>
            <a:r>
              <a:rPr lang="en-US" sz="4400" b="1" dirty="0" err="1">
                <a:solidFill>
                  <a:srgbClr val="0000CC"/>
                </a:solidFill>
                <a:latin typeface="UTM Avo" panose="02040603050506020204" pitchFamily="18" charset="0"/>
                <a:ea typeface="Times New Roman"/>
                <a:cs typeface="Times New Roman"/>
                <a:sym typeface="Times New Roman"/>
              </a:rPr>
              <a:t>TRẺ</a:t>
            </a:r>
            <a:r>
              <a:rPr lang="en-US" sz="4400" b="1" dirty="0">
                <a:solidFill>
                  <a:srgbClr val="0000CC"/>
                </a:solidFill>
                <a:latin typeface="UTM Avo" panose="02040603050506020204" pitchFamily="18" charset="0"/>
                <a:ea typeface="Times New Roman"/>
                <a:cs typeface="Times New Roman"/>
                <a:sym typeface="Times New Roman"/>
              </a:rPr>
              <a:t> EM </a:t>
            </a:r>
            <a:r>
              <a:rPr lang="en-US" sz="4400" b="1" dirty="0" err="1">
                <a:solidFill>
                  <a:srgbClr val="0000CC"/>
                </a:solidFill>
                <a:latin typeface="UTM Avo" panose="02040603050506020204" pitchFamily="18" charset="0"/>
                <a:ea typeface="Times New Roman"/>
                <a:cs typeface="Times New Roman"/>
                <a:sym typeface="Times New Roman"/>
              </a:rPr>
              <a:t>KHỎI</a:t>
            </a:r>
            <a:endParaRPr dirty="0">
              <a:solidFill>
                <a:srgbClr val="0000CC"/>
              </a:solidFill>
              <a:latin typeface="UTM Avo" panose="02040603050506020204" pitchFamily="18" charset="0"/>
            </a:endParaRPr>
          </a:p>
          <a:p>
            <a:pPr marL="0" marR="0" lvl="0" indent="0" algn="ctr" rtl="0">
              <a:spcBef>
                <a:spcPts val="0"/>
              </a:spcBef>
              <a:spcAft>
                <a:spcPts val="0"/>
              </a:spcAft>
              <a:buNone/>
            </a:pPr>
            <a:r>
              <a:rPr lang="en-US" sz="4400" b="1" dirty="0" err="1">
                <a:solidFill>
                  <a:srgbClr val="0000CC"/>
                </a:solidFill>
                <a:latin typeface="UTM Avo" panose="02040603050506020204" pitchFamily="18" charset="0"/>
                <a:ea typeface="Times New Roman"/>
                <a:cs typeface="Times New Roman"/>
                <a:sym typeface="Times New Roman"/>
              </a:rPr>
              <a:t>ĐÁM</a:t>
            </a:r>
            <a:r>
              <a:rPr lang="en-US" sz="4400" b="1" dirty="0">
                <a:solidFill>
                  <a:srgbClr val="0000CC"/>
                </a:solidFill>
                <a:latin typeface="UTM Avo" panose="02040603050506020204" pitchFamily="18" charset="0"/>
                <a:ea typeface="Times New Roman"/>
                <a:cs typeface="Times New Roman"/>
                <a:sym typeface="Times New Roman"/>
              </a:rPr>
              <a:t> </a:t>
            </a:r>
            <a:r>
              <a:rPr lang="en-US" sz="4400" b="1" dirty="0" err="1">
                <a:solidFill>
                  <a:srgbClr val="0000CC"/>
                </a:solidFill>
                <a:latin typeface="UTM Avo" panose="02040603050506020204" pitchFamily="18" charset="0"/>
                <a:ea typeface="Times New Roman"/>
                <a:cs typeface="Times New Roman"/>
                <a:sym typeface="Times New Roman"/>
              </a:rPr>
              <a:t>CHÁY</a:t>
            </a:r>
            <a:endParaRPr sz="4400" b="1" cap="none" dirty="0">
              <a:solidFill>
                <a:srgbClr val="0000CC"/>
              </a:solidFill>
              <a:latin typeface="UTM Avo" panose="02040603050506020204" pitchFamily="18" charset="0"/>
              <a:ea typeface="Times New Roman"/>
              <a:cs typeface="Times New Roman"/>
              <a:sym typeface="Times New Roman"/>
            </a:endParaRPr>
          </a:p>
        </p:txBody>
      </p:sp>
    </p:spTree>
    <p:extLst>
      <p:ext uri="{BB962C8B-B14F-4D97-AF65-F5344CB8AC3E}">
        <p14:creationId xmlns:p14="http://schemas.microsoft.com/office/powerpoint/2010/main" val="23075569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853"/>
        <p:cNvGrpSpPr/>
        <p:nvPr/>
      </p:nvGrpSpPr>
      <p:grpSpPr>
        <a:xfrm>
          <a:off x="0" y="0"/>
          <a:ext cx="0" cy="0"/>
          <a:chOff x="0" y="0"/>
          <a:chExt cx="0" cy="0"/>
        </a:xfrm>
      </p:grpSpPr>
      <p:pic>
        <p:nvPicPr>
          <p:cNvPr id="57" name="Picture 56">
            <a:extLst>
              <a:ext uri="{FF2B5EF4-FFF2-40B4-BE49-F238E27FC236}">
                <a16:creationId xmlns:a16="http://schemas.microsoft.com/office/drawing/2014/main" id="{CE7DFC21-E0F7-436C-B641-6AE9B0FEB1A7}"/>
              </a:ext>
            </a:extLst>
          </p:cNvPr>
          <p:cNvPicPr>
            <a:picLocks noChangeAspect="1"/>
          </p:cNvPicPr>
          <p:nvPr/>
        </p:nvPicPr>
        <p:blipFill rotWithShape="1">
          <a:blip r:embed="rId3">
            <a:extLst>
              <a:ext uri="{28A0092B-C50C-407E-A947-70E740481C1C}">
                <a14:useLocalDpi xmlns:a14="http://schemas.microsoft.com/office/drawing/2010/main" val="0"/>
              </a:ext>
            </a:extLst>
          </a:blip>
          <a:srcRect b="6038"/>
          <a:stretch/>
        </p:blipFill>
        <p:spPr>
          <a:xfrm>
            <a:off x="-6385" y="0"/>
            <a:ext cx="12203185" cy="6473952"/>
          </a:xfrm>
          <a:prstGeom prst="rect">
            <a:avLst/>
          </a:prstGeom>
        </p:spPr>
      </p:pic>
      <p:pic>
        <p:nvPicPr>
          <p:cNvPr id="5" name="Picture 4">
            <a:extLst>
              <a:ext uri="{FF2B5EF4-FFF2-40B4-BE49-F238E27FC236}">
                <a16:creationId xmlns:a16="http://schemas.microsoft.com/office/drawing/2014/main" id="{D4D8B151-C0D0-4BC0-A628-AD2D01E482E6}"/>
              </a:ext>
            </a:extLst>
          </p:cNvPr>
          <p:cNvPicPr>
            <a:picLocks noChangeAspect="1"/>
          </p:cNvPicPr>
          <p:nvPr/>
        </p:nvPicPr>
        <p:blipFill>
          <a:blip r:embed="rId4"/>
          <a:stretch>
            <a:fillRect/>
          </a:stretch>
        </p:blipFill>
        <p:spPr>
          <a:xfrm>
            <a:off x="5927080" y="3940835"/>
            <a:ext cx="1530851" cy="1362593"/>
          </a:xfrm>
          <a:prstGeom prst="rect">
            <a:avLst/>
          </a:prstGeom>
        </p:spPr>
      </p:pic>
      <p:pic>
        <p:nvPicPr>
          <p:cNvPr id="3" name="Picture 2">
            <a:extLst>
              <a:ext uri="{FF2B5EF4-FFF2-40B4-BE49-F238E27FC236}">
                <a16:creationId xmlns:a16="http://schemas.microsoft.com/office/drawing/2014/main" id="{ADFB7433-95CB-4F59-8AB7-C9B4BDA8D506}"/>
              </a:ext>
            </a:extLst>
          </p:cNvPr>
          <p:cNvPicPr>
            <a:picLocks noChangeAspect="1"/>
          </p:cNvPicPr>
          <p:nvPr/>
        </p:nvPicPr>
        <p:blipFill>
          <a:blip r:embed="rId5"/>
          <a:stretch>
            <a:fillRect/>
          </a:stretch>
        </p:blipFill>
        <p:spPr>
          <a:xfrm>
            <a:off x="7087584" y="4082547"/>
            <a:ext cx="864716" cy="1070082"/>
          </a:xfrm>
          <a:prstGeom prst="rect">
            <a:avLst/>
          </a:prstGeom>
        </p:spPr>
      </p:pic>
      <p:pic>
        <p:nvPicPr>
          <p:cNvPr id="1854" name="Google Shape;1854;p21"/>
          <p:cNvPicPr preferRelativeResize="0"/>
          <p:nvPr/>
        </p:nvPicPr>
        <p:blipFill rotWithShape="1">
          <a:blip r:embed="rId6">
            <a:alphaModFix/>
          </a:blip>
          <a:srcRect/>
          <a:stretch/>
        </p:blipFill>
        <p:spPr>
          <a:xfrm>
            <a:off x="2707196" y="-548640"/>
            <a:ext cx="7167039" cy="5159829"/>
          </a:xfrm>
          <a:prstGeom prst="rect">
            <a:avLst/>
          </a:prstGeom>
          <a:noFill/>
          <a:ln>
            <a:noFill/>
          </a:ln>
        </p:spPr>
      </p:pic>
      <p:pic>
        <p:nvPicPr>
          <p:cNvPr id="1855" name="Google Shape;1855;p21"/>
          <p:cNvPicPr preferRelativeResize="0"/>
          <p:nvPr/>
        </p:nvPicPr>
        <p:blipFill rotWithShape="1">
          <a:blip r:embed="rId7">
            <a:alphaModFix/>
          </a:blip>
          <a:srcRect l="30116" t="6588" r="30241" b="8594"/>
          <a:stretch/>
        </p:blipFill>
        <p:spPr>
          <a:xfrm>
            <a:off x="3849734" y="3154950"/>
            <a:ext cx="570175" cy="1213369"/>
          </a:xfrm>
          <a:prstGeom prst="rect">
            <a:avLst/>
          </a:prstGeom>
          <a:noFill/>
          <a:ln>
            <a:noFill/>
          </a:ln>
        </p:spPr>
      </p:pic>
      <p:pic>
        <p:nvPicPr>
          <p:cNvPr id="1856" name="Google Shape;1856;p21"/>
          <p:cNvPicPr preferRelativeResize="0"/>
          <p:nvPr/>
        </p:nvPicPr>
        <p:blipFill rotWithShape="1">
          <a:blip r:embed="rId8">
            <a:alphaModFix/>
          </a:blip>
          <a:srcRect l="4166" t="15995" r="50000" b="15972"/>
          <a:stretch/>
        </p:blipFill>
        <p:spPr>
          <a:xfrm>
            <a:off x="7177236" y="3041197"/>
            <a:ext cx="831029" cy="1213369"/>
          </a:xfrm>
          <a:prstGeom prst="rect">
            <a:avLst/>
          </a:prstGeom>
          <a:noFill/>
          <a:ln>
            <a:noFill/>
          </a:ln>
        </p:spPr>
      </p:pic>
      <p:pic>
        <p:nvPicPr>
          <p:cNvPr id="1857" name="Google Shape;1857;p21"/>
          <p:cNvPicPr preferRelativeResize="0"/>
          <p:nvPr/>
        </p:nvPicPr>
        <p:blipFill rotWithShape="1">
          <a:blip r:embed="rId9">
            <a:alphaModFix/>
          </a:blip>
          <a:srcRect l="46683" b="16964"/>
          <a:stretch/>
        </p:blipFill>
        <p:spPr>
          <a:xfrm>
            <a:off x="6095206" y="2850208"/>
            <a:ext cx="831030" cy="1294427"/>
          </a:xfrm>
          <a:prstGeom prst="rect">
            <a:avLst/>
          </a:prstGeom>
          <a:noFill/>
          <a:ln>
            <a:noFill/>
          </a:ln>
        </p:spPr>
      </p:pic>
      <p:pic>
        <p:nvPicPr>
          <p:cNvPr id="1858" name="Google Shape;1858;p21"/>
          <p:cNvPicPr preferRelativeResize="0"/>
          <p:nvPr/>
        </p:nvPicPr>
        <p:blipFill rotWithShape="1">
          <a:blip r:embed="rId10">
            <a:alphaModFix/>
          </a:blip>
          <a:srcRect l="21144" t="47045" r="10957" b="-874"/>
          <a:stretch/>
        </p:blipFill>
        <p:spPr>
          <a:xfrm>
            <a:off x="1816904" y="2920733"/>
            <a:ext cx="9387634" cy="2662321"/>
          </a:xfrm>
          <a:prstGeom prst="rect">
            <a:avLst/>
          </a:prstGeom>
          <a:noFill/>
          <a:ln>
            <a:noFill/>
          </a:ln>
        </p:spPr>
      </p:pic>
      <p:pic>
        <p:nvPicPr>
          <p:cNvPr id="1859" name="Google Shape;1859;p21"/>
          <p:cNvPicPr preferRelativeResize="0"/>
          <p:nvPr/>
        </p:nvPicPr>
        <p:blipFill rotWithShape="1">
          <a:blip r:embed="rId11">
            <a:alphaModFix/>
          </a:blip>
          <a:srcRect/>
          <a:stretch/>
        </p:blipFill>
        <p:spPr>
          <a:xfrm flipH="1">
            <a:off x="0" y="2850205"/>
            <a:ext cx="2982792" cy="3188410"/>
          </a:xfrm>
          <a:prstGeom prst="rect">
            <a:avLst/>
          </a:prstGeom>
          <a:noFill/>
          <a:ln>
            <a:noFill/>
          </a:ln>
        </p:spPr>
      </p:pic>
      <p:pic>
        <p:nvPicPr>
          <p:cNvPr id="1860" name="Google Shape;1860;p21"/>
          <p:cNvPicPr preferRelativeResize="0"/>
          <p:nvPr/>
        </p:nvPicPr>
        <p:blipFill rotWithShape="1">
          <a:blip r:embed="rId12">
            <a:alphaModFix/>
          </a:blip>
          <a:srcRect/>
          <a:stretch/>
        </p:blipFill>
        <p:spPr>
          <a:xfrm flipH="1">
            <a:off x="4449950" y="3581385"/>
            <a:ext cx="2390507" cy="2217729"/>
          </a:xfrm>
          <a:prstGeom prst="rect">
            <a:avLst/>
          </a:prstGeom>
          <a:noFill/>
          <a:ln>
            <a:noFill/>
          </a:ln>
        </p:spPr>
      </p:pic>
      <p:pic>
        <p:nvPicPr>
          <p:cNvPr id="1862" name="Google Shape;1862;p21"/>
          <p:cNvPicPr preferRelativeResize="0"/>
          <p:nvPr/>
        </p:nvPicPr>
        <p:blipFill rotWithShape="1">
          <a:blip r:embed="rId13">
            <a:alphaModFix/>
          </a:blip>
          <a:srcRect/>
          <a:stretch/>
        </p:blipFill>
        <p:spPr>
          <a:xfrm flipH="1">
            <a:off x="7487007" y="4323237"/>
            <a:ext cx="1516842" cy="1407209"/>
          </a:xfrm>
          <a:prstGeom prst="rect">
            <a:avLst/>
          </a:prstGeom>
          <a:noFill/>
          <a:ln>
            <a:noFill/>
          </a:ln>
        </p:spPr>
      </p:pic>
      <p:sp>
        <p:nvSpPr>
          <p:cNvPr id="1864" name="Google Shape;1864;p21">
            <a:hlinkClick r:id="rId14" action="ppaction://hlinksldjump"/>
          </p:cNvPr>
          <p:cNvSpPr/>
          <p:nvPr/>
        </p:nvSpPr>
        <p:spPr>
          <a:xfrm>
            <a:off x="965711" y="108566"/>
            <a:ext cx="644695" cy="574234"/>
          </a:xfrm>
          <a:prstGeom prst="star7">
            <a:avLst/>
          </a:prstGeom>
          <a:solidFill>
            <a:srgbClr val="009900"/>
          </a:solidFill>
          <a:ln w="12700" cap="flat" cmpd="sng">
            <a:noFill/>
            <a:prstDash val="solid"/>
            <a:miter lim="800000"/>
            <a:headEnd type="none" w="sm" len="sm"/>
            <a:tailEnd type="none" w="sm" len="sm"/>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spcFirstLastPara="1" wrap="square" lIns="91425" tIns="45700" rIns="91425" bIns="45700" anchor="ctr" anchorCtr="0">
            <a:noAutofit/>
          </a:bodyPr>
          <a:lstStyle/>
          <a:p>
            <a:pPr marL="0" marR="0" lvl="0" indent="0" algn="ctr" rtl="0">
              <a:spcBef>
                <a:spcPts val="0"/>
              </a:spcBef>
              <a:spcAft>
                <a:spcPts val="0"/>
              </a:spcAft>
              <a:buNone/>
            </a:pPr>
            <a:r>
              <a:rPr lang="en-US" sz="2400" b="1" dirty="0">
                <a:solidFill>
                  <a:schemeClr val="bg1"/>
                </a:solidFill>
                <a:latin typeface=".VnVogueH" panose="020B7200000000000000" pitchFamily="34" charset="0"/>
                <a:ea typeface="Calibri"/>
                <a:cs typeface="Calibri"/>
                <a:sym typeface="Calibri"/>
              </a:rPr>
              <a:t>2</a:t>
            </a:r>
            <a:endParaRPr sz="2400" dirty="0">
              <a:solidFill>
                <a:schemeClr val="bg1"/>
              </a:solidFill>
              <a:latin typeface=".VnVogueH" panose="020B7200000000000000" pitchFamily="34" charset="0"/>
            </a:endParaRPr>
          </a:p>
        </p:txBody>
      </p:sp>
      <p:sp>
        <p:nvSpPr>
          <p:cNvPr id="1868" name="Google Shape;1868;p21">
            <a:hlinkClick r:id="rId15" action="ppaction://hlinksldjump"/>
          </p:cNvPr>
          <p:cNvSpPr/>
          <p:nvPr/>
        </p:nvSpPr>
        <p:spPr>
          <a:xfrm>
            <a:off x="1983336" y="104192"/>
            <a:ext cx="644695" cy="574234"/>
          </a:xfrm>
          <a:prstGeom prst="star7">
            <a:avLst/>
          </a:prstGeom>
          <a:solidFill>
            <a:srgbClr val="009900"/>
          </a:solidFill>
          <a:ln w="12700" cap="flat" cmpd="sng">
            <a:noFill/>
            <a:prstDash val="solid"/>
            <a:miter lim="800000"/>
            <a:headEnd type="none" w="sm" len="sm"/>
            <a:tailEnd type="none" w="sm" len="sm"/>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spcFirstLastPara="1" wrap="square" lIns="91425" tIns="45700" rIns="91425" bIns="45700" anchor="ctr" anchorCtr="0">
            <a:noAutofit/>
          </a:bodyPr>
          <a:lstStyle/>
          <a:p>
            <a:pPr marL="0" marR="0" lvl="0" indent="0" algn="ctr" rtl="0">
              <a:spcBef>
                <a:spcPts val="0"/>
              </a:spcBef>
              <a:spcAft>
                <a:spcPts val="0"/>
              </a:spcAft>
              <a:buNone/>
            </a:pPr>
            <a:r>
              <a:rPr lang="en-US" sz="2400" b="1" dirty="0">
                <a:solidFill>
                  <a:schemeClr val="bg1"/>
                </a:solidFill>
                <a:latin typeface=".VnVogueH" panose="020B7200000000000000" pitchFamily="34" charset="0"/>
                <a:ea typeface="Calibri"/>
                <a:cs typeface="Calibri"/>
                <a:sym typeface="Calibri"/>
              </a:rPr>
              <a:t>3</a:t>
            </a:r>
            <a:endParaRPr sz="2400" dirty="0">
              <a:solidFill>
                <a:schemeClr val="bg1"/>
              </a:solidFill>
              <a:latin typeface=".VnVogueH" panose="020B7200000000000000" pitchFamily="34" charset="0"/>
            </a:endParaRPr>
          </a:p>
        </p:txBody>
      </p:sp>
      <p:pic>
        <p:nvPicPr>
          <p:cNvPr id="1869" name="Google Shape;1869;p21"/>
          <p:cNvPicPr preferRelativeResize="0"/>
          <p:nvPr/>
        </p:nvPicPr>
        <p:blipFill rotWithShape="1">
          <a:blip r:embed="rId7">
            <a:alphaModFix/>
          </a:blip>
          <a:srcRect l="30116" t="6588" r="30241" b="8594"/>
          <a:stretch/>
        </p:blipFill>
        <p:spPr>
          <a:xfrm flipH="1">
            <a:off x="8537917" y="4561793"/>
            <a:ext cx="523242" cy="1051014"/>
          </a:xfrm>
          <a:prstGeom prst="rect">
            <a:avLst/>
          </a:prstGeom>
          <a:noFill/>
          <a:ln>
            <a:noFill/>
          </a:ln>
        </p:spPr>
      </p:pic>
      <p:sp>
        <p:nvSpPr>
          <p:cNvPr id="1871" name="Google Shape;1871;p21">
            <a:hlinkClick r:id="rId16" action="ppaction://hlinksldjump"/>
          </p:cNvPr>
          <p:cNvSpPr/>
          <p:nvPr/>
        </p:nvSpPr>
        <p:spPr>
          <a:xfrm>
            <a:off x="2928295" y="108566"/>
            <a:ext cx="644695" cy="574234"/>
          </a:xfrm>
          <a:prstGeom prst="star7">
            <a:avLst/>
          </a:prstGeom>
          <a:solidFill>
            <a:srgbClr val="009900"/>
          </a:solidFill>
          <a:ln w="12700" cap="flat" cmpd="sng">
            <a:noFill/>
            <a:prstDash val="solid"/>
            <a:miter lim="800000"/>
            <a:headEnd type="none" w="sm" len="sm"/>
            <a:tailEnd type="none" w="sm" len="sm"/>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spcFirstLastPara="1" wrap="square" lIns="91425" tIns="45700" rIns="91425" bIns="45700" anchor="ctr" anchorCtr="0">
            <a:noAutofit/>
          </a:bodyPr>
          <a:lstStyle/>
          <a:p>
            <a:pPr marL="0" marR="0" lvl="0" indent="0" algn="ctr" rtl="0">
              <a:spcBef>
                <a:spcPts val="0"/>
              </a:spcBef>
              <a:spcAft>
                <a:spcPts val="0"/>
              </a:spcAft>
              <a:buNone/>
            </a:pPr>
            <a:r>
              <a:rPr lang="en-US" sz="2400" b="1" dirty="0">
                <a:solidFill>
                  <a:schemeClr val="bg1"/>
                </a:solidFill>
                <a:latin typeface=".VnVogueH" panose="020B7200000000000000" pitchFamily="34" charset="0"/>
                <a:ea typeface="Calibri"/>
                <a:cs typeface="Calibri"/>
                <a:sym typeface="Calibri"/>
              </a:rPr>
              <a:t>4</a:t>
            </a:r>
            <a:endParaRPr sz="2400" dirty="0">
              <a:solidFill>
                <a:schemeClr val="bg1"/>
              </a:solidFill>
              <a:latin typeface=".VnVogueH" panose="020B7200000000000000" pitchFamily="34" charset="0"/>
            </a:endParaRPr>
          </a:p>
        </p:txBody>
      </p:sp>
      <p:sp>
        <p:nvSpPr>
          <p:cNvPr id="1875" name="Google Shape;1875;p21">
            <a:hlinkClick r:id="rId17" action="ppaction://hlinksldjump"/>
          </p:cNvPr>
          <p:cNvSpPr/>
          <p:nvPr/>
        </p:nvSpPr>
        <p:spPr>
          <a:xfrm>
            <a:off x="3960237" y="104192"/>
            <a:ext cx="644695" cy="574234"/>
          </a:xfrm>
          <a:prstGeom prst="star7">
            <a:avLst/>
          </a:prstGeom>
          <a:solidFill>
            <a:srgbClr val="009900"/>
          </a:solidFill>
          <a:ln w="12700" cap="flat" cmpd="sng">
            <a:noFill/>
            <a:prstDash val="solid"/>
            <a:miter lim="800000"/>
            <a:headEnd type="none" w="sm" len="sm"/>
            <a:tailEnd type="none" w="sm" len="sm"/>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spcFirstLastPara="1" wrap="square" lIns="91425" tIns="45700" rIns="91425" bIns="45700" anchor="ctr" anchorCtr="0">
            <a:noAutofit/>
          </a:bodyPr>
          <a:lstStyle/>
          <a:p>
            <a:pPr marL="0" marR="0" lvl="0" indent="0" algn="ctr" rtl="0">
              <a:spcBef>
                <a:spcPts val="0"/>
              </a:spcBef>
              <a:spcAft>
                <a:spcPts val="0"/>
              </a:spcAft>
              <a:buNone/>
            </a:pPr>
            <a:r>
              <a:rPr lang="en-US" sz="2400" b="1" dirty="0">
                <a:solidFill>
                  <a:schemeClr val="bg1"/>
                </a:solidFill>
                <a:latin typeface=".VnVogueH" panose="020B7200000000000000" pitchFamily="34" charset="0"/>
                <a:ea typeface="Calibri"/>
                <a:cs typeface="Calibri"/>
                <a:sym typeface="Calibri"/>
              </a:rPr>
              <a:t>5</a:t>
            </a:r>
            <a:endParaRPr sz="2400" dirty="0">
              <a:solidFill>
                <a:schemeClr val="bg1"/>
              </a:solidFill>
              <a:latin typeface=".VnVogueH" panose="020B7200000000000000" pitchFamily="34" charset="0"/>
            </a:endParaRPr>
          </a:p>
        </p:txBody>
      </p:sp>
      <p:pic>
        <p:nvPicPr>
          <p:cNvPr id="1876" name="Google Shape;1876;p21"/>
          <p:cNvPicPr preferRelativeResize="0"/>
          <p:nvPr/>
        </p:nvPicPr>
        <p:blipFill rotWithShape="1">
          <a:blip r:embed="rId18">
            <a:alphaModFix/>
          </a:blip>
          <a:srcRect/>
          <a:stretch/>
        </p:blipFill>
        <p:spPr>
          <a:xfrm rot="312049">
            <a:off x="2934839" y="3990074"/>
            <a:ext cx="1918111" cy="1918361"/>
          </a:xfrm>
          <a:prstGeom prst="rect">
            <a:avLst/>
          </a:prstGeom>
          <a:noFill/>
          <a:ln>
            <a:noFill/>
          </a:ln>
        </p:spPr>
      </p:pic>
      <p:sp>
        <p:nvSpPr>
          <p:cNvPr id="1877" name="Google Shape;1877;p21">
            <a:hlinkClick r:id="rId19" action="ppaction://hlinksldjump"/>
          </p:cNvPr>
          <p:cNvSpPr/>
          <p:nvPr/>
        </p:nvSpPr>
        <p:spPr>
          <a:xfrm>
            <a:off x="34800" y="100702"/>
            <a:ext cx="644695" cy="574234"/>
          </a:xfrm>
          <a:prstGeom prst="star7">
            <a:avLst/>
          </a:prstGeom>
          <a:solidFill>
            <a:srgbClr val="009900"/>
          </a:solidFill>
          <a:ln w="12700" cap="flat" cmpd="sng">
            <a:noFill/>
            <a:prstDash val="solid"/>
            <a:miter lim="800000"/>
            <a:headEnd type="none" w="sm" len="sm"/>
            <a:tailEnd type="none" w="sm" len="sm"/>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spcFirstLastPara="1" wrap="square" lIns="91425" tIns="45700" rIns="91425" bIns="45700" anchor="ctr" anchorCtr="0">
            <a:noAutofit/>
          </a:bodyPr>
          <a:lstStyle/>
          <a:p>
            <a:pPr marL="0" marR="0" lvl="0" indent="0" algn="ctr" rtl="0">
              <a:spcBef>
                <a:spcPts val="0"/>
              </a:spcBef>
              <a:spcAft>
                <a:spcPts val="0"/>
              </a:spcAft>
              <a:buNone/>
            </a:pPr>
            <a:r>
              <a:rPr lang="en-US" sz="2400" b="1" dirty="0">
                <a:solidFill>
                  <a:schemeClr val="bg1"/>
                </a:solidFill>
                <a:latin typeface=".VnVogueH" panose="020B7200000000000000" pitchFamily="34" charset="0"/>
                <a:ea typeface="Calibri"/>
                <a:cs typeface="Calibri"/>
                <a:sym typeface="Calibri"/>
              </a:rPr>
              <a:t>1</a:t>
            </a:r>
            <a:endParaRPr sz="2400" dirty="0">
              <a:solidFill>
                <a:schemeClr val="bg1"/>
              </a:solidFill>
              <a:latin typeface=".VnVogueH" panose="020B7200000000000000" pitchFamily="34" charset="0"/>
            </a:endParaRPr>
          </a:p>
        </p:txBody>
      </p:sp>
      <p:pic>
        <p:nvPicPr>
          <p:cNvPr id="1874" name="Google Shape;1874;p21"/>
          <p:cNvPicPr preferRelativeResize="0"/>
          <p:nvPr/>
        </p:nvPicPr>
        <p:blipFill rotWithShape="1">
          <a:blip r:embed="rId20"/>
          <a:srcRect l="24399" t="9721" r="39496" b="13306"/>
          <a:stretch/>
        </p:blipFill>
        <p:spPr>
          <a:xfrm>
            <a:off x="4061992" y="4127631"/>
            <a:ext cx="1461052" cy="2529530"/>
          </a:xfrm>
          <a:prstGeom prst="rect">
            <a:avLst/>
          </a:prstGeom>
          <a:noFill/>
          <a:ln>
            <a:noFill/>
          </a:ln>
        </p:spPr>
      </p:pic>
      <p:pic>
        <p:nvPicPr>
          <p:cNvPr id="26" name="Google Shape;1869;p21">
            <a:extLst>
              <a:ext uri="{FF2B5EF4-FFF2-40B4-BE49-F238E27FC236}">
                <a16:creationId xmlns:a16="http://schemas.microsoft.com/office/drawing/2014/main" id="{4F1BD144-53F0-451C-95B9-F8BB9B6F56D4}"/>
              </a:ext>
            </a:extLst>
          </p:cNvPr>
          <p:cNvPicPr preferRelativeResize="0"/>
          <p:nvPr/>
        </p:nvPicPr>
        <p:blipFill rotWithShape="1">
          <a:blip r:embed="rId7">
            <a:alphaModFix/>
          </a:blip>
          <a:srcRect l="30116" t="6588" r="30241" b="8594"/>
          <a:stretch/>
        </p:blipFill>
        <p:spPr>
          <a:xfrm flipH="1">
            <a:off x="5261493" y="5130556"/>
            <a:ext cx="554961" cy="1334744"/>
          </a:xfrm>
          <a:prstGeom prst="rect">
            <a:avLst/>
          </a:prstGeom>
          <a:noFill/>
          <a:ln>
            <a:noFill/>
          </a:ln>
        </p:spPr>
      </p:pic>
      <p:pic>
        <p:nvPicPr>
          <p:cNvPr id="33" name="Google Shape;1856;p21">
            <a:extLst>
              <a:ext uri="{FF2B5EF4-FFF2-40B4-BE49-F238E27FC236}">
                <a16:creationId xmlns:a16="http://schemas.microsoft.com/office/drawing/2014/main" id="{271D0EB2-3588-4779-8A0D-4F476A03C77F}"/>
              </a:ext>
            </a:extLst>
          </p:cNvPr>
          <p:cNvPicPr preferRelativeResize="0"/>
          <p:nvPr/>
        </p:nvPicPr>
        <p:blipFill rotWithShape="1">
          <a:blip r:embed="rId8">
            <a:alphaModFix/>
          </a:blip>
          <a:srcRect l="4166" t="15995" r="50000" b="15972"/>
          <a:stretch/>
        </p:blipFill>
        <p:spPr>
          <a:xfrm>
            <a:off x="8537917" y="4561794"/>
            <a:ext cx="800646" cy="1119682"/>
          </a:xfrm>
          <a:prstGeom prst="rect">
            <a:avLst/>
          </a:prstGeom>
          <a:noFill/>
          <a:ln>
            <a:noFill/>
          </a:ln>
        </p:spPr>
      </p:pic>
      <p:pic>
        <p:nvPicPr>
          <p:cNvPr id="35" name="Google Shape;1862;p21">
            <a:extLst>
              <a:ext uri="{FF2B5EF4-FFF2-40B4-BE49-F238E27FC236}">
                <a16:creationId xmlns:a16="http://schemas.microsoft.com/office/drawing/2014/main" id="{D09703E8-BCD3-4C05-B1D0-87189500DFA4}"/>
              </a:ext>
            </a:extLst>
          </p:cNvPr>
          <p:cNvPicPr preferRelativeResize="0"/>
          <p:nvPr/>
        </p:nvPicPr>
        <p:blipFill rotWithShape="1">
          <a:blip r:embed="rId13">
            <a:alphaModFix/>
          </a:blip>
          <a:srcRect/>
          <a:stretch/>
        </p:blipFill>
        <p:spPr>
          <a:xfrm flipH="1">
            <a:off x="7476425" y="4323237"/>
            <a:ext cx="1516842" cy="1407209"/>
          </a:xfrm>
          <a:prstGeom prst="rect">
            <a:avLst/>
          </a:prstGeom>
          <a:noFill/>
          <a:ln>
            <a:noFill/>
          </a:ln>
        </p:spPr>
      </p:pic>
      <p:pic>
        <p:nvPicPr>
          <p:cNvPr id="36" name="Google Shape;1860;p21">
            <a:extLst>
              <a:ext uri="{FF2B5EF4-FFF2-40B4-BE49-F238E27FC236}">
                <a16:creationId xmlns:a16="http://schemas.microsoft.com/office/drawing/2014/main" id="{CEA62F70-BEE1-4AD3-9887-D184E10EADCE}"/>
              </a:ext>
            </a:extLst>
          </p:cNvPr>
          <p:cNvPicPr preferRelativeResize="0"/>
          <p:nvPr/>
        </p:nvPicPr>
        <p:blipFill rotWithShape="1">
          <a:blip r:embed="rId12">
            <a:alphaModFix/>
          </a:blip>
          <a:srcRect/>
          <a:stretch/>
        </p:blipFill>
        <p:spPr>
          <a:xfrm flipH="1">
            <a:off x="5556732" y="3508726"/>
            <a:ext cx="2390507" cy="2217729"/>
          </a:xfrm>
          <a:prstGeom prst="rect">
            <a:avLst/>
          </a:prstGeom>
          <a:noFill/>
          <a:ln>
            <a:noFill/>
          </a:ln>
        </p:spPr>
      </p:pic>
      <p:pic>
        <p:nvPicPr>
          <p:cNvPr id="37" name="Google Shape;1856;p21">
            <a:extLst>
              <a:ext uri="{FF2B5EF4-FFF2-40B4-BE49-F238E27FC236}">
                <a16:creationId xmlns:a16="http://schemas.microsoft.com/office/drawing/2014/main" id="{5422C5FA-0B03-4630-A688-B1251E82A1D6}"/>
              </a:ext>
            </a:extLst>
          </p:cNvPr>
          <p:cNvPicPr preferRelativeResize="0"/>
          <p:nvPr/>
        </p:nvPicPr>
        <p:blipFill rotWithShape="1">
          <a:blip r:embed="rId8">
            <a:alphaModFix/>
          </a:blip>
          <a:srcRect l="4166" t="15995" r="50000" b="15972"/>
          <a:stretch/>
        </p:blipFill>
        <p:spPr>
          <a:xfrm>
            <a:off x="6664234" y="5329525"/>
            <a:ext cx="800646" cy="1119682"/>
          </a:xfrm>
          <a:prstGeom prst="rect">
            <a:avLst/>
          </a:prstGeom>
          <a:noFill/>
          <a:ln>
            <a:noFill/>
          </a:ln>
        </p:spPr>
      </p:pic>
      <p:pic>
        <p:nvPicPr>
          <p:cNvPr id="9" name="Picture 8">
            <a:extLst>
              <a:ext uri="{FF2B5EF4-FFF2-40B4-BE49-F238E27FC236}">
                <a16:creationId xmlns:a16="http://schemas.microsoft.com/office/drawing/2014/main" id="{80BCD1CA-6E39-459F-B0A8-F9AC594A80D2}"/>
              </a:ext>
            </a:extLst>
          </p:cNvPr>
          <p:cNvPicPr>
            <a:picLocks noChangeAspect="1"/>
          </p:cNvPicPr>
          <p:nvPr/>
        </p:nvPicPr>
        <p:blipFill rotWithShape="1">
          <a:blip r:embed="rId21"/>
          <a:srcRect l="40004"/>
          <a:stretch/>
        </p:blipFill>
        <p:spPr>
          <a:xfrm flipH="1">
            <a:off x="5259070" y="4177951"/>
            <a:ext cx="1572747" cy="2449838"/>
          </a:xfrm>
          <a:prstGeom prst="rect">
            <a:avLst/>
          </a:prstGeom>
        </p:spPr>
      </p:pic>
      <p:pic>
        <p:nvPicPr>
          <p:cNvPr id="42" name="Google Shape;1860;p21">
            <a:extLst>
              <a:ext uri="{FF2B5EF4-FFF2-40B4-BE49-F238E27FC236}">
                <a16:creationId xmlns:a16="http://schemas.microsoft.com/office/drawing/2014/main" id="{26EAFE31-BDFA-480F-80A3-B433B0E70ADB}"/>
              </a:ext>
            </a:extLst>
          </p:cNvPr>
          <p:cNvPicPr preferRelativeResize="0"/>
          <p:nvPr/>
        </p:nvPicPr>
        <p:blipFill rotWithShape="1">
          <a:blip r:embed="rId12">
            <a:alphaModFix/>
          </a:blip>
          <a:srcRect/>
          <a:stretch/>
        </p:blipFill>
        <p:spPr>
          <a:xfrm flipH="1">
            <a:off x="4449950" y="3581385"/>
            <a:ext cx="2390507" cy="2217729"/>
          </a:xfrm>
          <a:prstGeom prst="rect">
            <a:avLst/>
          </a:prstGeom>
          <a:noFill/>
          <a:ln>
            <a:noFill/>
          </a:ln>
        </p:spPr>
      </p:pic>
      <p:pic>
        <p:nvPicPr>
          <p:cNvPr id="43" name="Google Shape;1862;p21">
            <a:extLst>
              <a:ext uri="{FF2B5EF4-FFF2-40B4-BE49-F238E27FC236}">
                <a16:creationId xmlns:a16="http://schemas.microsoft.com/office/drawing/2014/main" id="{56C4ACC3-32A4-41BE-82B2-BCED735CC89F}"/>
              </a:ext>
            </a:extLst>
          </p:cNvPr>
          <p:cNvPicPr preferRelativeResize="0"/>
          <p:nvPr/>
        </p:nvPicPr>
        <p:blipFill rotWithShape="1">
          <a:blip r:embed="rId13">
            <a:alphaModFix/>
          </a:blip>
          <a:srcRect/>
          <a:stretch/>
        </p:blipFill>
        <p:spPr>
          <a:xfrm flipH="1">
            <a:off x="7487007" y="4323237"/>
            <a:ext cx="1516842" cy="1407209"/>
          </a:xfrm>
          <a:prstGeom prst="rect">
            <a:avLst/>
          </a:prstGeom>
          <a:noFill/>
          <a:ln>
            <a:noFill/>
          </a:ln>
        </p:spPr>
      </p:pic>
      <p:pic>
        <p:nvPicPr>
          <p:cNvPr id="44" name="Google Shape;1869;p21">
            <a:extLst>
              <a:ext uri="{FF2B5EF4-FFF2-40B4-BE49-F238E27FC236}">
                <a16:creationId xmlns:a16="http://schemas.microsoft.com/office/drawing/2014/main" id="{B21A9E13-14D2-4BD1-9C08-CC9C2F9D4CF4}"/>
              </a:ext>
            </a:extLst>
          </p:cNvPr>
          <p:cNvPicPr preferRelativeResize="0"/>
          <p:nvPr/>
        </p:nvPicPr>
        <p:blipFill>
          <a:blip r:embed="rId22"/>
          <a:srcRect l="11192" r="11192"/>
          <a:stretch/>
        </p:blipFill>
        <p:spPr>
          <a:xfrm>
            <a:off x="8562337" y="4506689"/>
            <a:ext cx="739714" cy="1224185"/>
          </a:xfrm>
          <a:prstGeom prst="rect">
            <a:avLst/>
          </a:prstGeom>
          <a:noFill/>
          <a:ln>
            <a:noFill/>
          </a:ln>
        </p:spPr>
      </p:pic>
      <p:pic>
        <p:nvPicPr>
          <p:cNvPr id="45" name="Google Shape;1874;p21">
            <a:extLst>
              <a:ext uri="{FF2B5EF4-FFF2-40B4-BE49-F238E27FC236}">
                <a16:creationId xmlns:a16="http://schemas.microsoft.com/office/drawing/2014/main" id="{80130474-CB25-4BF8-B2F1-CA654DA4DEFD}"/>
              </a:ext>
            </a:extLst>
          </p:cNvPr>
          <p:cNvPicPr preferRelativeResize="0"/>
          <p:nvPr/>
        </p:nvPicPr>
        <p:blipFill>
          <a:blip r:embed="rId23"/>
          <a:srcRect l="8825" r="8825"/>
          <a:stretch/>
        </p:blipFill>
        <p:spPr>
          <a:xfrm>
            <a:off x="4061992" y="4127631"/>
            <a:ext cx="1461052" cy="2529530"/>
          </a:xfrm>
          <a:prstGeom prst="rect">
            <a:avLst/>
          </a:prstGeom>
          <a:noFill/>
          <a:ln>
            <a:noFill/>
          </a:ln>
        </p:spPr>
      </p:pic>
      <p:pic>
        <p:nvPicPr>
          <p:cNvPr id="46" name="Google Shape;1869;p21">
            <a:extLst>
              <a:ext uri="{FF2B5EF4-FFF2-40B4-BE49-F238E27FC236}">
                <a16:creationId xmlns:a16="http://schemas.microsoft.com/office/drawing/2014/main" id="{9F24FFC5-ED8A-4FB3-B325-620122810B32}"/>
              </a:ext>
            </a:extLst>
          </p:cNvPr>
          <p:cNvPicPr preferRelativeResize="0"/>
          <p:nvPr/>
        </p:nvPicPr>
        <p:blipFill>
          <a:blip r:embed="rId22"/>
          <a:srcRect l="17589" r="17589"/>
          <a:stretch/>
        </p:blipFill>
        <p:spPr>
          <a:xfrm>
            <a:off x="5105599" y="4712316"/>
            <a:ext cx="805401" cy="1838289"/>
          </a:xfrm>
          <a:prstGeom prst="rect">
            <a:avLst/>
          </a:prstGeom>
          <a:noFill/>
          <a:ln>
            <a:noFill/>
          </a:ln>
        </p:spPr>
      </p:pic>
      <p:pic>
        <p:nvPicPr>
          <p:cNvPr id="47" name="Google Shape;1860;p21">
            <a:extLst>
              <a:ext uri="{FF2B5EF4-FFF2-40B4-BE49-F238E27FC236}">
                <a16:creationId xmlns:a16="http://schemas.microsoft.com/office/drawing/2014/main" id="{607C2FF6-BF6E-4645-A315-B4A720147B60}"/>
              </a:ext>
            </a:extLst>
          </p:cNvPr>
          <p:cNvPicPr preferRelativeResize="0"/>
          <p:nvPr/>
        </p:nvPicPr>
        <p:blipFill rotWithShape="1">
          <a:blip r:embed="rId12">
            <a:alphaModFix/>
          </a:blip>
          <a:srcRect/>
          <a:stretch/>
        </p:blipFill>
        <p:spPr>
          <a:xfrm flipH="1">
            <a:off x="4474368" y="3581941"/>
            <a:ext cx="2390507" cy="2217729"/>
          </a:xfrm>
          <a:prstGeom prst="rect">
            <a:avLst/>
          </a:prstGeom>
          <a:noFill/>
          <a:ln>
            <a:noFill/>
          </a:ln>
        </p:spPr>
      </p:pic>
      <p:pic>
        <p:nvPicPr>
          <p:cNvPr id="48" name="Google Shape;1862;p21">
            <a:extLst>
              <a:ext uri="{FF2B5EF4-FFF2-40B4-BE49-F238E27FC236}">
                <a16:creationId xmlns:a16="http://schemas.microsoft.com/office/drawing/2014/main" id="{1D5CEE22-55F1-4192-950F-781F025CC1C1}"/>
              </a:ext>
            </a:extLst>
          </p:cNvPr>
          <p:cNvPicPr preferRelativeResize="0"/>
          <p:nvPr/>
        </p:nvPicPr>
        <p:blipFill rotWithShape="1">
          <a:blip r:embed="rId13">
            <a:alphaModFix/>
          </a:blip>
          <a:srcRect/>
          <a:stretch/>
        </p:blipFill>
        <p:spPr>
          <a:xfrm flipH="1">
            <a:off x="7511425" y="4323793"/>
            <a:ext cx="1516842" cy="1407209"/>
          </a:xfrm>
          <a:prstGeom prst="rect">
            <a:avLst/>
          </a:prstGeom>
          <a:noFill/>
          <a:ln>
            <a:noFill/>
          </a:ln>
        </p:spPr>
      </p:pic>
      <p:pic>
        <p:nvPicPr>
          <p:cNvPr id="49" name="Google Shape;1869;p21">
            <a:extLst>
              <a:ext uri="{FF2B5EF4-FFF2-40B4-BE49-F238E27FC236}">
                <a16:creationId xmlns:a16="http://schemas.microsoft.com/office/drawing/2014/main" id="{B4A0C38C-5A49-4547-9449-98DF26F479E2}"/>
              </a:ext>
            </a:extLst>
          </p:cNvPr>
          <p:cNvPicPr preferRelativeResize="0"/>
          <p:nvPr/>
        </p:nvPicPr>
        <p:blipFill>
          <a:blip r:embed="rId5"/>
          <a:srcRect l="3322" r="3322"/>
          <a:stretch/>
        </p:blipFill>
        <p:spPr>
          <a:xfrm>
            <a:off x="8474766" y="4748653"/>
            <a:ext cx="667990" cy="1051014"/>
          </a:xfrm>
          <a:prstGeom prst="rect">
            <a:avLst/>
          </a:prstGeom>
          <a:noFill/>
          <a:ln>
            <a:noFill/>
          </a:ln>
        </p:spPr>
      </p:pic>
      <p:pic>
        <p:nvPicPr>
          <p:cNvPr id="50" name="Google Shape;1874;p21">
            <a:extLst>
              <a:ext uri="{FF2B5EF4-FFF2-40B4-BE49-F238E27FC236}">
                <a16:creationId xmlns:a16="http://schemas.microsoft.com/office/drawing/2014/main" id="{F3CCC7FD-C489-4F48-AA53-709BD20FBFD6}"/>
              </a:ext>
            </a:extLst>
          </p:cNvPr>
          <p:cNvPicPr preferRelativeResize="0"/>
          <p:nvPr/>
        </p:nvPicPr>
        <p:blipFill rotWithShape="1">
          <a:blip r:embed="rId24"/>
          <a:srcRect l="-5191" t="-2627" r="57121" b="2627"/>
          <a:stretch/>
        </p:blipFill>
        <p:spPr>
          <a:xfrm>
            <a:off x="4380601" y="4430249"/>
            <a:ext cx="1158241" cy="2086362"/>
          </a:xfrm>
          <a:prstGeom prst="rect">
            <a:avLst/>
          </a:prstGeom>
          <a:noFill/>
          <a:ln>
            <a:noFill/>
          </a:ln>
        </p:spPr>
      </p:pic>
      <p:pic>
        <p:nvPicPr>
          <p:cNvPr id="51" name="Google Shape;1869;p21">
            <a:extLst>
              <a:ext uri="{FF2B5EF4-FFF2-40B4-BE49-F238E27FC236}">
                <a16:creationId xmlns:a16="http://schemas.microsoft.com/office/drawing/2014/main" id="{48934F04-29D5-4F38-A876-EF17A7506A78}"/>
              </a:ext>
            </a:extLst>
          </p:cNvPr>
          <p:cNvPicPr preferRelativeResize="0"/>
          <p:nvPr/>
        </p:nvPicPr>
        <p:blipFill rotWithShape="1">
          <a:blip r:embed="rId5"/>
          <a:srcRect l="16154" t="-2087" r="-11269"/>
          <a:stretch/>
        </p:blipFill>
        <p:spPr>
          <a:xfrm>
            <a:off x="5151765" y="5303982"/>
            <a:ext cx="831030" cy="1284908"/>
          </a:xfrm>
          <a:prstGeom prst="rect">
            <a:avLst/>
          </a:prstGeom>
          <a:noFill/>
          <a:ln>
            <a:noFill/>
          </a:ln>
        </p:spPr>
      </p:pic>
      <p:pic>
        <p:nvPicPr>
          <p:cNvPr id="52" name="Google Shape;1860;p21">
            <a:extLst>
              <a:ext uri="{FF2B5EF4-FFF2-40B4-BE49-F238E27FC236}">
                <a16:creationId xmlns:a16="http://schemas.microsoft.com/office/drawing/2014/main" id="{F3542605-6E5D-4663-B6BB-1CD34D59668C}"/>
              </a:ext>
            </a:extLst>
          </p:cNvPr>
          <p:cNvPicPr preferRelativeResize="0"/>
          <p:nvPr/>
        </p:nvPicPr>
        <p:blipFill rotWithShape="1">
          <a:blip r:embed="rId12">
            <a:alphaModFix/>
          </a:blip>
          <a:srcRect/>
          <a:stretch/>
        </p:blipFill>
        <p:spPr>
          <a:xfrm flipH="1">
            <a:off x="4449950" y="3581385"/>
            <a:ext cx="2390507" cy="2217729"/>
          </a:xfrm>
          <a:prstGeom prst="rect">
            <a:avLst/>
          </a:prstGeom>
          <a:noFill/>
          <a:ln>
            <a:noFill/>
          </a:ln>
        </p:spPr>
      </p:pic>
      <p:pic>
        <p:nvPicPr>
          <p:cNvPr id="53" name="Google Shape;1862;p21">
            <a:extLst>
              <a:ext uri="{FF2B5EF4-FFF2-40B4-BE49-F238E27FC236}">
                <a16:creationId xmlns:a16="http://schemas.microsoft.com/office/drawing/2014/main" id="{754DFCC9-6C33-4E50-9312-E515E65CE1AB}"/>
              </a:ext>
            </a:extLst>
          </p:cNvPr>
          <p:cNvPicPr preferRelativeResize="0"/>
          <p:nvPr/>
        </p:nvPicPr>
        <p:blipFill rotWithShape="1">
          <a:blip r:embed="rId13">
            <a:alphaModFix/>
          </a:blip>
          <a:srcRect/>
          <a:stretch/>
        </p:blipFill>
        <p:spPr>
          <a:xfrm flipH="1">
            <a:off x="7465515" y="4303999"/>
            <a:ext cx="1516842" cy="1407209"/>
          </a:xfrm>
          <a:prstGeom prst="rect">
            <a:avLst/>
          </a:prstGeom>
          <a:noFill/>
          <a:ln>
            <a:noFill/>
          </a:ln>
        </p:spPr>
      </p:pic>
      <p:pic>
        <p:nvPicPr>
          <p:cNvPr id="54" name="Google Shape;1869;p21">
            <a:extLst>
              <a:ext uri="{FF2B5EF4-FFF2-40B4-BE49-F238E27FC236}">
                <a16:creationId xmlns:a16="http://schemas.microsoft.com/office/drawing/2014/main" id="{D79BD8B6-46DD-44C3-A3FF-AB57B960FB40}"/>
              </a:ext>
            </a:extLst>
          </p:cNvPr>
          <p:cNvPicPr preferRelativeResize="0"/>
          <p:nvPr/>
        </p:nvPicPr>
        <p:blipFill>
          <a:blip r:embed="rId4"/>
          <a:srcRect l="18218" r="18218"/>
          <a:stretch/>
        </p:blipFill>
        <p:spPr>
          <a:xfrm>
            <a:off x="8441995" y="4729029"/>
            <a:ext cx="815844" cy="1070082"/>
          </a:xfrm>
          <a:prstGeom prst="rect">
            <a:avLst/>
          </a:prstGeom>
          <a:noFill/>
          <a:ln>
            <a:noFill/>
          </a:ln>
        </p:spPr>
      </p:pic>
      <p:pic>
        <p:nvPicPr>
          <p:cNvPr id="55" name="Google Shape;1874;p21">
            <a:extLst>
              <a:ext uri="{FF2B5EF4-FFF2-40B4-BE49-F238E27FC236}">
                <a16:creationId xmlns:a16="http://schemas.microsoft.com/office/drawing/2014/main" id="{04633A6A-BEED-4525-B0AC-7E8C28B63F79}"/>
              </a:ext>
            </a:extLst>
          </p:cNvPr>
          <p:cNvPicPr preferRelativeResize="0"/>
          <p:nvPr/>
        </p:nvPicPr>
        <p:blipFill>
          <a:blip r:embed="rId25"/>
          <a:srcRect l="14081" r="14081"/>
          <a:stretch/>
        </p:blipFill>
        <p:spPr>
          <a:xfrm flipH="1">
            <a:off x="4359285" y="4065990"/>
            <a:ext cx="1222793" cy="2529530"/>
          </a:xfrm>
          <a:prstGeom prst="rect">
            <a:avLst/>
          </a:prstGeom>
          <a:noFill/>
          <a:ln>
            <a:noFill/>
          </a:ln>
        </p:spPr>
      </p:pic>
      <p:pic>
        <p:nvPicPr>
          <p:cNvPr id="56" name="Google Shape;1869;p21">
            <a:extLst>
              <a:ext uri="{FF2B5EF4-FFF2-40B4-BE49-F238E27FC236}">
                <a16:creationId xmlns:a16="http://schemas.microsoft.com/office/drawing/2014/main" id="{BD026FC4-45D2-4A1B-AE9C-46CA4E5DAE2B}"/>
              </a:ext>
            </a:extLst>
          </p:cNvPr>
          <p:cNvPicPr preferRelativeResize="0"/>
          <p:nvPr/>
        </p:nvPicPr>
        <p:blipFill>
          <a:blip r:embed="rId4"/>
          <a:srcRect l="17658" r="17658"/>
          <a:stretch/>
        </p:blipFill>
        <p:spPr>
          <a:xfrm>
            <a:off x="5134980" y="4855110"/>
            <a:ext cx="959593" cy="1781756"/>
          </a:xfrm>
          <a:prstGeom prst="rect">
            <a:avLst/>
          </a:prstGeom>
          <a:noFill/>
          <a:ln>
            <a:noFill/>
          </a:ln>
        </p:spPr>
      </p:pic>
      <p:sp>
        <p:nvSpPr>
          <p:cNvPr id="2" name="Action Button: Go to End 1">
            <a:hlinkClick r:id="rId26" action="ppaction://hlinksldjump" highlightClick="1"/>
            <a:extLst>
              <a:ext uri="{FF2B5EF4-FFF2-40B4-BE49-F238E27FC236}">
                <a16:creationId xmlns:a16="http://schemas.microsoft.com/office/drawing/2014/main" id="{2EAF458F-B7CA-4AD8-8C33-E922DF1F21E2}"/>
              </a:ext>
            </a:extLst>
          </p:cNvPr>
          <p:cNvSpPr/>
          <p:nvPr/>
        </p:nvSpPr>
        <p:spPr>
          <a:xfrm>
            <a:off x="11371665" y="5799114"/>
            <a:ext cx="662388" cy="541021"/>
          </a:xfrm>
          <a:prstGeom prst="actionButtonEnd">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7487830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877"/>
                    </p:tgtEl>
                  </p:cond>
                </p:stCondLst>
                <p:endSync evt="end" delay="0">
                  <p:rtn val="all"/>
                </p:endSync>
                <p:childTnLst>
                  <p:par>
                    <p:cTn id="3" fill="hold">
                      <p:stCondLst>
                        <p:cond delay="0"/>
                      </p:stCondLst>
                      <p:childTnLst>
                        <p:par>
                          <p:cTn id="4" fill="hold">
                            <p:stCondLst>
                              <p:cond delay="0"/>
                            </p:stCondLst>
                            <p:childTnLst>
                              <p:par>
                                <p:cTn id="5" presetID="10" presetClass="exit" presetSubtype="0" fill="hold" nodeType="clickEffect">
                                  <p:stCondLst>
                                    <p:cond delay="0"/>
                                  </p:stCondLst>
                                  <p:childTnLst>
                                    <p:animEffect transition="out" filter="fade">
                                      <p:cBhvr>
                                        <p:cTn id="6" dur="499"/>
                                        <p:tgtEl>
                                          <p:spTgt spid="1877"/>
                                        </p:tgtEl>
                                      </p:cBhvr>
                                    </p:animEffect>
                                    <p:set>
                                      <p:cBhvr>
                                        <p:cTn id="7" dur="1" fill="hold">
                                          <p:stCondLst>
                                            <p:cond delay="499"/>
                                          </p:stCondLst>
                                        </p:cTn>
                                        <p:tgtEl>
                                          <p:spTgt spid="1877"/>
                                        </p:tgtEl>
                                        <p:attrNameLst>
                                          <p:attrName>style.visibility</p:attrName>
                                        </p:attrNameLst>
                                      </p:cBhvr>
                                      <p:to>
                                        <p:strVal val="hidden"/>
                                      </p:to>
                                    </p:set>
                                  </p:childTnLst>
                                </p:cTn>
                              </p:par>
                            </p:childTnLst>
                          </p:cTn>
                        </p:par>
                        <p:par>
                          <p:cTn id="8" fill="hold">
                            <p:stCondLst>
                              <p:cond delay="500"/>
                            </p:stCondLst>
                            <p:childTnLst>
                              <p:par>
                                <p:cTn id="9" presetID="10" presetClass="exit" presetSubtype="0" fill="hold" nodeType="afterEffect">
                                  <p:stCondLst>
                                    <p:cond delay="0"/>
                                  </p:stCondLst>
                                  <p:childTnLst>
                                    <p:animEffect transition="out" filter="fade">
                                      <p:cBhvr>
                                        <p:cTn id="10" dur="2000"/>
                                        <p:tgtEl>
                                          <p:spTgt spid="1855"/>
                                        </p:tgtEl>
                                      </p:cBhvr>
                                    </p:animEffect>
                                    <p:set>
                                      <p:cBhvr>
                                        <p:cTn id="11" dur="1" fill="hold">
                                          <p:stCondLst>
                                            <p:cond delay="2000"/>
                                          </p:stCondLst>
                                        </p:cTn>
                                        <p:tgtEl>
                                          <p:spTgt spid="1855"/>
                                        </p:tgtEl>
                                        <p:attrNameLst>
                                          <p:attrName>style.visibility</p:attrName>
                                        </p:attrNameLst>
                                      </p:cBhvr>
                                      <p:to>
                                        <p:strVal val="hidden"/>
                                      </p:to>
                                    </p:set>
                                  </p:childTnLst>
                                </p:cTn>
                              </p:par>
                            </p:childTnLst>
                          </p:cTn>
                        </p:par>
                        <p:par>
                          <p:cTn id="12" fill="hold">
                            <p:stCondLst>
                              <p:cond delay="2501"/>
                            </p:stCondLst>
                            <p:childTnLst>
                              <p:par>
                                <p:cTn id="13" presetID="23" presetClass="entr" presetSubtype="16" fill="hold" nodeType="afterEffect">
                                  <p:stCondLst>
                                    <p:cond delay="0"/>
                                  </p:stCondLst>
                                  <p:childTnLst>
                                    <p:set>
                                      <p:cBhvr>
                                        <p:cTn id="14" dur="1" fill="hold">
                                          <p:stCondLst>
                                            <p:cond delay="0"/>
                                          </p:stCondLst>
                                        </p:cTn>
                                        <p:tgtEl>
                                          <p:spTgt spid="1869"/>
                                        </p:tgtEl>
                                        <p:attrNameLst>
                                          <p:attrName>style.visibility</p:attrName>
                                        </p:attrNameLst>
                                      </p:cBhvr>
                                      <p:to>
                                        <p:strVal val="visible"/>
                                      </p:to>
                                    </p:set>
                                    <p:anim calcmode="lin" valueType="num">
                                      <p:cBhvr additive="base">
                                        <p:cTn id="15" dur="1000"/>
                                        <p:tgtEl>
                                          <p:spTgt spid="1869"/>
                                        </p:tgtEl>
                                        <p:attrNameLst>
                                          <p:attrName>ppt_w</p:attrName>
                                        </p:attrNameLst>
                                      </p:cBhvr>
                                      <p:tavLst>
                                        <p:tav tm="0">
                                          <p:val>
                                            <p:strVal val="0"/>
                                          </p:val>
                                        </p:tav>
                                        <p:tav tm="100000">
                                          <p:val>
                                            <p:strVal val="#ppt_w"/>
                                          </p:val>
                                        </p:tav>
                                      </p:tavLst>
                                    </p:anim>
                                    <p:anim calcmode="lin" valueType="num">
                                      <p:cBhvr additive="base">
                                        <p:cTn id="16" dur="1000"/>
                                        <p:tgtEl>
                                          <p:spTgt spid="1869"/>
                                        </p:tgtEl>
                                        <p:attrNameLst>
                                          <p:attrName>ppt_h</p:attrName>
                                        </p:attrNameLst>
                                      </p:cBhvr>
                                      <p:tavLst>
                                        <p:tav tm="0">
                                          <p:val>
                                            <p:strVal val="0"/>
                                          </p:val>
                                        </p:tav>
                                        <p:tav tm="100000">
                                          <p:val>
                                            <p:strVal val="#ppt_h"/>
                                          </p:val>
                                        </p:tav>
                                      </p:tavLst>
                                    </p:anim>
                                  </p:childTnLst>
                                </p:cTn>
                              </p:par>
                            </p:childTnLst>
                          </p:cTn>
                        </p:par>
                        <p:par>
                          <p:cTn id="17" fill="hold">
                            <p:stCondLst>
                              <p:cond delay="3501"/>
                            </p:stCondLst>
                            <p:childTnLst>
                              <p:par>
                                <p:cTn id="18" presetID="10" presetClass="entr" presetSubtype="0" fill="hold" nodeType="afterEffect">
                                  <p:stCondLst>
                                    <p:cond delay="0"/>
                                  </p:stCondLst>
                                  <p:childTnLst>
                                    <p:set>
                                      <p:cBhvr>
                                        <p:cTn id="19" dur="1" fill="hold">
                                          <p:stCondLst>
                                            <p:cond delay="0"/>
                                          </p:stCondLst>
                                        </p:cTn>
                                        <p:tgtEl>
                                          <p:spTgt spid="1862"/>
                                        </p:tgtEl>
                                        <p:attrNameLst>
                                          <p:attrName>style.visibility</p:attrName>
                                        </p:attrNameLst>
                                      </p:cBhvr>
                                      <p:to>
                                        <p:strVal val="visible"/>
                                      </p:to>
                                    </p:set>
                                    <p:animEffect transition="in" filter="fade">
                                      <p:cBhvr>
                                        <p:cTn id="20" dur="500"/>
                                        <p:tgtEl>
                                          <p:spTgt spid="1862"/>
                                        </p:tgtEl>
                                      </p:cBhvr>
                                    </p:animEffect>
                                  </p:childTnLst>
                                </p:cTn>
                              </p:par>
                            </p:childTnLst>
                          </p:cTn>
                        </p:par>
                        <p:par>
                          <p:cTn id="21" fill="hold">
                            <p:stCondLst>
                              <p:cond delay="4001"/>
                            </p:stCondLst>
                            <p:childTnLst>
                              <p:par>
                                <p:cTn id="22" presetID="10" presetClass="exit" presetSubtype="0" fill="hold" nodeType="afterEffect">
                                  <p:stCondLst>
                                    <p:cond delay="0"/>
                                  </p:stCondLst>
                                  <p:childTnLst>
                                    <p:animEffect transition="out" filter="fade">
                                      <p:cBhvr>
                                        <p:cTn id="23" dur="500"/>
                                        <p:tgtEl>
                                          <p:spTgt spid="1862"/>
                                        </p:tgtEl>
                                      </p:cBhvr>
                                    </p:animEffect>
                                    <p:set>
                                      <p:cBhvr>
                                        <p:cTn id="24" dur="1" fill="hold">
                                          <p:stCondLst>
                                            <p:cond delay="500"/>
                                          </p:stCondLst>
                                        </p:cTn>
                                        <p:tgtEl>
                                          <p:spTgt spid="1862"/>
                                        </p:tgtEl>
                                        <p:attrNameLst>
                                          <p:attrName>style.visibility</p:attrName>
                                        </p:attrNameLst>
                                      </p:cBhvr>
                                      <p:to>
                                        <p:strVal val="hidden"/>
                                      </p:to>
                                    </p:set>
                                  </p:childTnLst>
                                </p:cTn>
                              </p:par>
                              <p:par>
                                <p:cTn id="25" presetID="10" presetClass="exit" presetSubtype="0" fill="hold" nodeType="withEffect">
                                  <p:stCondLst>
                                    <p:cond delay="0"/>
                                  </p:stCondLst>
                                  <p:childTnLst>
                                    <p:animEffect transition="out" filter="fade">
                                      <p:cBhvr>
                                        <p:cTn id="26" dur="500"/>
                                        <p:tgtEl>
                                          <p:spTgt spid="1869"/>
                                        </p:tgtEl>
                                      </p:cBhvr>
                                    </p:animEffect>
                                    <p:set>
                                      <p:cBhvr>
                                        <p:cTn id="27" dur="1" fill="hold">
                                          <p:stCondLst>
                                            <p:cond delay="499"/>
                                          </p:stCondLst>
                                        </p:cTn>
                                        <p:tgtEl>
                                          <p:spTgt spid="1869"/>
                                        </p:tgtEl>
                                        <p:attrNameLst>
                                          <p:attrName>style.visibility</p:attrName>
                                        </p:attrNameLst>
                                      </p:cBhvr>
                                      <p:to>
                                        <p:strVal val="hidden"/>
                                      </p:to>
                                    </p:set>
                                  </p:childTnLst>
                                </p:cTn>
                              </p:par>
                            </p:childTnLst>
                          </p:cTn>
                        </p:par>
                        <p:par>
                          <p:cTn id="28" fill="hold">
                            <p:stCondLst>
                              <p:cond delay="4502"/>
                            </p:stCondLst>
                            <p:childTnLst>
                              <p:par>
                                <p:cTn id="29" presetID="10" presetClass="entr" presetSubtype="0" fill="hold" nodeType="afterEffect">
                                  <p:stCondLst>
                                    <p:cond delay="0"/>
                                  </p:stCondLst>
                                  <p:childTnLst>
                                    <p:set>
                                      <p:cBhvr>
                                        <p:cTn id="30" dur="1" fill="hold">
                                          <p:stCondLst>
                                            <p:cond delay="0"/>
                                          </p:stCondLst>
                                        </p:cTn>
                                        <p:tgtEl>
                                          <p:spTgt spid="1874"/>
                                        </p:tgtEl>
                                        <p:attrNameLst>
                                          <p:attrName>style.visibility</p:attrName>
                                        </p:attrNameLst>
                                      </p:cBhvr>
                                      <p:to>
                                        <p:strVal val="visible"/>
                                      </p:to>
                                    </p:set>
                                    <p:animEffect transition="in" filter="fade">
                                      <p:cBhvr>
                                        <p:cTn id="31" dur="2000"/>
                                        <p:tgtEl>
                                          <p:spTgt spid="1874"/>
                                        </p:tgtEl>
                                      </p:cBhvr>
                                    </p:animEffect>
                                  </p:childTnLst>
                                </p:cTn>
                              </p:par>
                              <p:par>
                                <p:cTn id="32" presetID="10" presetClass="entr" presetSubtype="0" fill="hold" nodeType="withEffect">
                                  <p:stCondLst>
                                    <p:cond delay="0"/>
                                  </p:stCondLst>
                                  <p:childTnLst>
                                    <p:set>
                                      <p:cBhvr>
                                        <p:cTn id="33" dur="1" fill="hold">
                                          <p:stCondLst>
                                            <p:cond delay="0"/>
                                          </p:stCondLst>
                                        </p:cTn>
                                        <p:tgtEl>
                                          <p:spTgt spid="1860"/>
                                        </p:tgtEl>
                                        <p:attrNameLst>
                                          <p:attrName>style.visibility</p:attrName>
                                        </p:attrNameLst>
                                      </p:cBhvr>
                                      <p:to>
                                        <p:strVal val="visible"/>
                                      </p:to>
                                    </p:set>
                                    <p:animEffect transition="in" filter="fade">
                                      <p:cBhvr>
                                        <p:cTn id="34" dur="500"/>
                                        <p:tgtEl>
                                          <p:spTgt spid="1860"/>
                                        </p:tgtEl>
                                      </p:cBhvr>
                                    </p:animEffect>
                                  </p:childTnLst>
                                </p:cTn>
                              </p:par>
                              <p:par>
                                <p:cTn id="35" presetID="23" presetClass="entr" presetSubtype="16" fill="hold" nodeType="withEffect">
                                  <p:stCondLst>
                                    <p:cond delay="0"/>
                                  </p:stCondLst>
                                  <p:childTnLst>
                                    <p:set>
                                      <p:cBhvr>
                                        <p:cTn id="36" dur="1" fill="hold">
                                          <p:stCondLst>
                                            <p:cond delay="0"/>
                                          </p:stCondLst>
                                        </p:cTn>
                                        <p:tgtEl>
                                          <p:spTgt spid="26"/>
                                        </p:tgtEl>
                                        <p:attrNameLst>
                                          <p:attrName>style.visibility</p:attrName>
                                        </p:attrNameLst>
                                      </p:cBhvr>
                                      <p:to>
                                        <p:strVal val="visible"/>
                                      </p:to>
                                    </p:set>
                                    <p:anim calcmode="lin" valueType="num">
                                      <p:cBhvr additive="base">
                                        <p:cTn id="37" dur="1000"/>
                                        <p:tgtEl>
                                          <p:spTgt spid="26"/>
                                        </p:tgtEl>
                                        <p:attrNameLst>
                                          <p:attrName>ppt_w</p:attrName>
                                        </p:attrNameLst>
                                      </p:cBhvr>
                                      <p:tavLst>
                                        <p:tav tm="0">
                                          <p:val>
                                            <p:strVal val="0"/>
                                          </p:val>
                                        </p:tav>
                                        <p:tav tm="100000">
                                          <p:val>
                                            <p:strVal val="#ppt_w"/>
                                          </p:val>
                                        </p:tav>
                                      </p:tavLst>
                                    </p:anim>
                                    <p:anim calcmode="lin" valueType="num">
                                      <p:cBhvr additive="base">
                                        <p:cTn id="38" dur="1000"/>
                                        <p:tgtEl>
                                          <p:spTgt spid="26"/>
                                        </p:tgtEl>
                                        <p:attrNameLst>
                                          <p:attrName>ppt_h</p:attrName>
                                        </p:attrNameLst>
                                      </p:cBhvr>
                                      <p:tavLst>
                                        <p:tav tm="0">
                                          <p:val>
                                            <p:strVal val="0"/>
                                          </p:val>
                                        </p:tav>
                                        <p:tav tm="100000">
                                          <p:val>
                                            <p:strVal val="#ppt_h"/>
                                          </p:val>
                                        </p:tav>
                                      </p:tavLst>
                                    </p:anim>
                                  </p:childTnLst>
                                </p:cTn>
                              </p:par>
                            </p:childTnLst>
                          </p:cTn>
                        </p:par>
                        <p:par>
                          <p:cTn id="39" fill="hold">
                            <p:stCondLst>
                              <p:cond delay="6502"/>
                            </p:stCondLst>
                            <p:childTnLst>
                              <p:par>
                                <p:cTn id="40" presetID="2" presetClass="exit" presetSubtype="2" fill="hold" nodeType="afterEffect">
                                  <p:stCondLst>
                                    <p:cond delay="0"/>
                                  </p:stCondLst>
                                  <p:childTnLst>
                                    <p:anim calcmode="lin" valueType="num">
                                      <p:cBhvr additive="base">
                                        <p:cTn id="41" dur="500"/>
                                        <p:tgtEl>
                                          <p:spTgt spid="1869"/>
                                        </p:tgtEl>
                                        <p:attrNameLst>
                                          <p:attrName>ppt_x</p:attrName>
                                        </p:attrNameLst>
                                      </p:cBhvr>
                                      <p:tavLst>
                                        <p:tav tm="0">
                                          <p:val>
                                            <p:strVal val="ppt_x"/>
                                          </p:val>
                                        </p:tav>
                                        <p:tav tm="100000">
                                          <p:val>
                                            <p:strVal val="1+ppt_w/2"/>
                                          </p:val>
                                        </p:tav>
                                      </p:tavLst>
                                    </p:anim>
                                    <p:anim calcmode="lin" valueType="num">
                                      <p:cBhvr additive="base">
                                        <p:cTn id="42" dur="500"/>
                                        <p:tgtEl>
                                          <p:spTgt spid="1869"/>
                                        </p:tgtEl>
                                        <p:attrNameLst>
                                          <p:attrName>ppt_y</p:attrName>
                                        </p:attrNameLst>
                                      </p:cBhvr>
                                      <p:tavLst>
                                        <p:tav tm="0">
                                          <p:val>
                                            <p:strVal val="ppt_y"/>
                                          </p:val>
                                        </p:tav>
                                        <p:tav tm="100000">
                                          <p:val>
                                            <p:strVal val="ppt_y"/>
                                          </p:val>
                                        </p:tav>
                                      </p:tavLst>
                                    </p:anim>
                                    <p:set>
                                      <p:cBhvr>
                                        <p:cTn id="43" dur="1" fill="hold">
                                          <p:stCondLst>
                                            <p:cond delay="499"/>
                                          </p:stCondLst>
                                        </p:cTn>
                                        <p:tgtEl>
                                          <p:spTgt spid="1869"/>
                                        </p:tgtEl>
                                        <p:attrNameLst>
                                          <p:attrName>style.visibility</p:attrName>
                                        </p:attrNameLst>
                                      </p:cBhvr>
                                      <p:to>
                                        <p:strVal val="hidden"/>
                                      </p:to>
                                    </p:set>
                                  </p:childTnLst>
                                </p:cTn>
                              </p:par>
                              <p:par>
                                <p:cTn id="44" presetID="63" presetClass="path" presetSubtype="0" accel="50000" decel="50000" fill="hold" nodeType="withEffect">
                                  <p:stCondLst>
                                    <p:cond delay="0"/>
                                  </p:stCondLst>
                                  <p:childTnLst>
                                    <p:animMotion origin="layout" path="M 1.04167E-6 -1.11111E-6 L 0.63281 0.02801 " pathEditMode="relative" rAng="0" ptsTypes="AA">
                                      <p:cBhvr>
                                        <p:cTn id="45" dur="2000" fill="hold"/>
                                        <p:tgtEl>
                                          <p:spTgt spid="1874"/>
                                        </p:tgtEl>
                                        <p:attrNameLst>
                                          <p:attrName>ppt_x</p:attrName>
                                          <p:attrName>ppt_y</p:attrName>
                                        </p:attrNameLst>
                                      </p:cBhvr>
                                      <p:rCtr x="31641" y="1389"/>
                                    </p:animMotion>
                                  </p:childTnLst>
                                </p:cTn>
                              </p:par>
                              <p:par>
                                <p:cTn id="46" presetID="63" presetClass="path" presetSubtype="0" accel="50000" decel="50000" fill="hold" nodeType="withEffect">
                                  <p:stCondLst>
                                    <p:cond delay="0"/>
                                  </p:stCondLst>
                                  <p:childTnLst>
                                    <p:animMotion origin="layout" path="M 3.125E-6 -3.7037E-7 L 0.6306 0.03287 " pathEditMode="relative" rAng="0" ptsTypes="AA">
                                      <p:cBhvr>
                                        <p:cTn id="47" dur="2000" fill="hold"/>
                                        <p:tgtEl>
                                          <p:spTgt spid="26"/>
                                        </p:tgtEl>
                                        <p:attrNameLst>
                                          <p:attrName>ppt_x</p:attrName>
                                          <p:attrName>ppt_y</p:attrName>
                                        </p:attrNameLst>
                                      </p:cBhvr>
                                      <p:rCtr x="31523" y="1644"/>
                                    </p:animMotion>
                                  </p:childTnLst>
                                </p:cTn>
                              </p:par>
                            </p:childTnLst>
                          </p:cTn>
                        </p:par>
                        <p:par>
                          <p:cTn id="48" fill="hold">
                            <p:stCondLst>
                              <p:cond delay="8502"/>
                            </p:stCondLst>
                            <p:childTnLst>
                              <p:par>
                                <p:cTn id="49" presetID="10" presetClass="exit" presetSubtype="0" fill="hold" nodeType="afterEffect">
                                  <p:stCondLst>
                                    <p:cond delay="0"/>
                                  </p:stCondLst>
                                  <p:childTnLst>
                                    <p:animEffect transition="out" filter="fade">
                                      <p:cBhvr>
                                        <p:cTn id="50" dur="500"/>
                                        <p:tgtEl>
                                          <p:spTgt spid="1874"/>
                                        </p:tgtEl>
                                      </p:cBhvr>
                                    </p:animEffect>
                                    <p:set>
                                      <p:cBhvr>
                                        <p:cTn id="51" dur="1" fill="hold">
                                          <p:stCondLst>
                                            <p:cond delay="499"/>
                                          </p:stCondLst>
                                        </p:cTn>
                                        <p:tgtEl>
                                          <p:spTgt spid="1874"/>
                                        </p:tgtEl>
                                        <p:attrNameLst>
                                          <p:attrName>style.visibility</p:attrName>
                                        </p:attrNameLst>
                                      </p:cBhvr>
                                      <p:to>
                                        <p:strVal val="hidden"/>
                                      </p:to>
                                    </p:set>
                                  </p:childTnLst>
                                </p:cTn>
                              </p:par>
                              <p:par>
                                <p:cTn id="52" presetID="10" presetClass="exit" presetSubtype="0" fill="hold" nodeType="withEffect">
                                  <p:stCondLst>
                                    <p:cond delay="0"/>
                                  </p:stCondLst>
                                  <p:childTnLst>
                                    <p:animEffect transition="out" filter="fade">
                                      <p:cBhvr>
                                        <p:cTn id="53" dur="500"/>
                                        <p:tgtEl>
                                          <p:spTgt spid="26"/>
                                        </p:tgtEl>
                                      </p:cBhvr>
                                    </p:animEffect>
                                    <p:set>
                                      <p:cBhvr>
                                        <p:cTn id="54" dur="1" fill="hold">
                                          <p:stCondLst>
                                            <p:cond delay="499"/>
                                          </p:stCondLst>
                                        </p:cTn>
                                        <p:tgtEl>
                                          <p:spTgt spid="26"/>
                                        </p:tgtEl>
                                        <p:attrNameLst>
                                          <p:attrName>style.visibility</p:attrName>
                                        </p:attrNameLst>
                                      </p:cBhvr>
                                      <p:to>
                                        <p:strVal val="hidden"/>
                                      </p:to>
                                    </p:set>
                                  </p:childTnLst>
                                </p:cTn>
                              </p:par>
                            </p:childTnLst>
                          </p:cTn>
                        </p:par>
                        <p:par>
                          <p:cTn id="55" fill="hold">
                            <p:stCondLst>
                              <p:cond delay="9002"/>
                            </p:stCondLst>
                            <p:childTnLst>
                              <p:par>
                                <p:cTn id="56" presetID="10" presetClass="exit" presetSubtype="0" fill="hold" nodeType="afterEffect">
                                  <p:stCondLst>
                                    <p:cond delay="0"/>
                                  </p:stCondLst>
                                  <p:childTnLst>
                                    <p:animEffect transition="out" filter="fade">
                                      <p:cBhvr>
                                        <p:cTn id="57" dur="500"/>
                                        <p:tgtEl>
                                          <p:spTgt spid="1860"/>
                                        </p:tgtEl>
                                      </p:cBhvr>
                                    </p:animEffect>
                                    <p:set>
                                      <p:cBhvr>
                                        <p:cTn id="58" dur="1" fill="hold">
                                          <p:stCondLst>
                                            <p:cond delay="500"/>
                                          </p:stCondLst>
                                        </p:cTn>
                                        <p:tgtEl>
                                          <p:spTgt spid="1860"/>
                                        </p:tgtEl>
                                        <p:attrNameLst>
                                          <p:attrName>style.visibility</p:attrName>
                                        </p:attrNameLst>
                                      </p:cBhvr>
                                      <p:to>
                                        <p:strVal val="hidden"/>
                                      </p:to>
                                    </p:set>
                                  </p:childTnLst>
                                </p:cTn>
                              </p:par>
                            </p:childTnLst>
                          </p:cTn>
                        </p:par>
                      </p:childTnLst>
                    </p:cTn>
                  </p:par>
                </p:childTnLst>
              </p:cTn>
              <p:nextCondLst>
                <p:cond evt="onClick" delay="0">
                  <p:tgtEl>
                    <p:spTgt spid="1877"/>
                  </p:tgtEl>
                </p:cond>
              </p:nextCondLst>
            </p:seq>
            <p:seq concurrent="1" nextAc="seek">
              <p:cTn id="59" restart="whenNotActive" fill="hold" evtFilter="cancelBubble" nodeType="interactiveSeq">
                <p:stCondLst>
                  <p:cond evt="onClick" delay="0">
                    <p:tgtEl>
                      <p:spTgt spid="1864"/>
                    </p:tgtEl>
                  </p:cond>
                </p:stCondLst>
                <p:endSync evt="end" delay="0">
                  <p:rtn val="all"/>
                </p:endSync>
                <p:childTnLst>
                  <p:par>
                    <p:cTn id="60" fill="hold">
                      <p:stCondLst>
                        <p:cond delay="0"/>
                      </p:stCondLst>
                      <p:childTnLst>
                        <p:par>
                          <p:cTn id="61" fill="hold">
                            <p:stCondLst>
                              <p:cond delay="0"/>
                            </p:stCondLst>
                            <p:childTnLst>
                              <p:par>
                                <p:cTn id="62" presetID="10" presetClass="exit" presetSubtype="0" fill="hold" nodeType="clickEffect">
                                  <p:stCondLst>
                                    <p:cond delay="0"/>
                                  </p:stCondLst>
                                  <p:childTnLst>
                                    <p:animEffect transition="out" filter="fade">
                                      <p:cBhvr>
                                        <p:cTn id="63" dur="499"/>
                                        <p:tgtEl>
                                          <p:spTgt spid="1864"/>
                                        </p:tgtEl>
                                      </p:cBhvr>
                                    </p:animEffect>
                                    <p:set>
                                      <p:cBhvr>
                                        <p:cTn id="64" dur="1" fill="hold">
                                          <p:stCondLst>
                                            <p:cond delay="499"/>
                                          </p:stCondLst>
                                        </p:cTn>
                                        <p:tgtEl>
                                          <p:spTgt spid="1864"/>
                                        </p:tgtEl>
                                        <p:attrNameLst>
                                          <p:attrName>style.visibility</p:attrName>
                                        </p:attrNameLst>
                                      </p:cBhvr>
                                      <p:to>
                                        <p:strVal val="hidden"/>
                                      </p:to>
                                    </p:set>
                                  </p:childTnLst>
                                </p:cTn>
                              </p:par>
                            </p:childTnLst>
                          </p:cTn>
                        </p:par>
                        <p:par>
                          <p:cTn id="65" fill="hold">
                            <p:stCondLst>
                              <p:cond delay="500"/>
                            </p:stCondLst>
                            <p:childTnLst>
                              <p:par>
                                <p:cTn id="66" presetID="10" presetClass="exit" presetSubtype="0" fill="hold" nodeType="afterEffect">
                                  <p:stCondLst>
                                    <p:cond delay="0"/>
                                  </p:stCondLst>
                                  <p:childTnLst>
                                    <p:animEffect transition="out" filter="fade">
                                      <p:cBhvr>
                                        <p:cTn id="67" dur="1000"/>
                                        <p:tgtEl>
                                          <p:spTgt spid="1856"/>
                                        </p:tgtEl>
                                      </p:cBhvr>
                                    </p:animEffect>
                                    <p:set>
                                      <p:cBhvr>
                                        <p:cTn id="68" dur="1" fill="hold">
                                          <p:stCondLst>
                                            <p:cond delay="1000"/>
                                          </p:stCondLst>
                                        </p:cTn>
                                        <p:tgtEl>
                                          <p:spTgt spid="1856"/>
                                        </p:tgtEl>
                                        <p:attrNameLst>
                                          <p:attrName>style.visibility</p:attrName>
                                        </p:attrNameLst>
                                      </p:cBhvr>
                                      <p:to>
                                        <p:strVal val="hidden"/>
                                      </p:to>
                                    </p:set>
                                  </p:childTnLst>
                                </p:cTn>
                              </p:par>
                            </p:childTnLst>
                          </p:cTn>
                        </p:par>
                        <p:par>
                          <p:cTn id="69" fill="hold">
                            <p:stCondLst>
                              <p:cond delay="1501"/>
                            </p:stCondLst>
                            <p:childTnLst>
                              <p:par>
                                <p:cTn id="70" presetID="10" presetClass="entr" presetSubtype="0" fill="hold" nodeType="afterEffect">
                                  <p:stCondLst>
                                    <p:cond delay="0"/>
                                  </p:stCondLst>
                                  <p:childTnLst>
                                    <p:set>
                                      <p:cBhvr>
                                        <p:cTn id="71" dur="1" fill="hold">
                                          <p:stCondLst>
                                            <p:cond delay="0"/>
                                          </p:stCondLst>
                                        </p:cTn>
                                        <p:tgtEl>
                                          <p:spTgt spid="33"/>
                                        </p:tgtEl>
                                        <p:attrNameLst>
                                          <p:attrName>style.visibility</p:attrName>
                                        </p:attrNameLst>
                                      </p:cBhvr>
                                      <p:to>
                                        <p:strVal val="visible"/>
                                      </p:to>
                                    </p:set>
                                    <p:animEffect transition="in" filter="fade">
                                      <p:cBhvr>
                                        <p:cTn id="72" dur="500"/>
                                        <p:tgtEl>
                                          <p:spTgt spid="33"/>
                                        </p:tgtEl>
                                      </p:cBhvr>
                                    </p:animEffect>
                                  </p:childTnLst>
                                </p:cTn>
                              </p:par>
                            </p:childTnLst>
                          </p:cTn>
                        </p:par>
                        <p:par>
                          <p:cTn id="73" fill="hold">
                            <p:stCondLst>
                              <p:cond delay="2001"/>
                            </p:stCondLst>
                            <p:childTnLst>
                              <p:par>
                                <p:cTn id="74" presetID="10" presetClass="entr" presetSubtype="0" fill="hold" nodeType="afterEffect">
                                  <p:stCondLst>
                                    <p:cond delay="0"/>
                                  </p:stCondLst>
                                  <p:childTnLst>
                                    <p:set>
                                      <p:cBhvr>
                                        <p:cTn id="75" dur="1" fill="hold">
                                          <p:stCondLst>
                                            <p:cond delay="0"/>
                                          </p:stCondLst>
                                        </p:cTn>
                                        <p:tgtEl>
                                          <p:spTgt spid="35"/>
                                        </p:tgtEl>
                                        <p:attrNameLst>
                                          <p:attrName>style.visibility</p:attrName>
                                        </p:attrNameLst>
                                      </p:cBhvr>
                                      <p:to>
                                        <p:strVal val="visible"/>
                                      </p:to>
                                    </p:set>
                                    <p:animEffect transition="in" filter="fade">
                                      <p:cBhvr>
                                        <p:cTn id="76" dur="500"/>
                                        <p:tgtEl>
                                          <p:spTgt spid="35"/>
                                        </p:tgtEl>
                                      </p:cBhvr>
                                    </p:animEffect>
                                  </p:childTnLst>
                                </p:cTn>
                              </p:par>
                            </p:childTnLst>
                          </p:cTn>
                        </p:par>
                        <p:par>
                          <p:cTn id="77" fill="hold">
                            <p:stCondLst>
                              <p:cond delay="2501"/>
                            </p:stCondLst>
                            <p:childTnLst>
                              <p:par>
                                <p:cTn id="78" presetID="10" presetClass="exit" presetSubtype="0" fill="hold" nodeType="afterEffect">
                                  <p:stCondLst>
                                    <p:cond delay="0"/>
                                  </p:stCondLst>
                                  <p:childTnLst>
                                    <p:animEffect transition="out" filter="fade">
                                      <p:cBhvr>
                                        <p:cTn id="79" dur="500"/>
                                        <p:tgtEl>
                                          <p:spTgt spid="35"/>
                                        </p:tgtEl>
                                      </p:cBhvr>
                                    </p:animEffect>
                                    <p:set>
                                      <p:cBhvr>
                                        <p:cTn id="80" dur="1" fill="hold">
                                          <p:stCondLst>
                                            <p:cond delay="500"/>
                                          </p:stCondLst>
                                        </p:cTn>
                                        <p:tgtEl>
                                          <p:spTgt spid="35"/>
                                        </p:tgtEl>
                                        <p:attrNameLst>
                                          <p:attrName>style.visibility</p:attrName>
                                        </p:attrNameLst>
                                      </p:cBhvr>
                                      <p:to>
                                        <p:strVal val="hidden"/>
                                      </p:to>
                                    </p:set>
                                  </p:childTnLst>
                                </p:cTn>
                              </p:par>
                              <p:par>
                                <p:cTn id="81" presetID="10" presetClass="exit" presetSubtype="0" fill="hold" nodeType="withEffect">
                                  <p:stCondLst>
                                    <p:cond delay="0"/>
                                  </p:stCondLst>
                                  <p:childTnLst>
                                    <p:animEffect transition="out" filter="fade">
                                      <p:cBhvr>
                                        <p:cTn id="82" dur="500"/>
                                        <p:tgtEl>
                                          <p:spTgt spid="33"/>
                                        </p:tgtEl>
                                      </p:cBhvr>
                                    </p:animEffect>
                                    <p:set>
                                      <p:cBhvr>
                                        <p:cTn id="83" dur="1" fill="hold">
                                          <p:stCondLst>
                                            <p:cond delay="499"/>
                                          </p:stCondLst>
                                        </p:cTn>
                                        <p:tgtEl>
                                          <p:spTgt spid="33"/>
                                        </p:tgtEl>
                                        <p:attrNameLst>
                                          <p:attrName>style.visibility</p:attrName>
                                        </p:attrNameLst>
                                      </p:cBhvr>
                                      <p:to>
                                        <p:strVal val="hidden"/>
                                      </p:to>
                                    </p:set>
                                  </p:childTnLst>
                                </p:cTn>
                              </p:par>
                              <p:par>
                                <p:cTn id="84" presetID="10" presetClass="exit" presetSubtype="0" fill="hold" nodeType="withEffect">
                                  <p:stCondLst>
                                    <p:cond delay="0"/>
                                  </p:stCondLst>
                                  <p:childTnLst>
                                    <p:animEffect transition="out" filter="fade">
                                      <p:cBhvr>
                                        <p:cTn id="85" dur="500"/>
                                        <p:tgtEl>
                                          <p:spTgt spid="35"/>
                                        </p:tgtEl>
                                      </p:cBhvr>
                                    </p:animEffect>
                                    <p:set>
                                      <p:cBhvr>
                                        <p:cTn id="86" dur="1" fill="hold">
                                          <p:stCondLst>
                                            <p:cond delay="499"/>
                                          </p:stCondLst>
                                        </p:cTn>
                                        <p:tgtEl>
                                          <p:spTgt spid="35"/>
                                        </p:tgtEl>
                                        <p:attrNameLst>
                                          <p:attrName>style.visibility</p:attrName>
                                        </p:attrNameLst>
                                      </p:cBhvr>
                                      <p:to>
                                        <p:strVal val="hidden"/>
                                      </p:to>
                                    </p:set>
                                  </p:childTnLst>
                                </p:cTn>
                              </p:par>
                              <p:par>
                                <p:cTn id="87" presetID="10" presetClass="entr" presetSubtype="0" fill="hold" nodeType="withEffect">
                                  <p:stCondLst>
                                    <p:cond delay="0"/>
                                  </p:stCondLst>
                                  <p:childTnLst>
                                    <p:set>
                                      <p:cBhvr>
                                        <p:cTn id="88" dur="1" fill="hold">
                                          <p:stCondLst>
                                            <p:cond delay="0"/>
                                          </p:stCondLst>
                                        </p:cTn>
                                        <p:tgtEl>
                                          <p:spTgt spid="36"/>
                                        </p:tgtEl>
                                        <p:attrNameLst>
                                          <p:attrName>style.visibility</p:attrName>
                                        </p:attrNameLst>
                                      </p:cBhvr>
                                      <p:to>
                                        <p:strVal val="visible"/>
                                      </p:to>
                                    </p:set>
                                    <p:animEffect transition="in" filter="fade">
                                      <p:cBhvr>
                                        <p:cTn id="89" dur="500"/>
                                        <p:tgtEl>
                                          <p:spTgt spid="36"/>
                                        </p:tgtEl>
                                      </p:cBhvr>
                                    </p:animEffect>
                                  </p:childTnLst>
                                </p:cTn>
                              </p:par>
                            </p:childTnLst>
                          </p:cTn>
                        </p:par>
                        <p:par>
                          <p:cTn id="90" fill="hold">
                            <p:stCondLst>
                              <p:cond delay="3002"/>
                            </p:stCondLst>
                            <p:childTnLst>
                              <p:par>
                                <p:cTn id="91" presetID="10" presetClass="entr" presetSubtype="0" fill="hold" nodeType="afterEffect">
                                  <p:stCondLst>
                                    <p:cond delay="0"/>
                                  </p:stCondLst>
                                  <p:childTnLst>
                                    <p:set>
                                      <p:cBhvr>
                                        <p:cTn id="92" dur="1" fill="hold">
                                          <p:stCondLst>
                                            <p:cond delay="0"/>
                                          </p:stCondLst>
                                        </p:cTn>
                                        <p:tgtEl>
                                          <p:spTgt spid="37"/>
                                        </p:tgtEl>
                                        <p:attrNameLst>
                                          <p:attrName>style.visibility</p:attrName>
                                        </p:attrNameLst>
                                      </p:cBhvr>
                                      <p:to>
                                        <p:strVal val="visible"/>
                                      </p:to>
                                    </p:set>
                                    <p:animEffect transition="in" filter="fade">
                                      <p:cBhvr>
                                        <p:cTn id="93" dur="500"/>
                                        <p:tgtEl>
                                          <p:spTgt spid="37"/>
                                        </p:tgtEl>
                                      </p:cBhvr>
                                    </p:animEffect>
                                  </p:childTnLst>
                                </p:cTn>
                              </p:par>
                              <p:par>
                                <p:cTn id="94" presetID="10" presetClass="entr" presetSubtype="0" fill="hold" nodeType="withEffect">
                                  <p:stCondLst>
                                    <p:cond delay="0"/>
                                  </p:stCondLst>
                                  <p:childTnLst>
                                    <p:set>
                                      <p:cBhvr>
                                        <p:cTn id="95" dur="1" fill="hold">
                                          <p:stCondLst>
                                            <p:cond delay="0"/>
                                          </p:stCondLst>
                                        </p:cTn>
                                        <p:tgtEl>
                                          <p:spTgt spid="9"/>
                                        </p:tgtEl>
                                        <p:attrNameLst>
                                          <p:attrName>style.visibility</p:attrName>
                                        </p:attrNameLst>
                                      </p:cBhvr>
                                      <p:to>
                                        <p:strVal val="visible"/>
                                      </p:to>
                                    </p:set>
                                    <p:animEffect transition="in" filter="fade">
                                      <p:cBhvr>
                                        <p:cTn id="96" dur="500"/>
                                        <p:tgtEl>
                                          <p:spTgt spid="9"/>
                                        </p:tgtEl>
                                      </p:cBhvr>
                                    </p:animEffect>
                                  </p:childTnLst>
                                </p:cTn>
                              </p:par>
                            </p:childTnLst>
                          </p:cTn>
                        </p:par>
                        <p:par>
                          <p:cTn id="97" fill="hold">
                            <p:stCondLst>
                              <p:cond delay="3502"/>
                            </p:stCondLst>
                            <p:childTnLst>
                              <p:par>
                                <p:cTn id="98" presetID="63" presetClass="path" presetSubtype="0" accel="50000" decel="50000" fill="hold" nodeType="afterEffect">
                                  <p:stCondLst>
                                    <p:cond delay="0"/>
                                  </p:stCondLst>
                                  <p:childTnLst>
                                    <p:animMotion origin="layout" path="M 2.91667E-6 -4.81481E-6 L 0.47669 0.03241 " pathEditMode="relative" rAng="0" ptsTypes="AA">
                                      <p:cBhvr>
                                        <p:cTn id="99" dur="2000" fill="hold"/>
                                        <p:tgtEl>
                                          <p:spTgt spid="37"/>
                                        </p:tgtEl>
                                        <p:attrNameLst>
                                          <p:attrName>ppt_x</p:attrName>
                                          <p:attrName>ppt_y</p:attrName>
                                        </p:attrNameLst>
                                      </p:cBhvr>
                                      <p:rCtr x="23828" y="1620"/>
                                    </p:animMotion>
                                  </p:childTnLst>
                                </p:cTn>
                              </p:par>
                              <p:par>
                                <p:cTn id="100" presetID="63" presetClass="path" presetSubtype="0" accel="50000" decel="50000" fill="hold" nodeType="withEffect">
                                  <p:stCondLst>
                                    <p:cond delay="0"/>
                                  </p:stCondLst>
                                  <p:childTnLst>
                                    <p:animMotion origin="layout" path="M -3.33333E-6 -1.48148E-6 L 0.49662 0.0294 " pathEditMode="relative" rAng="0" ptsTypes="AA">
                                      <p:cBhvr>
                                        <p:cTn id="101" dur="2000" fill="hold"/>
                                        <p:tgtEl>
                                          <p:spTgt spid="9"/>
                                        </p:tgtEl>
                                        <p:attrNameLst>
                                          <p:attrName>ppt_x</p:attrName>
                                          <p:attrName>ppt_y</p:attrName>
                                        </p:attrNameLst>
                                      </p:cBhvr>
                                      <p:rCtr x="24831" y="1458"/>
                                    </p:animMotion>
                                  </p:childTnLst>
                                </p:cTn>
                              </p:par>
                            </p:childTnLst>
                          </p:cTn>
                        </p:par>
                        <p:par>
                          <p:cTn id="102" fill="hold">
                            <p:stCondLst>
                              <p:cond delay="5502"/>
                            </p:stCondLst>
                            <p:childTnLst>
                              <p:par>
                                <p:cTn id="103" presetID="10" presetClass="exit" presetSubtype="0" fill="hold" nodeType="afterEffect">
                                  <p:stCondLst>
                                    <p:cond delay="0"/>
                                  </p:stCondLst>
                                  <p:childTnLst>
                                    <p:animEffect transition="out" filter="fade">
                                      <p:cBhvr>
                                        <p:cTn id="104" dur="500"/>
                                        <p:tgtEl>
                                          <p:spTgt spid="37"/>
                                        </p:tgtEl>
                                      </p:cBhvr>
                                    </p:animEffect>
                                    <p:set>
                                      <p:cBhvr>
                                        <p:cTn id="105" dur="1" fill="hold">
                                          <p:stCondLst>
                                            <p:cond delay="499"/>
                                          </p:stCondLst>
                                        </p:cTn>
                                        <p:tgtEl>
                                          <p:spTgt spid="37"/>
                                        </p:tgtEl>
                                        <p:attrNameLst>
                                          <p:attrName>style.visibility</p:attrName>
                                        </p:attrNameLst>
                                      </p:cBhvr>
                                      <p:to>
                                        <p:strVal val="hidden"/>
                                      </p:to>
                                    </p:set>
                                  </p:childTnLst>
                                </p:cTn>
                              </p:par>
                              <p:par>
                                <p:cTn id="106" presetID="10" presetClass="exit" presetSubtype="0" fill="hold" nodeType="withEffect">
                                  <p:stCondLst>
                                    <p:cond delay="0"/>
                                  </p:stCondLst>
                                  <p:childTnLst>
                                    <p:animEffect transition="out" filter="fade">
                                      <p:cBhvr>
                                        <p:cTn id="107" dur="500"/>
                                        <p:tgtEl>
                                          <p:spTgt spid="9"/>
                                        </p:tgtEl>
                                      </p:cBhvr>
                                    </p:animEffect>
                                    <p:set>
                                      <p:cBhvr>
                                        <p:cTn id="108" dur="1" fill="hold">
                                          <p:stCondLst>
                                            <p:cond delay="499"/>
                                          </p:stCondLst>
                                        </p:cTn>
                                        <p:tgtEl>
                                          <p:spTgt spid="9"/>
                                        </p:tgtEl>
                                        <p:attrNameLst>
                                          <p:attrName>style.visibility</p:attrName>
                                        </p:attrNameLst>
                                      </p:cBhvr>
                                      <p:to>
                                        <p:strVal val="hidden"/>
                                      </p:to>
                                    </p:set>
                                  </p:childTnLst>
                                </p:cTn>
                              </p:par>
                            </p:childTnLst>
                          </p:cTn>
                        </p:par>
                        <p:par>
                          <p:cTn id="109" fill="hold">
                            <p:stCondLst>
                              <p:cond delay="6002"/>
                            </p:stCondLst>
                            <p:childTnLst>
                              <p:par>
                                <p:cTn id="110" presetID="10" presetClass="exit" presetSubtype="0" fill="hold" nodeType="afterEffect">
                                  <p:stCondLst>
                                    <p:cond delay="0"/>
                                  </p:stCondLst>
                                  <p:childTnLst>
                                    <p:animEffect transition="out" filter="fade">
                                      <p:cBhvr>
                                        <p:cTn id="111" dur="500"/>
                                        <p:tgtEl>
                                          <p:spTgt spid="36"/>
                                        </p:tgtEl>
                                      </p:cBhvr>
                                    </p:animEffect>
                                    <p:set>
                                      <p:cBhvr>
                                        <p:cTn id="112" dur="1" fill="hold">
                                          <p:stCondLst>
                                            <p:cond delay="500"/>
                                          </p:stCondLst>
                                        </p:cTn>
                                        <p:tgtEl>
                                          <p:spTgt spid="36"/>
                                        </p:tgtEl>
                                        <p:attrNameLst>
                                          <p:attrName>style.visibility</p:attrName>
                                        </p:attrNameLst>
                                      </p:cBhvr>
                                      <p:to>
                                        <p:strVal val="hidden"/>
                                      </p:to>
                                    </p:set>
                                  </p:childTnLst>
                                </p:cTn>
                              </p:par>
                            </p:childTnLst>
                          </p:cTn>
                        </p:par>
                      </p:childTnLst>
                    </p:cTn>
                  </p:par>
                </p:childTnLst>
              </p:cTn>
              <p:nextCondLst>
                <p:cond evt="onClick" delay="0">
                  <p:tgtEl>
                    <p:spTgt spid="1864"/>
                  </p:tgtEl>
                </p:cond>
              </p:nextCondLst>
            </p:seq>
            <p:seq concurrent="1" nextAc="seek">
              <p:cTn id="113" restart="whenNotActive" fill="hold" evtFilter="cancelBubble" nodeType="interactiveSeq">
                <p:stCondLst>
                  <p:cond evt="onClick" delay="0">
                    <p:tgtEl>
                      <p:spTgt spid="1868"/>
                    </p:tgtEl>
                  </p:cond>
                </p:stCondLst>
                <p:endSync evt="end" delay="0">
                  <p:rtn val="all"/>
                </p:endSync>
                <p:childTnLst>
                  <p:par>
                    <p:cTn id="114" fill="hold">
                      <p:stCondLst>
                        <p:cond delay="0"/>
                      </p:stCondLst>
                      <p:childTnLst>
                        <p:par>
                          <p:cTn id="115" fill="hold">
                            <p:stCondLst>
                              <p:cond delay="0"/>
                            </p:stCondLst>
                            <p:childTnLst>
                              <p:par>
                                <p:cTn id="116" presetID="10" presetClass="exit" presetSubtype="0" fill="hold" grpId="0" nodeType="clickEffect">
                                  <p:stCondLst>
                                    <p:cond delay="0"/>
                                  </p:stCondLst>
                                  <p:childTnLst>
                                    <p:animEffect transition="out" filter="fade">
                                      <p:cBhvr>
                                        <p:cTn id="117" dur="500"/>
                                        <p:tgtEl>
                                          <p:spTgt spid="1868"/>
                                        </p:tgtEl>
                                      </p:cBhvr>
                                    </p:animEffect>
                                    <p:set>
                                      <p:cBhvr>
                                        <p:cTn id="118" dur="1" fill="hold">
                                          <p:stCondLst>
                                            <p:cond delay="499"/>
                                          </p:stCondLst>
                                        </p:cTn>
                                        <p:tgtEl>
                                          <p:spTgt spid="1868"/>
                                        </p:tgtEl>
                                        <p:attrNameLst>
                                          <p:attrName>style.visibility</p:attrName>
                                        </p:attrNameLst>
                                      </p:cBhvr>
                                      <p:to>
                                        <p:strVal val="hidden"/>
                                      </p:to>
                                    </p:set>
                                  </p:childTnLst>
                                </p:cTn>
                              </p:par>
                            </p:childTnLst>
                          </p:cTn>
                        </p:par>
                        <p:par>
                          <p:cTn id="119" fill="hold">
                            <p:stCondLst>
                              <p:cond delay="500"/>
                            </p:stCondLst>
                            <p:childTnLst>
                              <p:par>
                                <p:cTn id="120" presetID="10" presetClass="exit" presetSubtype="0" fill="hold" nodeType="afterEffect">
                                  <p:stCondLst>
                                    <p:cond delay="0"/>
                                  </p:stCondLst>
                                  <p:childTnLst>
                                    <p:animEffect transition="out" filter="fade">
                                      <p:cBhvr>
                                        <p:cTn id="121" dur="500"/>
                                        <p:tgtEl>
                                          <p:spTgt spid="1857"/>
                                        </p:tgtEl>
                                      </p:cBhvr>
                                    </p:animEffect>
                                    <p:set>
                                      <p:cBhvr>
                                        <p:cTn id="122" dur="1" fill="hold">
                                          <p:stCondLst>
                                            <p:cond delay="499"/>
                                          </p:stCondLst>
                                        </p:cTn>
                                        <p:tgtEl>
                                          <p:spTgt spid="1857"/>
                                        </p:tgtEl>
                                        <p:attrNameLst>
                                          <p:attrName>style.visibility</p:attrName>
                                        </p:attrNameLst>
                                      </p:cBhvr>
                                      <p:to>
                                        <p:strVal val="hidden"/>
                                      </p:to>
                                    </p:set>
                                  </p:childTnLst>
                                </p:cTn>
                              </p:par>
                            </p:childTnLst>
                          </p:cTn>
                        </p:par>
                        <p:par>
                          <p:cTn id="123" fill="hold">
                            <p:stCondLst>
                              <p:cond delay="1000"/>
                            </p:stCondLst>
                            <p:childTnLst>
                              <p:par>
                                <p:cTn id="124" presetID="23" presetClass="entr" presetSubtype="16" fill="hold" nodeType="afterEffect">
                                  <p:stCondLst>
                                    <p:cond delay="0"/>
                                  </p:stCondLst>
                                  <p:childTnLst>
                                    <p:set>
                                      <p:cBhvr>
                                        <p:cTn id="125" dur="1" fill="hold">
                                          <p:stCondLst>
                                            <p:cond delay="0"/>
                                          </p:stCondLst>
                                        </p:cTn>
                                        <p:tgtEl>
                                          <p:spTgt spid="44"/>
                                        </p:tgtEl>
                                        <p:attrNameLst>
                                          <p:attrName>style.visibility</p:attrName>
                                        </p:attrNameLst>
                                      </p:cBhvr>
                                      <p:to>
                                        <p:strVal val="visible"/>
                                      </p:to>
                                    </p:set>
                                    <p:anim calcmode="lin" valueType="num">
                                      <p:cBhvr additive="base">
                                        <p:cTn id="126" dur="1000"/>
                                        <p:tgtEl>
                                          <p:spTgt spid="44"/>
                                        </p:tgtEl>
                                        <p:attrNameLst>
                                          <p:attrName>ppt_w</p:attrName>
                                        </p:attrNameLst>
                                      </p:cBhvr>
                                      <p:tavLst>
                                        <p:tav tm="0">
                                          <p:val>
                                            <p:strVal val="0"/>
                                          </p:val>
                                        </p:tav>
                                        <p:tav tm="100000">
                                          <p:val>
                                            <p:strVal val="#ppt_w"/>
                                          </p:val>
                                        </p:tav>
                                      </p:tavLst>
                                    </p:anim>
                                    <p:anim calcmode="lin" valueType="num">
                                      <p:cBhvr additive="base">
                                        <p:cTn id="127" dur="1000"/>
                                        <p:tgtEl>
                                          <p:spTgt spid="44"/>
                                        </p:tgtEl>
                                        <p:attrNameLst>
                                          <p:attrName>ppt_h</p:attrName>
                                        </p:attrNameLst>
                                      </p:cBhvr>
                                      <p:tavLst>
                                        <p:tav tm="0">
                                          <p:val>
                                            <p:strVal val="0"/>
                                          </p:val>
                                        </p:tav>
                                        <p:tav tm="100000">
                                          <p:val>
                                            <p:strVal val="#ppt_h"/>
                                          </p:val>
                                        </p:tav>
                                      </p:tavLst>
                                    </p:anim>
                                  </p:childTnLst>
                                </p:cTn>
                              </p:par>
                            </p:childTnLst>
                          </p:cTn>
                        </p:par>
                        <p:par>
                          <p:cTn id="128" fill="hold">
                            <p:stCondLst>
                              <p:cond delay="2000"/>
                            </p:stCondLst>
                            <p:childTnLst>
                              <p:par>
                                <p:cTn id="129" presetID="10" presetClass="entr" presetSubtype="0" fill="hold" nodeType="afterEffect">
                                  <p:stCondLst>
                                    <p:cond delay="0"/>
                                  </p:stCondLst>
                                  <p:childTnLst>
                                    <p:set>
                                      <p:cBhvr>
                                        <p:cTn id="130" dur="1" fill="hold">
                                          <p:stCondLst>
                                            <p:cond delay="0"/>
                                          </p:stCondLst>
                                        </p:cTn>
                                        <p:tgtEl>
                                          <p:spTgt spid="43"/>
                                        </p:tgtEl>
                                        <p:attrNameLst>
                                          <p:attrName>style.visibility</p:attrName>
                                        </p:attrNameLst>
                                      </p:cBhvr>
                                      <p:to>
                                        <p:strVal val="visible"/>
                                      </p:to>
                                    </p:set>
                                    <p:animEffect transition="in" filter="fade">
                                      <p:cBhvr>
                                        <p:cTn id="131" dur="500"/>
                                        <p:tgtEl>
                                          <p:spTgt spid="43"/>
                                        </p:tgtEl>
                                      </p:cBhvr>
                                    </p:animEffect>
                                  </p:childTnLst>
                                </p:cTn>
                              </p:par>
                            </p:childTnLst>
                          </p:cTn>
                        </p:par>
                        <p:par>
                          <p:cTn id="132" fill="hold">
                            <p:stCondLst>
                              <p:cond delay="2500"/>
                            </p:stCondLst>
                            <p:childTnLst>
                              <p:par>
                                <p:cTn id="133" presetID="10" presetClass="exit" presetSubtype="0" fill="hold" nodeType="afterEffect">
                                  <p:stCondLst>
                                    <p:cond delay="0"/>
                                  </p:stCondLst>
                                  <p:childTnLst>
                                    <p:animEffect transition="out" filter="fade">
                                      <p:cBhvr>
                                        <p:cTn id="134" dur="500"/>
                                        <p:tgtEl>
                                          <p:spTgt spid="43"/>
                                        </p:tgtEl>
                                      </p:cBhvr>
                                    </p:animEffect>
                                    <p:set>
                                      <p:cBhvr>
                                        <p:cTn id="135" dur="1" fill="hold">
                                          <p:stCondLst>
                                            <p:cond delay="500"/>
                                          </p:stCondLst>
                                        </p:cTn>
                                        <p:tgtEl>
                                          <p:spTgt spid="43"/>
                                        </p:tgtEl>
                                        <p:attrNameLst>
                                          <p:attrName>style.visibility</p:attrName>
                                        </p:attrNameLst>
                                      </p:cBhvr>
                                      <p:to>
                                        <p:strVal val="hidden"/>
                                      </p:to>
                                    </p:set>
                                  </p:childTnLst>
                                </p:cTn>
                              </p:par>
                              <p:par>
                                <p:cTn id="136" presetID="10" presetClass="exit" presetSubtype="0" fill="hold" nodeType="withEffect">
                                  <p:stCondLst>
                                    <p:cond delay="0"/>
                                  </p:stCondLst>
                                  <p:childTnLst>
                                    <p:animEffect transition="out" filter="fade">
                                      <p:cBhvr>
                                        <p:cTn id="137" dur="500"/>
                                        <p:tgtEl>
                                          <p:spTgt spid="44"/>
                                        </p:tgtEl>
                                      </p:cBhvr>
                                    </p:animEffect>
                                    <p:set>
                                      <p:cBhvr>
                                        <p:cTn id="138" dur="1" fill="hold">
                                          <p:stCondLst>
                                            <p:cond delay="499"/>
                                          </p:stCondLst>
                                        </p:cTn>
                                        <p:tgtEl>
                                          <p:spTgt spid="44"/>
                                        </p:tgtEl>
                                        <p:attrNameLst>
                                          <p:attrName>style.visibility</p:attrName>
                                        </p:attrNameLst>
                                      </p:cBhvr>
                                      <p:to>
                                        <p:strVal val="hidden"/>
                                      </p:to>
                                    </p:set>
                                  </p:childTnLst>
                                </p:cTn>
                              </p:par>
                            </p:childTnLst>
                          </p:cTn>
                        </p:par>
                        <p:par>
                          <p:cTn id="139" fill="hold">
                            <p:stCondLst>
                              <p:cond delay="3001"/>
                            </p:stCondLst>
                            <p:childTnLst>
                              <p:par>
                                <p:cTn id="140" presetID="10" presetClass="entr" presetSubtype="0" fill="hold" nodeType="afterEffect">
                                  <p:stCondLst>
                                    <p:cond delay="0"/>
                                  </p:stCondLst>
                                  <p:childTnLst>
                                    <p:set>
                                      <p:cBhvr>
                                        <p:cTn id="141" dur="1" fill="hold">
                                          <p:stCondLst>
                                            <p:cond delay="0"/>
                                          </p:stCondLst>
                                        </p:cTn>
                                        <p:tgtEl>
                                          <p:spTgt spid="45"/>
                                        </p:tgtEl>
                                        <p:attrNameLst>
                                          <p:attrName>style.visibility</p:attrName>
                                        </p:attrNameLst>
                                      </p:cBhvr>
                                      <p:to>
                                        <p:strVal val="visible"/>
                                      </p:to>
                                    </p:set>
                                    <p:animEffect transition="in" filter="fade">
                                      <p:cBhvr>
                                        <p:cTn id="142" dur="2000"/>
                                        <p:tgtEl>
                                          <p:spTgt spid="45"/>
                                        </p:tgtEl>
                                      </p:cBhvr>
                                    </p:animEffect>
                                  </p:childTnLst>
                                </p:cTn>
                              </p:par>
                              <p:par>
                                <p:cTn id="143" presetID="10" presetClass="entr" presetSubtype="0" fill="hold" nodeType="withEffect">
                                  <p:stCondLst>
                                    <p:cond delay="0"/>
                                  </p:stCondLst>
                                  <p:childTnLst>
                                    <p:set>
                                      <p:cBhvr>
                                        <p:cTn id="144" dur="1" fill="hold">
                                          <p:stCondLst>
                                            <p:cond delay="0"/>
                                          </p:stCondLst>
                                        </p:cTn>
                                        <p:tgtEl>
                                          <p:spTgt spid="42"/>
                                        </p:tgtEl>
                                        <p:attrNameLst>
                                          <p:attrName>style.visibility</p:attrName>
                                        </p:attrNameLst>
                                      </p:cBhvr>
                                      <p:to>
                                        <p:strVal val="visible"/>
                                      </p:to>
                                    </p:set>
                                    <p:animEffect transition="in" filter="fade">
                                      <p:cBhvr>
                                        <p:cTn id="145" dur="500"/>
                                        <p:tgtEl>
                                          <p:spTgt spid="42"/>
                                        </p:tgtEl>
                                      </p:cBhvr>
                                    </p:animEffect>
                                  </p:childTnLst>
                                </p:cTn>
                              </p:par>
                              <p:par>
                                <p:cTn id="146" presetID="23" presetClass="entr" presetSubtype="16" fill="hold" nodeType="withEffect">
                                  <p:stCondLst>
                                    <p:cond delay="0"/>
                                  </p:stCondLst>
                                  <p:childTnLst>
                                    <p:set>
                                      <p:cBhvr>
                                        <p:cTn id="147" dur="1" fill="hold">
                                          <p:stCondLst>
                                            <p:cond delay="0"/>
                                          </p:stCondLst>
                                        </p:cTn>
                                        <p:tgtEl>
                                          <p:spTgt spid="46"/>
                                        </p:tgtEl>
                                        <p:attrNameLst>
                                          <p:attrName>style.visibility</p:attrName>
                                        </p:attrNameLst>
                                      </p:cBhvr>
                                      <p:to>
                                        <p:strVal val="visible"/>
                                      </p:to>
                                    </p:set>
                                    <p:anim calcmode="lin" valueType="num">
                                      <p:cBhvr additive="base">
                                        <p:cTn id="148" dur="1000"/>
                                        <p:tgtEl>
                                          <p:spTgt spid="46"/>
                                        </p:tgtEl>
                                        <p:attrNameLst>
                                          <p:attrName>ppt_w</p:attrName>
                                        </p:attrNameLst>
                                      </p:cBhvr>
                                      <p:tavLst>
                                        <p:tav tm="0">
                                          <p:val>
                                            <p:strVal val="0"/>
                                          </p:val>
                                        </p:tav>
                                        <p:tav tm="100000">
                                          <p:val>
                                            <p:strVal val="#ppt_w"/>
                                          </p:val>
                                        </p:tav>
                                      </p:tavLst>
                                    </p:anim>
                                    <p:anim calcmode="lin" valueType="num">
                                      <p:cBhvr additive="base">
                                        <p:cTn id="149" dur="1000"/>
                                        <p:tgtEl>
                                          <p:spTgt spid="46"/>
                                        </p:tgtEl>
                                        <p:attrNameLst>
                                          <p:attrName>ppt_h</p:attrName>
                                        </p:attrNameLst>
                                      </p:cBhvr>
                                      <p:tavLst>
                                        <p:tav tm="0">
                                          <p:val>
                                            <p:strVal val="0"/>
                                          </p:val>
                                        </p:tav>
                                        <p:tav tm="100000">
                                          <p:val>
                                            <p:strVal val="#ppt_h"/>
                                          </p:val>
                                        </p:tav>
                                      </p:tavLst>
                                    </p:anim>
                                  </p:childTnLst>
                                </p:cTn>
                              </p:par>
                            </p:childTnLst>
                          </p:cTn>
                        </p:par>
                        <p:par>
                          <p:cTn id="150" fill="hold">
                            <p:stCondLst>
                              <p:cond delay="5001"/>
                            </p:stCondLst>
                            <p:childTnLst>
                              <p:par>
                                <p:cTn id="151" presetID="2" presetClass="exit" presetSubtype="2" fill="hold" nodeType="afterEffect">
                                  <p:stCondLst>
                                    <p:cond delay="0"/>
                                  </p:stCondLst>
                                  <p:childTnLst>
                                    <p:anim calcmode="lin" valueType="num">
                                      <p:cBhvr additive="base">
                                        <p:cTn id="152" dur="500"/>
                                        <p:tgtEl>
                                          <p:spTgt spid="44"/>
                                        </p:tgtEl>
                                        <p:attrNameLst>
                                          <p:attrName>ppt_x</p:attrName>
                                        </p:attrNameLst>
                                      </p:cBhvr>
                                      <p:tavLst>
                                        <p:tav tm="0">
                                          <p:val>
                                            <p:strVal val="ppt_x"/>
                                          </p:val>
                                        </p:tav>
                                        <p:tav tm="100000">
                                          <p:val>
                                            <p:strVal val="1+ppt_w/2"/>
                                          </p:val>
                                        </p:tav>
                                      </p:tavLst>
                                    </p:anim>
                                    <p:anim calcmode="lin" valueType="num">
                                      <p:cBhvr additive="base">
                                        <p:cTn id="153" dur="500"/>
                                        <p:tgtEl>
                                          <p:spTgt spid="44"/>
                                        </p:tgtEl>
                                        <p:attrNameLst>
                                          <p:attrName>ppt_y</p:attrName>
                                        </p:attrNameLst>
                                      </p:cBhvr>
                                      <p:tavLst>
                                        <p:tav tm="0">
                                          <p:val>
                                            <p:strVal val="ppt_y"/>
                                          </p:val>
                                        </p:tav>
                                        <p:tav tm="100000">
                                          <p:val>
                                            <p:strVal val="ppt_y"/>
                                          </p:val>
                                        </p:tav>
                                      </p:tavLst>
                                    </p:anim>
                                    <p:set>
                                      <p:cBhvr>
                                        <p:cTn id="154" dur="1" fill="hold">
                                          <p:stCondLst>
                                            <p:cond delay="499"/>
                                          </p:stCondLst>
                                        </p:cTn>
                                        <p:tgtEl>
                                          <p:spTgt spid="44"/>
                                        </p:tgtEl>
                                        <p:attrNameLst>
                                          <p:attrName>style.visibility</p:attrName>
                                        </p:attrNameLst>
                                      </p:cBhvr>
                                      <p:to>
                                        <p:strVal val="hidden"/>
                                      </p:to>
                                    </p:set>
                                  </p:childTnLst>
                                </p:cTn>
                              </p:par>
                              <p:par>
                                <p:cTn id="155" presetID="63" presetClass="path" presetSubtype="0" accel="50000" decel="50000" fill="hold" nodeType="withEffect">
                                  <p:stCondLst>
                                    <p:cond delay="0"/>
                                  </p:stCondLst>
                                  <p:childTnLst>
                                    <p:animMotion origin="layout" path="M 1.04167E-6 -1.11111E-6 L 0.65247 0.02408 " pathEditMode="relative" rAng="0" ptsTypes="AA">
                                      <p:cBhvr>
                                        <p:cTn id="156" dur="2000" fill="hold"/>
                                        <p:tgtEl>
                                          <p:spTgt spid="45"/>
                                        </p:tgtEl>
                                        <p:attrNameLst>
                                          <p:attrName>ppt_x</p:attrName>
                                          <p:attrName>ppt_y</p:attrName>
                                        </p:attrNameLst>
                                      </p:cBhvr>
                                      <p:rCtr x="32617" y="1204"/>
                                    </p:animMotion>
                                  </p:childTnLst>
                                </p:cTn>
                              </p:par>
                              <p:par>
                                <p:cTn id="157" presetID="63" presetClass="path" presetSubtype="0" accel="50000" decel="50000" fill="hold" nodeType="withEffect">
                                  <p:stCondLst>
                                    <p:cond delay="0"/>
                                  </p:stCondLst>
                                  <p:childTnLst>
                                    <p:animMotion origin="layout" path="M -2.91667E-6 -4.81481E-6 L 0.6306 0.03288 " pathEditMode="relative" rAng="0" ptsTypes="AA">
                                      <p:cBhvr>
                                        <p:cTn id="158" dur="2000" fill="hold"/>
                                        <p:tgtEl>
                                          <p:spTgt spid="46"/>
                                        </p:tgtEl>
                                        <p:attrNameLst>
                                          <p:attrName>ppt_x</p:attrName>
                                          <p:attrName>ppt_y</p:attrName>
                                        </p:attrNameLst>
                                      </p:cBhvr>
                                      <p:rCtr x="31523" y="1644"/>
                                    </p:animMotion>
                                  </p:childTnLst>
                                </p:cTn>
                              </p:par>
                            </p:childTnLst>
                          </p:cTn>
                        </p:par>
                        <p:par>
                          <p:cTn id="159" fill="hold">
                            <p:stCondLst>
                              <p:cond delay="7001"/>
                            </p:stCondLst>
                            <p:childTnLst>
                              <p:par>
                                <p:cTn id="160" presetID="10" presetClass="exit" presetSubtype="0" fill="hold" nodeType="afterEffect">
                                  <p:stCondLst>
                                    <p:cond delay="0"/>
                                  </p:stCondLst>
                                  <p:childTnLst>
                                    <p:animEffect transition="out" filter="fade">
                                      <p:cBhvr>
                                        <p:cTn id="161" dur="500"/>
                                        <p:tgtEl>
                                          <p:spTgt spid="45"/>
                                        </p:tgtEl>
                                      </p:cBhvr>
                                    </p:animEffect>
                                    <p:set>
                                      <p:cBhvr>
                                        <p:cTn id="162" dur="1" fill="hold">
                                          <p:stCondLst>
                                            <p:cond delay="499"/>
                                          </p:stCondLst>
                                        </p:cTn>
                                        <p:tgtEl>
                                          <p:spTgt spid="45"/>
                                        </p:tgtEl>
                                        <p:attrNameLst>
                                          <p:attrName>style.visibility</p:attrName>
                                        </p:attrNameLst>
                                      </p:cBhvr>
                                      <p:to>
                                        <p:strVal val="hidden"/>
                                      </p:to>
                                    </p:set>
                                  </p:childTnLst>
                                </p:cTn>
                              </p:par>
                              <p:par>
                                <p:cTn id="163" presetID="10" presetClass="exit" presetSubtype="0" fill="hold" nodeType="withEffect">
                                  <p:stCondLst>
                                    <p:cond delay="0"/>
                                  </p:stCondLst>
                                  <p:childTnLst>
                                    <p:animEffect transition="out" filter="fade">
                                      <p:cBhvr>
                                        <p:cTn id="164" dur="500"/>
                                        <p:tgtEl>
                                          <p:spTgt spid="46"/>
                                        </p:tgtEl>
                                      </p:cBhvr>
                                    </p:animEffect>
                                    <p:set>
                                      <p:cBhvr>
                                        <p:cTn id="165" dur="1" fill="hold">
                                          <p:stCondLst>
                                            <p:cond delay="499"/>
                                          </p:stCondLst>
                                        </p:cTn>
                                        <p:tgtEl>
                                          <p:spTgt spid="46"/>
                                        </p:tgtEl>
                                        <p:attrNameLst>
                                          <p:attrName>style.visibility</p:attrName>
                                        </p:attrNameLst>
                                      </p:cBhvr>
                                      <p:to>
                                        <p:strVal val="hidden"/>
                                      </p:to>
                                    </p:set>
                                  </p:childTnLst>
                                </p:cTn>
                              </p:par>
                            </p:childTnLst>
                          </p:cTn>
                        </p:par>
                        <p:par>
                          <p:cTn id="166" fill="hold">
                            <p:stCondLst>
                              <p:cond delay="7501"/>
                            </p:stCondLst>
                            <p:childTnLst>
                              <p:par>
                                <p:cTn id="167" presetID="10" presetClass="exit" presetSubtype="0" fill="hold" nodeType="afterEffect">
                                  <p:stCondLst>
                                    <p:cond delay="0"/>
                                  </p:stCondLst>
                                  <p:childTnLst>
                                    <p:animEffect transition="out" filter="fade">
                                      <p:cBhvr>
                                        <p:cTn id="168" dur="500"/>
                                        <p:tgtEl>
                                          <p:spTgt spid="42"/>
                                        </p:tgtEl>
                                      </p:cBhvr>
                                    </p:animEffect>
                                    <p:set>
                                      <p:cBhvr>
                                        <p:cTn id="169" dur="1" fill="hold">
                                          <p:stCondLst>
                                            <p:cond delay="500"/>
                                          </p:stCondLst>
                                        </p:cTn>
                                        <p:tgtEl>
                                          <p:spTgt spid="42"/>
                                        </p:tgtEl>
                                        <p:attrNameLst>
                                          <p:attrName>style.visibility</p:attrName>
                                        </p:attrNameLst>
                                      </p:cBhvr>
                                      <p:to>
                                        <p:strVal val="hidden"/>
                                      </p:to>
                                    </p:set>
                                  </p:childTnLst>
                                </p:cTn>
                              </p:par>
                            </p:childTnLst>
                          </p:cTn>
                        </p:par>
                      </p:childTnLst>
                    </p:cTn>
                  </p:par>
                </p:childTnLst>
              </p:cTn>
              <p:nextCondLst>
                <p:cond evt="onClick" delay="0">
                  <p:tgtEl>
                    <p:spTgt spid="1868"/>
                  </p:tgtEl>
                </p:cond>
              </p:nextCondLst>
            </p:seq>
            <p:seq concurrent="1" nextAc="seek">
              <p:cTn id="170" restart="whenNotActive" fill="hold" evtFilter="cancelBubble" nodeType="interactiveSeq">
                <p:stCondLst>
                  <p:cond evt="onClick" delay="0">
                    <p:tgtEl>
                      <p:spTgt spid="1871"/>
                    </p:tgtEl>
                  </p:cond>
                </p:stCondLst>
                <p:endSync evt="end" delay="0">
                  <p:rtn val="all"/>
                </p:endSync>
                <p:childTnLst>
                  <p:par>
                    <p:cTn id="171" fill="hold">
                      <p:stCondLst>
                        <p:cond delay="0"/>
                      </p:stCondLst>
                      <p:childTnLst>
                        <p:par>
                          <p:cTn id="172" fill="hold">
                            <p:stCondLst>
                              <p:cond delay="0"/>
                            </p:stCondLst>
                            <p:childTnLst>
                              <p:par>
                                <p:cTn id="173" presetID="10" presetClass="exit" presetSubtype="0" fill="hold" nodeType="clickEffect">
                                  <p:stCondLst>
                                    <p:cond delay="0"/>
                                  </p:stCondLst>
                                  <p:childTnLst>
                                    <p:animEffect transition="out" filter="fade">
                                      <p:cBhvr>
                                        <p:cTn id="174" dur="499"/>
                                        <p:tgtEl>
                                          <p:spTgt spid="1871"/>
                                        </p:tgtEl>
                                      </p:cBhvr>
                                    </p:animEffect>
                                    <p:set>
                                      <p:cBhvr>
                                        <p:cTn id="175" dur="1" fill="hold">
                                          <p:stCondLst>
                                            <p:cond delay="499"/>
                                          </p:stCondLst>
                                        </p:cTn>
                                        <p:tgtEl>
                                          <p:spTgt spid="1871"/>
                                        </p:tgtEl>
                                        <p:attrNameLst>
                                          <p:attrName>style.visibility</p:attrName>
                                        </p:attrNameLst>
                                      </p:cBhvr>
                                      <p:to>
                                        <p:strVal val="hidden"/>
                                      </p:to>
                                    </p:set>
                                  </p:childTnLst>
                                </p:cTn>
                              </p:par>
                            </p:childTnLst>
                          </p:cTn>
                        </p:par>
                        <p:par>
                          <p:cTn id="176" fill="hold">
                            <p:stCondLst>
                              <p:cond delay="500"/>
                            </p:stCondLst>
                            <p:childTnLst>
                              <p:par>
                                <p:cTn id="177" presetID="10" presetClass="exit" presetSubtype="0" fill="hold" nodeType="afterEffect">
                                  <p:stCondLst>
                                    <p:cond delay="0"/>
                                  </p:stCondLst>
                                  <p:childTnLst>
                                    <p:animEffect transition="out" filter="fade">
                                      <p:cBhvr>
                                        <p:cTn id="178" dur="500"/>
                                        <p:tgtEl>
                                          <p:spTgt spid="5"/>
                                        </p:tgtEl>
                                      </p:cBhvr>
                                    </p:animEffect>
                                    <p:set>
                                      <p:cBhvr>
                                        <p:cTn id="179" dur="1" fill="hold">
                                          <p:stCondLst>
                                            <p:cond delay="499"/>
                                          </p:stCondLst>
                                        </p:cTn>
                                        <p:tgtEl>
                                          <p:spTgt spid="5"/>
                                        </p:tgtEl>
                                        <p:attrNameLst>
                                          <p:attrName>style.visibility</p:attrName>
                                        </p:attrNameLst>
                                      </p:cBhvr>
                                      <p:to>
                                        <p:strVal val="hidden"/>
                                      </p:to>
                                    </p:set>
                                  </p:childTnLst>
                                </p:cTn>
                              </p:par>
                            </p:childTnLst>
                          </p:cTn>
                        </p:par>
                        <p:par>
                          <p:cTn id="180" fill="hold">
                            <p:stCondLst>
                              <p:cond delay="1000"/>
                            </p:stCondLst>
                            <p:childTnLst>
                              <p:par>
                                <p:cTn id="181" presetID="23" presetClass="entr" presetSubtype="16" fill="hold" nodeType="afterEffect">
                                  <p:stCondLst>
                                    <p:cond delay="0"/>
                                  </p:stCondLst>
                                  <p:childTnLst>
                                    <p:set>
                                      <p:cBhvr>
                                        <p:cTn id="182" dur="1" fill="hold">
                                          <p:stCondLst>
                                            <p:cond delay="0"/>
                                          </p:stCondLst>
                                        </p:cTn>
                                        <p:tgtEl>
                                          <p:spTgt spid="54"/>
                                        </p:tgtEl>
                                        <p:attrNameLst>
                                          <p:attrName>style.visibility</p:attrName>
                                        </p:attrNameLst>
                                      </p:cBhvr>
                                      <p:to>
                                        <p:strVal val="visible"/>
                                      </p:to>
                                    </p:set>
                                    <p:anim calcmode="lin" valueType="num">
                                      <p:cBhvr additive="base">
                                        <p:cTn id="183" dur="1000"/>
                                        <p:tgtEl>
                                          <p:spTgt spid="54"/>
                                        </p:tgtEl>
                                        <p:attrNameLst>
                                          <p:attrName>ppt_w</p:attrName>
                                        </p:attrNameLst>
                                      </p:cBhvr>
                                      <p:tavLst>
                                        <p:tav tm="0">
                                          <p:val>
                                            <p:strVal val="0"/>
                                          </p:val>
                                        </p:tav>
                                        <p:tav tm="100000">
                                          <p:val>
                                            <p:strVal val="#ppt_w"/>
                                          </p:val>
                                        </p:tav>
                                      </p:tavLst>
                                    </p:anim>
                                    <p:anim calcmode="lin" valueType="num">
                                      <p:cBhvr additive="base">
                                        <p:cTn id="184" dur="1000"/>
                                        <p:tgtEl>
                                          <p:spTgt spid="54"/>
                                        </p:tgtEl>
                                        <p:attrNameLst>
                                          <p:attrName>ppt_h</p:attrName>
                                        </p:attrNameLst>
                                      </p:cBhvr>
                                      <p:tavLst>
                                        <p:tav tm="0">
                                          <p:val>
                                            <p:strVal val="0"/>
                                          </p:val>
                                        </p:tav>
                                        <p:tav tm="100000">
                                          <p:val>
                                            <p:strVal val="#ppt_h"/>
                                          </p:val>
                                        </p:tav>
                                      </p:tavLst>
                                    </p:anim>
                                  </p:childTnLst>
                                </p:cTn>
                              </p:par>
                            </p:childTnLst>
                          </p:cTn>
                        </p:par>
                        <p:par>
                          <p:cTn id="185" fill="hold">
                            <p:stCondLst>
                              <p:cond delay="2000"/>
                            </p:stCondLst>
                            <p:childTnLst>
                              <p:par>
                                <p:cTn id="186" presetID="10" presetClass="entr" presetSubtype="0" fill="hold" nodeType="afterEffect">
                                  <p:stCondLst>
                                    <p:cond delay="0"/>
                                  </p:stCondLst>
                                  <p:childTnLst>
                                    <p:set>
                                      <p:cBhvr>
                                        <p:cTn id="187" dur="1" fill="hold">
                                          <p:stCondLst>
                                            <p:cond delay="0"/>
                                          </p:stCondLst>
                                        </p:cTn>
                                        <p:tgtEl>
                                          <p:spTgt spid="53"/>
                                        </p:tgtEl>
                                        <p:attrNameLst>
                                          <p:attrName>style.visibility</p:attrName>
                                        </p:attrNameLst>
                                      </p:cBhvr>
                                      <p:to>
                                        <p:strVal val="visible"/>
                                      </p:to>
                                    </p:set>
                                    <p:animEffect transition="in" filter="fade">
                                      <p:cBhvr>
                                        <p:cTn id="188" dur="500"/>
                                        <p:tgtEl>
                                          <p:spTgt spid="53"/>
                                        </p:tgtEl>
                                      </p:cBhvr>
                                    </p:animEffect>
                                  </p:childTnLst>
                                </p:cTn>
                              </p:par>
                            </p:childTnLst>
                          </p:cTn>
                        </p:par>
                        <p:par>
                          <p:cTn id="189" fill="hold">
                            <p:stCondLst>
                              <p:cond delay="2500"/>
                            </p:stCondLst>
                            <p:childTnLst>
                              <p:par>
                                <p:cTn id="190" presetID="10" presetClass="exit" presetSubtype="0" fill="hold" nodeType="afterEffect">
                                  <p:stCondLst>
                                    <p:cond delay="0"/>
                                  </p:stCondLst>
                                  <p:childTnLst>
                                    <p:animEffect transition="out" filter="fade">
                                      <p:cBhvr>
                                        <p:cTn id="191" dur="500"/>
                                        <p:tgtEl>
                                          <p:spTgt spid="53"/>
                                        </p:tgtEl>
                                      </p:cBhvr>
                                    </p:animEffect>
                                    <p:set>
                                      <p:cBhvr>
                                        <p:cTn id="192" dur="1" fill="hold">
                                          <p:stCondLst>
                                            <p:cond delay="500"/>
                                          </p:stCondLst>
                                        </p:cTn>
                                        <p:tgtEl>
                                          <p:spTgt spid="53"/>
                                        </p:tgtEl>
                                        <p:attrNameLst>
                                          <p:attrName>style.visibility</p:attrName>
                                        </p:attrNameLst>
                                      </p:cBhvr>
                                      <p:to>
                                        <p:strVal val="hidden"/>
                                      </p:to>
                                    </p:set>
                                  </p:childTnLst>
                                </p:cTn>
                              </p:par>
                              <p:par>
                                <p:cTn id="193" presetID="10" presetClass="exit" presetSubtype="0" fill="hold" nodeType="withEffect">
                                  <p:stCondLst>
                                    <p:cond delay="0"/>
                                  </p:stCondLst>
                                  <p:childTnLst>
                                    <p:animEffect transition="out" filter="fade">
                                      <p:cBhvr>
                                        <p:cTn id="194" dur="500"/>
                                        <p:tgtEl>
                                          <p:spTgt spid="54"/>
                                        </p:tgtEl>
                                      </p:cBhvr>
                                    </p:animEffect>
                                    <p:set>
                                      <p:cBhvr>
                                        <p:cTn id="195" dur="1" fill="hold">
                                          <p:stCondLst>
                                            <p:cond delay="499"/>
                                          </p:stCondLst>
                                        </p:cTn>
                                        <p:tgtEl>
                                          <p:spTgt spid="54"/>
                                        </p:tgtEl>
                                        <p:attrNameLst>
                                          <p:attrName>style.visibility</p:attrName>
                                        </p:attrNameLst>
                                      </p:cBhvr>
                                      <p:to>
                                        <p:strVal val="hidden"/>
                                      </p:to>
                                    </p:set>
                                  </p:childTnLst>
                                </p:cTn>
                              </p:par>
                            </p:childTnLst>
                          </p:cTn>
                        </p:par>
                        <p:par>
                          <p:cTn id="196" fill="hold">
                            <p:stCondLst>
                              <p:cond delay="3001"/>
                            </p:stCondLst>
                            <p:childTnLst>
                              <p:par>
                                <p:cTn id="197" presetID="10" presetClass="entr" presetSubtype="0" fill="hold" nodeType="afterEffect">
                                  <p:stCondLst>
                                    <p:cond delay="0"/>
                                  </p:stCondLst>
                                  <p:childTnLst>
                                    <p:set>
                                      <p:cBhvr>
                                        <p:cTn id="198" dur="1" fill="hold">
                                          <p:stCondLst>
                                            <p:cond delay="0"/>
                                          </p:stCondLst>
                                        </p:cTn>
                                        <p:tgtEl>
                                          <p:spTgt spid="55"/>
                                        </p:tgtEl>
                                        <p:attrNameLst>
                                          <p:attrName>style.visibility</p:attrName>
                                        </p:attrNameLst>
                                      </p:cBhvr>
                                      <p:to>
                                        <p:strVal val="visible"/>
                                      </p:to>
                                    </p:set>
                                    <p:animEffect transition="in" filter="fade">
                                      <p:cBhvr>
                                        <p:cTn id="199" dur="2000"/>
                                        <p:tgtEl>
                                          <p:spTgt spid="55"/>
                                        </p:tgtEl>
                                      </p:cBhvr>
                                    </p:animEffect>
                                  </p:childTnLst>
                                </p:cTn>
                              </p:par>
                              <p:par>
                                <p:cTn id="200" presetID="10" presetClass="entr" presetSubtype="0" fill="hold" nodeType="withEffect">
                                  <p:stCondLst>
                                    <p:cond delay="0"/>
                                  </p:stCondLst>
                                  <p:childTnLst>
                                    <p:set>
                                      <p:cBhvr>
                                        <p:cTn id="201" dur="1" fill="hold">
                                          <p:stCondLst>
                                            <p:cond delay="0"/>
                                          </p:stCondLst>
                                        </p:cTn>
                                        <p:tgtEl>
                                          <p:spTgt spid="52"/>
                                        </p:tgtEl>
                                        <p:attrNameLst>
                                          <p:attrName>style.visibility</p:attrName>
                                        </p:attrNameLst>
                                      </p:cBhvr>
                                      <p:to>
                                        <p:strVal val="visible"/>
                                      </p:to>
                                    </p:set>
                                    <p:animEffect transition="in" filter="fade">
                                      <p:cBhvr>
                                        <p:cTn id="202" dur="500"/>
                                        <p:tgtEl>
                                          <p:spTgt spid="52"/>
                                        </p:tgtEl>
                                      </p:cBhvr>
                                    </p:animEffect>
                                  </p:childTnLst>
                                </p:cTn>
                              </p:par>
                              <p:par>
                                <p:cTn id="203" presetID="23" presetClass="entr" presetSubtype="16" fill="hold" nodeType="withEffect">
                                  <p:stCondLst>
                                    <p:cond delay="0"/>
                                  </p:stCondLst>
                                  <p:childTnLst>
                                    <p:set>
                                      <p:cBhvr>
                                        <p:cTn id="204" dur="1" fill="hold">
                                          <p:stCondLst>
                                            <p:cond delay="0"/>
                                          </p:stCondLst>
                                        </p:cTn>
                                        <p:tgtEl>
                                          <p:spTgt spid="56"/>
                                        </p:tgtEl>
                                        <p:attrNameLst>
                                          <p:attrName>style.visibility</p:attrName>
                                        </p:attrNameLst>
                                      </p:cBhvr>
                                      <p:to>
                                        <p:strVal val="visible"/>
                                      </p:to>
                                    </p:set>
                                    <p:anim calcmode="lin" valueType="num">
                                      <p:cBhvr additive="base">
                                        <p:cTn id="205" dur="1000"/>
                                        <p:tgtEl>
                                          <p:spTgt spid="56"/>
                                        </p:tgtEl>
                                        <p:attrNameLst>
                                          <p:attrName>ppt_w</p:attrName>
                                        </p:attrNameLst>
                                      </p:cBhvr>
                                      <p:tavLst>
                                        <p:tav tm="0">
                                          <p:val>
                                            <p:strVal val="0"/>
                                          </p:val>
                                        </p:tav>
                                        <p:tav tm="100000">
                                          <p:val>
                                            <p:strVal val="#ppt_w"/>
                                          </p:val>
                                        </p:tav>
                                      </p:tavLst>
                                    </p:anim>
                                    <p:anim calcmode="lin" valueType="num">
                                      <p:cBhvr additive="base">
                                        <p:cTn id="206" dur="1000"/>
                                        <p:tgtEl>
                                          <p:spTgt spid="56"/>
                                        </p:tgtEl>
                                        <p:attrNameLst>
                                          <p:attrName>ppt_h</p:attrName>
                                        </p:attrNameLst>
                                      </p:cBhvr>
                                      <p:tavLst>
                                        <p:tav tm="0">
                                          <p:val>
                                            <p:strVal val="0"/>
                                          </p:val>
                                        </p:tav>
                                        <p:tav tm="100000">
                                          <p:val>
                                            <p:strVal val="#ppt_h"/>
                                          </p:val>
                                        </p:tav>
                                      </p:tavLst>
                                    </p:anim>
                                  </p:childTnLst>
                                </p:cTn>
                              </p:par>
                            </p:childTnLst>
                          </p:cTn>
                        </p:par>
                        <p:par>
                          <p:cTn id="207" fill="hold">
                            <p:stCondLst>
                              <p:cond delay="5001"/>
                            </p:stCondLst>
                            <p:childTnLst>
                              <p:par>
                                <p:cTn id="208" presetID="2" presetClass="exit" presetSubtype="2" fill="hold" nodeType="afterEffect">
                                  <p:stCondLst>
                                    <p:cond delay="0"/>
                                  </p:stCondLst>
                                  <p:childTnLst>
                                    <p:anim calcmode="lin" valueType="num">
                                      <p:cBhvr additive="base">
                                        <p:cTn id="209" dur="500"/>
                                        <p:tgtEl>
                                          <p:spTgt spid="54"/>
                                        </p:tgtEl>
                                        <p:attrNameLst>
                                          <p:attrName>ppt_x</p:attrName>
                                        </p:attrNameLst>
                                      </p:cBhvr>
                                      <p:tavLst>
                                        <p:tav tm="0">
                                          <p:val>
                                            <p:strVal val="ppt_x"/>
                                          </p:val>
                                        </p:tav>
                                        <p:tav tm="100000">
                                          <p:val>
                                            <p:strVal val="1+ppt_w/2"/>
                                          </p:val>
                                        </p:tav>
                                      </p:tavLst>
                                    </p:anim>
                                    <p:anim calcmode="lin" valueType="num">
                                      <p:cBhvr additive="base">
                                        <p:cTn id="210" dur="500"/>
                                        <p:tgtEl>
                                          <p:spTgt spid="54"/>
                                        </p:tgtEl>
                                        <p:attrNameLst>
                                          <p:attrName>ppt_y</p:attrName>
                                        </p:attrNameLst>
                                      </p:cBhvr>
                                      <p:tavLst>
                                        <p:tav tm="0">
                                          <p:val>
                                            <p:strVal val="ppt_y"/>
                                          </p:val>
                                        </p:tav>
                                        <p:tav tm="100000">
                                          <p:val>
                                            <p:strVal val="ppt_y"/>
                                          </p:val>
                                        </p:tav>
                                      </p:tavLst>
                                    </p:anim>
                                    <p:set>
                                      <p:cBhvr>
                                        <p:cTn id="211" dur="1" fill="hold">
                                          <p:stCondLst>
                                            <p:cond delay="499"/>
                                          </p:stCondLst>
                                        </p:cTn>
                                        <p:tgtEl>
                                          <p:spTgt spid="54"/>
                                        </p:tgtEl>
                                        <p:attrNameLst>
                                          <p:attrName>style.visibility</p:attrName>
                                        </p:attrNameLst>
                                      </p:cBhvr>
                                      <p:to>
                                        <p:strVal val="hidden"/>
                                      </p:to>
                                    </p:set>
                                  </p:childTnLst>
                                </p:cTn>
                              </p:par>
                              <p:par>
                                <p:cTn id="212" presetID="63" presetClass="path" presetSubtype="0" accel="50000" decel="50000" fill="hold" nodeType="withEffect">
                                  <p:stCondLst>
                                    <p:cond delay="0"/>
                                  </p:stCondLst>
                                  <p:childTnLst>
                                    <p:animMotion origin="layout" path="M -2.29167E-6 -4.81481E-6 L 0.63281 0.02801 " pathEditMode="relative" rAng="0" ptsTypes="AA">
                                      <p:cBhvr>
                                        <p:cTn id="213" dur="2000" fill="hold"/>
                                        <p:tgtEl>
                                          <p:spTgt spid="55"/>
                                        </p:tgtEl>
                                        <p:attrNameLst>
                                          <p:attrName>ppt_x</p:attrName>
                                          <p:attrName>ppt_y</p:attrName>
                                        </p:attrNameLst>
                                      </p:cBhvr>
                                      <p:rCtr x="31641" y="1389"/>
                                    </p:animMotion>
                                  </p:childTnLst>
                                </p:cTn>
                              </p:par>
                              <p:par>
                                <p:cTn id="214" presetID="63" presetClass="path" presetSubtype="0" accel="50000" decel="50000" fill="hold" nodeType="withEffect">
                                  <p:stCondLst>
                                    <p:cond delay="0"/>
                                  </p:stCondLst>
                                  <p:childTnLst>
                                    <p:animMotion origin="layout" path="M 3.125E-6 -1.48148E-6 L 0.6306 0.03287 " pathEditMode="relative" rAng="0" ptsTypes="AA">
                                      <p:cBhvr>
                                        <p:cTn id="215" dur="2000" fill="hold"/>
                                        <p:tgtEl>
                                          <p:spTgt spid="56"/>
                                        </p:tgtEl>
                                        <p:attrNameLst>
                                          <p:attrName>ppt_x</p:attrName>
                                          <p:attrName>ppt_y</p:attrName>
                                        </p:attrNameLst>
                                      </p:cBhvr>
                                      <p:rCtr x="31523" y="1644"/>
                                    </p:animMotion>
                                  </p:childTnLst>
                                </p:cTn>
                              </p:par>
                            </p:childTnLst>
                          </p:cTn>
                        </p:par>
                        <p:par>
                          <p:cTn id="216" fill="hold">
                            <p:stCondLst>
                              <p:cond delay="7001"/>
                            </p:stCondLst>
                            <p:childTnLst>
                              <p:par>
                                <p:cTn id="217" presetID="10" presetClass="exit" presetSubtype="0" fill="hold" nodeType="afterEffect">
                                  <p:stCondLst>
                                    <p:cond delay="0"/>
                                  </p:stCondLst>
                                  <p:childTnLst>
                                    <p:animEffect transition="out" filter="fade">
                                      <p:cBhvr>
                                        <p:cTn id="218" dur="500"/>
                                        <p:tgtEl>
                                          <p:spTgt spid="55"/>
                                        </p:tgtEl>
                                      </p:cBhvr>
                                    </p:animEffect>
                                    <p:set>
                                      <p:cBhvr>
                                        <p:cTn id="219" dur="1" fill="hold">
                                          <p:stCondLst>
                                            <p:cond delay="499"/>
                                          </p:stCondLst>
                                        </p:cTn>
                                        <p:tgtEl>
                                          <p:spTgt spid="55"/>
                                        </p:tgtEl>
                                        <p:attrNameLst>
                                          <p:attrName>style.visibility</p:attrName>
                                        </p:attrNameLst>
                                      </p:cBhvr>
                                      <p:to>
                                        <p:strVal val="hidden"/>
                                      </p:to>
                                    </p:set>
                                  </p:childTnLst>
                                </p:cTn>
                              </p:par>
                              <p:par>
                                <p:cTn id="220" presetID="10" presetClass="exit" presetSubtype="0" fill="hold" nodeType="withEffect">
                                  <p:stCondLst>
                                    <p:cond delay="0"/>
                                  </p:stCondLst>
                                  <p:childTnLst>
                                    <p:animEffect transition="out" filter="fade">
                                      <p:cBhvr>
                                        <p:cTn id="221" dur="500"/>
                                        <p:tgtEl>
                                          <p:spTgt spid="56"/>
                                        </p:tgtEl>
                                      </p:cBhvr>
                                    </p:animEffect>
                                    <p:set>
                                      <p:cBhvr>
                                        <p:cTn id="222" dur="1" fill="hold">
                                          <p:stCondLst>
                                            <p:cond delay="499"/>
                                          </p:stCondLst>
                                        </p:cTn>
                                        <p:tgtEl>
                                          <p:spTgt spid="56"/>
                                        </p:tgtEl>
                                        <p:attrNameLst>
                                          <p:attrName>style.visibility</p:attrName>
                                        </p:attrNameLst>
                                      </p:cBhvr>
                                      <p:to>
                                        <p:strVal val="hidden"/>
                                      </p:to>
                                    </p:set>
                                  </p:childTnLst>
                                </p:cTn>
                              </p:par>
                            </p:childTnLst>
                          </p:cTn>
                        </p:par>
                        <p:par>
                          <p:cTn id="223" fill="hold">
                            <p:stCondLst>
                              <p:cond delay="7501"/>
                            </p:stCondLst>
                            <p:childTnLst>
                              <p:par>
                                <p:cTn id="224" presetID="10" presetClass="exit" presetSubtype="0" fill="hold" nodeType="afterEffect">
                                  <p:stCondLst>
                                    <p:cond delay="0"/>
                                  </p:stCondLst>
                                  <p:childTnLst>
                                    <p:animEffect transition="out" filter="fade">
                                      <p:cBhvr>
                                        <p:cTn id="225" dur="500"/>
                                        <p:tgtEl>
                                          <p:spTgt spid="52"/>
                                        </p:tgtEl>
                                      </p:cBhvr>
                                    </p:animEffect>
                                    <p:set>
                                      <p:cBhvr>
                                        <p:cTn id="226" dur="1" fill="hold">
                                          <p:stCondLst>
                                            <p:cond delay="500"/>
                                          </p:stCondLst>
                                        </p:cTn>
                                        <p:tgtEl>
                                          <p:spTgt spid="52"/>
                                        </p:tgtEl>
                                        <p:attrNameLst>
                                          <p:attrName>style.visibility</p:attrName>
                                        </p:attrNameLst>
                                      </p:cBhvr>
                                      <p:to>
                                        <p:strVal val="hidden"/>
                                      </p:to>
                                    </p:set>
                                  </p:childTnLst>
                                </p:cTn>
                              </p:par>
                            </p:childTnLst>
                          </p:cTn>
                        </p:par>
                      </p:childTnLst>
                    </p:cTn>
                  </p:par>
                </p:childTnLst>
              </p:cTn>
              <p:nextCondLst>
                <p:cond evt="onClick" delay="0">
                  <p:tgtEl>
                    <p:spTgt spid="1871"/>
                  </p:tgtEl>
                </p:cond>
              </p:nextCondLst>
            </p:seq>
            <p:seq concurrent="1" nextAc="seek">
              <p:cTn id="227" restart="whenNotActive" fill="hold" evtFilter="cancelBubble" nodeType="interactiveSeq">
                <p:stCondLst>
                  <p:cond evt="onClick" delay="0">
                    <p:tgtEl>
                      <p:spTgt spid="1875"/>
                    </p:tgtEl>
                  </p:cond>
                </p:stCondLst>
                <p:endSync evt="end" delay="0">
                  <p:rtn val="all"/>
                </p:endSync>
                <p:childTnLst>
                  <p:par>
                    <p:cTn id="228" fill="hold">
                      <p:stCondLst>
                        <p:cond delay="0"/>
                      </p:stCondLst>
                      <p:childTnLst>
                        <p:par>
                          <p:cTn id="229" fill="hold">
                            <p:stCondLst>
                              <p:cond delay="0"/>
                            </p:stCondLst>
                            <p:childTnLst>
                              <p:par>
                                <p:cTn id="230" presetID="10" presetClass="exit" presetSubtype="0" fill="hold" nodeType="clickEffect">
                                  <p:stCondLst>
                                    <p:cond delay="0"/>
                                  </p:stCondLst>
                                  <p:childTnLst>
                                    <p:animEffect transition="out" filter="fade">
                                      <p:cBhvr>
                                        <p:cTn id="231" dur="499"/>
                                        <p:tgtEl>
                                          <p:spTgt spid="1875"/>
                                        </p:tgtEl>
                                      </p:cBhvr>
                                    </p:animEffect>
                                    <p:set>
                                      <p:cBhvr>
                                        <p:cTn id="232" dur="1" fill="hold">
                                          <p:stCondLst>
                                            <p:cond delay="499"/>
                                          </p:stCondLst>
                                        </p:cTn>
                                        <p:tgtEl>
                                          <p:spTgt spid="1875"/>
                                        </p:tgtEl>
                                        <p:attrNameLst>
                                          <p:attrName>style.visibility</p:attrName>
                                        </p:attrNameLst>
                                      </p:cBhvr>
                                      <p:to>
                                        <p:strVal val="hidden"/>
                                      </p:to>
                                    </p:set>
                                  </p:childTnLst>
                                </p:cTn>
                              </p:par>
                            </p:childTnLst>
                          </p:cTn>
                        </p:par>
                        <p:par>
                          <p:cTn id="233" fill="hold">
                            <p:stCondLst>
                              <p:cond delay="500"/>
                            </p:stCondLst>
                            <p:childTnLst>
                              <p:par>
                                <p:cTn id="234" presetID="10" presetClass="exit" presetSubtype="0" fill="hold" nodeType="afterEffect">
                                  <p:stCondLst>
                                    <p:cond delay="0"/>
                                  </p:stCondLst>
                                  <p:childTnLst>
                                    <p:animEffect transition="out" filter="fade">
                                      <p:cBhvr>
                                        <p:cTn id="235" dur="500"/>
                                        <p:tgtEl>
                                          <p:spTgt spid="3"/>
                                        </p:tgtEl>
                                      </p:cBhvr>
                                    </p:animEffect>
                                    <p:set>
                                      <p:cBhvr>
                                        <p:cTn id="236" dur="1" fill="hold">
                                          <p:stCondLst>
                                            <p:cond delay="499"/>
                                          </p:stCondLst>
                                        </p:cTn>
                                        <p:tgtEl>
                                          <p:spTgt spid="3"/>
                                        </p:tgtEl>
                                        <p:attrNameLst>
                                          <p:attrName>style.visibility</p:attrName>
                                        </p:attrNameLst>
                                      </p:cBhvr>
                                      <p:to>
                                        <p:strVal val="hidden"/>
                                      </p:to>
                                    </p:set>
                                  </p:childTnLst>
                                </p:cTn>
                              </p:par>
                            </p:childTnLst>
                          </p:cTn>
                        </p:par>
                        <p:par>
                          <p:cTn id="237" fill="hold">
                            <p:stCondLst>
                              <p:cond delay="1000"/>
                            </p:stCondLst>
                            <p:childTnLst>
                              <p:par>
                                <p:cTn id="238" presetID="23" presetClass="entr" presetSubtype="16" fill="hold" nodeType="afterEffect">
                                  <p:stCondLst>
                                    <p:cond delay="0"/>
                                  </p:stCondLst>
                                  <p:childTnLst>
                                    <p:set>
                                      <p:cBhvr>
                                        <p:cTn id="239" dur="1" fill="hold">
                                          <p:stCondLst>
                                            <p:cond delay="0"/>
                                          </p:stCondLst>
                                        </p:cTn>
                                        <p:tgtEl>
                                          <p:spTgt spid="49"/>
                                        </p:tgtEl>
                                        <p:attrNameLst>
                                          <p:attrName>style.visibility</p:attrName>
                                        </p:attrNameLst>
                                      </p:cBhvr>
                                      <p:to>
                                        <p:strVal val="visible"/>
                                      </p:to>
                                    </p:set>
                                    <p:anim calcmode="lin" valueType="num">
                                      <p:cBhvr additive="base">
                                        <p:cTn id="240" dur="1000"/>
                                        <p:tgtEl>
                                          <p:spTgt spid="49"/>
                                        </p:tgtEl>
                                        <p:attrNameLst>
                                          <p:attrName>ppt_w</p:attrName>
                                        </p:attrNameLst>
                                      </p:cBhvr>
                                      <p:tavLst>
                                        <p:tav tm="0">
                                          <p:val>
                                            <p:strVal val="0"/>
                                          </p:val>
                                        </p:tav>
                                        <p:tav tm="100000">
                                          <p:val>
                                            <p:strVal val="#ppt_w"/>
                                          </p:val>
                                        </p:tav>
                                      </p:tavLst>
                                    </p:anim>
                                    <p:anim calcmode="lin" valueType="num">
                                      <p:cBhvr additive="base">
                                        <p:cTn id="241" dur="1000"/>
                                        <p:tgtEl>
                                          <p:spTgt spid="49"/>
                                        </p:tgtEl>
                                        <p:attrNameLst>
                                          <p:attrName>ppt_h</p:attrName>
                                        </p:attrNameLst>
                                      </p:cBhvr>
                                      <p:tavLst>
                                        <p:tav tm="0">
                                          <p:val>
                                            <p:strVal val="0"/>
                                          </p:val>
                                        </p:tav>
                                        <p:tav tm="100000">
                                          <p:val>
                                            <p:strVal val="#ppt_h"/>
                                          </p:val>
                                        </p:tav>
                                      </p:tavLst>
                                    </p:anim>
                                  </p:childTnLst>
                                </p:cTn>
                              </p:par>
                            </p:childTnLst>
                          </p:cTn>
                        </p:par>
                        <p:par>
                          <p:cTn id="242" fill="hold">
                            <p:stCondLst>
                              <p:cond delay="2000"/>
                            </p:stCondLst>
                            <p:childTnLst>
                              <p:par>
                                <p:cTn id="243" presetID="10" presetClass="entr" presetSubtype="0" fill="hold" nodeType="afterEffect">
                                  <p:stCondLst>
                                    <p:cond delay="0"/>
                                  </p:stCondLst>
                                  <p:childTnLst>
                                    <p:set>
                                      <p:cBhvr>
                                        <p:cTn id="244" dur="1" fill="hold">
                                          <p:stCondLst>
                                            <p:cond delay="0"/>
                                          </p:stCondLst>
                                        </p:cTn>
                                        <p:tgtEl>
                                          <p:spTgt spid="48"/>
                                        </p:tgtEl>
                                        <p:attrNameLst>
                                          <p:attrName>style.visibility</p:attrName>
                                        </p:attrNameLst>
                                      </p:cBhvr>
                                      <p:to>
                                        <p:strVal val="visible"/>
                                      </p:to>
                                    </p:set>
                                    <p:animEffect transition="in" filter="fade">
                                      <p:cBhvr>
                                        <p:cTn id="245" dur="500"/>
                                        <p:tgtEl>
                                          <p:spTgt spid="48"/>
                                        </p:tgtEl>
                                      </p:cBhvr>
                                    </p:animEffect>
                                  </p:childTnLst>
                                </p:cTn>
                              </p:par>
                            </p:childTnLst>
                          </p:cTn>
                        </p:par>
                        <p:par>
                          <p:cTn id="246" fill="hold">
                            <p:stCondLst>
                              <p:cond delay="2500"/>
                            </p:stCondLst>
                            <p:childTnLst>
                              <p:par>
                                <p:cTn id="247" presetID="10" presetClass="exit" presetSubtype="0" fill="hold" nodeType="afterEffect">
                                  <p:stCondLst>
                                    <p:cond delay="0"/>
                                  </p:stCondLst>
                                  <p:childTnLst>
                                    <p:animEffect transition="out" filter="fade">
                                      <p:cBhvr>
                                        <p:cTn id="248" dur="500"/>
                                        <p:tgtEl>
                                          <p:spTgt spid="48"/>
                                        </p:tgtEl>
                                      </p:cBhvr>
                                    </p:animEffect>
                                    <p:set>
                                      <p:cBhvr>
                                        <p:cTn id="249" dur="1" fill="hold">
                                          <p:stCondLst>
                                            <p:cond delay="500"/>
                                          </p:stCondLst>
                                        </p:cTn>
                                        <p:tgtEl>
                                          <p:spTgt spid="48"/>
                                        </p:tgtEl>
                                        <p:attrNameLst>
                                          <p:attrName>style.visibility</p:attrName>
                                        </p:attrNameLst>
                                      </p:cBhvr>
                                      <p:to>
                                        <p:strVal val="hidden"/>
                                      </p:to>
                                    </p:set>
                                  </p:childTnLst>
                                </p:cTn>
                              </p:par>
                              <p:par>
                                <p:cTn id="250" presetID="10" presetClass="exit" presetSubtype="0" fill="hold" nodeType="withEffect">
                                  <p:stCondLst>
                                    <p:cond delay="0"/>
                                  </p:stCondLst>
                                  <p:childTnLst>
                                    <p:animEffect transition="out" filter="fade">
                                      <p:cBhvr>
                                        <p:cTn id="251" dur="500"/>
                                        <p:tgtEl>
                                          <p:spTgt spid="49"/>
                                        </p:tgtEl>
                                      </p:cBhvr>
                                    </p:animEffect>
                                    <p:set>
                                      <p:cBhvr>
                                        <p:cTn id="252" dur="1" fill="hold">
                                          <p:stCondLst>
                                            <p:cond delay="499"/>
                                          </p:stCondLst>
                                        </p:cTn>
                                        <p:tgtEl>
                                          <p:spTgt spid="49"/>
                                        </p:tgtEl>
                                        <p:attrNameLst>
                                          <p:attrName>style.visibility</p:attrName>
                                        </p:attrNameLst>
                                      </p:cBhvr>
                                      <p:to>
                                        <p:strVal val="hidden"/>
                                      </p:to>
                                    </p:set>
                                  </p:childTnLst>
                                </p:cTn>
                              </p:par>
                            </p:childTnLst>
                          </p:cTn>
                        </p:par>
                        <p:par>
                          <p:cTn id="253" fill="hold">
                            <p:stCondLst>
                              <p:cond delay="3001"/>
                            </p:stCondLst>
                            <p:childTnLst>
                              <p:par>
                                <p:cTn id="254" presetID="10" presetClass="entr" presetSubtype="0" fill="hold" nodeType="afterEffect">
                                  <p:stCondLst>
                                    <p:cond delay="0"/>
                                  </p:stCondLst>
                                  <p:childTnLst>
                                    <p:set>
                                      <p:cBhvr>
                                        <p:cTn id="255" dur="1" fill="hold">
                                          <p:stCondLst>
                                            <p:cond delay="0"/>
                                          </p:stCondLst>
                                        </p:cTn>
                                        <p:tgtEl>
                                          <p:spTgt spid="50"/>
                                        </p:tgtEl>
                                        <p:attrNameLst>
                                          <p:attrName>style.visibility</p:attrName>
                                        </p:attrNameLst>
                                      </p:cBhvr>
                                      <p:to>
                                        <p:strVal val="visible"/>
                                      </p:to>
                                    </p:set>
                                    <p:animEffect transition="in" filter="fade">
                                      <p:cBhvr>
                                        <p:cTn id="256" dur="1000"/>
                                        <p:tgtEl>
                                          <p:spTgt spid="50"/>
                                        </p:tgtEl>
                                      </p:cBhvr>
                                    </p:animEffect>
                                  </p:childTnLst>
                                </p:cTn>
                              </p:par>
                              <p:par>
                                <p:cTn id="257" presetID="10" presetClass="entr" presetSubtype="0" fill="hold" nodeType="withEffect">
                                  <p:stCondLst>
                                    <p:cond delay="0"/>
                                  </p:stCondLst>
                                  <p:childTnLst>
                                    <p:set>
                                      <p:cBhvr>
                                        <p:cTn id="258" dur="1" fill="hold">
                                          <p:stCondLst>
                                            <p:cond delay="0"/>
                                          </p:stCondLst>
                                        </p:cTn>
                                        <p:tgtEl>
                                          <p:spTgt spid="47"/>
                                        </p:tgtEl>
                                        <p:attrNameLst>
                                          <p:attrName>style.visibility</p:attrName>
                                        </p:attrNameLst>
                                      </p:cBhvr>
                                      <p:to>
                                        <p:strVal val="visible"/>
                                      </p:to>
                                    </p:set>
                                    <p:animEffect transition="in" filter="fade">
                                      <p:cBhvr>
                                        <p:cTn id="259" dur="1000"/>
                                        <p:tgtEl>
                                          <p:spTgt spid="47"/>
                                        </p:tgtEl>
                                      </p:cBhvr>
                                    </p:animEffect>
                                  </p:childTnLst>
                                </p:cTn>
                              </p:par>
                              <p:par>
                                <p:cTn id="260" presetID="23" presetClass="entr" presetSubtype="16" fill="hold" nodeType="withEffect">
                                  <p:stCondLst>
                                    <p:cond delay="0"/>
                                  </p:stCondLst>
                                  <p:childTnLst>
                                    <p:set>
                                      <p:cBhvr>
                                        <p:cTn id="261" dur="1" fill="hold">
                                          <p:stCondLst>
                                            <p:cond delay="0"/>
                                          </p:stCondLst>
                                        </p:cTn>
                                        <p:tgtEl>
                                          <p:spTgt spid="51"/>
                                        </p:tgtEl>
                                        <p:attrNameLst>
                                          <p:attrName>style.visibility</p:attrName>
                                        </p:attrNameLst>
                                      </p:cBhvr>
                                      <p:to>
                                        <p:strVal val="visible"/>
                                      </p:to>
                                    </p:set>
                                    <p:anim calcmode="lin" valueType="num">
                                      <p:cBhvr additive="base">
                                        <p:cTn id="262" dur="1000"/>
                                        <p:tgtEl>
                                          <p:spTgt spid="51"/>
                                        </p:tgtEl>
                                        <p:attrNameLst>
                                          <p:attrName>ppt_w</p:attrName>
                                        </p:attrNameLst>
                                      </p:cBhvr>
                                      <p:tavLst>
                                        <p:tav tm="0">
                                          <p:val>
                                            <p:strVal val="0"/>
                                          </p:val>
                                        </p:tav>
                                        <p:tav tm="100000">
                                          <p:val>
                                            <p:strVal val="#ppt_w"/>
                                          </p:val>
                                        </p:tav>
                                      </p:tavLst>
                                    </p:anim>
                                    <p:anim calcmode="lin" valueType="num">
                                      <p:cBhvr additive="base">
                                        <p:cTn id="263" dur="1000"/>
                                        <p:tgtEl>
                                          <p:spTgt spid="51"/>
                                        </p:tgtEl>
                                        <p:attrNameLst>
                                          <p:attrName>ppt_h</p:attrName>
                                        </p:attrNameLst>
                                      </p:cBhvr>
                                      <p:tavLst>
                                        <p:tav tm="0">
                                          <p:val>
                                            <p:strVal val="0"/>
                                          </p:val>
                                        </p:tav>
                                        <p:tav tm="100000">
                                          <p:val>
                                            <p:strVal val="#ppt_h"/>
                                          </p:val>
                                        </p:tav>
                                      </p:tavLst>
                                    </p:anim>
                                  </p:childTnLst>
                                </p:cTn>
                              </p:par>
                            </p:childTnLst>
                          </p:cTn>
                        </p:par>
                        <p:par>
                          <p:cTn id="264" fill="hold">
                            <p:stCondLst>
                              <p:cond delay="4001"/>
                            </p:stCondLst>
                            <p:childTnLst>
                              <p:par>
                                <p:cTn id="265" presetID="2" presetClass="exit" presetSubtype="2" fill="hold" nodeType="afterEffect">
                                  <p:stCondLst>
                                    <p:cond delay="0"/>
                                  </p:stCondLst>
                                  <p:childTnLst>
                                    <p:anim calcmode="lin" valueType="num">
                                      <p:cBhvr additive="base">
                                        <p:cTn id="266" dur="500"/>
                                        <p:tgtEl>
                                          <p:spTgt spid="49"/>
                                        </p:tgtEl>
                                        <p:attrNameLst>
                                          <p:attrName>ppt_x</p:attrName>
                                        </p:attrNameLst>
                                      </p:cBhvr>
                                      <p:tavLst>
                                        <p:tav tm="0">
                                          <p:val>
                                            <p:strVal val="ppt_x"/>
                                          </p:val>
                                        </p:tav>
                                        <p:tav tm="100000">
                                          <p:val>
                                            <p:strVal val="1+ppt_w/2"/>
                                          </p:val>
                                        </p:tav>
                                      </p:tavLst>
                                    </p:anim>
                                    <p:anim calcmode="lin" valueType="num">
                                      <p:cBhvr additive="base">
                                        <p:cTn id="267" dur="500"/>
                                        <p:tgtEl>
                                          <p:spTgt spid="49"/>
                                        </p:tgtEl>
                                        <p:attrNameLst>
                                          <p:attrName>ppt_y</p:attrName>
                                        </p:attrNameLst>
                                      </p:cBhvr>
                                      <p:tavLst>
                                        <p:tav tm="0">
                                          <p:val>
                                            <p:strVal val="ppt_y"/>
                                          </p:val>
                                        </p:tav>
                                        <p:tav tm="100000">
                                          <p:val>
                                            <p:strVal val="ppt_y"/>
                                          </p:val>
                                        </p:tav>
                                      </p:tavLst>
                                    </p:anim>
                                    <p:set>
                                      <p:cBhvr>
                                        <p:cTn id="268" dur="1" fill="hold">
                                          <p:stCondLst>
                                            <p:cond delay="499"/>
                                          </p:stCondLst>
                                        </p:cTn>
                                        <p:tgtEl>
                                          <p:spTgt spid="49"/>
                                        </p:tgtEl>
                                        <p:attrNameLst>
                                          <p:attrName>style.visibility</p:attrName>
                                        </p:attrNameLst>
                                      </p:cBhvr>
                                      <p:to>
                                        <p:strVal val="hidden"/>
                                      </p:to>
                                    </p:set>
                                  </p:childTnLst>
                                </p:cTn>
                              </p:par>
                              <p:par>
                                <p:cTn id="269" presetID="63" presetClass="path" presetSubtype="0" accel="50000" decel="50000" fill="hold" nodeType="withEffect">
                                  <p:stCondLst>
                                    <p:cond delay="0"/>
                                  </p:stCondLst>
                                  <p:childTnLst>
                                    <p:animMotion origin="layout" path="M -8.33333E-7 1.85185E-6 L 0.63281 0.02801 " pathEditMode="relative" rAng="0" ptsTypes="AA">
                                      <p:cBhvr>
                                        <p:cTn id="270" dur="2000" fill="hold"/>
                                        <p:tgtEl>
                                          <p:spTgt spid="50"/>
                                        </p:tgtEl>
                                        <p:attrNameLst>
                                          <p:attrName>ppt_x</p:attrName>
                                          <p:attrName>ppt_y</p:attrName>
                                        </p:attrNameLst>
                                      </p:cBhvr>
                                      <p:rCtr x="31641" y="1389"/>
                                    </p:animMotion>
                                  </p:childTnLst>
                                </p:cTn>
                              </p:par>
                              <p:par>
                                <p:cTn id="271" presetID="63" presetClass="path" presetSubtype="0" accel="50000" decel="50000" fill="hold" nodeType="withEffect">
                                  <p:stCondLst>
                                    <p:cond delay="0"/>
                                  </p:stCondLst>
                                  <p:childTnLst>
                                    <p:animMotion origin="layout" path="M -6.25E-7 1.85185E-6 L 0.6306 0.03287 " pathEditMode="relative" rAng="0" ptsTypes="AA">
                                      <p:cBhvr>
                                        <p:cTn id="272" dur="2000" fill="hold"/>
                                        <p:tgtEl>
                                          <p:spTgt spid="51"/>
                                        </p:tgtEl>
                                        <p:attrNameLst>
                                          <p:attrName>ppt_x</p:attrName>
                                          <p:attrName>ppt_y</p:attrName>
                                        </p:attrNameLst>
                                      </p:cBhvr>
                                      <p:rCtr x="31523" y="1644"/>
                                    </p:animMotion>
                                  </p:childTnLst>
                                </p:cTn>
                              </p:par>
                            </p:childTnLst>
                          </p:cTn>
                        </p:par>
                        <p:par>
                          <p:cTn id="273" fill="hold">
                            <p:stCondLst>
                              <p:cond delay="6001"/>
                            </p:stCondLst>
                            <p:childTnLst>
                              <p:par>
                                <p:cTn id="274" presetID="10" presetClass="exit" presetSubtype="0" fill="hold" nodeType="afterEffect">
                                  <p:stCondLst>
                                    <p:cond delay="0"/>
                                  </p:stCondLst>
                                  <p:childTnLst>
                                    <p:animEffect transition="out" filter="fade">
                                      <p:cBhvr>
                                        <p:cTn id="275" dur="500"/>
                                        <p:tgtEl>
                                          <p:spTgt spid="50"/>
                                        </p:tgtEl>
                                      </p:cBhvr>
                                    </p:animEffect>
                                    <p:set>
                                      <p:cBhvr>
                                        <p:cTn id="276" dur="1" fill="hold">
                                          <p:stCondLst>
                                            <p:cond delay="499"/>
                                          </p:stCondLst>
                                        </p:cTn>
                                        <p:tgtEl>
                                          <p:spTgt spid="50"/>
                                        </p:tgtEl>
                                        <p:attrNameLst>
                                          <p:attrName>style.visibility</p:attrName>
                                        </p:attrNameLst>
                                      </p:cBhvr>
                                      <p:to>
                                        <p:strVal val="hidden"/>
                                      </p:to>
                                    </p:set>
                                  </p:childTnLst>
                                </p:cTn>
                              </p:par>
                              <p:par>
                                <p:cTn id="277" presetID="10" presetClass="exit" presetSubtype="0" fill="hold" nodeType="withEffect">
                                  <p:stCondLst>
                                    <p:cond delay="0"/>
                                  </p:stCondLst>
                                  <p:childTnLst>
                                    <p:animEffect transition="out" filter="fade">
                                      <p:cBhvr>
                                        <p:cTn id="278" dur="500"/>
                                        <p:tgtEl>
                                          <p:spTgt spid="51"/>
                                        </p:tgtEl>
                                      </p:cBhvr>
                                    </p:animEffect>
                                    <p:set>
                                      <p:cBhvr>
                                        <p:cTn id="279" dur="1" fill="hold">
                                          <p:stCondLst>
                                            <p:cond delay="499"/>
                                          </p:stCondLst>
                                        </p:cTn>
                                        <p:tgtEl>
                                          <p:spTgt spid="51"/>
                                        </p:tgtEl>
                                        <p:attrNameLst>
                                          <p:attrName>style.visibility</p:attrName>
                                        </p:attrNameLst>
                                      </p:cBhvr>
                                      <p:to>
                                        <p:strVal val="hidden"/>
                                      </p:to>
                                    </p:set>
                                  </p:childTnLst>
                                </p:cTn>
                              </p:par>
                            </p:childTnLst>
                          </p:cTn>
                        </p:par>
                        <p:par>
                          <p:cTn id="280" fill="hold">
                            <p:stCondLst>
                              <p:cond delay="6501"/>
                            </p:stCondLst>
                            <p:childTnLst>
                              <p:par>
                                <p:cTn id="281" presetID="10" presetClass="exit" presetSubtype="0" fill="hold" nodeType="afterEffect">
                                  <p:stCondLst>
                                    <p:cond delay="0"/>
                                  </p:stCondLst>
                                  <p:childTnLst>
                                    <p:animEffect transition="out" filter="fade">
                                      <p:cBhvr>
                                        <p:cTn id="282" dur="500"/>
                                        <p:tgtEl>
                                          <p:spTgt spid="47"/>
                                        </p:tgtEl>
                                      </p:cBhvr>
                                    </p:animEffect>
                                    <p:set>
                                      <p:cBhvr>
                                        <p:cTn id="283" dur="1" fill="hold">
                                          <p:stCondLst>
                                            <p:cond delay="500"/>
                                          </p:stCondLst>
                                        </p:cTn>
                                        <p:tgtEl>
                                          <p:spTgt spid="47"/>
                                        </p:tgtEl>
                                        <p:attrNameLst>
                                          <p:attrName>style.visibility</p:attrName>
                                        </p:attrNameLst>
                                      </p:cBhvr>
                                      <p:to>
                                        <p:strVal val="hidden"/>
                                      </p:to>
                                    </p:set>
                                  </p:childTnLst>
                                </p:cTn>
                              </p:par>
                            </p:childTnLst>
                          </p:cTn>
                        </p:par>
                      </p:childTnLst>
                    </p:cTn>
                  </p:par>
                </p:childTnLst>
              </p:cTn>
              <p:nextCondLst>
                <p:cond evt="onClick" delay="0">
                  <p:tgtEl>
                    <p:spTgt spid="1875"/>
                  </p:tgtEl>
                </p:cond>
              </p:nextCondLst>
            </p:seq>
          </p:childTnLst>
        </p:cTn>
      </p:par>
    </p:tnLst>
    <p:bldLst>
      <p:bldP spid="1868"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881"/>
        <p:cNvGrpSpPr/>
        <p:nvPr/>
      </p:nvGrpSpPr>
      <p:grpSpPr>
        <a:xfrm>
          <a:off x="0" y="0"/>
          <a:ext cx="0" cy="0"/>
          <a:chOff x="0" y="0"/>
          <a:chExt cx="0" cy="0"/>
        </a:xfrm>
      </p:grpSpPr>
      <p:pic>
        <p:nvPicPr>
          <p:cNvPr id="8" name="Picture 7">
            <a:extLst>
              <a:ext uri="{FF2B5EF4-FFF2-40B4-BE49-F238E27FC236}">
                <a16:creationId xmlns:a16="http://schemas.microsoft.com/office/drawing/2014/main" id="{808B2BEA-63C2-4675-8FC3-5F2C23294C63}"/>
              </a:ext>
            </a:extLst>
          </p:cNvPr>
          <p:cNvPicPr>
            <a:picLocks noChangeAspect="1"/>
          </p:cNvPicPr>
          <p:nvPr/>
        </p:nvPicPr>
        <p:blipFill rotWithShape="1">
          <a:blip r:embed="rId3">
            <a:extLst>
              <a:ext uri="{28A0092B-C50C-407E-A947-70E740481C1C}">
                <a14:useLocalDpi xmlns:a14="http://schemas.microsoft.com/office/drawing/2010/main" val="0"/>
              </a:ext>
            </a:extLst>
          </a:blip>
          <a:srcRect b="6038"/>
          <a:stretch/>
        </p:blipFill>
        <p:spPr>
          <a:xfrm>
            <a:off x="-6385" y="0"/>
            <a:ext cx="12203185" cy="6473952"/>
          </a:xfrm>
          <a:prstGeom prst="rect">
            <a:avLst/>
          </a:prstGeom>
        </p:spPr>
      </p:pic>
      <p:sp>
        <p:nvSpPr>
          <p:cNvPr id="1882" name="Google Shape;1882;p22"/>
          <p:cNvSpPr/>
          <p:nvPr/>
        </p:nvSpPr>
        <p:spPr>
          <a:xfrm>
            <a:off x="9368334" y="1528102"/>
            <a:ext cx="516352" cy="482555"/>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r>
              <a:rPr lang="en-US" sz="2400" b="1">
                <a:solidFill>
                  <a:schemeClr val="dk1"/>
                </a:solidFill>
                <a:latin typeface="UTM Avo" panose="02040603050506020204" pitchFamily="18" charset="0"/>
                <a:ea typeface="Times New Roman"/>
                <a:cs typeface="Times New Roman"/>
                <a:sym typeface="Times New Roman"/>
              </a:rPr>
              <a:t>–</a:t>
            </a:r>
            <a:endParaRPr>
              <a:latin typeface="UTM Avo" panose="02040603050506020204" pitchFamily="18" charset="0"/>
            </a:endParaRPr>
          </a:p>
        </p:txBody>
      </p:sp>
      <p:pic>
        <p:nvPicPr>
          <p:cNvPr id="1884" name="Google Shape;1884;p22"/>
          <p:cNvPicPr preferRelativeResize="0"/>
          <p:nvPr/>
        </p:nvPicPr>
        <p:blipFill rotWithShape="1">
          <a:blip r:embed="rId4">
            <a:alphaModFix/>
          </a:blip>
          <a:srcRect/>
          <a:stretch/>
        </p:blipFill>
        <p:spPr>
          <a:xfrm>
            <a:off x="867279" y="249991"/>
            <a:ext cx="10186463" cy="1960529"/>
          </a:xfrm>
          <a:prstGeom prst="rect">
            <a:avLst/>
          </a:prstGeom>
          <a:noFill/>
          <a:ln>
            <a:noFill/>
          </a:ln>
        </p:spPr>
      </p:pic>
      <p:sp>
        <p:nvSpPr>
          <p:cNvPr id="1885" name="Google Shape;1885;p22"/>
          <p:cNvSpPr/>
          <p:nvPr/>
        </p:nvSpPr>
        <p:spPr>
          <a:xfrm>
            <a:off x="3182312" y="2816726"/>
            <a:ext cx="6702374" cy="1531757"/>
          </a:xfrm>
          <a:prstGeom prst="roundRect">
            <a:avLst>
              <a:gd name="adj" fmla="val 11805"/>
            </a:avLst>
          </a:prstGeom>
          <a:solidFill>
            <a:srgbClr val="FFFFFF"/>
          </a:solidFill>
          <a:ln w="38100" cap="flat" cmpd="sng">
            <a:solidFill>
              <a:srgbClr val="000000"/>
            </a:solidFill>
            <a:prstDash val="dashDot"/>
            <a:round/>
            <a:headEnd type="none" w="sm" len="sm"/>
            <a:tailEnd type="none" w="sm" len="sm"/>
          </a:ln>
        </p:spPr>
        <p:txBody>
          <a:bodyPr spcFirstLastPara="1" wrap="square" lIns="91425" tIns="45700" rIns="91425" bIns="45700" anchor="ctr" anchorCtr="0">
            <a:noAutofit/>
          </a:bodyPr>
          <a:lstStyle/>
          <a:p>
            <a:pPr lvl="0" algn="ctr">
              <a:buClr>
                <a:srgbClr val="000000"/>
              </a:buClr>
              <a:buSzPts val="3200"/>
            </a:pPr>
            <a:r>
              <a:rPr lang="en-US" sz="3600">
                <a:solidFill>
                  <a:schemeClr val="accent1"/>
                </a:solidFill>
                <a:cs typeface="Arial" panose="020B0604020202020204" pitchFamily="34" charset="0"/>
                <a:sym typeface="Times New Roman"/>
              </a:rPr>
              <a:t>Ông Mạnh và Thần Gió</a:t>
            </a:r>
            <a:endParaRPr sz="3600" dirty="0">
              <a:solidFill>
                <a:schemeClr val="accent1"/>
              </a:solidFill>
              <a:cs typeface="Arial" panose="020B0604020202020204" pitchFamily="34" charset="0"/>
            </a:endParaRPr>
          </a:p>
        </p:txBody>
      </p:sp>
      <p:pic>
        <p:nvPicPr>
          <p:cNvPr id="1886" name="Google Shape;1886;p22">
            <a:hlinkClick r:id="rId5" action="ppaction://hlinksldjump"/>
          </p:cNvPr>
          <p:cNvPicPr preferRelativeResize="0"/>
          <p:nvPr/>
        </p:nvPicPr>
        <p:blipFill rotWithShape="1">
          <a:blip r:embed="rId6">
            <a:alphaModFix/>
          </a:blip>
          <a:srcRect/>
          <a:stretch/>
        </p:blipFill>
        <p:spPr>
          <a:xfrm flipH="1">
            <a:off x="9986106" y="3716311"/>
            <a:ext cx="2846799" cy="2641042"/>
          </a:xfrm>
          <a:prstGeom prst="rect">
            <a:avLst/>
          </a:prstGeom>
          <a:noFill/>
          <a:ln>
            <a:noFill/>
          </a:ln>
        </p:spPr>
      </p:pic>
      <p:sp>
        <p:nvSpPr>
          <p:cNvPr id="9" name="Google Shape;1887;p22"/>
          <p:cNvSpPr/>
          <p:nvPr/>
        </p:nvSpPr>
        <p:spPr>
          <a:xfrm>
            <a:off x="1884158" y="638049"/>
            <a:ext cx="8056606" cy="1077178"/>
          </a:xfrm>
          <a:prstGeom prst="rect">
            <a:avLst/>
          </a:prstGeom>
          <a:noFill/>
          <a:ln>
            <a:noFill/>
          </a:ln>
        </p:spPr>
        <p:txBody>
          <a:bodyPr spcFirstLastPara="1" wrap="square" lIns="91425" tIns="45700" rIns="91425" bIns="45700" anchor="t" anchorCtr="0">
            <a:spAutoFit/>
          </a:bodyPr>
          <a:lstStyle/>
          <a:p>
            <a:pPr algn="ctr"/>
            <a:r>
              <a:rPr lang="en-US" sz="3200">
                <a:cs typeface="Times New Roman" pitchFamily="18" charset="0"/>
              </a:rPr>
              <a:t>Trong bài “</a:t>
            </a:r>
            <a:r>
              <a:rPr lang="en-US" sz="3200">
                <a:solidFill>
                  <a:srgbClr val="FF0000"/>
                </a:solidFill>
                <a:cs typeface="Times New Roman" pitchFamily="18" charset="0"/>
              </a:rPr>
              <a:t>Ông Mạnh thắng Thần Gió</a:t>
            </a:r>
            <a:r>
              <a:rPr lang="en-US" sz="3200">
                <a:cs typeface="Times New Roman" pitchFamily="18" charset="0"/>
              </a:rPr>
              <a:t>”, có những nhân vật nào ?</a:t>
            </a:r>
            <a:endParaRPr lang="en-US" sz="3200" dirty="0">
              <a:cs typeface="Times New Roman" pitchFamily="18" charset="0"/>
            </a:endParaRPr>
          </a:p>
        </p:txBody>
      </p:sp>
    </p:spTree>
    <p:extLst>
      <p:ext uri="{BB962C8B-B14F-4D97-AF65-F5344CB8AC3E}">
        <p14:creationId xmlns:p14="http://schemas.microsoft.com/office/powerpoint/2010/main" val="40847772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1885"/>
                                        </p:tgtEl>
                                        <p:attrNameLst>
                                          <p:attrName>style.visibility</p:attrName>
                                        </p:attrNameLst>
                                      </p:cBhvr>
                                      <p:to>
                                        <p:strVal val="visible"/>
                                      </p:to>
                                    </p:set>
                                    <p:animEffect transition="in" filter="fade">
                                      <p:cBhvr>
                                        <p:cTn id="7" dur="1000"/>
                                        <p:tgtEl>
                                          <p:spTgt spid="1885"/>
                                        </p:tgtEl>
                                      </p:cBhvr>
                                    </p:animEffect>
                                    <p:anim calcmode="lin" valueType="num">
                                      <p:cBhvr>
                                        <p:cTn id="8" dur="1000" fill="hold"/>
                                        <p:tgtEl>
                                          <p:spTgt spid="1885"/>
                                        </p:tgtEl>
                                        <p:attrNameLst>
                                          <p:attrName>ppt_x</p:attrName>
                                        </p:attrNameLst>
                                      </p:cBhvr>
                                      <p:tavLst>
                                        <p:tav tm="0">
                                          <p:val>
                                            <p:strVal val="#ppt_x"/>
                                          </p:val>
                                        </p:tav>
                                        <p:tav tm="100000">
                                          <p:val>
                                            <p:strVal val="#ppt_x"/>
                                          </p:val>
                                        </p:tav>
                                      </p:tavLst>
                                    </p:anim>
                                    <p:anim calcmode="lin" valueType="num">
                                      <p:cBhvr>
                                        <p:cTn id="9" dur="900" decel="100000" fill="hold"/>
                                        <p:tgtEl>
                                          <p:spTgt spid="1885"/>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1885"/>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85"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893"/>
        <p:cNvGrpSpPr/>
        <p:nvPr/>
      </p:nvGrpSpPr>
      <p:grpSpPr>
        <a:xfrm>
          <a:off x="0" y="0"/>
          <a:ext cx="0" cy="0"/>
          <a:chOff x="0" y="0"/>
          <a:chExt cx="0" cy="0"/>
        </a:xfrm>
      </p:grpSpPr>
      <p:pic>
        <p:nvPicPr>
          <p:cNvPr id="6" name="Picture 5">
            <a:extLst>
              <a:ext uri="{FF2B5EF4-FFF2-40B4-BE49-F238E27FC236}">
                <a16:creationId xmlns:a16="http://schemas.microsoft.com/office/drawing/2014/main" id="{EF56B175-34CC-4196-8FF8-EEA50080682E}"/>
              </a:ext>
            </a:extLst>
          </p:cNvPr>
          <p:cNvPicPr>
            <a:picLocks noChangeAspect="1"/>
          </p:cNvPicPr>
          <p:nvPr/>
        </p:nvPicPr>
        <p:blipFill rotWithShape="1">
          <a:blip r:embed="rId3">
            <a:extLst>
              <a:ext uri="{28A0092B-C50C-407E-A947-70E740481C1C}">
                <a14:useLocalDpi xmlns:a14="http://schemas.microsoft.com/office/drawing/2010/main" val="0"/>
              </a:ext>
            </a:extLst>
          </a:blip>
          <a:srcRect b="6038"/>
          <a:stretch/>
        </p:blipFill>
        <p:spPr>
          <a:xfrm>
            <a:off x="-6385" y="0"/>
            <a:ext cx="12203185" cy="6473952"/>
          </a:xfrm>
          <a:prstGeom prst="rect">
            <a:avLst/>
          </a:prstGeom>
        </p:spPr>
      </p:pic>
      <p:pic>
        <p:nvPicPr>
          <p:cNvPr id="1894" name="Google Shape;1894;p23"/>
          <p:cNvPicPr preferRelativeResize="0"/>
          <p:nvPr/>
        </p:nvPicPr>
        <p:blipFill rotWithShape="1">
          <a:blip r:embed="rId4">
            <a:alphaModFix/>
          </a:blip>
          <a:srcRect/>
          <a:stretch/>
        </p:blipFill>
        <p:spPr>
          <a:xfrm>
            <a:off x="788729" y="29083"/>
            <a:ext cx="10272653" cy="2025559"/>
          </a:xfrm>
          <a:prstGeom prst="rect">
            <a:avLst/>
          </a:prstGeom>
          <a:noFill/>
          <a:ln>
            <a:noFill/>
          </a:ln>
        </p:spPr>
      </p:pic>
      <p:sp>
        <p:nvSpPr>
          <p:cNvPr id="8" name="Google Shape;1885;p22">
            <a:extLst>
              <a:ext uri="{FF2B5EF4-FFF2-40B4-BE49-F238E27FC236}">
                <a16:creationId xmlns:a16="http://schemas.microsoft.com/office/drawing/2014/main" id="{37C4AC25-45C9-4630-8FB7-48698A25FCEF}"/>
              </a:ext>
            </a:extLst>
          </p:cNvPr>
          <p:cNvSpPr/>
          <p:nvPr/>
        </p:nvSpPr>
        <p:spPr>
          <a:xfrm>
            <a:off x="2316456" y="2732539"/>
            <a:ext cx="7967232" cy="1531757"/>
          </a:xfrm>
          <a:prstGeom prst="roundRect">
            <a:avLst>
              <a:gd name="adj" fmla="val 11805"/>
            </a:avLst>
          </a:prstGeom>
          <a:solidFill>
            <a:srgbClr val="FFFFFF"/>
          </a:solidFill>
          <a:ln w="38100" cap="flat" cmpd="sng">
            <a:solidFill>
              <a:srgbClr val="000000"/>
            </a:solidFill>
            <a:prstDash val="dashDot"/>
            <a:round/>
            <a:headEnd type="none" w="sm" len="sm"/>
            <a:tailEnd type="none" w="sm" len="sm"/>
          </a:ln>
        </p:spPr>
        <p:txBody>
          <a:bodyPr spcFirstLastPara="1" wrap="square" lIns="91425" tIns="45700" rIns="91425" bIns="45700" anchor="ctr" anchorCtr="0">
            <a:noAutofit/>
          </a:bodyPr>
          <a:lstStyle/>
          <a:p>
            <a:pPr lvl="0" algn="ctr">
              <a:buClr>
                <a:srgbClr val="000000"/>
              </a:buClr>
              <a:buSzPts val="3200"/>
            </a:pPr>
            <a:r>
              <a:rPr lang="vi-VN" sz="3200">
                <a:solidFill>
                  <a:schemeClr val="accent1"/>
                </a:solidFill>
                <a:cs typeface="Times New Roman" pitchFamily="18" charset="0"/>
              </a:rPr>
              <a:t>Vì Thần Gió xô ông ngã lăn quay, rồi bay đi với tiếng cười ngạo nghễ.</a:t>
            </a:r>
            <a:endParaRPr lang="vi-VN" sz="3200" b="1" dirty="0">
              <a:solidFill>
                <a:schemeClr val="accent1"/>
              </a:solidFill>
              <a:cs typeface="Arial" panose="020B0604020202020204" pitchFamily="34" charset="0"/>
            </a:endParaRPr>
          </a:p>
        </p:txBody>
      </p:sp>
      <p:sp>
        <p:nvSpPr>
          <p:cNvPr id="2" name="Rectangle 1"/>
          <p:cNvSpPr/>
          <p:nvPr/>
        </p:nvSpPr>
        <p:spPr>
          <a:xfrm>
            <a:off x="2066904" y="503254"/>
            <a:ext cx="8056606" cy="1077218"/>
          </a:xfrm>
          <a:prstGeom prst="rect">
            <a:avLst/>
          </a:prstGeom>
        </p:spPr>
        <p:txBody>
          <a:bodyPr wrap="square">
            <a:spAutoFit/>
          </a:bodyPr>
          <a:lstStyle/>
          <a:p>
            <a:pPr algn="ctr"/>
            <a:r>
              <a:rPr lang="en-US" sz="3200">
                <a:cs typeface="Times New Roman" pitchFamily="18" charset="0"/>
              </a:rPr>
              <a:t>Trong bài “</a:t>
            </a:r>
            <a:r>
              <a:rPr lang="en-US" sz="3200">
                <a:solidFill>
                  <a:srgbClr val="FF0000"/>
                </a:solidFill>
                <a:cs typeface="Times New Roman" pitchFamily="18" charset="0"/>
              </a:rPr>
              <a:t>Ông Mạnh thắng Thần Gió</a:t>
            </a:r>
            <a:r>
              <a:rPr lang="en-US" sz="3200">
                <a:cs typeface="Times New Roman" pitchFamily="18" charset="0"/>
              </a:rPr>
              <a:t>”,</a:t>
            </a:r>
          </a:p>
          <a:p>
            <a:pPr algn="ctr"/>
            <a:r>
              <a:rPr lang="en-US" sz="3200">
                <a:cs typeface="Times New Roman" pitchFamily="18" charset="0"/>
              </a:rPr>
              <a:t>vì sao ông Mạnh nổi giận?</a:t>
            </a:r>
            <a:endParaRPr lang="en-US" sz="3200" dirty="0">
              <a:cs typeface="Times New Roman" pitchFamily="18" charset="0"/>
            </a:endParaRPr>
          </a:p>
        </p:txBody>
      </p:sp>
      <p:pic>
        <p:nvPicPr>
          <p:cNvPr id="7" name="Google Shape;1886;p22">
            <a:hlinkClick r:id="rId5" action="ppaction://hlinksldjump"/>
            <a:extLst>
              <a:ext uri="{FF2B5EF4-FFF2-40B4-BE49-F238E27FC236}">
                <a16:creationId xmlns:a16="http://schemas.microsoft.com/office/drawing/2014/main" id="{F4972CA4-4983-476E-AEB8-9A3EB12C747C}"/>
              </a:ext>
            </a:extLst>
          </p:cNvPr>
          <p:cNvPicPr preferRelativeResize="0"/>
          <p:nvPr/>
        </p:nvPicPr>
        <p:blipFill rotWithShape="1">
          <a:blip r:embed="rId6">
            <a:alphaModFix/>
          </a:blip>
          <a:srcRect/>
          <a:stretch/>
        </p:blipFill>
        <p:spPr>
          <a:xfrm flipH="1">
            <a:off x="9986106" y="3716311"/>
            <a:ext cx="2846799" cy="2641042"/>
          </a:xfrm>
          <a:prstGeom prst="rect">
            <a:avLst/>
          </a:prstGeom>
          <a:noFill/>
          <a:ln>
            <a:noFill/>
          </a:ln>
        </p:spPr>
      </p:pic>
    </p:spTree>
    <p:extLst>
      <p:ext uri="{BB962C8B-B14F-4D97-AF65-F5344CB8AC3E}">
        <p14:creationId xmlns:p14="http://schemas.microsoft.com/office/powerpoint/2010/main" val="5230197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903"/>
        <p:cNvGrpSpPr/>
        <p:nvPr/>
      </p:nvGrpSpPr>
      <p:grpSpPr>
        <a:xfrm>
          <a:off x="0" y="0"/>
          <a:ext cx="0" cy="0"/>
          <a:chOff x="0" y="0"/>
          <a:chExt cx="0" cy="0"/>
        </a:xfrm>
      </p:grpSpPr>
      <p:pic>
        <p:nvPicPr>
          <p:cNvPr id="6" name="Picture 5">
            <a:extLst>
              <a:ext uri="{FF2B5EF4-FFF2-40B4-BE49-F238E27FC236}">
                <a16:creationId xmlns:a16="http://schemas.microsoft.com/office/drawing/2014/main" id="{2F0417A8-89AA-4B8D-A7AD-E56543302CE4}"/>
              </a:ext>
            </a:extLst>
          </p:cNvPr>
          <p:cNvPicPr>
            <a:picLocks noChangeAspect="1"/>
          </p:cNvPicPr>
          <p:nvPr/>
        </p:nvPicPr>
        <p:blipFill rotWithShape="1">
          <a:blip r:embed="rId3">
            <a:extLst>
              <a:ext uri="{28A0092B-C50C-407E-A947-70E740481C1C}">
                <a14:useLocalDpi xmlns:a14="http://schemas.microsoft.com/office/drawing/2010/main" val="0"/>
              </a:ext>
            </a:extLst>
          </a:blip>
          <a:srcRect b="6038"/>
          <a:stretch/>
        </p:blipFill>
        <p:spPr>
          <a:xfrm>
            <a:off x="0" y="-77617"/>
            <a:ext cx="12203185" cy="6473952"/>
          </a:xfrm>
          <a:prstGeom prst="rect">
            <a:avLst/>
          </a:prstGeom>
        </p:spPr>
      </p:pic>
      <p:pic>
        <p:nvPicPr>
          <p:cNvPr id="1904" name="Google Shape;1904;p24"/>
          <p:cNvPicPr preferRelativeResize="0"/>
          <p:nvPr/>
        </p:nvPicPr>
        <p:blipFill rotWithShape="1">
          <a:blip r:embed="rId4">
            <a:alphaModFix/>
          </a:blip>
          <a:srcRect/>
          <a:stretch/>
        </p:blipFill>
        <p:spPr>
          <a:xfrm>
            <a:off x="496163" y="199132"/>
            <a:ext cx="11198086" cy="2142345"/>
          </a:xfrm>
          <a:prstGeom prst="rect">
            <a:avLst/>
          </a:prstGeom>
          <a:noFill/>
          <a:ln>
            <a:noFill/>
          </a:ln>
        </p:spPr>
      </p:pic>
      <p:sp>
        <p:nvSpPr>
          <p:cNvPr id="8" name="Google Shape;1885;p22">
            <a:extLst>
              <a:ext uri="{FF2B5EF4-FFF2-40B4-BE49-F238E27FC236}">
                <a16:creationId xmlns:a16="http://schemas.microsoft.com/office/drawing/2014/main" id="{8CD8D8F1-AF81-4728-B097-2AA3F7C6AA92}"/>
              </a:ext>
            </a:extLst>
          </p:cNvPr>
          <p:cNvSpPr/>
          <p:nvPr/>
        </p:nvSpPr>
        <p:spPr>
          <a:xfrm>
            <a:off x="2756551" y="2799755"/>
            <a:ext cx="7366959" cy="1531757"/>
          </a:xfrm>
          <a:prstGeom prst="roundRect">
            <a:avLst>
              <a:gd name="adj" fmla="val 11805"/>
            </a:avLst>
          </a:prstGeom>
          <a:solidFill>
            <a:srgbClr val="FFFFFF"/>
          </a:solidFill>
          <a:ln w="38100" cap="flat" cmpd="sng">
            <a:solidFill>
              <a:srgbClr val="000000"/>
            </a:solidFill>
            <a:prstDash val="dashDot"/>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3200"/>
              <a:buFont typeface="Times New Roman"/>
              <a:buNone/>
            </a:pPr>
            <a:r>
              <a:rPr lang="en-US" sz="3600" i="0" u="none" strike="noStrike" cap="none">
                <a:solidFill>
                  <a:schemeClr val="accent1"/>
                </a:solidFill>
                <a:latin typeface="UTM Avo" panose="02040603050506020204" pitchFamily="18" charset="0"/>
                <a:ea typeface="Times New Roman"/>
                <a:cs typeface="Arial" panose="020B0604020202020204" pitchFamily="34" charset="0"/>
                <a:sym typeface="Times New Roman"/>
              </a:rPr>
              <a:t>Vì ông Mạnh đã làm một ngôi nhà thật vững chãi.</a:t>
            </a:r>
            <a:endParaRPr sz="2000" dirty="0">
              <a:solidFill>
                <a:schemeClr val="accent1"/>
              </a:solidFill>
              <a:latin typeface="UTM Avo" panose="02040603050506020204" pitchFamily="18" charset="0"/>
              <a:cs typeface="Arial" panose="020B0604020202020204" pitchFamily="34" charset="0"/>
            </a:endParaRPr>
          </a:p>
        </p:txBody>
      </p:sp>
      <p:sp>
        <p:nvSpPr>
          <p:cNvPr id="7" name="Google Shape;1887;p22"/>
          <p:cNvSpPr/>
          <p:nvPr/>
        </p:nvSpPr>
        <p:spPr>
          <a:xfrm>
            <a:off x="2106569" y="725710"/>
            <a:ext cx="8666922" cy="1077178"/>
          </a:xfrm>
          <a:prstGeom prst="rect">
            <a:avLst/>
          </a:prstGeom>
          <a:noFill/>
          <a:ln>
            <a:noFill/>
          </a:ln>
        </p:spPr>
        <p:txBody>
          <a:bodyPr spcFirstLastPara="1" wrap="square" lIns="91425" tIns="45700" rIns="91425" bIns="45700" anchor="t" anchorCtr="0">
            <a:spAutoFit/>
          </a:bodyPr>
          <a:lstStyle/>
          <a:p>
            <a:pPr algn="ctr"/>
            <a:r>
              <a:rPr lang="en-US" sz="3200">
                <a:cs typeface="Times New Roman" pitchFamily="18" charset="0"/>
              </a:rPr>
              <a:t>Trong bài “</a:t>
            </a:r>
            <a:r>
              <a:rPr lang="en-US" sz="3200">
                <a:solidFill>
                  <a:srgbClr val="FF0000"/>
                </a:solidFill>
                <a:cs typeface="Times New Roman" pitchFamily="18" charset="0"/>
              </a:rPr>
              <a:t>Ông Mạnh thắng Thần Gió</a:t>
            </a:r>
            <a:r>
              <a:rPr lang="en-US" sz="3200">
                <a:cs typeface="Times New Roman" pitchFamily="18" charset="0"/>
              </a:rPr>
              <a:t>”</a:t>
            </a:r>
          </a:p>
          <a:p>
            <a:pPr algn="ctr"/>
            <a:r>
              <a:rPr lang="en-US" sz="3200">
                <a:cs typeface="Times New Roman" pitchFamily="18" charset="0"/>
              </a:rPr>
              <a:t>Vì sao Thần Gió phải chịu thua ông Mạnh?</a:t>
            </a:r>
            <a:endParaRPr lang="en-US" sz="3200" dirty="0">
              <a:cs typeface="Times New Roman" pitchFamily="18" charset="0"/>
            </a:endParaRPr>
          </a:p>
        </p:txBody>
      </p:sp>
      <p:pic>
        <p:nvPicPr>
          <p:cNvPr id="9" name="Google Shape;1886;p22">
            <a:hlinkClick r:id="rId5" action="ppaction://hlinksldjump"/>
            <a:extLst>
              <a:ext uri="{FF2B5EF4-FFF2-40B4-BE49-F238E27FC236}">
                <a16:creationId xmlns:a16="http://schemas.microsoft.com/office/drawing/2014/main" id="{9B9077D7-FCE9-4715-9BBC-222A26370B47}"/>
              </a:ext>
            </a:extLst>
          </p:cNvPr>
          <p:cNvPicPr preferRelativeResize="0"/>
          <p:nvPr/>
        </p:nvPicPr>
        <p:blipFill rotWithShape="1">
          <a:blip r:embed="rId6">
            <a:alphaModFix/>
          </a:blip>
          <a:srcRect/>
          <a:stretch/>
        </p:blipFill>
        <p:spPr>
          <a:xfrm flipH="1">
            <a:off x="9986106" y="3716311"/>
            <a:ext cx="2846799" cy="2641042"/>
          </a:xfrm>
          <a:prstGeom prst="rect">
            <a:avLst/>
          </a:prstGeom>
          <a:noFill/>
          <a:ln>
            <a:noFill/>
          </a:ln>
        </p:spPr>
      </p:pic>
    </p:spTree>
    <p:extLst>
      <p:ext uri="{BB962C8B-B14F-4D97-AF65-F5344CB8AC3E}">
        <p14:creationId xmlns:p14="http://schemas.microsoft.com/office/powerpoint/2010/main" val="38163611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913"/>
        <p:cNvGrpSpPr/>
        <p:nvPr/>
      </p:nvGrpSpPr>
      <p:grpSpPr>
        <a:xfrm>
          <a:off x="0" y="0"/>
          <a:ext cx="0" cy="0"/>
          <a:chOff x="0" y="0"/>
          <a:chExt cx="0" cy="0"/>
        </a:xfrm>
      </p:grpSpPr>
      <p:pic>
        <p:nvPicPr>
          <p:cNvPr id="7" name="Picture 6">
            <a:extLst>
              <a:ext uri="{FF2B5EF4-FFF2-40B4-BE49-F238E27FC236}">
                <a16:creationId xmlns:a16="http://schemas.microsoft.com/office/drawing/2014/main" id="{A06AD0A2-76DD-4B89-BC71-BBB0A1880E65}"/>
              </a:ext>
            </a:extLst>
          </p:cNvPr>
          <p:cNvPicPr>
            <a:picLocks noChangeAspect="1"/>
          </p:cNvPicPr>
          <p:nvPr/>
        </p:nvPicPr>
        <p:blipFill rotWithShape="1">
          <a:blip r:embed="rId3">
            <a:extLst>
              <a:ext uri="{28A0092B-C50C-407E-A947-70E740481C1C}">
                <a14:useLocalDpi xmlns:a14="http://schemas.microsoft.com/office/drawing/2010/main" val="0"/>
              </a:ext>
            </a:extLst>
          </a:blip>
          <a:srcRect b="6038"/>
          <a:stretch/>
        </p:blipFill>
        <p:spPr>
          <a:xfrm>
            <a:off x="-6385" y="0"/>
            <a:ext cx="12203185" cy="6473952"/>
          </a:xfrm>
          <a:prstGeom prst="rect">
            <a:avLst/>
          </a:prstGeom>
        </p:spPr>
      </p:pic>
      <p:pic>
        <p:nvPicPr>
          <p:cNvPr id="1914" name="Google Shape;1914;p25"/>
          <p:cNvPicPr preferRelativeResize="0"/>
          <p:nvPr/>
        </p:nvPicPr>
        <p:blipFill rotWithShape="1">
          <a:blip r:embed="rId4">
            <a:alphaModFix/>
          </a:blip>
          <a:srcRect/>
          <a:stretch/>
        </p:blipFill>
        <p:spPr>
          <a:xfrm>
            <a:off x="889687" y="456571"/>
            <a:ext cx="9835978" cy="2601262"/>
          </a:xfrm>
          <a:prstGeom prst="rect">
            <a:avLst/>
          </a:prstGeom>
          <a:noFill/>
          <a:ln>
            <a:noFill/>
          </a:ln>
        </p:spPr>
      </p:pic>
      <p:sp>
        <p:nvSpPr>
          <p:cNvPr id="1916" name="Google Shape;1916;p25"/>
          <p:cNvSpPr/>
          <p:nvPr/>
        </p:nvSpPr>
        <p:spPr>
          <a:xfrm>
            <a:off x="1952368" y="837161"/>
            <a:ext cx="8004616" cy="1569620"/>
          </a:xfrm>
          <a:prstGeom prst="rect">
            <a:avLst/>
          </a:prstGeom>
          <a:noFill/>
          <a:ln>
            <a:noFill/>
          </a:ln>
        </p:spPr>
        <p:txBody>
          <a:bodyPr spcFirstLastPara="1" wrap="square" lIns="91425" tIns="45700" rIns="91425" bIns="45700" anchor="t" anchorCtr="0">
            <a:spAutoFit/>
          </a:bodyPr>
          <a:lstStyle/>
          <a:p>
            <a:pPr algn="ctr"/>
            <a:r>
              <a:rPr lang="en-US" sz="3200">
                <a:cs typeface="Times New Roman" pitchFamily="18" charset="0"/>
              </a:rPr>
              <a:t>Trong bài “</a:t>
            </a:r>
            <a:r>
              <a:rPr lang="en-US" sz="3200">
                <a:solidFill>
                  <a:srgbClr val="FF0000"/>
                </a:solidFill>
                <a:cs typeface="Times New Roman" pitchFamily="18" charset="0"/>
              </a:rPr>
              <a:t>Ông Mạnh thắng Thần Gió</a:t>
            </a:r>
            <a:r>
              <a:rPr lang="en-US" sz="3200">
                <a:cs typeface="Times New Roman" pitchFamily="18" charset="0"/>
              </a:rPr>
              <a:t>”.</a:t>
            </a:r>
          </a:p>
          <a:p>
            <a:pPr algn="ctr"/>
            <a:r>
              <a:rPr lang="en-US" sz="3200">
                <a:cs typeface="Times New Roman" pitchFamily="18" charset="0"/>
              </a:rPr>
              <a:t>vì sao Ông Mạnh quyết làm một ngôi nhà vững chãi ?</a:t>
            </a:r>
          </a:p>
        </p:txBody>
      </p:sp>
      <p:sp>
        <p:nvSpPr>
          <p:cNvPr id="10" name="Google Shape;1885;p22">
            <a:extLst>
              <a:ext uri="{FF2B5EF4-FFF2-40B4-BE49-F238E27FC236}">
                <a16:creationId xmlns:a16="http://schemas.microsoft.com/office/drawing/2014/main" id="{B67E225C-6618-482E-B7B6-B2F1249B6C8A}"/>
              </a:ext>
            </a:extLst>
          </p:cNvPr>
          <p:cNvSpPr/>
          <p:nvPr/>
        </p:nvSpPr>
        <p:spPr>
          <a:xfrm>
            <a:off x="1309816" y="3612885"/>
            <a:ext cx="9020433" cy="1531757"/>
          </a:xfrm>
          <a:prstGeom prst="roundRect">
            <a:avLst>
              <a:gd name="adj" fmla="val 11805"/>
            </a:avLst>
          </a:prstGeom>
          <a:solidFill>
            <a:srgbClr val="FFFFFF"/>
          </a:solidFill>
          <a:ln w="38100" cap="flat" cmpd="sng">
            <a:solidFill>
              <a:srgbClr val="000000"/>
            </a:solidFill>
            <a:prstDash val="dashDot"/>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3200"/>
              <a:buFont typeface="Times New Roman"/>
              <a:buNone/>
            </a:pPr>
            <a:r>
              <a:rPr lang="en-US" sz="3600" b="1" i="0" u="none" strike="noStrike" cap="none">
                <a:solidFill>
                  <a:srgbClr val="000000"/>
                </a:solidFill>
                <a:latin typeface="UTM Avo" panose="02040603050506020204" pitchFamily="18" charset="0"/>
                <a:ea typeface="Times New Roman"/>
                <a:cs typeface="Arial" panose="020B0604020202020204" pitchFamily="34" charset="0"/>
                <a:sym typeface="Times New Roman"/>
              </a:rPr>
              <a:t>   </a:t>
            </a:r>
            <a:r>
              <a:rPr lang="en-US" sz="3200" i="0" u="none" strike="noStrike" cap="none">
                <a:solidFill>
                  <a:schemeClr val="accent1"/>
                </a:solidFill>
                <a:latin typeface="UTM Avo" panose="02040603050506020204" pitchFamily="18" charset="0"/>
                <a:ea typeface="Times New Roman"/>
                <a:cs typeface="Arial" panose="020B0604020202020204" pitchFamily="34" charset="0"/>
                <a:sym typeface="Times New Roman"/>
              </a:rPr>
              <a:t>Vì cả ba lần làm nhà trước đó, nhà của ông đều bị Thần Gió quật đổ.</a:t>
            </a:r>
            <a:endParaRPr sz="2000" dirty="0">
              <a:solidFill>
                <a:schemeClr val="accent1"/>
              </a:solidFill>
              <a:latin typeface="UTM Avo" panose="02040603050506020204" pitchFamily="18" charset="0"/>
              <a:cs typeface="Arial" panose="020B0604020202020204" pitchFamily="34" charset="0"/>
            </a:endParaRPr>
          </a:p>
        </p:txBody>
      </p:sp>
      <p:pic>
        <p:nvPicPr>
          <p:cNvPr id="8" name="Google Shape;1886;p22">
            <a:hlinkClick r:id="rId5" action="ppaction://hlinksldjump"/>
            <a:extLst>
              <a:ext uri="{FF2B5EF4-FFF2-40B4-BE49-F238E27FC236}">
                <a16:creationId xmlns:a16="http://schemas.microsoft.com/office/drawing/2014/main" id="{3540E54E-24FB-46D7-B65F-A7F5A84B3A35}"/>
              </a:ext>
            </a:extLst>
          </p:cNvPr>
          <p:cNvPicPr preferRelativeResize="0"/>
          <p:nvPr/>
        </p:nvPicPr>
        <p:blipFill rotWithShape="1">
          <a:blip r:embed="rId6">
            <a:alphaModFix/>
          </a:blip>
          <a:srcRect/>
          <a:stretch/>
        </p:blipFill>
        <p:spPr>
          <a:xfrm flipH="1">
            <a:off x="9986106" y="3716311"/>
            <a:ext cx="2846799" cy="2641042"/>
          </a:xfrm>
          <a:prstGeom prst="rect">
            <a:avLst/>
          </a:prstGeom>
          <a:noFill/>
          <a:ln>
            <a:noFill/>
          </a:ln>
        </p:spPr>
      </p:pic>
    </p:spTree>
    <p:extLst>
      <p:ext uri="{BB962C8B-B14F-4D97-AF65-F5344CB8AC3E}">
        <p14:creationId xmlns:p14="http://schemas.microsoft.com/office/powerpoint/2010/main" val="38354724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anim calcmode="lin" valueType="num">
                                      <p:cBhvr>
                                        <p:cTn id="8" dur="1000" fill="hold"/>
                                        <p:tgtEl>
                                          <p:spTgt spid="10"/>
                                        </p:tgtEl>
                                        <p:attrNameLst>
                                          <p:attrName>ppt_x</p:attrName>
                                        </p:attrNameLst>
                                      </p:cBhvr>
                                      <p:tavLst>
                                        <p:tav tm="0">
                                          <p:val>
                                            <p:strVal val="#ppt_x"/>
                                          </p:val>
                                        </p:tav>
                                        <p:tav tm="100000">
                                          <p:val>
                                            <p:strVal val="#ppt_x"/>
                                          </p:val>
                                        </p:tav>
                                      </p:tavLst>
                                    </p:anim>
                                    <p:anim calcmode="lin" valueType="num">
                                      <p:cBhvr>
                                        <p:cTn id="9" dur="900" decel="100000" fill="hold"/>
                                        <p:tgtEl>
                                          <p:spTgt spid="10"/>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10"/>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923"/>
        <p:cNvGrpSpPr/>
        <p:nvPr/>
      </p:nvGrpSpPr>
      <p:grpSpPr>
        <a:xfrm>
          <a:off x="0" y="0"/>
          <a:ext cx="0" cy="0"/>
          <a:chOff x="0" y="0"/>
          <a:chExt cx="0" cy="0"/>
        </a:xfrm>
      </p:grpSpPr>
      <p:pic>
        <p:nvPicPr>
          <p:cNvPr id="13" name="Picture 12">
            <a:extLst>
              <a:ext uri="{FF2B5EF4-FFF2-40B4-BE49-F238E27FC236}">
                <a16:creationId xmlns:a16="http://schemas.microsoft.com/office/drawing/2014/main" id="{A8ED860D-0593-4859-ACA0-73726BACDE73}"/>
              </a:ext>
            </a:extLst>
          </p:cNvPr>
          <p:cNvPicPr>
            <a:picLocks noChangeAspect="1"/>
          </p:cNvPicPr>
          <p:nvPr/>
        </p:nvPicPr>
        <p:blipFill rotWithShape="1">
          <a:blip r:embed="rId3">
            <a:extLst>
              <a:ext uri="{28A0092B-C50C-407E-A947-70E740481C1C}">
                <a14:useLocalDpi xmlns:a14="http://schemas.microsoft.com/office/drawing/2010/main" val="0"/>
              </a:ext>
            </a:extLst>
          </a:blip>
          <a:srcRect b="6038"/>
          <a:stretch/>
        </p:blipFill>
        <p:spPr>
          <a:xfrm>
            <a:off x="-6385" y="0"/>
            <a:ext cx="12203185" cy="6473952"/>
          </a:xfrm>
          <a:prstGeom prst="rect">
            <a:avLst/>
          </a:prstGeom>
        </p:spPr>
      </p:pic>
      <p:cxnSp>
        <p:nvCxnSpPr>
          <p:cNvPr id="1924" name="Google Shape;1924;p26"/>
          <p:cNvCxnSpPr/>
          <p:nvPr/>
        </p:nvCxnSpPr>
        <p:spPr>
          <a:xfrm flipH="1">
            <a:off x="3499859" y="2968752"/>
            <a:ext cx="303550" cy="152400"/>
          </a:xfrm>
          <a:prstGeom prst="straightConnector1">
            <a:avLst/>
          </a:prstGeom>
          <a:noFill/>
          <a:ln w="38100" cap="flat" cmpd="sng">
            <a:solidFill>
              <a:schemeClr val="accent2"/>
            </a:solidFill>
            <a:prstDash val="solid"/>
            <a:miter lim="800000"/>
            <a:headEnd type="none" w="sm" len="sm"/>
            <a:tailEnd type="triangle" w="med" len="med"/>
          </a:ln>
        </p:spPr>
      </p:cxnSp>
      <p:cxnSp>
        <p:nvCxnSpPr>
          <p:cNvPr id="1925" name="Google Shape;1925;p26"/>
          <p:cNvCxnSpPr/>
          <p:nvPr/>
        </p:nvCxnSpPr>
        <p:spPr>
          <a:xfrm>
            <a:off x="3803410" y="2968752"/>
            <a:ext cx="560759" cy="0"/>
          </a:xfrm>
          <a:prstGeom prst="straightConnector1">
            <a:avLst/>
          </a:prstGeom>
          <a:noFill/>
          <a:ln w="9525" cap="flat" cmpd="sng">
            <a:solidFill>
              <a:schemeClr val="accent6"/>
            </a:solidFill>
            <a:prstDash val="solid"/>
            <a:miter lim="800000"/>
            <a:headEnd type="none" w="sm" len="sm"/>
            <a:tailEnd type="triangle" w="med" len="med"/>
          </a:ln>
        </p:spPr>
      </p:cxnSp>
      <p:cxnSp>
        <p:nvCxnSpPr>
          <p:cNvPr id="1926" name="Google Shape;1926;p26"/>
          <p:cNvCxnSpPr/>
          <p:nvPr/>
        </p:nvCxnSpPr>
        <p:spPr>
          <a:xfrm>
            <a:off x="6802252" y="2980944"/>
            <a:ext cx="97523" cy="286512"/>
          </a:xfrm>
          <a:prstGeom prst="straightConnector1">
            <a:avLst/>
          </a:prstGeom>
          <a:noFill/>
          <a:ln w="38100" cap="flat" cmpd="sng">
            <a:solidFill>
              <a:srgbClr val="0070C0"/>
            </a:solidFill>
            <a:prstDash val="solid"/>
            <a:miter lim="800000"/>
            <a:headEnd type="none" w="sm" len="sm"/>
            <a:tailEnd type="triangle" w="med" len="med"/>
          </a:ln>
        </p:spPr>
      </p:cxnSp>
      <p:cxnSp>
        <p:nvCxnSpPr>
          <p:cNvPr id="1927" name="Google Shape;1927;p26"/>
          <p:cNvCxnSpPr/>
          <p:nvPr/>
        </p:nvCxnSpPr>
        <p:spPr>
          <a:xfrm>
            <a:off x="6802250" y="2980944"/>
            <a:ext cx="0" cy="542544"/>
          </a:xfrm>
          <a:prstGeom prst="straightConnector1">
            <a:avLst/>
          </a:prstGeom>
          <a:noFill/>
          <a:ln w="9525" cap="flat" cmpd="sng">
            <a:solidFill>
              <a:srgbClr val="FF0000"/>
            </a:solidFill>
            <a:prstDash val="solid"/>
            <a:miter lim="800000"/>
            <a:headEnd type="none" w="sm" len="sm"/>
            <a:tailEnd type="triangle" w="med" len="med"/>
          </a:ln>
        </p:spPr>
      </p:cxnSp>
      <p:cxnSp>
        <p:nvCxnSpPr>
          <p:cNvPr id="1928" name="Google Shape;1928;p26"/>
          <p:cNvCxnSpPr/>
          <p:nvPr/>
        </p:nvCxnSpPr>
        <p:spPr>
          <a:xfrm rot="10800000">
            <a:off x="9825473" y="2682240"/>
            <a:ext cx="0" cy="298704"/>
          </a:xfrm>
          <a:prstGeom prst="straightConnector1">
            <a:avLst/>
          </a:prstGeom>
          <a:noFill/>
          <a:ln w="38100" cap="flat" cmpd="sng">
            <a:solidFill>
              <a:srgbClr val="CC0099"/>
            </a:solidFill>
            <a:prstDash val="solid"/>
            <a:miter lim="800000"/>
            <a:headEnd type="none" w="sm" len="sm"/>
            <a:tailEnd type="triangle" w="med" len="med"/>
          </a:ln>
        </p:spPr>
      </p:cxnSp>
      <p:cxnSp>
        <p:nvCxnSpPr>
          <p:cNvPr id="1929" name="Google Shape;1929;p26"/>
          <p:cNvCxnSpPr/>
          <p:nvPr/>
        </p:nvCxnSpPr>
        <p:spPr>
          <a:xfrm rot="10800000">
            <a:off x="9423189" y="2767584"/>
            <a:ext cx="402284" cy="213360"/>
          </a:xfrm>
          <a:prstGeom prst="straightConnector1">
            <a:avLst/>
          </a:prstGeom>
          <a:noFill/>
          <a:ln w="9525" cap="flat" cmpd="sng">
            <a:solidFill>
              <a:srgbClr val="00CC00"/>
            </a:solidFill>
            <a:prstDash val="solid"/>
            <a:miter lim="800000"/>
            <a:headEnd type="none" w="sm" len="sm"/>
            <a:tailEnd type="triangle" w="med" len="med"/>
          </a:ln>
        </p:spPr>
      </p:cxnSp>
      <p:pic>
        <p:nvPicPr>
          <p:cNvPr id="14" name="Google Shape;1914;p25">
            <a:extLst>
              <a:ext uri="{FF2B5EF4-FFF2-40B4-BE49-F238E27FC236}">
                <a16:creationId xmlns:a16="http://schemas.microsoft.com/office/drawing/2014/main" id="{5EF9DBFD-4350-4B3C-90DC-15902013D6A3}"/>
              </a:ext>
            </a:extLst>
          </p:cNvPr>
          <p:cNvPicPr preferRelativeResize="0"/>
          <p:nvPr/>
        </p:nvPicPr>
        <p:blipFill rotWithShape="1">
          <a:blip r:embed="rId4">
            <a:alphaModFix/>
          </a:blip>
          <a:srcRect/>
          <a:stretch/>
        </p:blipFill>
        <p:spPr>
          <a:xfrm>
            <a:off x="395415" y="456571"/>
            <a:ext cx="11060141" cy="2601262"/>
          </a:xfrm>
          <a:prstGeom prst="rect">
            <a:avLst/>
          </a:prstGeom>
          <a:noFill/>
          <a:ln>
            <a:noFill/>
          </a:ln>
        </p:spPr>
      </p:pic>
      <p:sp>
        <p:nvSpPr>
          <p:cNvPr id="15" name="Google Shape;1916;p25">
            <a:extLst>
              <a:ext uri="{FF2B5EF4-FFF2-40B4-BE49-F238E27FC236}">
                <a16:creationId xmlns:a16="http://schemas.microsoft.com/office/drawing/2014/main" id="{237CCA0F-84FA-4E8F-BFAC-A0FEE26A53BD}"/>
              </a:ext>
            </a:extLst>
          </p:cNvPr>
          <p:cNvSpPr/>
          <p:nvPr/>
        </p:nvSpPr>
        <p:spPr>
          <a:xfrm>
            <a:off x="1575897" y="1155757"/>
            <a:ext cx="8699175" cy="1604117"/>
          </a:xfrm>
          <a:prstGeom prst="rect">
            <a:avLst/>
          </a:prstGeom>
          <a:noFill/>
          <a:ln>
            <a:noFill/>
          </a:ln>
        </p:spPr>
        <p:txBody>
          <a:bodyPr spcFirstLastPara="1" wrap="square" lIns="91425" tIns="45700" rIns="91425" bIns="45700" anchor="t" anchorCtr="0">
            <a:spAutoFit/>
          </a:bodyPr>
          <a:lstStyle/>
          <a:p>
            <a:pPr algn="ctr"/>
            <a:r>
              <a:rPr lang="en-US" sz="3200">
                <a:cs typeface="Times New Roman" pitchFamily="18" charset="0"/>
              </a:rPr>
              <a:t>Vì sao ở cuối truyện, ông Mạnh an ủi Thần Gió và mời Thần thỉnh thoảng tới chơi ?</a:t>
            </a:r>
          </a:p>
          <a:p>
            <a:pPr marL="0" marR="0" lvl="0" indent="0" algn="just" rtl="0">
              <a:lnSpc>
                <a:spcPct val="107000"/>
              </a:lnSpc>
              <a:spcBef>
                <a:spcPts val="0"/>
              </a:spcBef>
              <a:spcAft>
                <a:spcPts val="0"/>
              </a:spcAft>
              <a:buNone/>
            </a:pPr>
            <a:endParaRPr sz="3200" b="1" dirty="0">
              <a:solidFill>
                <a:srgbClr val="FF0000"/>
              </a:solidFill>
              <a:latin typeface="UTM Avo" panose="02040603050506020204" pitchFamily="18" charset="0"/>
              <a:ea typeface="Times New Roman"/>
              <a:cs typeface="Arial" panose="020B0604020202020204" pitchFamily="34" charset="0"/>
              <a:sym typeface="Times New Roman"/>
            </a:endParaRPr>
          </a:p>
        </p:txBody>
      </p:sp>
      <p:sp>
        <p:nvSpPr>
          <p:cNvPr id="17" name="Google Shape;1885;p22">
            <a:extLst>
              <a:ext uri="{FF2B5EF4-FFF2-40B4-BE49-F238E27FC236}">
                <a16:creationId xmlns:a16="http://schemas.microsoft.com/office/drawing/2014/main" id="{586FBDCF-877D-48D3-BA11-2BB012F2851C}"/>
              </a:ext>
            </a:extLst>
          </p:cNvPr>
          <p:cNvSpPr/>
          <p:nvPr/>
        </p:nvSpPr>
        <p:spPr>
          <a:xfrm>
            <a:off x="2425149" y="3612885"/>
            <a:ext cx="7199182" cy="1531757"/>
          </a:xfrm>
          <a:prstGeom prst="roundRect">
            <a:avLst>
              <a:gd name="adj" fmla="val 11805"/>
            </a:avLst>
          </a:prstGeom>
          <a:solidFill>
            <a:srgbClr val="FFFFFF"/>
          </a:solidFill>
          <a:ln w="38100" cap="flat" cmpd="sng">
            <a:solidFill>
              <a:srgbClr val="000000"/>
            </a:solidFill>
            <a:prstDash val="dashDot"/>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3200"/>
              <a:buFont typeface="Times New Roman"/>
              <a:buNone/>
            </a:pPr>
            <a:r>
              <a:rPr lang="en-US" sz="3600" b="1" i="0" u="none" strike="noStrike" cap="none">
                <a:solidFill>
                  <a:srgbClr val="000000"/>
                </a:solidFill>
                <a:latin typeface="UTM Avo" panose="02040603050506020204" pitchFamily="18" charset="0"/>
                <a:ea typeface="Times New Roman"/>
                <a:cs typeface="Arial" panose="020B0604020202020204" pitchFamily="34" charset="0"/>
                <a:sym typeface="Times New Roman"/>
              </a:rPr>
              <a:t>   </a:t>
            </a:r>
            <a:r>
              <a:rPr lang="en-US" sz="3600" i="0" u="none" strike="noStrike" cap="none">
                <a:solidFill>
                  <a:schemeClr val="accent1"/>
                </a:solidFill>
                <a:latin typeface="UTM Avo" panose="02040603050506020204" pitchFamily="18" charset="0"/>
                <a:ea typeface="Times New Roman"/>
                <a:cs typeface="Arial" panose="020B0604020202020204" pitchFamily="34" charset="0"/>
                <a:sym typeface="Times New Roman"/>
              </a:rPr>
              <a:t>Vì ông muốn tạo quan hệ thân thiện với Thần </a:t>
            </a:r>
            <a:r>
              <a:rPr lang="en-US" sz="3600">
                <a:solidFill>
                  <a:schemeClr val="accent1"/>
                </a:solidFill>
                <a:latin typeface="UTM Avo" panose="02040603050506020204" pitchFamily="18" charset="0"/>
                <a:cs typeface="Arial" panose="020B0604020202020204" pitchFamily="34" charset="0"/>
                <a:sym typeface="Times New Roman"/>
              </a:rPr>
              <a:t>Gió.</a:t>
            </a:r>
            <a:endParaRPr lang="en-US" sz="3600" i="0" u="none" strike="noStrike" cap="none">
              <a:solidFill>
                <a:schemeClr val="accent1"/>
              </a:solidFill>
              <a:latin typeface="UTM Avo" panose="02040603050506020204" pitchFamily="18" charset="0"/>
              <a:ea typeface="Times New Roman"/>
              <a:cs typeface="Arial" panose="020B0604020202020204" pitchFamily="34" charset="0"/>
              <a:sym typeface="Times New Roman"/>
            </a:endParaRPr>
          </a:p>
        </p:txBody>
      </p:sp>
      <p:pic>
        <p:nvPicPr>
          <p:cNvPr id="16" name="Google Shape;1886;p22">
            <a:hlinkClick r:id="rId5" action="ppaction://hlinksldjump"/>
            <a:extLst>
              <a:ext uri="{FF2B5EF4-FFF2-40B4-BE49-F238E27FC236}">
                <a16:creationId xmlns:a16="http://schemas.microsoft.com/office/drawing/2014/main" id="{4F7B7140-EAB4-4803-8F40-2BDE7F3B1231}"/>
              </a:ext>
            </a:extLst>
          </p:cNvPr>
          <p:cNvPicPr preferRelativeResize="0"/>
          <p:nvPr/>
        </p:nvPicPr>
        <p:blipFill rotWithShape="1">
          <a:blip r:embed="rId6">
            <a:alphaModFix/>
          </a:blip>
          <a:srcRect/>
          <a:stretch/>
        </p:blipFill>
        <p:spPr>
          <a:xfrm flipH="1">
            <a:off x="9986106" y="3716311"/>
            <a:ext cx="2846799" cy="2641042"/>
          </a:xfrm>
          <a:prstGeom prst="rect">
            <a:avLst/>
          </a:prstGeom>
          <a:noFill/>
          <a:ln>
            <a:noFill/>
          </a:ln>
        </p:spPr>
      </p:pic>
    </p:spTree>
    <p:extLst>
      <p:ext uri="{BB962C8B-B14F-4D97-AF65-F5344CB8AC3E}">
        <p14:creationId xmlns:p14="http://schemas.microsoft.com/office/powerpoint/2010/main" val="33538083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1000"/>
                                        <p:tgtEl>
                                          <p:spTgt spid="17"/>
                                        </p:tgtEl>
                                      </p:cBhvr>
                                    </p:animEffect>
                                    <p:anim calcmode="lin" valueType="num">
                                      <p:cBhvr>
                                        <p:cTn id="8" dur="1000" fill="hold"/>
                                        <p:tgtEl>
                                          <p:spTgt spid="17"/>
                                        </p:tgtEl>
                                        <p:attrNameLst>
                                          <p:attrName>ppt_x</p:attrName>
                                        </p:attrNameLst>
                                      </p:cBhvr>
                                      <p:tavLst>
                                        <p:tav tm="0">
                                          <p:val>
                                            <p:strVal val="#ppt_x"/>
                                          </p:val>
                                        </p:tav>
                                        <p:tav tm="100000">
                                          <p:val>
                                            <p:strVal val="#ppt_x"/>
                                          </p:val>
                                        </p:tav>
                                      </p:tavLst>
                                    </p:anim>
                                    <p:anim calcmode="lin" valueType="num">
                                      <p:cBhvr>
                                        <p:cTn id="9" dur="900" decel="100000" fill="hold"/>
                                        <p:tgtEl>
                                          <p:spTgt spid="17"/>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17"/>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Shape 1939"/>
        <p:cNvGrpSpPr/>
        <p:nvPr/>
      </p:nvGrpSpPr>
      <p:grpSpPr>
        <a:xfrm>
          <a:off x="0" y="0"/>
          <a:ext cx="0" cy="0"/>
          <a:chOff x="0" y="0"/>
          <a:chExt cx="0" cy="0"/>
        </a:xfrm>
      </p:grpSpPr>
      <p:pic>
        <p:nvPicPr>
          <p:cNvPr id="17" name="Picture 16">
            <a:extLst>
              <a:ext uri="{FF2B5EF4-FFF2-40B4-BE49-F238E27FC236}">
                <a16:creationId xmlns:a16="http://schemas.microsoft.com/office/drawing/2014/main" id="{6988EC4B-2D77-46FC-82CB-53C1E77A9CEF}"/>
              </a:ext>
            </a:extLst>
          </p:cNvPr>
          <p:cNvPicPr>
            <a:picLocks noChangeAspect="1"/>
          </p:cNvPicPr>
          <p:nvPr/>
        </p:nvPicPr>
        <p:blipFill rotWithShape="1">
          <a:blip r:embed="rId4">
            <a:extLst>
              <a:ext uri="{28A0092B-C50C-407E-A947-70E740481C1C}">
                <a14:useLocalDpi xmlns:a14="http://schemas.microsoft.com/office/drawing/2010/main" val="0"/>
              </a:ext>
            </a:extLst>
          </a:blip>
          <a:srcRect b="6360"/>
          <a:stretch/>
        </p:blipFill>
        <p:spPr>
          <a:xfrm>
            <a:off x="21913" y="-23272"/>
            <a:ext cx="12146586" cy="6517959"/>
          </a:xfrm>
          <a:prstGeom prst="rect">
            <a:avLst/>
          </a:prstGeom>
        </p:spPr>
      </p:pic>
      <p:pic>
        <p:nvPicPr>
          <p:cNvPr id="1940" name="Google Shape;1940;p27"/>
          <p:cNvPicPr preferRelativeResize="0"/>
          <p:nvPr/>
        </p:nvPicPr>
        <p:blipFill rotWithShape="1">
          <a:blip r:embed="rId5">
            <a:alphaModFix/>
          </a:blip>
          <a:srcRect l="21144" t="47045" r="10957" b="-874"/>
          <a:stretch/>
        </p:blipFill>
        <p:spPr>
          <a:xfrm>
            <a:off x="1838881" y="2804274"/>
            <a:ext cx="9387634" cy="2662321"/>
          </a:xfrm>
          <a:prstGeom prst="rect">
            <a:avLst/>
          </a:prstGeom>
          <a:noFill/>
          <a:ln>
            <a:noFill/>
          </a:ln>
        </p:spPr>
      </p:pic>
      <p:pic>
        <p:nvPicPr>
          <p:cNvPr id="1941" name="Google Shape;1941;p27"/>
          <p:cNvPicPr preferRelativeResize="0"/>
          <p:nvPr/>
        </p:nvPicPr>
        <p:blipFill rotWithShape="1">
          <a:blip r:embed="rId6">
            <a:alphaModFix/>
          </a:blip>
          <a:srcRect/>
          <a:stretch/>
        </p:blipFill>
        <p:spPr>
          <a:xfrm flipH="1">
            <a:off x="0" y="2850205"/>
            <a:ext cx="2982792" cy="3188410"/>
          </a:xfrm>
          <a:prstGeom prst="rect">
            <a:avLst/>
          </a:prstGeom>
          <a:noFill/>
          <a:ln>
            <a:noFill/>
          </a:ln>
        </p:spPr>
      </p:pic>
      <p:pic>
        <p:nvPicPr>
          <p:cNvPr id="1945" name="Google Shape;1945;p27"/>
          <p:cNvPicPr preferRelativeResize="0"/>
          <p:nvPr/>
        </p:nvPicPr>
        <p:blipFill rotWithShape="1">
          <a:blip r:embed="rId7">
            <a:alphaModFix/>
          </a:blip>
          <a:srcRect l="46683" b="16964"/>
          <a:stretch/>
        </p:blipFill>
        <p:spPr>
          <a:xfrm>
            <a:off x="7922547" y="4521054"/>
            <a:ext cx="1000260" cy="1638134"/>
          </a:xfrm>
          <a:prstGeom prst="rect">
            <a:avLst/>
          </a:prstGeom>
          <a:noFill/>
          <a:ln>
            <a:noFill/>
          </a:ln>
        </p:spPr>
      </p:pic>
      <p:pic>
        <p:nvPicPr>
          <p:cNvPr id="1947" name="Google Shape;1947;p27"/>
          <p:cNvPicPr preferRelativeResize="0"/>
          <p:nvPr/>
        </p:nvPicPr>
        <p:blipFill rotWithShape="1">
          <a:blip r:embed="rId8"/>
          <a:srcRect l="23798" r="44807"/>
          <a:stretch/>
        </p:blipFill>
        <p:spPr>
          <a:xfrm>
            <a:off x="4333921" y="4100133"/>
            <a:ext cx="1157270" cy="3042269"/>
          </a:xfrm>
          <a:prstGeom prst="rect">
            <a:avLst/>
          </a:prstGeom>
          <a:noFill/>
          <a:ln>
            <a:noFill/>
          </a:ln>
        </p:spPr>
      </p:pic>
      <p:pic>
        <p:nvPicPr>
          <p:cNvPr id="1948" name="Google Shape;1948;p27"/>
          <p:cNvPicPr preferRelativeResize="0"/>
          <p:nvPr/>
        </p:nvPicPr>
        <p:blipFill rotWithShape="1">
          <a:blip r:embed="rId9">
            <a:alphaModFix/>
          </a:blip>
          <a:srcRect/>
          <a:stretch/>
        </p:blipFill>
        <p:spPr>
          <a:xfrm rot="312049">
            <a:off x="2436414" y="4072743"/>
            <a:ext cx="1918111" cy="1918361"/>
          </a:xfrm>
          <a:prstGeom prst="rect">
            <a:avLst/>
          </a:prstGeom>
          <a:noFill/>
          <a:ln>
            <a:noFill/>
          </a:ln>
        </p:spPr>
      </p:pic>
      <p:sp>
        <p:nvSpPr>
          <p:cNvPr id="1949" name="Google Shape;1949;p27"/>
          <p:cNvSpPr/>
          <p:nvPr/>
        </p:nvSpPr>
        <p:spPr>
          <a:xfrm>
            <a:off x="2849217" y="156305"/>
            <a:ext cx="5100883" cy="2497012"/>
          </a:xfrm>
          <a:prstGeom prst="wedgeEllipseCallout">
            <a:avLst>
              <a:gd name="adj1" fmla="val 35344"/>
              <a:gd name="adj2" fmla="val 68036"/>
            </a:avLst>
          </a:prstGeom>
          <a:solidFill>
            <a:srgbClr val="002060"/>
          </a:solidFill>
          <a:ln w="12700" cap="flat" cmpd="sng">
            <a:solidFill>
              <a:srgbClr val="DDEAF6"/>
            </a:solidFill>
            <a:prstDash val="solid"/>
            <a:miter lim="800000"/>
            <a:headEnd type="none" w="sm" len="sm"/>
            <a:tailEnd type="none" w="sm" len="sm"/>
          </a:ln>
        </p:spPr>
        <p:txBody>
          <a:bodyPr spcFirstLastPara="1" wrap="square" lIns="91425" tIns="45700" rIns="91425" bIns="45700" anchor="ctr" anchorCtr="0">
            <a:noAutofit/>
          </a:bodyPr>
          <a:lstStyle/>
          <a:p>
            <a:pPr algn="ctr" defTabSz="914400"/>
            <a:r>
              <a:rPr lang="en-US" sz="2800" dirty="0" err="1">
                <a:solidFill>
                  <a:prstClr val="white"/>
                </a:solidFill>
                <a:latin typeface="UTM Avo" panose="02040603050506020204" pitchFamily="18" charset="0"/>
                <a:ea typeface="Times New Roman"/>
                <a:cs typeface="Times New Roman"/>
                <a:sym typeface="Times New Roman"/>
              </a:rPr>
              <a:t>Vậy</a:t>
            </a:r>
            <a:r>
              <a:rPr lang="en-US" sz="2800" dirty="0">
                <a:solidFill>
                  <a:prstClr val="white"/>
                </a:solidFill>
                <a:latin typeface="UTM Avo" panose="02040603050506020204" pitchFamily="18" charset="0"/>
                <a:ea typeface="Times New Roman"/>
                <a:cs typeface="Times New Roman"/>
                <a:sym typeface="Times New Roman"/>
              </a:rPr>
              <a:t> </a:t>
            </a:r>
            <a:r>
              <a:rPr lang="en-US" sz="2800" dirty="0" err="1">
                <a:solidFill>
                  <a:prstClr val="white"/>
                </a:solidFill>
                <a:latin typeface="UTM Avo" panose="02040603050506020204" pitchFamily="18" charset="0"/>
                <a:ea typeface="Times New Roman"/>
                <a:cs typeface="Times New Roman"/>
                <a:sym typeface="Times New Roman"/>
              </a:rPr>
              <a:t>là</a:t>
            </a:r>
            <a:r>
              <a:rPr lang="en-US" sz="2800" dirty="0">
                <a:solidFill>
                  <a:prstClr val="white"/>
                </a:solidFill>
                <a:latin typeface="UTM Avo" panose="02040603050506020204" pitchFamily="18" charset="0"/>
                <a:ea typeface="Times New Roman"/>
                <a:cs typeface="Times New Roman"/>
                <a:sym typeface="Times New Roman"/>
              </a:rPr>
              <a:t> </a:t>
            </a:r>
            <a:r>
              <a:rPr lang="en-US" sz="2800" dirty="0" err="1">
                <a:solidFill>
                  <a:prstClr val="white"/>
                </a:solidFill>
                <a:latin typeface="UTM Avo" panose="02040603050506020204" pitchFamily="18" charset="0"/>
                <a:ea typeface="Times New Roman"/>
                <a:cs typeface="Times New Roman"/>
                <a:sym typeface="Times New Roman"/>
              </a:rPr>
              <a:t>tất</a:t>
            </a:r>
            <a:r>
              <a:rPr lang="en-US" sz="2800" dirty="0">
                <a:solidFill>
                  <a:prstClr val="white"/>
                </a:solidFill>
                <a:latin typeface="UTM Avo" panose="02040603050506020204" pitchFamily="18" charset="0"/>
                <a:ea typeface="Times New Roman"/>
                <a:cs typeface="Times New Roman"/>
                <a:sym typeface="Times New Roman"/>
              </a:rPr>
              <a:t> </a:t>
            </a:r>
            <a:r>
              <a:rPr lang="en-US" sz="2800" dirty="0" err="1">
                <a:solidFill>
                  <a:prstClr val="white"/>
                </a:solidFill>
                <a:latin typeface="UTM Avo" panose="02040603050506020204" pitchFamily="18" charset="0"/>
                <a:ea typeface="Times New Roman"/>
                <a:cs typeface="Times New Roman"/>
                <a:sym typeface="Times New Roman"/>
              </a:rPr>
              <a:t>cả</a:t>
            </a:r>
            <a:r>
              <a:rPr lang="en-US" sz="2800" dirty="0">
                <a:solidFill>
                  <a:prstClr val="white"/>
                </a:solidFill>
                <a:latin typeface="UTM Avo" panose="02040603050506020204" pitchFamily="18" charset="0"/>
                <a:ea typeface="Times New Roman"/>
                <a:cs typeface="Times New Roman"/>
                <a:sym typeface="Times New Roman"/>
              </a:rPr>
              <a:t> </a:t>
            </a:r>
            <a:r>
              <a:rPr lang="en-US" sz="2800" dirty="0" err="1">
                <a:solidFill>
                  <a:prstClr val="white"/>
                </a:solidFill>
                <a:latin typeface="UTM Avo" panose="02040603050506020204" pitchFamily="18" charset="0"/>
                <a:ea typeface="Times New Roman"/>
                <a:cs typeface="Times New Roman"/>
                <a:sym typeface="Times New Roman"/>
              </a:rPr>
              <a:t>mọi</a:t>
            </a:r>
            <a:r>
              <a:rPr lang="en-US" sz="2800" dirty="0">
                <a:solidFill>
                  <a:prstClr val="white"/>
                </a:solidFill>
                <a:latin typeface="UTM Avo" panose="02040603050506020204" pitchFamily="18" charset="0"/>
                <a:ea typeface="Times New Roman"/>
                <a:cs typeface="Times New Roman"/>
                <a:sym typeface="Times New Roman"/>
              </a:rPr>
              <a:t> </a:t>
            </a:r>
            <a:r>
              <a:rPr lang="en-US" sz="2800" dirty="0" err="1">
                <a:solidFill>
                  <a:prstClr val="white"/>
                </a:solidFill>
                <a:latin typeface="UTM Avo" panose="02040603050506020204" pitchFamily="18" charset="0"/>
                <a:ea typeface="Times New Roman"/>
                <a:cs typeface="Times New Roman"/>
                <a:sym typeface="Times New Roman"/>
              </a:rPr>
              <a:t>người</a:t>
            </a:r>
            <a:r>
              <a:rPr lang="en-US" sz="2800" dirty="0">
                <a:solidFill>
                  <a:prstClr val="white"/>
                </a:solidFill>
                <a:latin typeface="UTM Avo" panose="02040603050506020204" pitchFamily="18" charset="0"/>
                <a:ea typeface="Times New Roman"/>
                <a:cs typeface="Times New Roman"/>
                <a:sym typeface="Times New Roman"/>
              </a:rPr>
              <a:t> </a:t>
            </a:r>
            <a:r>
              <a:rPr lang="en-US" sz="2800" dirty="0" err="1">
                <a:solidFill>
                  <a:prstClr val="white"/>
                </a:solidFill>
                <a:latin typeface="UTM Avo" panose="02040603050506020204" pitchFamily="18" charset="0"/>
                <a:ea typeface="Times New Roman"/>
                <a:cs typeface="Times New Roman"/>
                <a:sym typeface="Times New Roman"/>
              </a:rPr>
              <a:t>đã</a:t>
            </a:r>
            <a:r>
              <a:rPr lang="en-US" sz="2800" dirty="0">
                <a:solidFill>
                  <a:prstClr val="white"/>
                </a:solidFill>
                <a:latin typeface="UTM Avo" panose="02040603050506020204" pitchFamily="18" charset="0"/>
                <a:ea typeface="Times New Roman"/>
                <a:cs typeface="Times New Roman"/>
                <a:sym typeface="Times New Roman"/>
              </a:rPr>
              <a:t> an </a:t>
            </a:r>
            <a:r>
              <a:rPr lang="en-US" sz="2800" dirty="0" err="1">
                <a:solidFill>
                  <a:prstClr val="white"/>
                </a:solidFill>
                <a:latin typeface="UTM Avo" panose="02040603050506020204" pitchFamily="18" charset="0"/>
                <a:ea typeface="Times New Roman"/>
                <a:cs typeface="Times New Roman"/>
                <a:sym typeface="Times New Roman"/>
              </a:rPr>
              <a:t>toàn</a:t>
            </a:r>
            <a:r>
              <a:rPr lang="en-US" sz="2800" dirty="0">
                <a:solidFill>
                  <a:prstClr val="white"/>
                </a:solidFill>
                <a:latin typeface="UTM Avo" panose="02040603050506020204" pitchFamily="18" charset="0"/>
                <a:ea typeface="Times New Roman"/>
                <a:cs typeface="Times New Roman"/>
                <a:sym typeface="Times New Roman"/>
              </a:rPr>
              <a:t>. Xin </a:t>
            </a:r>
            <a:r>
              <a:rPr lang="en-US" sz="2800" dirty="0" err="1">
                <a:solidFill>
                  <a:prstClr val="white"/>
                </a:solidFill>
                <a:latin typeface="UTM Avo" panose="02040603050506020204" pitchFamily="18" charset="0"/>
                <a:ea typeface="Times New Roman"/>
                <a:cs typeface="Times New Roman"/>
                <a:sym typeface="Times New Roman"/>
              </a:rPr>
              <a:t>cảm</a:t>
            </a:r>
            <a:r>
              <a:rPr lang="en-US" sz="2800" dirty="0">
                <a:solidFill>
                  <a:prstClr val="white"/>
                </a:solidFill>
                <a:latin typeface="UTM Avo" panose="02040603050506020204" pitchFamily="18" charset="0"/>
                <a:ea typeface="Times New Roman"/>
                <a:cs typeface="Times New Roman"/>
                <a:sym typeface="Times New Roman"/>
              </a:rPr>
              <a:t> </a:t>
            </a:r>
            <a:r>
              <a:rPr lang="en-US" sz="2800" dirty="0" err="1">
                <a:solidFill>
                  <a:prstClr val="white"/>
                </a:solidFill>
                <a:latin typeface="UTM Avo" panose="02040603050506020204" pitchFamily="18" charset="0"/>
                <a:ea typeface="Times New Roman"/>
                <a:cs typeface="Times New Roman"/>
                <a:sym typeface="Times New Roman"/>
              </a:rPr>
              <a:t>ơn</a:t>
            </a:r>
            <a:r>
              <a:rPr lang="en-US" sz="2800" dirty="0">
                <a:solidFill>
                  <a:prstClr val="white"/>
                </a:solidFill>
                <a:latin typeface="UTM Avo" panose="02040603050506020204" pitchFamily="18" charset="0"/>
                <a:ea typeface="Times New Roman"/>
                <a:cs typeface="Times New Roman"/>
                <a:sym typeface="Times New Roman"/>
              </a:rPr>
              <a:t> </a:t>
            </a:r>
            <a:r>
              <a:rPr lang="en-US" sz="2800" dirty="0" err="1">
                <a:solidFill>
                  <a:prstClr val="white"/>
                </a:solidFill>
                <a:latin typeface="UTM Avo" panose="02040603050506020204" pitchFamily="18" charset="0"/>
                <a:ea typeface="Times New Roman"/>
                <a:cs typeface="Times New Roman"/>
                <a:sym typeface="Times New Roman"/>
              </a:rPr>
              <a:t>các</a:t>
            </a:r>
            <a:r>
              <a:rPr lang="en-US" sz="2800" dirty="0">
                <a:solidFill>
                  <a:prstClr val="white"/>
                </a:solidFill>
                <a:latin typeface="UTM Avo" panose="02040603050506020204" pitchFamily="18" charset="0"/>
                <a:ea typeface="Times New Roman"/>
                <a:cs typeface="Times New Roman"/>
                <a:sym typeface="Times New Roman"/>
              </a:rPr>
              <a:t> </a:t>
            </a:r>
            <a:r>
              <a:rPr lang="en-US" sz="2800" dirty="0" err="1">
                <a:solidFill>
                  <a:prstClr val="white"/>
                </a:solidFill>
                <a:latin typeface="UTM Avo" panose="02040603050506020204" pitchFamily="18" charset="0"/>
                <a:ea typeface="Times New Roman"/>
                <a:cs typeface="Times New Roman"/>
                <a:sym typeface="Times New Roman"/>
              </a:rPr>
              <a:t>chú</a:t>
            </a:r>
            <a:r>
              <a:rPr lang="en-US" sz="2800" dirty="0">
                <a:solidFill>
                  <a:prstClr val="white"/>
                </a:solidFill>
                <a:latin typeface="UTM Avo" panose="02040603050506020204" pitchFamily="18" charset="0"/>
                <a:ea typeface="Times New Roman"/>
                <a:cs typeface="Times New Roman"/>
                <a:sym typeface="Times New Roman"/>
              </a:rPr>
              <a:t> </a:t>
            </a:r>
            <a:r>
              <a:rPr lang="en-US" sz="2800" dirty="0" err="1">
                <a:solidFill>
                  <a:prstClr val="white"/>
                </a:solidFill>
                <a:latin typeface="UTM Avo" panose="02040603050506020204" pitchFamily="18" charset="0"/>
                <a:ea typeface="Times New Roman"/>
                <a:cs typeface="Times New Roman"/>
                <a:sym typeface="Times New Roman"/>
              </a:rPr>
              <a:t>lính</a:t>
            </a:r>
            <a:r>
              <a:rPr lang="en-US" sz="2800" dirty="0">
                <a:solidFill>
                  <a:prstClr val="white"/>
                </a:solidFill>
                <a:latin typeface="UTM Avo" panose="02040603050506020204" pitchFamily="18" charset="0"/>
                <a:ea typeface="Times New Roman"/>
                <a:cs typeface="Times New Roman"/>
                <a:sym typeface="Times New Roman"/>
              </a:rPr>
              <a:t> </a:t>
            </a:r>
            <a:r>
              <a:rPr lang="en-US" sz="2800" dirty="0" err="1">
                <a:solidFill>
                  <a:prstClr val="white"/>
                </a:solidFill>
                <a:latin typeface="UTM Avo" panose="02040603050506020204" pitchFamily="18" charset="0"/>
                <a:ea typeface="Times New Roman"/>
                <a:cs typeface="Times New Roman"/>
                <a:sym typeface="Times New Roman"/>
              </a:rPr>
              <a:t>cứu</a:t>
            </a:r>
            <a:r>
              <a:rPr lang="en-US" sz="2800" dirty="0">
                <a:solidFill>
                  <a:prstClr val="white"/>
                </a:solidFill>
                <a:latin typeface="UTM Avo" panose="02040603050506020204" pitchFamily="18" charset="0"/>
                <a:ea typeface="Times New Roman"/>
                <a:cs typeface="Times New Roman"/>
                <a:sym typeface="Times New Roman"/>
              </a:rPr>
              <a:t> </a:t>
            </a:r>
            <a:r>
              <a:rPr lang="en-US" sz="2800" dirty="0" err="1">
                <a:solidFill>
                  <a:prstClr val="white"/>
                </a:solidFill>
                <a:latin typeface="UTM Avo" panose="02040603050506020204" pitchFamily="18" charset="0"/>
                <a:ea typeface="Times New Roman"/>
                <a:cs typeface="Times New Roman"/>
                <a:sym typeface="Times New Roman"/>
              </a:rPr>
              <a:t>hỏa</a:t>
            </a:r>
            <a:r>
              <a:rPr lang="en-US" sz="2800" dirty="0">
                <a:solidFill>
                  <a:prstClr val="white"/>
                </a:solidFill>
                <a:latin typeface="UTM Avo" panose="02040603050506020204" pitchFamily="18" charset="0"/>
                <a:ea typeface="Times New Roman"/>
                <a:cs typeface="Times New Roman"/>
                <a:sym typeface="Times New Roman"/>
              </a:rPr>
              <a:t>!</a:t>
            </a:r>
            <a:endParaRPr sz="2800" dirty="0">
              <a:solidFill>
                <a:prstClr val="white"/>
              </a:solidFill>
              <a:latin typeface="UTM Avo" panose="02040603050506020204" pitchFamily="18" charset="0"/>
              <a:ea typeface="Calibri"/>
              <a:cs typeface="Calibri"/>
              <a:sym typeface="Calibri"/>
            </a:endParaRPr>
          </a:p>
        </p:txBody>
      </p:sp>
      <p:pic>
        <p:nvPicPr>
          <p:cNvPr id="1950" name="Google Shape;1950;p27"/>
          <p:cNvPicPr preferRelativeResize="0"/>
          <p:nvPr/>
        </p:nvPicPr>
        <p:blipFill rotWithShape="1">
          <a:blip r:embed="rId10">
            <a:alphaModFix/>
          </a:blip>
          <a:srcRect l="30116" t="6588" r="30241" b="8594"/>
          <a:stretch/>
        </p:blipFill>
        <p:spPr>
          <a:xfrm flipH="1">
            <a:off x="5453941" y="5235870"/>
            <a:ext cx="571785" cy="1329111"/>
          </a:xfrm>
          <a:prstGeom prst="rect">
            <a:avLst/>
          </a:prstGeom>
          <a:noFill/>
          <a:ln>
            <a:noFill/>
          </a:ln>
        </p:spPr>
      </p:pic>
      <p:pic>
        <p:nvPicPr>
          <p:cNvPr id="1942" name="Google Shape;1942;p27"/>
          <p:cNvPicPr preferRelativeResize="0"/>
          <p:nvPr/>
        </p:nvPicPr>
        <p:blipFill rotWithShape="1">
          <a:blip r:embed="rId11">
            <a:alphaModFix/>
          </a:blip>
          <a:srcRect/>
          <a:stretch/>
        </p:blipFill>
        <p:spPr>
          <a:xfrm flipH="1">
            <a:off x="2671597" y="3887441"/>
            <a:ext cx="2390507" cy="2217729"/>
          </a:xfrm>
          <a:prstGeom prst="rect">
            <a:avLst/>
          </a:prstGeom>
          <a:noFill/>
          <a:ln>
            <a:noFill/>
          </a:ln>
        </p:spPr>
      </p:pic>
      <p:pic>
        <p:nvPicPr>
          <p:cNvPr id="3" name="Picture 2">
            <a:extLst>
              <a:ext uri="{FF2B5EF4-FFF2-40B4-BE49-F238E27FC236}">
                <a16:creationId xmlns:a16="http://schemas.microsoft.com/office/drawing/2014/main" id="{2A577D04-C090-46C3-93CE-73FC7707A517}"/>
              </a:ext>
            </a:extLst>
          </p:cNvPr>
          <p:cNvPicPr>
            <a:picLocks noChangeAspect="1"/>
          </p:cNvPicPr>
          <p:nvPr/>
        </p:nvPicPr>
        <p:blipFill>
          <a:blip r:embed="rId12"/>
          <a:stretch>
            <a:fillRect/>
          </a:stretch>
        </p:blipFill>
        <p:spPr>
          <a:xfrm>
            <a:off x="10462102" y="4295322"/>
            <a:ext cx="1760290" cy="2277847"/>
          </a:xfrm>
          <a:prstGeom prst="rect">
            <a:avLst/>
          </a:prstGeom>
        </p:spPr>
      </p:pic>
      <p:pic>
        <p:nvPicPr>
          <p:cNvPr id="5" name="Picture 4">
            <a:extLst>
              <a:ext uri="{FF2B5EF4-FFF2-40B4-BE49-F238E27FC236}">
                <a16:creationId xmlns:a16="http://schemas.microsoft.com/office/drawing/2014/main" id="{4931A609-3683-4FB9-AF95-2981E1C0FFFC}"/>
              </a:ext>
            </a:extLst>
          </p:cNvPr>
          <p:cNvPicPr>
            <a:picLocks noChangeAspect="1"/>
          </p:cNvPicPr>
          <p:nvPr/>
        </p:nvPicPr>
        <p:blipFill>
          <a:blip r:embed="rId13"/>
          <a:stretch>
            <a:fillRect/>
          </a:stretch>
        </p:blipFill>
        <p:spPr>
          <a:xfrm>
            <a:off x="7163369" y="4108236"/>
            <a:ext cx="1527070" cy="2177171"/>
          </a:xfrm>
          <a:prstGeom prst="rect">
            <a:avLst/>
          </a:prstGeom>
        </p:spPr>
      </p:pic>
      <p:pic>
        <p:nvPicPr>
          <p:cNvPr id="7" name="Picture 6">
            <a:extLst>
              <a:ext uri="{FF2B5EF4-FFF2-40B4-BE49-F238E27FC236}">
                <a16:creationId xmlns:a16="http://schemas.microsoft.com/office/drawing/2014/main" id="{3866B22B-4FFE-429E-BF78-7BC5172CD4BB}"/>
              </a:ext>
            </a:extLst>
          </p:cNvPr>
          <p:cNvPicPr>
            <a:picLocks noChangeAspect="1"/>
          </p:cNvPicPr>
          <p:nvPr/>
        </p:nvPicPr>
        <p:blipFill rotWithShape="1">
          <a:blip r:embed="rId14">
            <a:extLst>
              <a:ext uri="{BEBA8EAE-BF5A-486C-A8C5-ECC9F3942E4B}">
                <a14:imgProps xmlns:a14="http://schemas.microsoft.com/office/drawing/2010/main">
                  <a14:imgLayer r:embed="rId15">
                    <a14:imgEffect>
                      <a14:backgroundRemoval t="7895" b="94079" l="3650" r="40511">
                        <a14:foregroundMark x1="21350" y1="11404" x2="21350" y2="11404"/>
                        <a14:foregroundMark x1="10584" y1="8114" x2="10584" y2="8114"/>
                        <a14:foregroundMark x1="37956" y1="24781" x2="37956" y2="24781"/>
                        <a14:foregroundMark x1="40693" y1="22368" x2="40693" y2="22368"/>
                        <a14:foregroundMark x1="3832" y1="64693" x2="3832" y2="64693"/>
                        <a14:foregroundMark x1="10949" y1="90351" x2="10949" y2="90351"/>
                        <a14:foregroundMark x1="24453" y1="91228" x2="24453" y2="91228"/>
                        <a14:foregroundMark x1="29927" y1="91886" x2="29927" y2="91886"/>
                        <a14:foregroundMark x1="22445" y1="94079" x2="22445" y2="94079"/>
                      </a14:backgroundRemoval>
                    </a14:imgEffect>
                  </a14:imgLayer>
                </a14:imgProps>
              </a:ext>
            </a:extLst>
          </a:blip>
          <a:srcRect r="57996"/>
          <a:stretch/>
        </p:blipFill>
        <p:spPr>
          <a:xfrm>
            <a:off x="8759683" y="4400961"/>
            <a:ext cx="1077306" cy="2134462"/>
          </a:xfrm>
          <a:prstGeom prst="rect">
            <a:avLst/>
          </a:prstGeom>
        </p:spPr>
      </p:pic>
      <p:pic>
        <p:nvPicPr>
          <p:cNvPr id="9" name="Picture 8">
            <a:extLst>
              <a:ext uri="{FF2B5EF4-FFF2-40B4-BE49-F238E27FC236}">
                <a16:creationId xmlns:a16="http://schemas.microsoft.com/office/drawing/2014/main" id="{45395DA6-3284-4713-B58C-0B7F97A04844}"/>
              </a:ext>
            </a:extLst>
          </p:cNvPr>
          <p:cNvPicPr>
            <a:picLocks noChangeAspect="1"/>
          </p:cNvPicPr>
          <p:nvPr/>
        </p:nvPicPr>
        <p:blipFill rotWithShape="1">
          <a:blip r:embed="rId16"/>
          <a:srcRect l="40985"/>
          <a:stretch/>
        </p:blipFill>
        <p:spPr>
          <a:xfrm flipH="1">
            <a:off x="5694689" y="3900051"/>
            <a:ext cx="1236313" cy="2845471"/>
          </a:xfrm>
          <a:prstGeom prst="rect">
            <a:avLst/>
          </a:prstGeom>
        </p:spPr>
      </p:pic>
      <p:pic>
        <p:nvPicPr>
          <p:cNvPr id="1943" name="Google Shape;1943;p27"/>
          <p:cNvPicPr preferRelativeResize="0"/>
          <p:nvPr/>
        </p:nvPicPr>
        <p:blipFill rotWithShape="1">
          <a:blip r:embed="rId17">
            <a:alphaModFix/>
          </a:blip>
          <a:srcRect l="4166" t="15995" r="50000" b="15972"/>
          <a:stretch/>
        </p:blipFill>
        <p:spPr>
          <a:xfrm>
            <a:off x="6682226" y="5257316"/>
            <a:ext cx="807306" cy="1237371"/>
          </a:xfrm>
          <a:prstGeom prst="rect">
            <a:avLst/>
          </a:prstGeom>
          <a:noFill/>
          <a:ln>
            <a:noFill/>
          </a:ln>
        </p:spPr>
      </p:pic>
      <p:pic>
        <p:nvPicPr>
          <p:cNvPr id="11" name="Picture 10">
            <a:extLst>
              <a:ext uri="{FF2B5EF4-FFF2-40B4-BE49-F238E27FC236}">
                <a16:creationId xmlns:a16="http://schemas.microsoft.com/office/drawing/2014/main" id="{387F0EFA-ECEF-487E-A3BB-58568BC24AC9}"/>
              </a:ext>
            </a:extLst>
          </p:cNvPr>
          <p:cNvPicPr>
            <a:picLocks noChangeAspect="1"/>
          </p:cNvPicPr>
          <p:nvPr/>
        </p:nvPicPr>
        <p:blipFill>
          <a:blip r:embed="rId18"/>
          <a:stretch>
            <a:fillRect/>
          </a:stretch>
        </p:blipFill>
        <p:spPr>
          <a:xfrm>
            <a:off x="9386688" y="5114051"/>
            <a:ext cx="900601" cy="1391407"/>
          </a:xfrm>
          <a:prstGeom prst="rect">
            <a:avLst/>
          </a:prstGeom>
        </p:spPr>
      </p:pic>
      <p:pic>
        <p:nvPicPr>
          <p:cNvPr id="13" name="Picture 12">
            <a:extLst>
              <a:ext uri="{FF2B5EF4-FFF2-40B4-BE49-F238E27FC236}">
                <a16:creationId xmlns:a16="http://schemas.microsoft.com/office/drawing/2014/main" id="{CE002DC4-EEC0-4DC7-993D-4EE039BBC4B8}"/>
              </a:ext>
            </a:extLst>
          </p:cNvPr>
          <p:cNvPicPr>
            <a:picLocks noChangeAspect="1"/>
          </p:cNvPicPr>
          <p:nvPr/>
        </p:nvPicPr>
        <p:blipFill>
          <a:blip r:embed="rId19"/>
          <a:stretch>
            <a:fillRect/>
          </a:stretch>
        </p:blipFill>
        <p:spPr>
          <a:xfrm>
            <a:off x="10025626" y="5119809"/>
            <a:ext cx="1415433" cy="1415617"/>
          </a:xfrm>
          <a:prstGeom prst="rect">
            <a:avLst/>
          </a:prstGeom>
        </p:spPr>
      </p:pic>
    </p:spTree>
    <p:extLst>
      <p:ext uri="{BB962C8B-B14F-4D97-AF65-F5344CB8AC3E}">
        <p14:creationId xmlns:p14="http://schemas.microsoft.com/office/powerpoint/2010/main" val="5257252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Khám phá cửa sông Cửu Long đổ ra biển - THDT.mp4">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394138"/>
            <a:ext cx="12190413" cy="6463862"/>
          </a:xfrm>
          <a:prstGeom prst="rect">
            <a:avLst/>
          </a:prstGeom>
        </p:spPr>
      </p:pic>
    </p:spTree>
    <p:extLst>
      <p:ext uri="{BB962C8B-B14F-4D97-AF65-F5344CB8AC3E}">
        <p14:creationId xmlns:p14="http://schemas.microsoft.com/office/powerpoint/2010/main" val="4187670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8762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4">
            <a:extLst>
              <a:ext uri="{FF2B5EF4-FFF2-40B4-BE49-F238E27FC236}">
                <a16:creationId xmlns:a16="http://schemas.microsoft.com/office/drawing/2014/main" id="{35D1BF24-76CA-4563-959A-F281F9EC668C}"/>
              </a:ext>
            </a:extLst>
          </p:cNvPr>
          <p:cNvSpPr txBox="1">
            <a:spLocks/>
          </p:cNvSpPr>
          <p:nvPr/>
        </p:nvSpPr>
        <p:spPr>
          <a:xfrm>
            <a:off x="838090" y="622300"/>
            <a:ext cx="10514231" cy="891963"/>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b="1">
                <a:solidFill>
                  <a:srgbClr val="FF0000"/>
                </a:solidFill>
                <a:cs typeface="Times New Roman" pitchFamily="18" charset="0"/>
              </a:rPr>
              <a:t>Bài đọc 2: Mùa nước nổi</a:t>
            </a:r>
            <a:endParaRPr lang="en-US" b="1" dirty="0">
              <a:solidFill>
                <a:srgbClr val="FF0000"/>
              </a:solidFill>
              <a:cs typeface="Times New Roman" pitchFamily="18" charset="0"/>
            </a:endParaRP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p:blipFill>
        <p:spPr bwMode="auto">
          <a:xfrm>
            <a:off x="1329297" y="1514263"/>
            <a:ext cx="9531815" cy="51774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31672020"/>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arn(inVertical)">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46928" y="1000854"/>
            <a:ext cx="11799298" cy="6093976"/>
          </a:xfrm>
          <a:prstGeom prst="rect">
            <a:avLst/>
          </a:prstGeom>
        </p:spPr>
        <p:txBody>
          <a:bodyPr wrap="square">
            <a:spAutoFit/>
          </a:bodyPr>
          <a:lstStyle/>
          <a:p>
            <a:pPr algn="just"/>
            <a:r>
              <a:rPr lang="en-US" sz="2600">
                <a:solidFill>
                  <a:srgbClr val="000000"/>
                </a:solidFill>
              </a:rPr>
              <a:t>1. </a:t>
            </a:r>
            <a:r>
              <a:rPr lang="vi-VN" sz="2600">
                <a:solidFill>
                  <a:srgbClr val="000000"/>
                </a:solidFill>
              </a:rPr>
              <a:t>Mùa này, người làng tôi gọi là mùa nước nổi, không gọi là mùa nước lũ vì nước lên hiền hoà</a:t>
            </a:r>
            <a:r>
              <a:rPr lang="en-US" sz="2600">
                <a:solidFill>
                  <a:srgbClr val="000000"/>
                </a:solidFill>
              </a:rPr>
              <a:t>, </a:t>
            </a:r>
            <a:r>
              <a:rPr lang="en-US" sz="2600">
                <a:solidFill>
                  <a:srgbClr val="000000"/>
                </a:solidFill>
                <a:cs typeface="Times New Roman" panose="02020603050405020304" pitchFamily="18" charset="0"/>
              </a:rPr>
              <a:t>chớ không dữ dội như những nơi khác</a:t>
            </a:r>
            <a:r>
              <a:rPr lang="vi-VN" sz="2600">
                <a:solidFill>
                  <a:srgbClr val="000000"/>
                </a:solidFill>
                <a:cs typeface="Times New Roman" panose="02020603050405020304" pitchFamily="18" charset="0"/>
              </a:rPr>
              <a:t>. </a:t>
            </a:r>
            <a:r>
              <a:rPr lang="vi-VN" sz="2600">
                <a:solidFill>
                  <a:srgbClr val="000000"/>
                </a:solidFill>
              </a:rPr>
              <a:t>Nước mỗi ngày một </a:t>
            </a:r>
            <a:r>
              <a:rPr lang="en-US" sz="2600">
                <a:solidFill>
                  <a:srgbClr val="000000"/>
                </a:solidFill>
              </a:rPr>
              <a:t>d</a:t>
            </a:r>
            <a:r>
              <a:rPr lang="vi-VN" sz="2600">
                <a:solidFill>
                  <a:srgbClr val="000000"/>
                </a:solidFill>
              </a:rPr>
              <a:t>âng lên</a:t>
            </a:r>
            <a:r>
              <a:rPr lang="en-US" sz="2600">
                <a:solidFill>
                  <a:srgbClr val="000000"/>
                </a:solidFill>
                <a:cs typeface="Times New Roman" panose="02020603050405020304" pitchFamily="18" charset="0"/>
              </a:rPr>
              <a:t>, cuồn cuộn đầy bờ</a:t>
            </a:r>
            <a:r>
              <a:rPr lang="vi-VN" sz="2600">
                <a:solidFill>
                  <a:srgbClr val="000000"/>
                </a:solidFill>
                <a:cs typeface="Times New Roman" panose="02020603050405020304" pitchFamily="18" charset="0"/>
              </a:rPr>
              <a:t>. </a:t>
            </a:r>
            <a:r>
              <a:rPr lang="vi-VN" sz="2600">
                <a:solidFill>
                  <a:srgbClr val="000000"/>
                </a:solidFill>
              </a:rPr>
              <a:t>Mưa dầm </a:t>
            </a:r>
            <a:r>
              <a:rPr lang="en-US" sz="2600">
                <a:solidFill>
                  <a:srgbClr val="000000"/>
                </a:solidFill>
                <a:cs typeface="Times New Roman" panose="02020603050405020304" pitchFamily="18" charset="0"/>
              </a:rPr>
              <a:t>d</a:t>
            </a:r>
            <a:r>
              <a:rPr lang="vi-VN" sz="2600">
                <a:solidFill>
                  <a:srgbClr val="000000"/>
                </a:solidFill>
                <a:cs typeface="Times New Roman" panose="02020603050405020304" pitchFamily="18" charset="0"/>
              </a:rPr>
              <a:t>ề</a:t>
            </a:r>
            <a:r>
              <a:rPr lang="vi-VN" sz="2600">
                <a:solidFill>
                  <a:srgbClr val="000000"/>
                </a:solidFill>
              </a:rPr>
              <a:t>, mưa sướt mướt ngày này qua ngày khác.</a:t>
            </a:r>
          </a:p>
          <a:p>
            <a:pPr algn="just"/>
            <a:r>
              <a:rPr lang="en-US" sz="2600">
                <a:solidFill>
                  <a:srgbClr val="000000"/>
                </a:solidFill>
              </a:rPr>
              <a:t>2. </a:t>
            </a:r>
            <a:r>
              <a:rPr lang="vi-VN" sz="2600">
                <a:solidFill>
                  <a:srgbClr val="000000"/>
                </a:solidFill>
              </a:rPr>
              <a:t>Rồi đến rằm tháng bảy. “Rằm tháng bảy nước nhảy lên bờ”. Dòng sông Cửu Long đã no đầy, lại tràn qua bờ</a:t>
            </a:r>
            <a:r>
              <a:rPr lang="en-US" sz="2600">
                <a:solidFill>
                  <a:srgbClr val="000000"/>
                </a:solidFill>
              </a:rPr>
              <a:t>, </a:t>
            </a:r>
            <a:r>
              <a:rPr lang="en-US" sz="2600">
                <a:solidFill>
                  <a:srgbClr val="000000"/>
                </a:solidFill>
                <a:cs typeface="Times New Roman" panose="02020603050405020304" pitchFamily="18" charset="0"/>
              </a:rPr>
              <a:t>tràn qua cả mặt đường</a:t>
            </a:r>
            <a:r>
              <a:rPr lang="vi-VN" sz="2600">
                <a:solidFill>
                  <a:srgbClr val="000000"/>
                </a:solidFill>
              </a:rPr>
              <a:t>. Nước trong ao hồ, trong đồng ruộng của mùa mưa hòa lẫn với nước </a:t>
            </a:r>
            <a:r>
              <a:rPr lang="en-US" sz="2600">
                <a:solidFill>
                  <a:srgbClr val="000000"/>
                </a:solidFill>
              </a:rPr>
              <a:t>d</a:t>
            </a:r>
            <a:r>
              <a:rPr lang="vi-VN" sz="2600">
                <a:solidFill>
                  <a:srgbClr val="000000"/>
                </a:solidFill>
              </a:rPr>
              <a:t>òng sông Cửu Long.</a:t>
            </a:r>
          </a:p>
          <a:p>
            <a:pPr algn="just"/>
            <a:r>
              <a:rPr lang="vi-VN" sz="2600">
                <a:solidFill>
                  <a:srgbClr val="000000"/>
                </a:solidFill>
              </a:rPr>
              <a:t>     Đồng ruộng, </a:t>
            </a:r>
            <a:r>
              <a:rPr lang="en-US" sz="2600">
                <a:solidFill>
                  <a:srgbClr val="000000"/>
                </a:solidFill>
                <a:cs typeface="Times New Roman" panose="02020603050405020304" pitchFamily="18" charset="0"/>
              </a:rPr>
              <a:t>v</a:t>
            </a:r>
            <a:r>
              <a:rPr lang="vi-VN" sz="2600">
                <a:solidFill>
                  <a:srgbClr val="000000"/>
                </a:solidFill>
              </a:rPr>
              <a:t>ườn tược và cây cỏ như biết giữ lại hạt phù sa ở quanh mình, nước lại trong dần. Ngồi trong nhà</a:t>
            </a:r>
            <a:r>
              <a:rPr lang="en-US" sz="2600">
                <a:solidFill>
                  <a:srgbClr val="000000"/>
                </a:solidFill>
              </a:rPr>
              <a:t>,</a:t>
            </a:r>
            <a:r>
              <a:rPr lang="vi-VN" sz="2600">
                <a:solidFill>
                  <a:srgbClr val="000000"/>
                </a:solidFill>
              </a:rPr>
              <a:t> ta thấy cả những đ</a:t>
            </a:r>
            <a:r>
              <a:rPr lang="en-US" sz="2600">
                <a:solidFill>
                  <a:srgbClr val="000000"/>
                </a:solidFill>
              </a:rPr>
              <a:t>à</a:t>
            </a:r>
            <a:r>
              <a:rPr lang="vi-VN" sz="2600">
                <a:solidFill>
                  <a:srgbClr val="000000"/>
                </a:solidFill>
              </a:rPr>
              <a:t>n cá ròng ròng, từng đàn, từng đàn</a:t>
            </a:r>
            <a:r>
              <a:rPr lang="en-US" sz="2600">
                <a:solidFill>
                  <a:srgbClr val="000000"/>
                </a:solidFill>
              </a:rPr>
              <a:t> </a:t>
            </a:r>
            <a:r>
              <a:rPr lang="en-US" sz="2600">
                <a:solidFill>
                  <a:srgbClr val="000000"/>
                </a:solidFill>
                <a:cs typeface="Times New Roman" panose="02020603050405020304" pitchFamily="18" charset="0"/>
              </a:rPr>
              <a:t>xuôi theo nước, vào tận đồng sâu.</a:t>
            </a:r>
          </a:p>
          <a:p>
            <a:pPr algn="just"/>
            <a:r>
              <a:rPr lang="en-US" sz="2600">
                <a:solidFill>
                  <a:srgbClr val="000000"/>
                </a:solidFill>
                <a:cs typeface="Times New Roman" panose="02020603050405020304" pitchFamily="18" charset="0"/>
              </a:rPr>
              <a:t>     Nước lên, nước tràn qua nền nhà. Lại phải lấy ván, lấy tre làm cầu từ cửa vào đến tận bếp. Vui quá! Có cả một cây cầu lắt lẻo ngay dưới mái nhà.</a:t>
            </a:r>
          </a:p>
          <a:p>
            <a:pPr algn="r"/>
            <a:r>
              <a:rPr lang="en-US">
                <a:solidFill>
                  <a:srgbClr val="000000"/>
                </a:solidFill>
                <a:cs typeface="Times New Roman" panose="02020603050405020304" pitchFamily="18" charset="0"/>
              </a:rPr>
              <a:t>Theo NGUYỄN QUANG SÁNG</a:t>
            </a:r>
            <a:endParaRPr lang="vi-VN" dirty="0">
              <a:solidFill>
                <a:srgbClr val="000000"/>
              </a:solidFill>
              <a:cs typeface="Times New Roman" panose="02020603050405020304" pitchFamily="18" charset="0"/>
            </a:endParaRPr>
          </a:p>
        </p:txBody>
      </p:sp>
      <p:sp>
        <p:nvSpPr>
          <p:cNvPr id="3" name="Rectangle 2"/>
          <p:cNvSpPr/>
          <p:nvPr/>
        </p:nvSpPr>
        <p:spPr>
          <a:xfrm>
            <a:off x="4202329" y="418219"/>
            <a:ext cx="2526654" cy="492443"/>
          </a:xfrm>
          <a:prstGeom prst="rect">
            <a:avLst/>
          </a:prstGeom>
        </p:spPr>
        <p:txBody>
          <a:bodyPr wrap="none">
            <a:spAutoFit/>
          </a:bodyPr>
          <a:lstStyle/>
          <a:p>
            <a:r>
              <a:rPr lang="en-US" sz="2600" b="1">
                <a:solidFill>
                  <a:srgbClr val="FF0000"/>
                </a:solidFill>
                <a:cs typeface="Times New Roman" pitchFamily="18" charset="0"/>
              </a:rPr>
              <a:t>Mùa nước nổi</a:t>
            </a:r>
            <a:endParaRPr lang="vi-VN" sz="2600"/>
          </a:p>
        </p:txBody>
      </p:sp>
      <p:sp>
        <p:nvSpPr>
          <p:cNvPr id="4" name="Flowchart: Terminator 3"/>
          <p:cNvSpPr/>
          <p:nvPr/>
        </p:nvSpPr>
        <p:spPr>
          <a:xfrm>
            <a:off x="9260801" y="543140"/>
            <a:ext cx="2929612" cy="458044"/>
          </a:xfrm>
          <a:prstGeom prst="flowChartTerminator">
            <a:avLst/>
          </a:prstGeom>
          <a:solidFill>
            <a:srgbClr val="08540C"/>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600" b="1">
                <a:solidFill>
                  <a:prstClr val="white"/>
                </a:solidFill>
                <a:effectLst>
                  <a:outerShdw blurRad="38100" dist="38100" dir="2700000" algn="tl">
                    <a:srgbClr val="000000">
                      <a:alpha val="43137"/>
                    </a:srgbClr>
                  </a:outerShdw>
                </a:effectLst>
                <a:cs typeface="Times New Roman" panose="02020603050405020304" pitchFamily="18" charset="0"/>
              </a:rPr>
              <a:t>ĐỌC </a:t>
            </a:r>
            <a:endParaRPr lang="en-US" sz="2600" b="1" dirty="0">
              <a:solidFill>
                <a:prstClr val="white"/>
              </a:solidFill>
              <a:effectLst>
                <a:outerShdw blurRad="38100" dist="38100" dir="2700000" algn="tl">
                  <a:srgbClr val="000000">
                    <a:alpha val="43137"/>
                  </a:srgbClr>
                </a:outerShdw>
              </a:effectLst>
              <a:cs typeface="Times New Roman" panose="02020603050405020304" pitchFamily="18" charset="0"/>
            </a:endParaRPr>
          </a:p>
        </p:txBody>
      </p:sp>
      <p:sp>
        <p:nvSpPr>
          <p:cNvPr id="5" name="Flowchart: Terminator 4"/>
          <p:cNvSpPr/>
          <p:nvPr/>
        </p:nvSpPr>
        <p:spPr>
          <a:xfrm>
            <a:off x="2545160" y="6172200"/>
            <a:ext cx="6096000" cy="685800"/>
          </a:xfrm>
          <a:prstGeom prst="flowChartTerminator">
            <a:avLst/>
          </a:prstGeom>
          <a:solidFill>
            <a:schemeClr val="accent2">
              <a:lumMod val="75000"/>
            </a:schemeClr>
          </a:solidFill>
          <a:ln w="571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solidFill>
                  <a:prstClr val="white"/>
                </a:solidFill>
                <a:cs typeface="Times New Roman" panose="02020603050405020304" pitchFamily="18" charset="0"/>
              </a:rPr>
              <a:t>BÀI ĐỌC CHIA LÀM MẤY ĐOẠN?</a:t>
            </a:r>
          </a:p>
        </p:txBody>
      </p:sp>
      <p:sp>
        <p:nvSpPr>
          <p:cNvPr id="6" name="Oval 5"/>
          <p:cNvSpPr/>
          <p:nvPr/>
        </p:nvSpPr>
        <p:spPr>
          <a:xfrm>
            <a:off x="246928" y="1000854"/>
            <a:ext cx="355274" cy="458044"/>
          </a:xfrm>
          <a:prstGeom prst="ellips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219078" rtl="0" eaLnBrk="1" latinLnBrk="0" hangingPunct="1">
              <a:defRPr sz="2400" kern="1200">
                <a:solidFill>
                  <a:schemeClr val="lt1"/>
                </a:solidFill>
                <a:latin typeface="+mn-lt"/>
                <a:ea typeface="+mn-ea"/>
                <a:cs typeface="+mn-cs"/>
              </a:defRPr>
            </a:lvl1pPr>
            <a:lvl2pPr marL="609539" algn="l" defTabSz="1219078" rtl="0" eaLnBrk="1" latinLnBrk="0" hangingPunct="1">
              <a:defRPr sz="2400" kern="1200">
                <a:solidFill>
                  <a:schemeClr val="lt1"/>
                </a:solidFill>
                <a:latin typeface="+mn-lt"/>
                <a:ea typeface="+mn-ea"/>
                <a:cs typeface="+mn-cs"/>
              </a:defRPr>
            </a:lvl2pPr>
            <a:lvl3pPr marL="1219078" algn="l" defTabSz="1219078" rtl="0" eaLnBrk="1" latinLnBrk="0" hangingPunct="1">
              <a:defRPr sz="2400" kern="1200">
                <a:solidFill>
                  <a:schemeClr val="lt1"/>
                </a:solidFill>
                <a:latin typeface="+mn-lt"/>
                <a:ea typeface="+mn-ea"/>
                <a:cs typeface="+mn-cs"/>
              </a:defRPr>
            </a:lvl3pPr>
            <a:lvl4pPr marL="1828617" algn="l" defTabSz="1219078" rtl="0" eaLnBrk="1" latinLnBrk="0" hangingPunct="1">
              <a:defRPr sz="2400" kern="1200">
                <a:solidFill>
                  <a:schemeClr val="lt1"/>
                </a:solidFill>
                <a:latin typeface="+mn-lt"/>
                <a:ea typeface="+mn-ea"/>
                <a:cs typeface="+mn-cs"/>
              </a:defRPr>
            </a:lvl4pPr>
            <a:lvl5pPr marL="2438156" algn="l" defTabSz="1219078" rtl="0" eaLnBrk="1" latinLnBrk="0" hangingPunct="1">
              <a:defRPr sz="2400" kern="1200">
                <a:solidFill>
                  <a:schemeClr val="lt1"/>
                </a:solidFill>
                <a:latin typeface="+mn-lt"/>
                <a:ea typeface="+mn-ea"/>
                <a:cs typeface="+mn-cs"/>
              </a:defRPr>
            </a:lvl5pPr>
            <a:lvl6pPr marL="3047695" algn="l" defTabSz="1219078" rtl="0" eaLnBrk="1" latinLnBrk="0" hangingPunct="1">
              <a:defRPr sz="2400" kern="1200">
                <a:solidFill>
                  <a:schemeClr val="lt1"/>
                </a:solidFill>
                <a:latin typeface="+mn-lt"/>
                <a:ea typeface="+mn-ea"/>
                <a:cs typeface="+mn-cs"/>
              </a:defRPr>
            </a:lvl6pPr>
            <a:lvl7pPr marL="3657234" algn="l" defTabSz="1219078" rtl="0" eaLnBrk="1" latinLnBrk="0" hangingPunct="1">
              <a:defRPr sz="2400" kern="1200">
                <a:solidFill>
                  <a:schemeClr val="lt1"/>
                </a:solidFill>
                <a:latin typeface="+mn-lt"/>
                <a:ea typeface="+mn-ea"/>
                <a:cs typeface="+mn-cs"/>
              </a:defRPr>
            </a:lvl7pPr>
            <a:lvl8pPr marL="4266773" algn="l" defTabSz="1219078" rtl="0" eaLnBrk="1" latinLnBrk="0" hangingPunct="1">
              <a:defRPr sz="2400" kern="1200">
                <a:solidFill>
                  <a:schemeClr val="lt1"/>
                </a:solidFill>
                <a:latin typeface="+mn-lt"/>
                <a:ea typeface="+mn-ea"/>
                <a:cs typeface="+mn-cs"/>
              </a:defRPr>
            </a:lvl8pPr>
            <a:lvl9pPr marL="4876312" algn="l" defTabSz="1219078" rtl="0" eaLnBrk="1" latinLnBrk="0" hangingPunct="1">
              <a:defRPr sz="2400" kern="1200">
                <a:solidFill>
                  <a:schemeClr val="lt1"/>
                </a:solidFill>
                <a:latin typeface="+mn-lt"/>
                <a:ea typeface="+mn-ea"/>
                <a:cs typeface="+mn-cs"/>
              </a:defRPr>
            </a:lvl9pPr>
          </a:lstStyle>
          <a:p>
            <a:pPr algn="ctr"/>
            <a:r>
              <a:rPr lang="vi-VN" sz="2600" b="1" dirty="0">
                <a:solidFill>
                  <a:prstClr val="white"/>
                </a:solidFill>
                <a:latin typeface="+mj-lt"/>
                <a:cs typeface="Times New Roman" pitchFamily="18" charset="0"/>
              </a:rPr>
              <a:t>1</a:t>
            </a:r>
          </a:p>
        </p:txBody>
      </p:sp>
      <p:sp>
        <p:nvSpPr>
          <p:cNvPr id="7" name="Oval 6"/>
          <p:cNvSpPr/>
          <p:nvPr/>
        </p:nvSpPr>
        <p:spPr>
          <a:xfrm>
            <a:off x="267488" y="2687290"/>
            <a:ext cx="388115" cy="366633"/>
          </a:xfrm>
          <a:prstGeom prst="ellips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219078" rtl="0" eaLnBrk="1" latinLnBrk="0" hangingPunct="1">
              <a:defRPr sz="2400" kern="1200">
                <a:solidFill>
                  <a:schemeClr val="lt1"/>
                </a:solidFill>
                <a:latin typeface="+mn-lt"/>
                <a:ea typeface="+mn-ea"/>
                <a:cs typeface="+mn-cs"/>
              </a:defRPr>
            </a:lvl1pPr>
            <a:lvl2pPr marL="609539" algn="l" defTabSz="1219078" rtl="0" eaLnBrk="1" latinLnBrk="0" hangingPunct="1">
              <a:defRPr sz="2400" kern="1200">
                <a:solidFill>
                  <a:schemeClr val="lt1"/>
                </a:solidFill>
                <a:latin typeface="+mn-lt"/>
                <a:ea typeface="+mn-ea"/>
                <a:cs typeface="+mn-cs"/>
              </a:defRPr>
            </a:lvl2pPr>
            <a:lvl3pPr marL="1219078" algn="l" defTabSz="1219078" rtl="0" eaLnBrk="1" latinLnBrk="0" hangingPunct="1">
              <a:defRPr sz="2400" kern="1200">
                <a:solidFill>
                  <a:schemeClr val="lt1"/>
                </a:solidFill>
                <a:latin typeface="+mn-lt"/>
                <a:ea typeface="+mn-ea"/>
                <a:cs typeface="+mn-cs"/>
              </a:defRPr>
            </a:lvl3pPr>
            <a:lvl4pPr marL="1828617" algn="l" defTabSz="1219078" rtl="0" eaLnBrk="1" latinLnBrk="0" hangingPunct="1">
              <a:defRPr sz="2400" kern="1200">
                <a:solidFill>
                  <a:schemeClr val="lt1"/>
                </a:solidFill>
                <a:latin typeface="+mn-lt"/>
                <a:ea typeface="+mn-ea"/>
                <a:cs typeface="+mn-cs"/>
              </a:defRPr>
            </a:lvl4pPr>
            <a:lvl5pPr marL="2438156" algn="l" defTabSz="1219078" rtl="0" eaLnBrk="1" latinLnBrk="0" hangingPunct="1">
              <a:defRPr sz="2400" kern="1200">
                <a:solidFill>
                  <a:schemeClr val="lt1"/>
                </a:solidFill>
                <a:latin typeface="+mn-lt"/>
                <a:ea typeface="+mn-ea"/>
                <a:cs typeface="+mn-cs"/>
              </a:defRPr>
            </a:lvl5pPr>
            <a:lvl6pPr marL="3047695" algn="l" defTabSz="1219078" rtl="0" eaLnBrk="1" latinLnBrk="0" hangingPunct="1">
              <a:defRPr sz="2400" kern="1200">
                <a:solidFill>
                  <a:schemeClr val="lt1"/>
                </a:solidFill>
                <a:latin typeface="+mn-lt"/>
                <a:ea typeface="+mn-ea"/>
                <a:cs typeface="+mn-cs"/>
              </a:defRPr>
            </a:lvl6pPr>
            <a:lvl7pPr marL="3657234" algn="l" defTabSz="1219078" rtl="0" eaLnBrk="1" latinLnBrk="0" hangingPunct="1">
              <a:defRPr sz="2400" kern="1200">
                <a:solidFill>
                  <a:schemeClr val="lt1"/>
                </a:solidFill>
                <a:latin typeface="+mn-lt"/>
                <a:ea typeface="+mn-ea"/>
                <a:cs typeface="+mn-cs"/>
              </a:defRPr>
            </a:lvl7pPr>
            <a:lvl8pPr marL="4266773" algn="l" defTabSz="1219078" rtl="0" eaLnBrk="1" latinLnBrk="0" hangingPunct="1">
              <a:defRPr sz="2400" kern="1200">
                <a:solidFill>
                  <a:schemeClr val="lt1"/>
                </a:solidFill>
                <a:latin typeface="+mn-lt"/>
                <a:ea typeface="+mn-ea"/>
                <a:cs typeface="+mn-cs"/>
              </a:defRPr>
            </a:lvl8pPr>
            <a:lvl9pPr marL="4876312" algn="l" defTabSz="1219078" rtl="0" eaLnBrk="1" latinLnBrk="0" hangingPunct="1">
              <a:defRPr sz="2400" kern="1200">
                <a:solidFill>
                  <a:schemeClr val="lt1"/>
                </a:solidFill>
                <a:latin typeface="+mn-lt"/>
                <a:ea typeface="+mn-ea"/>
                <a:cs typeface="+mn-cs"/>
              </a:defRPr>
            </a:lvl9pPr>
          </a:lstStyle>
          <a:p>
            <a:pPr algn="ctr"/>
            <a:r>
              <a:rPr lang="en-US" sz="2600" b="1" dirty="0">
                <a:solidFill>
                  <a:prstClr val="white"/>
                </a:solidFill>
                <a:latin typeface="+mj-lt"/>
                <a:cs typeface="Times New Roman" pitchFamily="18" charset="0"/>
              </a:rPr>
              <a:t>2</a:t>
            </a:r>
            <a:endParaRPr lang="vi-VN" sz="2600" b="1" dirty="0">
              <a:solidFill>
                <a:prstClr val="white"/>
              </a:solidFill>
              <a:latin typeface="+mj-lt"/>
              <a:cs typeface="Times New Roman" pitchFamily="18" charset="0"/>
            </a:endParaRPr>
          </a:p>
        </p:txBody>
      </p:sp>
      <p:sp>
        <p:nvSpPr>
          <p:cNvPr id="8" name="Flowchart: Terminator 7"/>
          <p:cNvSpPr/>
          <p:nvPr/>
        </p:nvSpPr>
        <p:spPr>
          <a:xfrm>
            <a:off x="9260801" y="543140"/>
            <a:ext cx="2929612" cy="458044"/>
          </a:xfrm>
          <a:prstGeom prst="flowChartTerminator">
            <a:avLst/>
          </a:prstGeom>
          <a:solidFill>
            <a:srgbClr val="08540C"/>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600" b="1" dirty="0">
                <a:solidFill>
                  <a:prstClr val="white"/>
                </a:solidFill>
                <a:effectLst>
                  <a:outerShdw blurRad="38100" dist="38100" dir="2700000" algn="tl">
                    <a:srgbClr val="000000">
                      <a:alpha val="43137"/>
                    </a:srgbClr>
                  </a:outerShdw>
                </a:effectLst>
                <a:cs typeface="Times New Roman" panose="02020603050405020304" pitchFamily="18" charset="0"/>
              </a:rPr>
              <a:t>ĐỌC ĐOẠN</a:t>
            </a:r>
          </a:p>
        </p:txBody>
      </p:sp>
    </p:spTree>
    <p:extLst>
      <p:ext uri="{BB962C8B-B14F-4D97-AF65-F5344CB8AC3E}">
        <p14:creationId xmlns:p14="http://schemas.microsoft.com/office/powerpoint/2010/main" val="15664782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xit" presetSubtype="4" fill="hold" grpId="1" nodeType="clickEffect">
                                  <p:stCondLst>
                                    <p:cond delay="0"/>
                                  </p:stCondLst>
                                  <p:childTnLst>
                                    <p:anim calcmode="lin" valueType="num">
                                      <p:cBhvr additive="base">
                                        <p:cTn id="18" dur="500"/>
                                        <p:tgtEl>
                                          <p:spTgt spid="5"/>
                                        </p:tgtEl>
                                        <p:attrNameLst>
                                          <p:attrName>ppt_x</p:attrName>
                                        </p:attrNameLst>
                                      </p:cBhvr>
                                      <p:tavLst>
                                        <p:tav tm="0">
                                          <p:val>
                                            <p:strVal val="ppt_x"/>
                                          </p:val>
                                        </p:tav>
                                        <p:tav tm="100000">
                                          <p:val>
                                            <p:strVal val="ppt_x"/>
                                          </p:val>
                                        </p:tav>
                                      </p:tavLst>
                                    </p:anim>
                                    <p:anim calcmode="lin" valueType="num">
                                      <p:cBhvr additive="base">
                                        <p:cTn id="19" dur="500"/>
                                        <p:tgtEl>
                                          <p:spTgt spid="5"/>
                                        </p:tgtEl>
                                        <p:attrNameLst>
                                          <p:attrName>ppt_y</p:attrName>
                                        </p:attrNameLst>
                                      </p:cBhvr>
                                      <p:tavLst>
                                        <p:tav tm="0">
                                          <p:val>
                                            <p:strVal val="ppt_y"/>
                                          </p:val>
                                        </p:tav>
                                        <p:tav tm="100000">
                                          <p:val>
                                            <p:strVal val="1+ppt_h/2"/>
                                          </p:val>
                                        </p:tav>
                                      </p:tavLst>
                                    </p:anim>
                                    <p:set>
                                      <p:cBhvr>
                                        <p:cTn id="20" dur="1" fill="hold">
                                          <p:stCondLst>
                                            <p:cond delay="499"/>
                                          </p:stCondLst>
                                        </p:cTn>
                                        <p:tgtEl>
                                          <p:spTgt spid="5"/>
                                        </p:tgtEl>
                                        <p:attrNameLst>
                                          <p:attrName>style.visibility</p:attrName>
                                        </p:attrNameLst>
                                      </p:cBhvr>
                                      <p:to>
                                        <p:strVal val="hidden"/>
                                      </p:to>
                                    </p:set>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additive="base">
                                        <p:cTn id="25" dur="500" fill="hold"/>
                                        <p:tgtEl>
                                          <p:spTgt spid="6"/>
                                        </p:tgtEl>
                                        <p:attrNameLst>
                                          <p:attrName>ppt_x</p:attrName>
                                        </p:attrNameLst>
                                      </p:cBhvr>
                                      <p:tavLst>
                                        <p:tav tm="0">
                                          <p:val>
                                            <p:strVal val="#ppt_x"/>
                                          </p:val>
                                        </p:tav>
                                        <p:tav tm="100000">
                                          <p:val>
                                            <p:strVal val="#ppt_x"/>
                                          </p:val>
                                        </p:tav>
                                      </p:tavLst>
                                    </p:anim>
                                    <p:anim calcmode="lin" valueType="num">
                                      <p:cBhvr additive="base">
                                        <p:cTn id="26" dur="500" fill="hold"/>
                                        <p:tgtEl>
                                          <p:spTgt spid="6"/>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7"/>
                                        </p:tgtEl>
                                        <p:attrNameLst>
                                          <p:attrName>style.visibility</p:attrName>
                                        </p:attrNameLst>
                                      </p:cBhvr>
                                      <p:to>
                                        <p:strVal val="visible"/>
                                      </p:to>
                                    </p:set>
                                    <p:anim calcmode="lin" valueType="num">
                                      <p:cBhvr additive="base">
                                        <p:cTn id="29" dur="500" fill="hold"/>
                                        <p:tgtEl>
                                          <p:spTgt spid="7"/>
                                        </p:tgtEl>
                                        <p:attrNameLst>
                                          <p:attrName>ppt_x</p:attrName>
                                        </p:attrNameLst>
                                      </p:cBhvr>
                                      <p:tavLst>
                                        <p:tav tm="0">
                                          <p:val>
                                            <p:strVal val="#ppt_x"/>
                                          </p:val>
                                        </p:tav>
                                        <p:tav tm="100000">
                                          <p:val>
                                            <p:strVal val="#ppt_x"/>
                                          </p:val>
                                        </p:tav>
                                      </p:tavLst>
                                    </p:anim>
                                    <p:anim calcmode="lin" valueType="num">
                                      <p:cBhvr additive="base">
                                        <p:cTn id="30" dur="500" fill="hold"/>
                                        <p:tgtEl>
                                          <p:spTgt spid="7"/>
                                        </p:tgtEl>
                                        <p:attrNameLst>
                                          <p:attrName>ppt_y</p:attrName>
                                        </p:attrNameLst>
                                      </p:cBhvr>
                                      <p:tavLst>
                                        <p:tav tm="0">
                                          <p:val>
                                            <p:strVal val="1+#ppt_h/2"/>
                                          </p:val>
                                        </p:tav>
                                        <p:tav tm="100000">
                                          <p:val>
                                            <p:strVal val="#ppt_y"/>
                                          </p:val>
                                        </p:tav>
                                      </p:tavLst>
                                    </p:anim>
                                  </p:childTnLst>
                                </p:cTn>
                              </p:par>
                              <p:par>
                                <p:cTn id="31" presetID="2" presetClass="entr" presetSubtype="4" fill="hold" grpId="0" nodeType="withEffect">
                                  <p:stCondLst>
                                    <p:cond delay="0"/>
                                  </p:stCondLst>
                                  <p:childTnLst>
                                    <p:set>
                                      <p:cBhvr>
                                        <p:cTn id="32" dur="1" fill="hold">
                                          <p:stCondLst>
                                            <p:cond delay="0"/>
                                          </p:stCondLst>
                                        </p:cTn>
                                        <p:tgtEl>
                                          <p:spTgt spid="8"/>
                                        </p:tgtEl>
                                        <p:attrNameLst>
                                          <p:attrName>style.visibility</p:attrName>
                                        </p:attrNameLst>
                                      </p:cBhvr>
                                      <p:to>
                                        <p:strVal val="visible"/>
                                      </p:to>
                                    </p:set>
                                    <p:anim calcmode="lin" valueType="num">
                                      <p:cBhvr additive="base">
                                        <p:cTn id="33" dur="500" fill="hold"/>
                                        <p:tgtEl>
                                          <p:spTgt spid="8"/>
                                        </p:tgtEl>
                                        <p:attrNameLst>
                                          <p:attrName>ppt_x</p:attrName>
                                        </p:attrNameLst>
                                      </p:cBhvr>
                                      <p:tavLst>
                                        <p:tav tm="0">
                                          <p:val>
                                            <p:strVal val="#ppt_x"/>
                                          </p:val>
                                        </p:tav>
                                        <p:tav tm="100000">
                                          <p:val>
                                            <p:strVal val="#ppt_x"/>
                                          </p:val>
                                        </p:tav>
                                      </p:tavLst>
                                    </p:anim>
                                    <p:anim calcmode="lin" valueType="num">
                                      <p:cBhvr additive="base">
                                        <p:cTn id="3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5" grpId="1" animBg="1"/>
      <p:bldP spid="6" grpId="0" animBg="1"/>
      <p:bldP spid="7" grpId="0" animBg="1"/>
      <p:bldP spid="8"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Hình ảnh 3">
            <a:extLst>
              <a:ext uri="{FF2B5EF4-FFF2-40B4-BE49-F238E27FC236}">
                <a16:creationId xmlns:a16="http://schemas.microsoft.com/office/drawing/2014/main" id="{C166A22A-3A2E-4FB7-B4E3-8556771DEE42}"/>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0" y="543207"/>
            <a:ext cx="12190413" cy="6324732"/>
          </a:xfrm>
          <a:prstGeom prst="rect">
            <a:avLst/>
          </a:prstGeom>
        </p:spPr>
      </p:pic>
      <p:sp>
        <p:nvSpPr>
          <p:cNvPr id="3" name="Flowchart: Terminator 14">
            <a:extLst>
              <a:ext uri="{FF2B5EF4-FFF2-40B4-BE49-F238E27FC236}">
                <a16:creationId xmlns:a16="http://schemas.microsoft.com/office/drawing/2014/main" id="{54F6A80A-02D6-4062-8ECD-3B579825E430}"/>
              </a:ext>
            </a:extLst>
          </p:cNvPr>
          <p:cNvSpPr/>
          <p:nvPr/>
        </p:nvSpPr>
        <p:spPr>
          <a:xfrm>
            <a:off x="3130606" y="1107014"/>
            <a:ext cx="4789274" cy="707887"/>
          </a:xfrm>
          <a:prstGeom prst="flowChartTerminator">
            <a:avLst/>
          </a:prstGeom>
          <a:solidFill>
            <a:srgbClr val="DCACBC"/>
          </a:solidFill>
          <a:ln w="571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lIns="91438" tIns="45719" rIns="91438" bIns="45719" rtlCol="0" anchor="ctr"/>
          <a:lstStyle/>
          <a:p>
            <a:pPr algn="ctr"/>
            <a:r>
              <a:rPr lang="en-US" sz="3600" b="1" dirty="0" err="1">
                <a:solidFill>
                  <a:sysClr val="windowText" lastClr="000000"/>
                </a:solidFill>
                <a:cs typeface="Times New Roman" panose="02020603050405020304" pitchFamily="18" charset="0"/>
              </a:rPr>
              <a:t>Luyện</a:t>
            </a:r>
            <a:r>
              <a:rPr lang="en-US" sz="3600" b="1" dirty="0">
                <a:solidFill>
                  <a:sysClr val="windowText" lastClr="000000"/>
                </a:solidFill>
                <a:cs typeface="Times New Roman" panose="02020603050405020304" pitchFamily="18" charset="0"/>
              </a:rPr>
              <a:t> </a:t>
            </a:r>
            <a:r>
              <a:rPr lang="en-US" sz="3600" b="1" dirty="0" err="1">
                <a:solidFill>
                  <a:sysClr val="windowText" lastClr="000000"/>
                </a:solidFill>
                <a:cs typeface="Times New Roman" panose="02020603050405020304" pitchFamily="18" charset="0"/>
              </a:rPr>
              <a:t>đọc</a:t>
            </a:r>
            <a:r>
              <a:rPr lang="en-US" sz="3600" b="1" dirty="0">
                <a:solidFill>
                  <a:sysClr val="windowText" lastClr="000000"/>
                </a:solidFill>
                <a:cs typeface="Times New Roman" panose="02020603050405020304" pitchFamily="18" charset="0"/>
              </a:rPr>
              <a:t> </a:t>
            </a:r>
            <a:r>
              <a:rPr lang="en-US" sz="3600" b="1" dirty="0" err="1">
                <a:solidFill>
                  <a:sysClr val="windowText" lastClr="000000"/>
                </a:solidFill>
                <a:cs typeface="Times New Roman" panose="02020603050405020304" pitchFamily="18" charset="0"/>
              </a:rPr>
              <a:t>từ</a:t>
            </a:r>
            <a:endParaRPr lang="en-US" sz="3600" b="1" dirty="0">
              <a:solidFill>
                <a:sysClr val="windowText" lastClr="000000"/>
              </a:solidFill>
              <a:cs typeface="Times New Roman" panose="02020603050405020304" pitchFamily="18" charset="0"/>
            </a:endParaRPr>
          </a:p>
        </p:txBody>
      </p:sp>
      <p:sp>
        <p:nvSpPr>
          <p:cNvPr id="4" name="Rectangle 17">
            <a:extLst>
              <a:ext uri="{FF2B5EF4-FFF2-40B4-BE49-F238E27FC236}">
                <a16:creationId xmlns:a16="http://schemas.microsoft.com/office/drawing/2014/main" id="{6A5B38D5-D587-4C33-944B-09C2D546FB35}"/>
              </a:ext>
            </a:extLst>
          </p:cNvPr>
          <p:cNvSpPr/>
          <p:nvPr/>
        </p:nvSpPr>
        <p:spPr>
          <a:xfrm>
            <a:off x="4523330" y="2010063"/>
            <a:ext cx="2981055" cy="646329"/>
          </a:xfrm>
          <a:prstGeom prst="rect">
            <a:avLst/>
          </a:prstGeom>
        </p:spPr>
        <p:txBody>
          <a:bodyPr wrap="square" lIns="91438" tIns="45719" rIns="91438" bIns="45719">
            <a:spAutoFit/>
          </a:bodyPr>
          <a:lstStyle/>
          <a:p>
            <a:r>
              <a:rPr lang="en-US" sz="3600">
                <a:solidFill>
                  <a:srgbClr val="0000FF"/>
                </a:solidFill>
                <a:latin typeface="+mj-lt"/>
              </a:rPr>
              <a:t>- nước nổi</a:t>
            </a:r>
          </a:p>
        </p:txBody>
      </p:sp>
      <p:sp>
        <p:nvSpPr>
          <p:cNvPr id="5" name="Rectangle 17">
            <a:extLst>
              <a:ext uri="{FF2B5EF4-FFF2-40B4-BE49-F238E27FC236}">
                <a16:creationId xmlns:a16="http://schemas.microsoft.com/office/drawing/2014/main" id="{95AAA035-4901-476B-ABC8-A97CABB82F71}"/>
              </a:ext>
            </a:extLst>
          </p:cNvPr>
          <p:cNvSpPr/>
          <p:nvPr/>
        </p:nvSpPr>
        <p:spPr>
          <a:xfrm>
            <a:off x="4557762" y="2634744"/>
            <a:ext cx="3362117" cy="646329"/>
          </a:xfrm>
          <a:prstGeom prst="rect">
            <a:avLst/>
          </a:prstGeom>
        </p:spPr>
        <p:txBody>
          <a:bodyPr wrap="square" lIns="91438" tIns="45719" rIns="91438" bIns="45719">
            <a:spAutoFit/>
          </a:bodyPr>
          <a:lstStyle/>
          <a:p>
            <a:pPr marL="285750" indent="-285750">
              <a:buFontTx/>
              <a:buChar char="-"/>
            </a:pPr>
            <a:r>
              <a:rPr lang="en-US" sz="3600">
                <a:solidFill>
                  <a:srgbClr val="0000FF"/>
                </a:solidFill>
                <a:latin typeface="+mj-lt"/>
              </a:rPr>
              <a:t>nước lũ</a:t>
            </a:r>
          </a:p>
        </p:txBody>
      </p:sp>
      <p:sp>
        <p:nvSpPr>
          <p:cNvPr id="6" name="Rectangle 17">
            <a:extLst>
              <a:ext uri="{FF2B5EF4-FFF2-40B4-BE49-F238E27FC236}">
                <a16:creationId xmlns:a16="http://schemas.microsoft.com/office/drawing/2014/main" id="{81C444A8-B8F2-45C7-BCC0-05D42A9A75B1}"/>
              </a:ext>
            </a:extLst>
          </p:cNvPr>
          <p:cNvSpPr/>
          <p:nvPr/>
        </p:nvSpPr>
        <p:spPr>
          <a:xfrm>
            <a:off x="4523333" y="3328669"/>
            <a:ext cx="3844415" cy="1200327"/>
          </a:xfrm>
          <a:prstGeom prst="rect">
            <a:avLst/>
          </a:prstGeom>
        </p:spPr>
        <p:txBody>
          <a:bodyPr wrap="square" lIns="91438" tIns="45719" rIns="91438" bIns="45719">
            <a:spAutoFit/>
          </a:bodyPr>
          <a:lstStyle/>
          <a:p>
            <a:r>
              <a:rPr lang="en-US" sz="3600">
                <a:solidFill>
                  <a:srgbClr val="0000FF"/>
                </a:solidFill>
                <a:latin typeface="+mj-lt"/>
                <a:cs typeface="Times New Roman" pitchFamily="18" charset="0"/>
              </a:rPr>
              <a:t>- </a:t>
            </a:r>
            <a:r>
              <a:rPr lang="en-US" sz="3600">
                <a:solidFill>
                  <a:srgbClr val="0000FF"/>
                </a:solidFill>
                <a:latin typeface="+mj-lt"/>
              </a:rPr>
              <a:t>sướt mướt</a:t>
            </a:r>
          </a:p>
          <a:p>
            <a:endParaRPr lang="en-US" sz="3600" dirty="0">
              <a:solidFill>
                <a:srgbClr val="0000FF"/>
              </a:solidFill>
              <a:latin typeface="+mj-lt"/>
            </a:endParaRPr>
          </a:p>
        </p:txBody>
      </p:sp>
      <p:sp>
        <p:nvSpPr>
          <p:cNvPr id="7" name="Rectangle 17">
            <a:extLst>
              <a:ext uri="{FF2B5EF4-FFF2-40B4-BE49-F238E27FC236}">
                <a16:creationId xmlns:a16="http://schemas.microsoft.com/office/drawing/2014/main" id="{1757930F-E9B5-4091-ADCD-2ABF2C9260E1}"/>
              </a:ext>
            </a:extLst>
          </p:cNvPr>
          <p:cNvSpPr/>
          <p:nvPr/>
        </p:nvSpPr>
        <p:spPr>
          <a:xfrm>
            <a:off x="4584285" y="4030311"/>
            <a:ext cx="3722510" cy="707884"/>
          </a:xfrm>
          <a:prstGeom prst="rect">
            <a:avLst/>
          </a:prstGeom>
        </p:spPr>
        <p:txBody>
          <a:bodyPr wrap="square" lIns="91438" tIns="45719" rIns="91438" bIns="45719">
            <a:spAutoFit/>
          </a:bodyPr>
          <a:lstStyle/>
          <a:p>
            <a:r>
              <a:rPr lang="en-US" sz="4000">
                <a:solidFill>
                  <a:srgbClr val="0000FF"/>
                </a:solidFill>
                <a:latin typeface="+mj-lt"/>
                <a:cs typeface="Times New Roman" pitchFamily="18" charset="0"/>
              </a:rPr>
              <a:t>- </a:t>
            </a:r>
            <a:r>
              <a:rPr lang="en-US" sz="4000">
                <a:solidFill>
                  <a:srgbClr val="0000FF"/>
                </a:solidFill>
                <a:latin typeface="+mj-lt"/>
              </a:rPr>
              <a:t>Cửu Long</a:t>
            </a:r>
          </a:p>
        </p:txBody>
      </p:sp>
      <p:sp>
        <p:nvSpPr>
          <p:cNvPr id="8" name="Rectangle 17">
            <a:extLst>
              <a:ext uri="{FF2B5EF4-FFF2-40B4-BE49-F238E27FC236}">
                <a16:creationId xmlns:a16="http://schemas.microsoft.com/office/drawing/2014/main" id="{1757930F-E9B5-4091-ADCD-2ABF2C9260E1}"/>
              </a:ext>
            </a:extLst>
          </p:cNvPr>
          <p:cNvSpPr/>
          <p:nvPr/>
        </p:nvSpPr>
        <p:spPr>
          <a:xfrm>
            <a:off x="4523330" y="4738195"/>
            <a:ext cx="3722510" cy="646329"/>
          </a:xfrm>
          <a:prstGeom prst="rect">
            <a:avLst/>
          </a:prstGeom>
        </p:spPr>
        <p:txBody>
          <a:bodyPr wrap="square" lIns="91438" tIns="45719" rIns="91438" bIns="45719">
            <a:spAutoFit/>
          </a:bodyPr>
          <a:lstStyle/>
          <a:p>
            <a:r>
              <a:rPr lang="en-US" sz="3600">
                <a:solidFill>
                  <a:srgbClr val="0000FF"/>
                </a:solidFill>
                <a:latin typeface="+mj-lt"/>
                <a:cs typeface="Times New Roman" pitchFamily="18" charset="0"/>
              </a:rPr>
              <a:t>- </a:t>
            </a:r>
            <a:r>
              <a:rPr lang="en-US" sz="3600">
                <a:solidFill>
                  <a:srgbClr val="0000FF"/>
                </a:solidFill>
                <a:latin typeface="+mj-lt"/>
              </a:rPr>
              <a:t>vườn tược</a:t>
            </a:r>
          </a:p>
        </p:txBody>
      </p:sp>
      <p:sp>
        <p:nvSpPr>
          <p:cNvPr id="9" name="Rectangle 17">
            <a:extLst>
              <a:ext uri="{FF2B5EF4-FFF2-40B4-BE49-F238E27FC236}">
                <a16:creationId xmlns:a16="http://schemas.microsoft.com/office/drawing/2014/main" id="{1757930F-E9B5-4091-ADCD-2ABF2C9260E1}"/>
              </a:ext>
            </a:extLst>
          </p:cNvPr>
          <p:cNvSpPr/>
          <p:nvPr/>
        </p:nvSpPr>
        <p:spPr>
          <a:xfrm>
            <a:off x="4523330" y="5442600"/>
            <a:ext cx="3722510" cy="646329"/>
          </a:xfrm>
          <a:prstGeom prst="rect">
            <a:avLst/>
          </a:prstGeom>
        </p:spPr>
        <p:txBody>
          <a:bodyPr wrap="square" lIns="91438" tIns="45719" rIns="91438" bIns="45719">
            <a:spAutoFit/>
          </a:bodyPr>
          <a:lstStyle/>
          <a:p>
            <a:r>
              <a:rPr lang="en-US" sz="3600">
                <a:solidFill>
                  <a:srgbClr val="0000FF"/>
                </a:solidFill>
                <a:latin typeface="+mj-lt"/>
                <a:cs typeface="Times New Roman" pitchFamily="18" charset="0"/>
              </a:rPr>
              <a:t>- </a:t>
            </a:r>
            <a:r>
              <a:rPr lang="en-US" sz="3600">
                <a:solidFill>
                  <a:srgbClr val="0000FF"/>
                </a:solidFill>
                <a:latin typeface="+mj-lt"/>
              </a:rPr>
              <a:t>lắt lẻo</a:t>
            </a:r>
          </a:p>
        </p:txBody>
      </p:sp>
    </p:spTree>
    <p:extLst>
      <p:ext uri="{BB962C8B-B14F-4D97-AF65-F5344CB8AC3E}">
        <p14:creationId xmlns:p14="http://schemas.microsoft.com/office/powerpoint/2010/main" val="16912162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wipe(left)">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wipe(left)">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wipe(left)">
                                      <p:cBhvr>
                                        <p:cTn id="22" dur="500"/>
                                        <p:tgtEl>
                                          <p:spTgt spid="6"/>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wipe(left)">
                                      <p:cBhvr>
                                        <p:cTn id="27" dur="500"/>
                                        <p:tgtEl>
                                          <p:spTgt spid="7"/>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8" fill="hold" grpId="0"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wipe(left)">
                                      <p:cBhvr>
                                        <p:cTn id="32" dur="500"/>
                                        <p:tgtEl>
                                          <p:spTgt spid="8"/>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8" fill="hold" grpId="0" nodeType="clickEffect">
                                  <p:stCondLst>
                                    <p:cond delay="0"/>
                                  </p:stCondLst>
                                  <p:childTnLst>
                                    <p:set>
                                      <p:cBhvr>
                                        <p:cTn id="36" dur="1" fill="hold">
                                          <p:stCondLst>
                                            <p:cond delay="0"/>
                                          </p:stCondLst>
                                        </p:cTn>
                                        <p:tgtEl>
                                          <p:spTgt spid="9"/>
                                        </p:tgtEl>
                                        <p:attrNameLst>
                                          <p:attrName>style.visibility</p:attrName>
                                        </p:attrNameLst>
                                      </p:cBhvr>
                                      <p:to>
                                        <p:strVal val="visible"/>
                                      </p:to>
                                    </p:set>
                                    <p:animEffect transition="in" filter="wipe(left)">
                                      <p:cBhvr>
                                        <p:cTn id="3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p:bldP spid="5" grpId="0"/>
      <p:bldP spid="6" grpId="0"/>
      <p:bldP spid="7" grpId="0"/>
      <p:bldP spid="8" grpId="0"/>
      <p:bldP spid="9"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lowchart: Terminator 1">
            <a:extLst>
              <a:ext uri="{FF2B5EF4-FFF2-40B4-BE49-F238E27FC236}">
                <a16:creationId xmlns:a16="http://schemas.microsoft.com/office/drawing/2014/main" id="{B9FBD9CB-0EDE-4248-9FC8-3FE0971285F9}"/>
              </a:ext>
            </a:extLst>
          </p:cNvPr>
          <p:cNvSpPr/>
          <p:nvPr/>
        </p:nvSpPr>
        <p:spPr>
          <a:xfrm>
            <a:off x="2953240" y="521890"/>
            <a:ext cx="4789274" cy="729428"/>
          </a:xfrm>
          <a:prstGeom prst="flowChartTerminator">
            <a:avLst/>
          </a:prstGeom>
          <a:solidFill>
            <a:srgbClr val="DCACBC"/>
          </a:solidFill>
          <a:ln w="571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lIns="91438" tIns="45719" rIns="91438" bIns="45719" rtlCol="0" anchor="ctr"/>
          <a:lstStyle/>
          <a:p>
            <a:pPr algn="ctr"/>
            <a:r>
              <a:rPr lang="en-US" sz="3600" dirty="0" err="1">
                <a:solidFill>
                  <a:srgbClr val="FF0000"/>
                </a:solidFill>
                <a:cs typeface="Times New Roman" panose="02020603050405020304" pitchFamily="18" charset="0"/>
              </a:rPr>
              <a:t>Luyện</a:t>
            </a:r>
            <a:r>
              <a:rPr lang="en-US" sz="3600" dirty="0">
                <a:solidFill>
                  <a:srgbClr val="FF0000"/>
                </a:solidFill>
                <a:cs typeface="Times New Roman" panose="02020603050405020304" pitchFamily="18" charset="0"/>
              </a:rPr>
              <a:t> </a:t>
            </a:r>
            <a:r>
              <a:rPr lang="en-US" sz="3600" dirty="0" err="1">
                <a:solidFill>
                  <a:srgbClr val="FF0000"/>
                </a:solidFill>
                <a:cs typeface="Times New Roman" panose="02020603050405020304" pitchFamily="18" charset="0"/>
              </a:rPr>
              <a:t>đọc</a:t>
            </a:r>
            <a:r>
              <a:rPr lang="en-US" sz="3600" dirty="0">
                <a:solidFill>
                  <a:srgbClr val="FF0000"/>
                </a:solidFill>
                <a:cs typeface="Times New Roman" panose="02020603050405020304" pitchFamily="18" charset="0"/>
              </a:rPr>
              <a:t> </a:t>
            </a:r>
            <a:r>
              <a:rPr lang="en-US" sz="3600" dirty="0" err="1">
                <a:solidFill>
                  <a:srgbClr val="FF0000"/>
                </a:solidFill>
                <a:cs typeface="Times New Roman" panose="02020603050405020304" pitchFamily="18" charset="0"/>
              </a:rPr>
              <a:t>câu</a:t>
            </a:r>
            <a:endParaRPr lang="en-US" sz="3600" dirty="0">
              <a:solidFill>
                <a:srgbClr val="FF0000"/>
              </a:solidFill>
              <a:cs typeface="Times New Roman" panose="02020603050405020304" pitchFamily="18" charset="0"/>
            </a:endParaRPr>
          </a:p>
        </p:txBody>
      </p:sp>
      <p:sp>
        <p:nvSpPr>
          <p:cNvPr id="3" name="Rectangle 2"/>
          <p:cNvSpPr/>
          <p:nvPr/>
        </p:nvSpPr>
        <p:spPr>
          <a:xfrm>
            <a:off x="258937" y="1538010"/>
            <a:ext cx="11608580" cy="1077218"/>
          </a:xfrm>
          <a:prstGeom prst="rect">
            <a:avLst/>
          </a:prstGeom>
        </p:spPr>
        <p:txBody>
          <a:bodyPr wrap="square">
            <a:spAutoFit/>
          </a:bodyPr>
          <a:lstStyle/>
          <a:p>
            <a:r>
              <a:rPr lang="vi-VN" sz="3200">
                <a:solidFill>
                  <a:schemeClr val="accent1"/>
                </a:solidFill>
              </a:rPr>
              <a:t>    Nước trong ao hồ, trong đồng ruộng của mùa mưa hòa lẫn với nước </a:t>
            </a:r>
            <a:r>
              <a:rPr lang="en-US" sz="3200">
                <a:solidFill>
                  <a:schemeClr val="accent1"/>
                </a:solidFill>
              </a:rPr>
              <a:t>d</a:t>
            </a:r>
            <a:r>
              <a:rPr lang="vi-VN" sz="3200">
                <a:solidFill>
                  <a:schemeClr val="accent1"/>
                </a:solidFill>
              </a:rPr>
              <a:t>òng sông Cửu Long.</a:t>
            </a:r>
          </a:p>
        </p:txBody>
      </p:sp>
      <p:sp>
        <p:nvSpPr>
          <p:cNvPr id="4" name="Rectangle 3"/>
          <p:cNvSpPr/>
          <p:nvPr/>
        </p:nvSpPr>
        <p:spPr>
          <a:xfrm>
            <a:off x="317947" y="3316674"/>
            <a:ext cx="10954055" cy="1077218"/>
          </a:xfrm>
          <a:prstGeom prst="rect">
            <a:avLst/>
          </a:prstGeom>
        </p:spPr>
        <p:txBody>
          <a:bodyPr wrap="square">
            <a:spAutoFit/>
          </a:bodyPr>
          <a:lstStyle/>
          <a:p>
            <a:r>
              <a:rPr lang="vi-VN" sz="3200">
                <a:solidFill>
                  <a:schemeClr val="accent1"/>
                </a:solidFill>
              </a:rPr>
              <a:t>     Đồng ruộng, </a:t>
            </a:r>
            <a:r>
              <a:rPr lang="en-US" sz="3200">
                <a:solidFill>
                  <a:schemeClr val="accent1"/>
                </a:solidFill>
                <a:cs typeface="Times New Roman" panose="02020603050405020304" pitchFamily="18" charset="0"/>
              </a:rPr>
              <a:t>v</a:t>
            </a:r>
            <a:r>
              <a:rPr lang="vi-VN" sz="3200">
                <a:solidFill>
                  <a:schemeClr val="accent1"/>
                </a:solidFill>
              </a:rPr>
              <a:t>ườn tược và cây cỏ như biết giữ lại hạt phù sa ở quanh mình, nước lại trong dần.</a:t>
            </a:r>
          </a:p>
        </p:txBody>
      </p:sp>
      <p:cxnSp>
        <p:nvCxnSpPr>
          <p:cNvPr id="14" name="Straight Connector 13"/>
          <p:cNvCxnSpPr/>
          <p:nvPr/>
        </p:nvCxnSpPr>
        <p:spPr>
          <a:xfrm flipH="1">
            <a:off x="8089083" y="1563947"/>
            <a:ext cx="105229" cy="444787"/>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flipH="1">
            <a:off x="3409391" y="3355991"/>
            <a:ext cx="105228" cy="538609"/>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flipH="1">
            <a:off x="5451841" y="3906589"/>
            <a:ext cx="100418" cy="487303"/>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35" name="Straight Connector 34"/>
          <p:cNvCxnSpPr/>
          <p:nvPr/>
        </p:nvCxnSpPr>
        <p:spPr>
          <a:xfrm flipH="1">
            <a:off x="5552259" y="3329399"/>
            <a:ext cx="100418" cy="481038"/>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6419BDDD-21AA-4F18-A2B0-E03931A610F6}"/>
              </a:ext>
            </a:extLst>
          </p:cNvPr>
          <p:cNvCxnSpPr/>
          <p:nvPr/>
        </p:nvCxnSpPr>
        <p:spPr>
          <a:xfrm flipH="1">
            <a:off x="9403043" y="3855283"/>
            <a:ext cx="100418" cy="487303"/>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5FA7D05-ABEB-4238-898A-4F5552B71A67}"/>
              </a:ext>
            </a:extLst>
          </p:cNvPr>
          <p:cNvCxnSpPr/>
          <p:nvPr/>
        </p:nvCxnSpPr>
        <p:spPr>
          <a:xfrm flipH="1">
            <a:off x="9494660" y="3855283"/>
            <a:ext cx="100418" cy="487303"/>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CEED46DD-0116-47DB-8026-F100FE1621B8}"/>
              </a:ext>
            </a:extLst>
          </p:cNvPr>
          <p:cNvCxnSpPr/>
          <p:nvPr/>
        </p:nvCxnSpPr>
        <p:spPr>
          <a:xfrm flipH="1">
            <a:off x="8089083" y="2076619"/>
            <a:ext cx="100418" cy="487303"/>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A893D749-B08D-40F6-998C-2326E01CE6F5}"/>
              </a:ext>
            </a:extLst>
          </p:cNvPr>
          <p:cNvCxnSpPr/>
          <p:nvPr/>
        </p:nvCxnSpPr>
        <p:spPr>
          <a:xfrm flipH="1">
            <a:off x="8180700" y="2076619"/>
            <a:ext cx="100418" cy="487303"/>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2B0B697-4117-49B5-98C4-2CD8D9B2EBB1}"/>
              </a:ext>
            </a:extLst>
          </p:cNvPr>
          <p:cNvCxnSpPr/>
          <p:nvPr/>
        </p:nvCxnSpPr>
        <p:spPr>
          <a:xfrm flipH="1">
            <a:off x="11034253" y="1605328"/>
            <a:ext cx="105229" cy="444787"/>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84AB1FC8-0EBC-4326-8691-FC69528F3B75}"/>
              </a:ext>
            </a:extLst>
          </p:cNvPr>
          <p:cNvCxnSpPr/>
          <p:nvPr/>
        </p:nvCxnSpPr>
        <p:spPr>
          <a:xfrm flipH="1">
            <a:off x="4397423" y="1631832"/>
            <a:ext cx="105229" cy="444787"/>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544173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par>
                                <p:cTn id="9" presetID="42" presetClass="entr" presetSubtype="0" fill="hold" nodeType="withEffect">
                                  <p:stCondLst>
                                    <p:cond delay="0"/>
                                  </p:stCondLst>
                                  <p:childTnLst>
                                    <p:set>
                                      <p:cBhvr>
                                        <p:cTn id="10" dur="1" fill="hold">
                                          <p:stCondLst>
                                            <p:cond delay="0"/>
                                          </p:stCondLst>
                                        </p:cTn>
                                        <p:tgtEl>
                                          <p:spTgt spid="14"/>
                                        </p:tgtEl>
                                        <p:attrNameLst>
                                          <p:attrName>style.visibility</p:attrName>
                                        </p:attrNameLst>
                                      </p:cBhvr>
                                      <p:to>
                                        <p:strVal val="visible"/>
                                      </p:to>
                                    </p:set>
                                    <p:animEffect transition="in" filter="fade">
                                      <p:cBhvr>
                                        <p:cTn id="11" dur="1000"/>
                                        <p:tgtEl>
                                          <p:spTgt spid="14"/>
                                        </p:tgtEl>
                                      </p:cBhvr>
                                    </p:animEffect>
                                    <p:anim calcmode="lin" valueType="num">
                                      <p:cBhvr>
                                        <p:cTn id="12" dur="1000" fill="hold"/>
                                        <p:tgtEl>
                                          <p:spTgt spid="14"/>
                                        </p:tgtEl>
                                        <p:attrNameLst>
                                          <p:attrName>ppt_x</p:attrName>
                                        </p:attrNameLst>
                                      </p:cBhvr>
                                      <p:tavLst>
                                        <p:tav tm="0">
                                          <p:val>
                                            <p:strVal val="#ppt_x"/>
                                          </p:val>
                                        </p:tav>
                                        <p:tav tm="100000">
                                          <p:val>
                                            <p:strVal val="#ppt_x"/>
                                          </p:val>
                                        </p:tav>
                                      </p:tavLst>
                                    </p:anim>
                                    <p:anim calcmode="lin" valueType="num">
                                      <p:cBhvr>
                                        <p:cTn id="13"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4"/>
                                        </p:tgtEl>
                                        <p:attrNameLst>
                                          <p:attrName>style.visibility</p:attrName>
                                        </p:attrNameLst>
                                      </p:cBhvr>
                                      <p:to>
                                        <p:strVal val="visible"/>
                                      </p:to>
                                    </p:set>
                                    <p:anim calcmode="lin" valueType="num">
                                      <p:cBhvr additive="base">
                                        <p:cTn id="18" dur="500" fill="hold"/>
                                        <p:tgtEl>
                                          <p:spTgt spid="4"/>
                                        </p:tgtEl>
                                        <p:attrNameLst>
                                          <p:attrName>ppt_x</p:attrName>
                                        </p:attrNameLst>
                                      </p:cBhvr>
                                      <p:tavLst>
                                        <p:tav tm="0">
                                          <p:val>
                                            <p:strVal val="#ppt_x"/>
                                          </p:val>
                                        </p:tav>
                                        <p:tav tm="100000">
                                          <p:val>
                                            <p:strVal val="#ppt_x"/>
                                          </p:val>
                                        </p:tav>
                                      </p:tavLst>
                                    </p:anim>
                                    <p:anim calcmode="lin" valueType="num">
                                      <p:cBhvr additive="base">
                                        <p:cTn id="19" dur="500" fill="hold"/>
                                        <p:tgtEl>
                                          <p:spTgt spid="4"/>
                                        </p:tgtEl>
                                        <p:attrNameLst>
                                          <p:attrName>ppt_y</p:attrName>
                                        </p:attrNameLst>
                                      </p:cBhvr>
                                      <p:tavLst>
                                        <p:tav tm="0">
                                          <p:val>
                                            <p:strVal val="1+#ppt_h/2"/>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4"/>
                                        </p:tgtEl>
                                        <p:attrNameLst>
                                          <p:attrName>style.visibility</p:attrName>
                                        </p:attrNameLst>
                                      </p:cBhvr>
                                      <p:to>
                                        <p:strVal val="visible"/>
                                      </p:to>
                                    </p:set>
                                    <p:animEffect transition="in" filter="fade">
                                      <p:cBhvr>
                                        <p:cTn id="22" dur="1000"/>
                                        <p:tgtEl>
                                          <p:spTgt spid="34"/>
                                        </p:tgtEl>
                                      </p:cBhvr>
                                    </p:animEffect>
                                    <p:anim calcmode="lin" valueType="num">
                                      <p:cBhvr>
                                        <p:cTn id="23" dur="1000" fill="hold"/>
                                        <p:tgtEl>
                                          <p:spTgt spid="34"/>
                                        </p:tgtEl>
                                        <p:attrNameLst>
                                          <p:attrName>ppt_x</p:attrName>
                                        </p:attrNameLst>
                                      </p:cBhvr>
                                      <p:tavLst>
                                        <p:tav tm="0">
                                          <p:val>
                                            <p:strVal val="#ppt_x"/>
                                          </p:val>
                                        </p:tav>
                                        <p:tav tm="100000">
                                          <p:val>
                                            <p:strVal val="#ppt_x"/>
                                          </p:val>
                                        </p:tav>
                                      </p:tavLst>
                                    </p:anim>
                                    <p:anim calcmode="lin" valueType="num">
                                      <p:cBhvr>
                                        <p:cTn id="24" dur="1000" fill="hold"/>
                                        <p:tgtEl>
                                          <p:spTgt spid="34"/>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15"/>
                                        </p:tgtEl>
                                        <p:attrNameLst>
                                          <p:attrName>style.visibility</p:attrName>
                                        </p:attrNameLst>
                                      </p:cBhvr>
                                      <p:to>
                                        <p:strVal val="visible"/>
                                      </p:to>
                                    </p:set>
                                    <p:animEffect transition="in" filter="fade">
                                      <p:cBhvr>
                                        <p:cTn id="27" dur="1000"/>
                                        <p:tgtEl>
                                          <p:spTgt spid="15"/>
                                        </p:tgtEl>
                                      </p:cBhvr>
                                    </p:animEffect>
                                    <p:anim calcmode="lin" valueType="num">
                                      <p:cBhvr>
                                        <p:cTn id="28" dur="1000" fill="hold"/>
                                        <p:tgtEl>
                                          <p:spTgt spid="15"/>
                                        </p:tgtEl>
                                        <p:attrNameLst>
                                          <p:attrName>ppt_x</p:attrName>
                                        </p:attrNameLst>
                                      </p:cBhvr>
                                      <p:tavLst>
                                        <p:tav tm="0">
                                          <p:val>
                                            <p:strVal val="#ppt_x"/>
                                          </p:val>
                                        </p:tav>
                                        <p:tav tm="100000">
                                          <p:val>
                                            <p:strVal val="#ppt_x"/>
                                          </p:val>
                                        </p:tav>
                                      </p:tavLst>
                                    </p:anim>
                                    <p:anim calcmode="lin" valueType="num">
                                      <p:cBhvr>
                                        <p:cTn id="29" dur="1000" fill="hold"/>
                                        <p:tgtEl>
                                          <p:spTgt spid="15"/>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35"/>
                                        </p:tgtEl>
                                        <p:attrNameLst>
                                          <p:attrName>style.visibility</p:attrName>
                                        </p:attrNameLst>
                                      </p:cBhvr>
                                      <p:to>
                                        <p:strVal val="visible"/>
                                      </p:to>
                                    </p:set>
                                    <p:animEffect transition="in" filter="fade">
                                      <p:cBhvr>
                                        <p:cTn id="32" dur="1000"/>
                                        <p:tgtEl>
                                          <p:spTgt spid="35"/>
                                        </p:tgtEl>
                                      </p:cBhvr>
                                    </p:animEffect>
                                    <p:anim calcmode="lin" valueType="num">
                                      <p:cBhvr>
                                        <p:cTn id="33" dur="1000" fill="hold"/>
                                        <p:tgtEl>
                                          <p:spTgt spid="35"/>
                                        </p:tgtEl>
                                        <p:attrNameLst>
                                          <p:attrName>ppt_x</p:attrName>
                                        </p:attrNameLst>
                                      </p:cBhvr>
                                      <p:tavLst>
                                        <p:tav tm="0">
                                          <p:val>
                                            <p:strVal val="#ppt_x"/>
                                          </p:val>
                                        </p:tav>
                                        <p:tav tm="100000">
                                          <p:val>
                                            <p:strVal val="#ppt_x"/>
                                          </p:val>
                                        </p:tav>
                                      </p:tavLst>
                                    </p:anim>
                                    <p:anim calcmode="lin" valueType="num">
                                      <p:cBhvr>
                                        <p:cTn id="34" dur="1000" fill="hold"/>
                                        <p:tgtEl>
                                          <p:spTgt spid="35"/>
                                        </p:tgtEl>
                                        <p:attrNameLst>
                                          <p:attrName>ppt_y</p:attrName>
                                        </p:attrNameLst>
                                      </p:cBhvr>
                                      <p:tavLst>
                                        <p:tav tm="0">
                                          <p:val>
                                            <p:strVal val="#ppt_y+.1"/>
                                          </p:val>
                                        </p:tav>
                                        <p:tav tm="100000">
                                          <p:val>
                                            <p:strVal val="#ppt_y"/>
                                          </p:val>
                                        </p:tav>
                                      </p:tavLst>
                                    </p:anim>
                                  </p:childTnLst>
                                </p:cTn>
                              </p:par>
                              <p:par>
                                <p:cTn id="35" presetID="42" presetClass="entr" presetSubtype="0" fill="hold" nodeType="withEffect">
                                  <p:stCondLst>
                                    <p:cond delay="0"/>
                                  </p:stCondLst>
                                  <p:childTnLst>
                                    <p:set>
                                      <p:cBhvr>
                                        <p:cTn id="36" dur="1" fill="hold">
                                          <p:stCondLst>
                                            <p:cond delay="0"/>
                                          </p:stCondLst>
                                        </p:cTn>
                                        <p:tgtEl>
                                          <p:spTgt spid="17"/>
                                        </p:tgtEl>
                                        <p:attrNameLst>
                                          <p:attrName>style.visibility</p:attrName>
                                        </p:attrNameLst>
                                      </p:cBhvr>
                                      <p:to>
                                        <p:strVal val="visible"/>
                                      </p:to>
                                    </p:set>
                                    <p:animEffect transition="in" filter="fade">
                                      <p:cBhvr>
                                        <p:cTn id="37" dur="1000"/>
                                        <p:tgtEl>
                                          <p:spTgt spid="17"/>
                                        </p:tgtEl>
                                      </p:cBhvr>
                                    </p:animEffect>
                                    <p:anim calcmode="lin" valueType="num">
                                      <p:cBhvr>
                                        <p:cTn id="38" dur="1000" fill="hold"/>
                                        <p:tgtEl>
                                          <p:spTgt spid="17"/>
                                        </p:tgtEl>
                                        <p:attrNameLst>
                                          <p:attrName>ppt_x</p:attrName>
                                        </p:attrNameLst>
                                      </p:cBhvr>
                                      <p:tavLst>
                                        <p:tav tm="0">
                                          <p:val>
                                            <p:strVal val="#ppt_x"/>
                                          </p:val>
                                        </p:tav>
                                        <p:tav tm="100000">
                                          <p:val>
                                            <p:strVal val="#ppt_x"/>
                                          </p:val>
                                        </p:tav>
                                      </p:tavLst>
                                    </p:anim>
                                    <p:anim calcmode="lin" valueType="num">
                                      <p:cBhvr>
                                        <p:cTn id="39" dur="1000" fill="hold"/>
                                        <p:tgtEl>
                                          <p:spTgt spid="17"/>
                                        </p:tgtEl>
                                        <p:attrNameLst>
                                          <p:attrName>ppt_y</p:attrName>
                                        </p:attrNameLst>
                                      </p:cBhvr>
                                      <p:tavLst>
                                        <p:tav tm="0">
                                          <p:val>
                                            <p:strVal val="#ppt_y+.1"/>
                                          </p:val>
                                        </p:tav>
                                        <p:tav tm="100000">
                                          <p:val>
                                            <p:strVal val="#ppt_y"/>
                                          </p:val>
                                        </p:tav>
                                      </p:tavLst>
                                    </p:anim>
                                  </p:childTnLst>
                                </p:cTn>
                              </p:par>
                              <p:par>
                                <p:cTn id="40" presetID="42" presetClass="entr" presetSubtype="0" fill="hold" nodeType="withEffect">
                                  <p:stCondLst>
                                    <p:cond delay="0"/>
                                  </p:stCondLst>
                                  <p:childTnLst>
                                    <p:set>
                                      <p:cBhvr>
                                        <p:cTn id="41" dur="1" fill="hold">
                                          <p:stCondLst>
                                            <p:cond delay="0"/>
                                          </p:stCondLst>
                                        </p:cTn>
                                        <p:tgtEl>
                                          <p:spTgt spid="18"/>
                                        </p:tgtEl>
                                        <p:attrNameLst>
                                          <p:attrName>style.visibility</p:attrName>
                                        </p:attrNameLst>
                                      </p:cBhvr>
                                      <p:to>
                                        <p:strVal val="visible"/>
                                      </p:to>
                                    </p:set>
                                    <p:animEffect transition="in" filter="fade">
                                      <p:cBhvr>
                                        <p:cTn id="42" dur="1000"/>
                                        <p:tgtEl>
                                          <p:spTgt spid="18"/>
                                        </p:tgtEl>
                                      </p:cBhvr>
                                    </p:animEffect>
                                    <p:anim calcmode="lin" valueType="num">
                                      <p:cBhvr>
                                        <p:cTn id="43" dur="1000" fill="hold"/>
                                        <p:tgtEl>
                                          <p:spTgt spid="18"/>
                                        </p:tgtEl>
                                        <p:attrNameLst>
                                          <p:attrName>ppt_x</p:attrName>
                                        </p:attrNameLst>
                                      </p:cBhvr>
                                      <p:tavLst>
                                        <p:tav tm="0">
                                          <p:val>
                                            <p:strVal val="#ppt_x"/>
                                          </p:val>
                                        </p:tav>
                                        <p:tav tm="100000">
                                          <p:val>
                                            <p:strVal val="#ppt_x"/>
                                          </p:val>
                                        </p:tav>
                                      </p:tavLst>
                                    </p:anim>
                                    <p:anim calcmode="lin" valueType="num">
                                      <p:cBhvr>
                                        <p:cTn id="44" dur="1000" fill="hold"/>
                                        <p:tgtEl>
                                          <p:spTgt spid="18"/>
                                        </p:tgtEl>
                                        <p:attrNameLst>
                                          <p:attrName>ppt_y</p:attrName>
                                        </p:attrNameLst>
                                      </p:cBhvr>
                                      <p:tavLst>
                                        <p:tav tm="0">
                                          <p:val>
                                            <p:strVal val="#ppt_y+.1"/>
                                          </p:val>
                                        </p:tav>
                                        <p:tav tm="100000">
                                          <p:val>
                                            <p:strVal val="#ppt_y"/>
                                          </p:val>
                                        </p:tav>
                                      </p:tavLst>
                                    </p:anim>
                                  </p:childTnLst>
                                </p:cTn>
                              </p:par>
                              <p:par>
                                <p:cTn id="45" presetID="42" presetClass="entr" presetSubtype="0" fill="hold" nodeType="withEffect">
                                  <p:stCondLst>
                                    <p:cond delay="0"/>
                                  </p:stCondLst>
                                  <p:childTnLst>
                                    <p:set>
                                      <p:cBhvr>
                                        <p:cTn id="46" dur="1" fill="hold">
                                          <p:stCondLst>
                                            <p:cond delay="0"/>
                                          </p:stCondLst>
                                        </p:cTn>
                                        <p:tgtEl>
                                          <p:spTgt spid="19"/>
                                        </p:tgtEl>
                                        <p:attrNameLst>
                                          <p:attrName>style.visibility</p:attrName>
                                        </p:attrNameLst>
                                      </p:cBhvr>
                                      <p:to>
                                        <p:strVal val="visible"/>
                                      </p:to>
                                    </p:set>
                                    <p:animEffect transition="in" filter="fade">
                                      <p:cBhvr>
                                        <p:cTn id="47" dur="1000"/>
                                        <p:tgtEl>
                                          <p:spTgt spid="19"/>
                                        </p:tgtEl>
                                      </p:cBhvr>
                                    </p:animEffect>
                                    <p:anim calcmode="lin" valueType="num">
                                      <p:cBhvr>
                                        <p:cTn id="48" dur="1000" fill="hold"/>
                                        <p:tgtEl>
                                          <p:spTgt spid="19"/>
                                        </p:tgtEl>
                                        <p:attrNameLst>
                                          <p:attrName>ppt_x</p:attrName>
                                        </p:attrNameLst>
                                      </p:cBhvr>
                                      <p:tavLst>
                                        <p:tav tm="0">
                                          <p:val>
                                            <p:strVal val="#ppt_x"/>
                                          </p:val>
                                        </p:tav>
                                        <p:tav tm="100000">
                                          <p:val>
                                            <p:strVal val="#ppt_x"/>
                                          </p:val>
                                        </p:tav>
                                      </p:tavLst>
                                    </p:anim>
                                    <p:anim calcmode="lin" valueType="num">
                                      <p:cBhvr>
                                        <p:cTn id="49" dur="1000" fill="hold"/>
                                        <p:tgtEl>
                                          <p:spTgt spid="19"/>
                                        </p:tgtEl>
                                        <p:attrNameLst>
                                          <p:attrName>ppt_y</p:attrName>
                                        </p:attrNameLst>
                                      </p:cBhvr>
                                      <p:tavLst>
                                        <p:tav tm="0">
                                          <p:val>
                                            <p:strVal val="#ppt_y+.1"/>
                                          </p:val>
                                        </p:tav>
                                        <p:tav tm="100000">
                                          <p:val>
                                            <p:strVal val="#ppt_y"/>
                                          </p:val>
                                        </p:tav>
                                      </p:tavLst>
                                    </p:anim>
                                  </p:childTnLst>
                                </p:cTn>
                              </p:par>
                              <p:par>
                                <p:cTn id="50" presetID="42" presetClass="entr" presetSubtype="0" fill="hold" nodeType="withEffect">
                                  <p:stCondLst>
                                    <p:cond delay="0"/>
                                  </p:stCondLst>
                                  <p:childTnLst>
                                    <p:set>
                                      <p:cBhvr>
                                        <p:cTn id="51" dur="1" fill="hold">
                                          <p:stCondLst>
                                            <p:cond delay="0"/>
                                          </p:stCondLst>
                                        </p:cTn>
                                        <p:tgtEl>
                                          <p:spTgt spid="20"/>
                                        </p:tgtEl>
                                        <p:attrNameLst>
                                          <p:attrName>style.visibility</p:attrName>
                                        </p:attrNameLst>
                                      </p:cBhvr>
                                      <p:to>
                                        <p:strVal val="visible"/>
                                      </p:to>
                                    </p:set>
                                    <p:animEffect transition="in" filter="fade">
                                      <p:cBhvr>
                                        <p:cTn id="52" dur="1000"/>
                                        <p:tgtEl>
                                          <p:spTgt spid="20"/>
                                        </p:tgtEl>
                                      </p:cBhvr>
                                    </p:animEffect>
                                    <p:anim calcmode="lin" valueType="num">
                                      <p:cBhvr>
                                        <p:cTn id="53" dur="1000" fill="hold"/>
                                        <p:tgtEl>
                                          <p:spTgt spid="20"/>
                                        </p:tgtEl>
                                        <p:attrNameLst>
                                          <p:attrName>ppt_x</p:attrName>
                                        </p:attrNameLst>
                                      </p:cBhvr>
                                      <p:tavLst>
                                        <p:tav tm="0">
                                          <p:val>
                                            <p:strVal val="#ppt_x"/>
                                          </p:val>
                                        </p:tav>
                                        <p:tav tm="100000">
                                          <p:val>
                                            <p:strVal val="#ppt_x"/>
                                          </p:val>
                                        </p:tav>
                                      </p:tavLst>
                                    </p:anim>
                                    <p:anim calcmode="lin" valueType="num">
                                      <p:cBhvr>
                                        <p:cTn id="54" dur="1000" fill="hold"/>
                                        <p:tgtEl>
                                          <p:spTgt spid="20"/>
                                        </p:tgtEl>
                                        <p:attrNameLst>
                                          <p:attrName>ppt_y</p:attrName>
                                        </p:attrNameLst>
                                      </p:cBhvr>
                                      <p:tavLst>
                                        <p:tav tm="0">
                                          <p:val>
                                            <p:strVal val="#ppt_y+.1"/>
                                          </p:val>
                                        </p:tav>
                                        <p:tav tm="100000">
                                          <p:val>
                                            <p:strVal val="#ppt_y"/>
                                          </p:val>
                                        </p:tav>
                                      </p:tavLst>
                                    </p:anim>
                                  </p:childTnLst>
                                </p:cTn>
                              </p:par>
                              <p:par>
                                <p:cTn id="55" presetID="42" presetClass="entr" presetSubtype="0" fill="hold" nodeType="withEffect">
                                  <p:stCondLst>
                                    <p:cond delay="0"/>
                                  </p:stCondLst>
                                  <p:childTnLst>
                                    <p:set>
                                      <p:cBhvr>
                                        <p:cTn id="56" dur="1" fill="hold">
                                          <p:stCondLst>
                                            <p:cond delay="0"/>
                                          </p:stCondLst>
                                        </p:cTn>
                                        <p:tgtEl>
                                          <p:spTgt spid="21"/>
                                        </p:tgtEl>
                                        <p:attrNameLst>
                                          <p:attrName>style.visibility</p:attrName>
                                        </p:attrNameLst>
                                      </p:cBhvr>
                                      <p:to>
                                        <p:strVal val="visible"/>
                                      </p:to>
                                    </p:set>
                                    <p:animEffect transition="in" filter="fade">
                                      <p:cBhvr>
                                        <p:cTn id="57" dur="1000"/>
                                        <p:tgtEl>
                                          <p:spTgt spid="21"/>
                                        </p:tgtEl>
                                      </p:cBhvr>
                                    </p:animEffect>
                                    <p:anim calcmode="lin" valueType="num">
                                      <p:cBhvr>
                                        <p:cTn id="58" dur="1000" fill="hold"/>
                                        <p:tgtEl>
                                          <p:spTgt spid="21"/>
                                        </p:tgtEl>
                                        <p:attrNameLst>
                                          <p:attrName>ppt_x</p:attrName>
                                        </p:attrNameLst>
                                      </p:cBhvr>
                                      <p:tavLst>
                                        <p:tav tm="0">
                                          <p:val>
                                            <p:strVal val="#ppt_x"/>
                                          </p:val>
                                        </p:tav>
                                        <p:tav tm="100000">
                                          <p:val>
                                            <p:strVal val="#ppt_x"/>
                                          </p:val>
                                        </p:tav>
                                      </p:tavLst>
                                    </p:anim>
                                    <p:anim calcmode="lin" valueType="num">
                                      <p:cBhvr>
                                        <p:cTn id="59" dur="1000" fill="hold"/>
                                        <p:tgtEl>
                                          <p:spTgt spid="21"/>
                                        </p:tgtEl>
                                        <p:attrNameLst>
                                          <p:attrName>ppt_y</p:attrName>
                                        </p:attrNameLst>
                                      </p:cBhvr>
                                      <p:tavLst>
                                        <p:tav tm="0">
                                          <p:val>
                                            <p:strVal val="#ppt_y+.1"/>
                                          </p:val>
                                        </p:tav>
                                        <p:tav tm="100000">
                                          <p:val>
                                            <p:strVal val="#ppt_y"/>
                                          </p:val>
                                        </p:tav>
                                      </p:tavLst>
                                    </p:anim>
                                  </p:childTnLst>
                                </p:cTn>
                              </p:par>
                              <p:par>
                                <p:cTn id="60" presetID="42" presetClass="entr" presetSubtype="0" fill="hold" nodeType="withEffect">
                                  <p:stCondLst>
                                    <p:cond delay="0"/>
                                  </p:stCondLst>
                                  <p:childTnLst>
                                    <p:set>
                                      <p:cBhvr>
                                        <p:cTn id="61" dur="1" fill="hold">
                                          <p:stCondLst>
                                            <p:cond delay="0"/>
                                          </p:stCondLst>
                                        </p:cTn>
                                        <p:tgtEl>
                                          <p:spTgt spid="22"/>
                                        </p:tgtEl>
                                        <p:attrNameLst>
                                          <p:attrName>style.visibility</p:attrName>
                                        </p:attrNameLst>
                                      </p:cBhvr>
                                      <p:to>
                                        <p:strVal val="visible"/>
                                      </p:to>
                                    </p:set>
                                    <p:animEffect transition="in" filter="fade">
                                      <p:cBhvr>
                                        <p:cTn id="62" dur="1000"/>
                                        <p:tgtEl>
                                          <p:spTgt spid="22"/>
                                        </p:tgtEl>
                                      </p:cBhvr>
                                    </p:animEffect>
                                    <p:anim calcmode="lin" valueType="num">
                                      <p:cBhvr>
                                        <p:cTn id="63" dur="1000" fill="hold"/>
                                        <p:tgtEl>
                                          <p:spTgt spid="22"/>
                                        </p:tgtEl>
                                        <p:attrNameLst>
                                          <p:attrName>ppt_x</p:attrName>
                                        </p:attrNameLst>
                                      </p:cBhvr>
                                      <p:tavLst>
                                        <p:tav tm="0">
                                          <p:val>
                                            <p:strVal val="#ppt_x"/>
                                          </p:val>
                                        </p:tav>
                                        <p:tav tm="100000">
                                          <p:val>
                                            <p:strVal val="#ppt_x"/>
                                          </p:val>
                                        </p:tav>
                                      </p:tavLst>
                                    </p:anim>
                                    <p:anim calcmode="lin" valueType="num">
                                      <p:cBhvr>
                                        <p:cTn id="64" dur="1000" fill="hold"/>
                                        <p:tgtEl>
                                          <p:spTgt spid="2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404856" y="580368"/>
            <a:ext cx="4390954" cy="830997"/>
          </a:xfrm>
          <a:prstGeom prst="rect">
            <a:avLst/>
          </a:prstGeom>
        </p:spPr>
        <p:txBody>
          <a:bodyPr wrap="square">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en-US" sz="4800" b="1" spc="67">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cs typeface="Times New Roman" panose="02020603050405020304" pitchFamily="18" charset="0"/>
              </a:rPr>
              <a:t>CHÚ THÍCH</a:t>
            </a:r>
            <a:endParaRPr lang="vi-VN" sz="4800" b="1" spc="67"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cs typeface="Times New Roman" panose="02020603050405020304" pitchFamily="18" charset="0"/>
            </a:endParaRPr>
          </a:p>
        </p:txBody>
      </p:sp>
      <p:sp>
        <p:nvSpPr>
          <p:cNvPr id="6" name="Rectangle 5"/>
          <p:cNvSpPr/>
          <p:nvPr/>
        </p:nvSpPr>
        <p:spPr>
          <a:xfrm>
            <a:off x="327976" y="3578526"/>
            <a:ext cx="3918206" cy="1846655"/>
          </a:xfrm>
          <a:prstGeom prst="rect">
            <a:avLst/>
          </a:prstGeom>
        </p:spPr>
        <p:txBody>
          <a:bodyPr wrap="square" lIns="121917" tIns="60958" rIns="121917" bIns="60958">
            <a:spAutoFit/>
          </a:bodyPr>
          <a:lstStyle/>
          <a:p>
            <a:pPr algn="just"/>
            <a:r>
              <a:rPr lang="en-US" sz="2800" b="1" i="1" dirty="0" err="1">
                <a:solidFill>
                  <a:srgbClr val="FF0000"/>
                </a:solidFill>
                <a:latin typeface="+mj-lt"/>
                <a:cs typeface="Times New Roman" pitchFamily="18" charset="0"/>
              </a:rPr>
              <a:t>Cửu</a:t>
            </a:r>
            <a:r>
              <a:rPr lang="en-US" sz="2800" b="1" i="1" dirty="0">
                <a:solidFill>
                  <a:srgbClr val="FF0000"/>
                </a:solidFill>
                <a:latin typeface="+mj-lt"/>
                <a:cs typeface="Times New Roman" pitchFamily="18" charset="0"/>
              </a:rPr>
              <a:t> </a:t>
            </a:r>
            <a:r>
              <a:rPr lang="en-US" sz="2800" b="1" i="1">
                <a:solidFill>
                  <a:srgbClr val="FF0000"/>
                </a:solidFill>
                <a:latin typeface="+mj-lt"/>
                <a:cs typeface="Times New Roman" pitchFamily="18" charset="0"/>
              </a:rPr>
              <a:t>Long</a:t>
            </a:r>
            <a:r>
              <a:rPr lang="vi-VN" sz="2800" b="1" i="1">
                <a:solidFill>
                  <a:srgbClr val="FF0000"/>
                </a:solidFill>
                <a:latin typeface="+mj-lt"/>
                <a:cs typeface="Times New Roman" pitchFamily="18" charset="0"/>
              </a:rPr>
              <a:t>:</a:t>
            </a:r>
            <a:r>
              <a:rPr lang="en-US" sz="2800" b="1" i="1">
                <a:solidFill>
                  <a:srgbClr val="FF0000"/>
                </a:solidFill>
                <a:latin typeface="+mj-lt"/>
                <a:cs typeface="Times New Roman" pitchFamily="18" charset="0"/>
              </a:rPr>
              <a:t> </a:t>
            </a:r>
            <a:r>
              <a:rPr lang="vi-VN" sz="2800" i="1">
                <a:latin typeface="+mj-lt"/>
                <a:cs typeface="Times New Roman" pitchFamily="18" charset="0"/>
              </a:rPr>
              <a:t> </a:t>
            </a:r>
            <a:r>
              <a:rPr lang="en-US" sz="2800" err="1">
                <a:latin typeface="+mj-lt"/>
                <a:cs typeface="Times New Roman" pitchFamily="18" charset="0"/>
              </a:rPr>
              <a:t>Dòng</a:t>
            </a:r>
            <a:r>
              <a:rPr lang="en-US" sz="2800">
                <a:latin typeface="+mj-lt"/>
                <a:cs typeface="Times New Roman" pitchFamily="18" charset="0"/>
              </a:rPr>
              <a:t> sông </a:t>
            </a:r>
            <a:r>
              <a:rPr lang="en-US" sz="2800" dirty="0" err="1">
                <a:latin typeface="+mj-lt"/>
                <a:cs typeface="Times New Roman" pitchFamily="18" charset="0"/>
              </a:rPr>
              <a:t>lớn</a:t>
            </a:r>
            <a:r>
              <a:rPr lang="en-US" sz="2800" dirty="0">
                <a:latin typeface="+mj-lt"/>
                <a:cs typeface="Times New Roman" pitchFamily="18" charset="0"/>
              </a:rPr>
              <a:t>, </a:t>
            </a:r>
            <a:r>
              <a:rPr lang="en-US" sz="2800" dirty="0" err="1">
                <a:latin typeface="+mj-lt"/>
                <a:cs typeface="Times New Roman" pitchFamily="18" charset="0"/>
              </a:rPr>
              <a:t>chảy</a:t>
            </a:r>
            <a:r>
              <a:rPr lang="en-US" sz="2800" dirty="0">
                <a:latin typeface="+mj-lt"/>
                <a:cs typeface="Times New Roman" pitchFamily="18" charset="0"/>
              </a:rPr>
              <a:t> qua </a:t>
            </a:r>
            <a:r>
              <a:rPr lang="en-US" sz="2800" dirty="0" err="1">
                <a:latin typeface="+mj-lt"/>
                <a:cs typeface="Times New Roman" pitchFamily="18" charset="0"/>
              </a:rPr>
              <a:t>nhiều</a:t>
            </a:r>
            <a:r>
              <a:rPr lang="en-US" sz="2800" dirty="0">
                <a:latin typeface="+mj-lt"/>
                <a:cs typeface="Times New Roman" pitchFamily="18" charset="0"/>
              </a:rPr>
              <a:t> </a:t>
            </a:r>
            <a:r>
              <a:rPr lang="en-US" sz="2800" dirty="0" err="1">
                <a:latin typeface="+mj-lt"/>
                <a:cs typeface="Times New Roman" pitchFamily="18" charset="0"/>
              </a:rPr>
              <a:t>tỉnh</a:t>
            </a:r>
            <a:r>
              <a:rPr lang="en-US" sz="2800" dirty="0">
                <a:latin typeface="+mj-lt"/>
                <a:cs typeface="Times New Roman" pitchFamily="18" charset="0"/>
              </a:rPr>
              <a:t> ở </a:t>
            </a:r>
            <a:r>
              <a:rPr lang="en-US" sz="2800" dirty="0" err="1">
                <a:latin typeface="+mj-lt"/>
                <a:cs typeface="Times New Roman" pitchFamily="18" charset="0"/>
              </a:rPr>
              <a:t>miền</a:t>
            </a:r>
            <a:r>
              <a:rPr lang="en-US" sz="2800" dirty="0">
                <a:latin typeface="+mj-lt"/>
                <a:cs typeface="Times New Roman" pitchFamily="18" charset="0"/>
              </a:rPr>
              <a:t> Nam </a:t>
            </a:r>
            <a:r>
              <a:rPr lang="en-US" sz="2800" dirty="0" err="1">
                <a:latin typeface="+mj-lt"/>
                <a:cs typeface="Times New Roman" pitchFamily="18" charset="0"/>
              </a:rPr>
              <a:t>nước</a:t>
            </a:r>
            <a:r>
              <a:rPr lang="en-US" sz="2800" dirty="0">
                <a:latin typeface="+mj-lt"/>
                <a:cs typeface="Times New Roman" pitchFamily="18" charset="0"/>
              </a:rPr>
              <a:t> ta.</a:t>
            </a:r>
            <a:endParaRPr lang="vi-VN" sz="2800" dirty="0">
              <a:latin typeface="+mj-lt"/>
              <a:cs typeface="Times New Roman" pitchFamily="18" charset="0"/>
            </a:endParaRPr>
          </a:p>
        </p:txBody>
      </p:sp>
      <p:sp>
        <p:nvSpPr>
          <p:cNvPr id="7" name="Rectangle 6"/>
          <p:cNvSpPr/>
          <p:nvPr/>
        </p:nvSpPr>
        <p:spPr>
          <a:xfrm>
            <a:off x="8150517" y="3979456"/>
            <a:ext cx="4254955" cy="1415768"/>
          </a:xfrm>
          <a:prstGeom prst="rect">
            <a:avLst/>
          </a:prstGeom>
        </p:spPr>
        <p:txBody>
          <a:bodyPr wrap="square" lIns="121917" tIns="60958" rIns="121917" bIns="60958">
            <a:spAutoFit/>
          </a:bodyPr>
          <a:lstStyle/>
          <a:p>
            <a:pPr algn="ctr"/>
            <a:r>
              <a:rPr lang="en-US" sz="2800" b="1" i="1" dirty="0" err="1">
                <a:solidFill>
                  <a:srgbClr val="FF0000"/>
                </a:solidFill>
                <a:latin typeface="+mj-lt"/>
                <a:cs typeface="Times New Roman" pitchFamily="18" charset="0"/>
              </a:rPr>
              <a:t>Cá</a:t>
            </a:r>
            <a:r>
              <a:rPr lang="en-US" sz="2800" b="1" i="1" dirty="0">
                <a:solidFill>
                  <a:srgbClr val="FF0000"/>
                </a:solidFill>
                <a:latin typeface="+mj-lt"/>
                <a:cs typeface="Times New Roman" pitchFamily="18" charset="0"/>
              </a:rPr>
              <a:t> </a:t>
            </a:r>
            <a:r>
              <a:rPr lang="en-US" sz="2800" b="1" i="1" dirty="0" err="1">
                <a:solidFill>
                  <a:srgbClr val="FF0000"/>
                </a:solidFill>
                <a:latin typeface="+mj-lt"/>
                <a:cs typeface="Times New Roman" pitchFamily="18" charset="0"/>
              </a:rPr>
              <a:t>ròng</a:t>
            </a:r>
            <a:r>
              <a:rPr lang="en-US" sz="2800" b="1" i="1" dirty="0">
                <a:solidFill>
                  <a:srgbClr val="FF0000"/>
                </a:solidFill>
                <a:latin typeface="+mj-lt"/>
                <a:cs typeface="Times New Roman" pitchFamily="18" charset="0"/>
              </a:rPr>
              <a:t> </a:t>
            </a:r>
            <a:r>
              <a:rPr lang="en-US" sz="2800" b="1" i="1" dirty="0" err="1">
                <a:solidFill>
                  <a:srgbClr val="FF0000"/>
                </a:solidFill>
                <a:latin typeface="+mj-lt"/>
                <a:cs typeface="Times New Roman" pitchFamily="18" charset="0"/>
              </a:rPr>
              <a:t>ròng</a:t>
            </a:r>
            <a:r>
              <a:rPr lang="vi-VN" sz="2800" b="1" i="1">
                <a:solidFill>
                  <a:srgbClr val="FF0000"/>
                </a:solidFill>
                <a:latin typeface="+mj-lt"/>
                <a:cs typeface="Times New Roman" pitchFamily="18" charset="0"/>
              </a:rPr>
              <a:t>: </a:t>
            </a:r>
            <a:r>
              <a:rPr lang="en-US" sz="2800">
                <a:latin typeface="+mj-lt"/>
                <a:cs typeface="Times New Roman" pitchFamily="18" charset="0"/>
              </a:rPr>
              <a:t>Cá lóc (</a:t>
            </a:r>
            <a:r>
              <a:rPr lang="en-US" sz="2800" dirty="0" err="1">
                <a:latin typeface="+mj-lt"/>
                <a:cs typeface="Times New Roman" pitchFamily="18" charset="0"/>
              </a:rPr>
              <a:t>cá</a:t>
            </a:r>
            <a:r>
              <a:rPr lang="en-US" sz="2800" dirty="0">
                <a:latin typeface="+mj-lt"/>
                <a:cs typeface="Times New Roman" pitchFamily="18" charset="0"/>
              </a:rPr>
              <a:t> </a:t>
            </a:r>
            <a:r>
              <a:rPr lang="en-US" sz="2800" dirty="0" err="1">
                <a:latin typeface="+mj-lt"/>
                <a:cs typeface="Times New Roman" pitchFamily="18" charset="0"/>
              </a:rPr>
              <a:t>chuối</a:t>
            </a:r>
            <a:r>
              <a:rPr lang="en-US" sz="2800" dirty="0">
                <a:latin typeface="+mj-lt"/>
                <a:cs typeface="Times New Roman" pitchFamily="18" charset="0"/>
              </a:rPr>
              <a:t>, </a:t>
            </a:r>
            <a:r>
              <a:rPr lang="en-US" sz="2800" dirty="0" err="1">
                <a:latin typeface="+mj-lt"/>
                <a:cs typeface="Times New Roman" pitchFamily="18" charset="0"/>
              </a:rPr>
              <a:t>cá</a:t>
            </a:r>
            <a:r>
              <a:rPr lang="en-US" sz="2800" dirty="0">
                <a:latin typeface="+mj-lt"/>
                <a:cs typeface="Times New Roman" pitchFamily="18" charset="0"/>
              </a:rPr>
              <a:t> </a:t>
            </a:r>
            <a:r>
              <a:rPr lang="en-US" sz="2800" dirty="0" err="1">
                <a:latin typeface="+mj-lt"/>
                <a:cs typeface="Times New Roman" pitchFamily="18" charset="0"/>
              </a:rPr>
              <a:t>quả</a:t>
            </a:r>
            <a:r>
              <a:rPr lang="en-US" sz="2800" dirty="0">
                <a:latin typeface="+mj-lt"/>
                <a:cs typeface="Times New Roman" pitchFamily="18" charset="0"/>
              </a:rPr>
              <a:t>) </a:t>
            </a:r>
            <a:r>
              <a:rPr lang="en-US" sz="2800" dirty="0" err="1">
                <a:latin typeface="+mj-lt"/>
                <a:cs typeface="Times New Roman" pitchFamily="18" charset="0"/>
              </a:rPr>
              <a:t>nhỏ</a:t>
            </a:r>
            <a:r>
              <a:rPr lang="vi-VN" sz="2800" dirty="0">
                <a:latin typeface="+mj-lt"/>
                <a:cs typeface="Times New Roman" pitchFamily="18" charset="0"/>
              </a:rPr>
              <a:t>.</a:t>
            </a:r>
          </a:p>
        </p:txBody>
      </p:sp>
      <p:sp>
        <p:nvSpPr>
          <p:cNvPr id="10" name="Rectangle 9">
            <a:extLst>
              <a:ext uri="{FF2B5EF4-FFF2-40B4-BE49-F238E27FC236}">
                <a16:creationId xmlns:a16="http://schemas.microsoft.com/office/drawing/2014/main" id="{911EC07A-85A6-42D7-B234-38B6B85DD010}"/>
              </a:ext>
            </a:extLst>
          </p:cNvPr>
          <p:cNvSpPr/>
          <p:nvPr/>
        </p:nvSpPr>
        <p:spPr>
          <a:xfrm>
            <a:off x="4404856" y="4945761"/>
            <a:ext cx="3628436" cy="1415768"/>
          </a:xfrm>
          <a:prstGeom prst="rect">
            <a:avLst/>
          </a:prstGeom>
        </p:spPr>
        <p:txBody>
          <a:bodyPr wrap="square" lIns="121917" tIns="60958" rIns="121917" bIns="60958">
            <a:spAutoFit/>
          </a:bodyPr>
          <a:lstStyle/>
          <a:p>
            <a:pPr algn="ctr"/>
            <a:r>
              <a:rPr lang="en-US" sz="2800" b="1" i="1" err="1">
                <a:solidFill>
                  <a:srgbClr val="FF0000"/>
                </a:solidFill>
                <a:latin typeface="+mj-lt"/>
                <a:cs typeface="Times New Roman" pitchFamily="18" charset="0"/>
              </a:rPr>
              <a:t>Lắt</a:t>
            </a:r>
            <a:r>
              <a:rPr lang="en-US" sz="2800" b="1" i="1">
                <a:solidFill>
                  <a:srgbClr val="FF0000"/>
                </a:solidFill>
                <a:latin typeface="+mj-lt"/>
                <a:cs typeface="Times New Roman" pitchFamily="18" charset="0"/>
              </a:rPr>
              <a:t> lẻo</a:t>
            </a:r>
            <a:r>
              <a:rPr lang="vi-VN" sz="2800" b="1" i="1">
                <a:solidFill>
                  <a:srgbClr val="FF0000"/>
                </a:solidFill>
                <a:latin typeface="+mj-lt"/>
                <a:cs typeface="Times New Roman" pitchFamily="18" charset="0"/>
              </a:rPr>
              <a:t>: </a:t>
            </a:r>
            <a:r>
              <a:rPr lang="en-US" sz="2800">
                <a:latin typeface="+mj-lt"/>
                <a:cs typeface="Times New Roman" pitchFamily="18" charset="0"/>
              </a:rPr>
              <a:t>Đung </a:t>
            </a:r>
            <a:r>
              <a:rPr lang="en-US" sz="2800" dirty="0" err="1">
                <a:latin typeface="+mj-lt"/>
                <a:cs typeface="Times New Roman" pitchFamily="18" charset="0"/>
              </a:rPr>
              <a:t>đưa</a:t>
            </a:r>
            <a:r>
              <a:rPr lang="en-US" sz="2800" dirty="0">
                <a:latin typeface="+mj-lt"/>
                <a:cs typeface="Times New Roman" pitchFamily="18" charset="0"/>
              </a:rPr>
              <a:t>, do </a:t>
            </a:r>
            <a:r>
              <a:rPr lang="en-US" sz="2800" dirty="0" err="1">
                <a:latin typeface="+mj-lt"/>
                <a:cs typeface="Times New Roman" pitchFamily="18" charset="0"/>
              </a:rPr>
              <a:t>không</a:t>
            </a:r>
            <a:r>
              <a:rPr lang="en-US" sz="2800" dirty="0">
                <a:latin typeface="+mj-lt"/>
                <a:cs typeface="Times New Roman" pitchFamily="18" charset="0"/>
              </a:rPr>
              <a:t> </a:t>
            </a:r>
            <a:r>
              <a:rPr lang="en-US" sz="2800" dirty="0" err="1">
                <a:latin typeface="+mj-lt"/>
                <a:cs typeface="Times New Roman" pitchFamily="18" charset="0"/>
              </a:rPr>
              <a:t>có</a:t>
            </a:r>
            <a:r>
              <a:rPr lang="en-US" sz="2800" dirty="0">
                <a:latin typeface="+mj-lt"/>
                <a:cs typeface="Times New Roman" pitchFamily="18" charset="0"/>
              </a:rPr>
              <a:t> </a:t>
            </a:r>
            <a:r>
              <a:rPr lang="en-US" sz="2800" dirty="0" err="1">
                <a:latin typeface="+mj-lt"/>
                <a:cs typeface="Times New Roman" pitchFamily="18" charset="0"/>
              </a:rPr>
              <a:t>điểm</a:t>
            </a:r>
            <a:r>
              <a:rPr lang="en-US" sz="2800" dirty="0">
                <a:latin typeface="+mj-lt"/>
                <a:cs typeface="Times New Roman" pitchFamily="18" charset="0"/>
              </a:rPr>
              <a:t> </a:t>
            </a:r>
            <a:r>
              <a:rPr lang="en-US" sz="2800" dirty="0" err="1">
                <a:latin typeface="+mj-lt"/>
                <a:cs typeface="Times New Roman" pitchFamily="18" charset="0"/>
              </a:rPr>
              <a:t>tựa</a:t>
            </a:r>
            <a:r>
              <a:rPr lang="en-US" sz="2800" dirty="0">
                <a:latin typeface="+mj-lt"/>
                <a:cs typeface="Times New Roman" pitchFamily="18" charset="0"/>
              </a:rPr>
              <a:t> </a:t>
            </a:r>
            <a:r>
              <a:rPr lang="en-US" sz="2800" dirty="0" err="1">
                <a:latin typeface="+mj-lt"/>
                <a:cs typeface="Times New Roman" pitchFamily="18" charset="0"/>
              </a:rPr>
              <a:t>chắc</a:t>
            </a:r>
            <a:r>
              <a:rPr lang="en-US" sz="2800" dirty="0">
                <a:latin typeface="+mj-lt"/>
                <a:cs typeface="Times New Roman" pitchFamily="18" charset="0"/>
              </a:rPr>
              <a:t> </a:t>
            </a:r>
            <a:r>
              <a:rPr lang="en-US" sz="2800" dirty="0" err="1">
                <a:latin typeface="+mj-lt"/>
                <a:cs typeface="Times New Roman" pitchFamily="18" charset="0"/>
              </a:rPr>
              <a:t>chắn</a:t>
            </a:r>
            <a:r>
              <a:rPr lang="en-US" sz="2800" dirty="0">
                <a:latin typeface="+mj-lt"/>
                <a:cs typeface="Times New Roman" pitchFamily="18" charset="0"/>
              </a:rPr>
              <a:t>.</a:t>
            </a:r>
            <a:endParaRPr lang="vi-VN" sz="2800" dirty="0">
              <a:latin typeface="+mj-lt"/>
              <a:cs typeface="Times New Roman" pitchFamily="18" charset="0"/>
            </a:endParaRPr>
          </a:p>
        </p:txBody>
      </p:sp>
      <p:pic>
        <p:nvPicPr>
          <p:cNvPr id="2050" name="Picture 2" descr="ẢNH] Đồng bằng sông Cửu Long nhìn từ trên cao"/>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6651" y="1411366"/>
            <a:ext cx="3918206" cy="2052167"/>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DẤU QUÊ - CÁ LÓC MẸ VÀ BẦY RÒNG RÒNG (Bút ký của Dương Kiều) Qua tết, người  ta tát ao, cá lóc, cá rô đầy ra đó, nhưng đi xem bắt">
            <a:extLst>
              <a:ext uri="{FF2B5EF4-FFF2-40B4-BE49-F238E27FC236}">
                <a16:creationId xmlns:a16="http://schemas.microsoft.com/office/drawing/2014/main" id="{736F10B3-B433-490F-9024-53D83160044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33293" y="2156970"/>
            <a:ext cx="3829144" cy="178117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ẦU TRE LẮT LẺO - Truyện ngắn Sơn Trần - HƯƠNG QUÊ NHÀ">
            <a:extLst>
              <a:ext uri="{FF2B5EF4-FFF2-40B4-BE49-F238E27FC236}">
                <a16:creationId xmlns:a16="http://schemas.microsoft.com/office/drawing/2014/main" id="{0A005451-BDB4-4166-B05B-4697E92A01C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11142" y="3137313"/>
            <a:ext cx="3174415" cy="16016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147359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10" presetClass="entr" presetSubtype="0" fill="hold" nodeType="withEffect">
                                  <p:stCondLst>
                                    <p:cond delay="0"/>
                                  </p:stCondLst>
                                  <p:childTnLst>
                                    <p:set>
                                      <p:cBhvr>
                                        <p:cTn id="9" dur="1" fill="hold">
                                          <p:stCondLst>
                                            <p:cond delay="0"/>
                                          </p:stCondLst>
                                        </p:cTn>
                                        <p:tgtEl>
                                          <p:spTgt spid="2050"/>
                                        </p:tgtEl>
                                        <p:attrNameLst>
                                          <p:attrName>style.visibility</p:attrName>
                                        </p:attrNameLst>
                                      </p:cBhvr>
                                      <p:to>
                                        <p:strVal val="visible"/>
                                      </p:to>
                                    </p:set>
                                    <p:animEffect transition="in" filter="fade">
                                      <p:cBhvr>
                                        <p:cTn id="10" dur="500"/>
                                        <p:tgtEl>
                                          <p:spTgt spid="2050"/>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1028"/>
                                        </p:tgtEl>
                                        <p:attrNameLst>
                                          <p:attrName>style.visibility</p:attrName>
                                        </p:attrNameLst>
                                      </p:cBhvr>
                                      <p:to>
                                        <p:strVal val="visible"/>
                                      </p:to>
                                    </p:set>
                                    <p:animEffect transition="in" filter="fade">
                                      <p:cBhvr>
                                        <p:cTn id="15" dur="500"/>
                                        <p:tgtEl>
                                          <p:spTgt spid="1028"/>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0"/>
                                        </p:tgtEl>
                                        <p:attrNameLst>
                                          <p:attrName>style.visibility</p:attrName>
                                        </p:attrNameLst>
                                      </p:cBhvr>
                                      <p:to>
                                        <p:strVal val="visible"/>
                                      </p:to>
                                    </p:set>
                                    <p:animEffect transition="in" filter="fade">
                                      <p:cBhvr>
                                        <p:cTn id="18" dur="500"/>
                                        <p:tgtEl>
                                          <p:spTgt spid="10"/>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1026"/>
                                        </p:tgtEl>
                                        <p:attrNameLst>
                                          <p:attrName>style.visibility</p:attrName>
                                        </p:attrNameLst>
                                      </p:cBhvr>
                                      <p:to>
                                        <p:strVal val="visible"/>
                                      </p:to>
                                    </p:set>
                                    <p:animEffect transition="in" filter="fade">
                                      <p:cBhvr>
                                        <p:cTn id="23" dur="500"/>
                                        <p:tgtEl>
                                          <p:spTgt spid="1026"/>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7"/>
                                        </p:tgtEl>
                                        <p:attrNameLst>
                                          <p:attrName>style.visibility</p:attrName>
                                        </p:attrNameLst>
                                      </p:cBhvr>
                                      <p:to>
                                        <p:strVal val="visible"/>
                                      </p:to>
                                    </p:set>
                                    <p:animEffect transition="in" filter="fade">
                                      <p:cBhvr>
                                        <p:cTn id="26"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10"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46928" y="1000854"/>
            <a:ext cx="11799298" cy="6093976"/>
          </a:xfrm>
          <a:prstGeom prst="rect">
            <a:avLst/>
          </a:prstGeom>
        </p:spPr>
        <p:txBody>
          <a:bodyPr wrap="square">
            <a:spAutoFit/>
          </a:bodyPr>
          <a:lstStyle/>
          <a:p>
            <a:pPr algn="just"/>
            <a:r>
              <a:rPr lang="en-US" sz="2600">
                <a:solidFill>
                  <a:srgbClr val="000000"/>
                </a:solidFill>
              </a:rPr>
              <a:t>1. </a:t>
            </a:r>
            <a:r>
              <a:rPr lang="vi-VN" sz="2600">
                <a:solidFill>
                  <a:srgbClr val="000000"/>
                </a:solidFill>
              </a:rPr>
              <a:t>Mùa này, người làng tôi gọi là mùa nước nổi, không gọi là mùa nước lũ vì nước lên hiền hoà</a:t>
            </a:r>
            <a:r>
              <a:rPr lang="en-US" sz="2600">
                <a:solidFill>
                  <a:srgbClr val="000000"/>
                </a:solidFill>
              </a:rPr>
              <a:t>, </a:t>
            </a:r>
            <a:r>
              <a:rPr lang="en-US" sz="2600">
                <a:solidFill>
                  <a:srgbClr val="000000"/>
                </a:solidFill>
                <a:cs typeface="Times New Roman" panose="02020603050405020304" pitchFamily="18" charset="0"/>
              </a:rPr>
              <a:t>chớ không dữ dội như những nơi khác</a:t>
            </a:r>
            <a:r>
              <a:rPr lang="vi-VN" sz="2600">
                <a:solidFill>
                  <a:srgbClr val="000000"/>
                </a:solidFill>
                <a:cs typeface="Times New Roman" panose="02020603050405020304" pitchFamily="18" charset="0"/>
              </a:rPr>
              <a:t>. </a:t>
            </a:r>
            <a:r>
              <a:rPr lang="vi-VN" sz="2600">
                <a:solidFill>
                  <a:srgbClr val="000000"/>
                </a:solidFill>
              </a:rPr>
              <a:t>Nước mỗi ngày một </a:t>
            </a:r>
            <a:r>
              <a:rPr lang="en-US" sz="2600">
                <a:solidFill>
                  <a:srgbClr val="000000"/>
                </a:solidFill>
              </a:rPr>
              <a:t>d</a:t>
            </a:r>
            <a:r>
              <a:rPr lang="vi-VN" sz="2600">
                <a:solidFill>
                  <a:srgbClr val="000000"/>
                </a:solidFill>
              </a:rPr>
              <a:t>âng lên</a:t>
            </a:r>
            <a:r>
              <a:rPr lang="en-US" sz="2600">
                <a:solidFill>
                  <a:srgbClr val="000000"/>
                </a:solidFill>
                <a:cs typeface="Times New Roman" panose="02020603050405020304" pitchFamily="18" charset="0"/>
              </a:rPr>
              <a:t>, cuồn cuộn đầy bờ</a:t>
            </a:r>
            <a:r>
              <a:rPr lang="vi-VN" sz="2600">
                <a:solidFill>
                  <a:srgbClr val="000000"/>
                </a:solidFill>
                <a:cs typeface="Times New Roman" panose="02020603050405020304" pitchFamily="18" charset="0"/>
              </a:rPr>
              <a:t>. </a:t>
            </a:r>
            <a:r>
              <a:rPr lang="vi-VN" sz="2600">
                <a:solidFill>
                  <a:srgbClr val="000000"/>
                </a:solidFill>
              </a:rPr>
              <a:t>Mưa dầm </a:t>
            </a:r>
            <a:r>
              <a:rPr lang="en-US" sz="2600">
                <a:solidFill>
                  <a:srgbClr val="000000"/>
                </a:solidFill>
                <a:cs typeface="Times New Roman" panose="02020603050405020304" pitchFamily="18" charset="0"/>
              </a:rPr>
              <a:t>d</a:t>
            </a:r>
            <a:r>
              <a:rPr lang="vi-VN" sz="2600">
                <a:solidFill>
                  <a:srgbClr val="000000"/>
                </a:solidFill>
                <a:cs typeface="Times New Roman" panose="02020603050405020304" pitchFamily="18" charset="0"/>
              </a:rPr>
              <a:t>ề</a:t>
            </a:r>
            <a:r>
              <a:rPr lang="vi-VN" sz="2600">
                <a:solidFill>
                  <a:srgbClr val="000000"/>
                </a:solidFill>
              </a:rPr>
              <a:t>, mưa sướt mướt ngày này qua ngày khác.</a:t>
            </a:r>
          </a:p>
          <a:p>
            <a:pPr algn="just"/>
            <a:r>
              <a:rPr lang="en-US" sz="2600">
                <a:solidFill>
                  <a:srgbClr val="000000"/>
                </a:solidFill>
              </a:rPr>
              <a:t>2. </a:t>
            </a:r>
            <a:r>
              <a:rPr lang="vi-VN" sz="2600">
                <a:solidFill>
                  <a:srgbClr val="000000"/>
                </a:solidFill>
              </a:rPr>
              <a:t>Rồi đến rằm tháng bảy. “Rằm tháng bảy nước nhảy lên bờ”. Dòng sông Cửu Long đã no đầy, lại tràn qua bờ</a:t>
            </a:r>
            <a:r>
              <a:rPr lang="en-US" sz="2600">
                <a:solidFill>
                  <a:srgbClr val="000000"/>
                </a:solidFill>
              </a:rPr>
              <a:t>, </a:t>
            </a:r>
            <a:r>
              <a:rPr lang="en-US" sz="2600">
                <a:solidFill>
                  <a:srgbClr val="000000"/>
                </a:solidFill>
                <a:cs typeface="Times New Roman" panose="02020603050405020304" pitchFamily="18" charset="0"/>
              </a:rPr>
              <a:t>tràn qua cả mặt đường</a:t>
            </a:r>
            <a:r>
              <a:rPr lang="vi-VN" sz="2600">
                <a:solidFill>
                  <a:srgbClr val="000000"/>
                </a:solidFill>
              </a:rPr>
              <a:t>. Nước trong ao hồ, trong đồng ruộng của mùa mưa hòa lẫn với nước </a:t>
            </a:r>
            <a:r>
              <a:rPr lang="en-US" sz="2600">
                <a:solidFill>
                  <a:srgbClr val="000000"/>
                </a:solidFill>
              </a:rPr>
              <a:t>d</a:t>
            </a:r>
            <a:r>
              <a:rPr lang="vi-VN" sz="2600">
                <a:solidFill>
                  <a:srgbClr val="000000"/>
                </a:solidFill>
              </a:rPr>
              <a:t>òng sông Cửu Long.</a:t>
            </a:r>
          </a:p>
          <a:p>
            <a:pPr algn="just"/>
            <a:r>
              <a:rPr lang="vi-VN" sz="2600">
                <a:solidFill>
                  <a:srgbClr val="000000"/>
                </a:solidFill>
              </a:rPr>
              <a:t>     Đồng ruộng, </a:t>
            </a:r>
            <a:r>
              <a:rPr lang="en-US" sz="2600">
                <a:solidFill>
                  <a:srgbClr val="000000"/>
                </a:solidFill>
                <a:cs typeface="Times New Roman" panose="02020603050405020304" pitchFamily="18" charset="0"/>
              </a:rPr>
              <a:t>v</a:t>
            </a:r>
            <a:r>
              <a:rPr lang="vi-VN" sz="2600">
                <a:solidFill>
                  <a:srgbClr val="000000"/>
                </a:solidFill>
              </a:rPr>
              <a:t>ườn tược và cây cỏ như biết giữ lại hạt phù sa ở quanh mình, nước lại trong dần. Ngồi trong nhà</a:t>
            </a:r>
            <a:r>
              <a:rPr lang="en-US" sz="2600">
                <a:solidFill>
                  <a:srgbClr val="000000"/>
                </a:solidFill>
              </a:rPr>
              <a:t>,</a:t>
            </a:r>
            <a:r>
              <a:rPr lang="vi-VN" sz="2600">
                <a:solidFill>
                  <a:srgbClr val="000000"/>
                </a:solidFill>
              </a:rPr>
              <a:t> ta thấy cả những đ</a:t>
            </a:r>
            <a:r>
              <a:rPr lang="en-US" sz="2600">
                <a:solidFill>
                  <a:srgbClr val="000000"/>
                </a:solidFill>
              </a:rPr>
              <a:t>à</a:t>
            </a:r>
            <a:r>
              <a:rPr lang="vi-VN" sz="2600">
                <a:solidFill>
                  <a:srgbClr val="000000"/>
                </a:solidFill>
              </a:rPr>
              <a:t>n cá ròng ròng, từng đàn, từng đàn</a:t>
            </a:r>
            <a:r>
              <a:rPr lang="en-US" sz="2600">
                <a:solidFill>
                  <a:srgbClr val="000000"/>
                </a:solidFill>
              </a:rPr>
              <a:t> </a:t>
            </a:r>
            <a:r>
              <a:rPr lang="en-US" sz="2600">
                <a:solidFill>
                  <a:srgbClr val="000000"/>
                </a:solidFill>
                <a:cs typeface="Times New Roman" panose="02020603050405020304" pitchFamily="18" charset="0"/>
              </a:rPr>
              <a:t>xuôi theo nước, vào tận đồng sâu.</a:t>
            </a:r>
          </a:p>
          <a:p>
            <a:pPr algn="just"/>
            <a:r>
              <a:rPr lang="en-US" sz="2600">
                <a:solidFill>
                  <a:srgbClr val="000000"/>
                </a:solidFill>
                <a:cs typeface="Times New Roman" panose="02020603050405020304" pitchFamily="18" charset="0"/>
              </a:rPr>
              <a:t>     Nước lên, nước tràn qua nền nhà. Lại phải lấy ván, lấy tre làm cầu từ cửa vào đến tận bếp. Vui quá! Có cả một cây cầu lắt lẻo ngay dưới mái nhà.</a:t>
            </a:r>
          </a:p>
          <a:p>
            <a:pPr algn="r"/>
            <a:r>
              <a:rPr lang="en-US">
                <a:solidFill>
                  <a:srgbClr val="000000"/>
                </a:solidFill>
                <a:cs typeface="Times New Roman" panose="02020603050405020304" pitchFamily="18" charset="0"/>
              </a:rPr>
              <a:t>Theo NGUYỄN QUANG SÁNG</a:t>
            </a:r>
            <a:endParaRPr lang="vi-VN" dirty="0">
              <a:solidFill>
                <a:srgbClr val="000000"/>
              </a:solidFill>
              <a:cs typeface="Times New Roman" panose="02020603050405020304" pitchFamily="18" charset="0"/>
            </a:endParaRPr>
          </a:p>
        </p:txBody>
      </p:sp>
      <p:sp>
        <p:nvSpPr>
          <p:cNvPr id="3" name="Rectangle 2"/>
          <p:cNvSpPr/>
          <p:nvPr/>
        </p:nvSpPr>
        <p:spPr>
          <a:xfrm>
            <a:off x="4202329" y="418219"/>
            <a:ext cx="2526654" cy="492443"/>
          </a:xfrm>
          <a:prstGeom prst="rect">
            <a:avLst/>
          </a:prstGeom>
        </p:spPr>
        <p:txBody>
          <a:bodyPr wrap="none">
            <a:spAutoFit/>
          </a:bodyPr>
          <a:lstStyle/>
          <a:p>
            <a:r>
              <a:rPr lang="en-US" sz="2600" b="1">
                <a:solidFill>
                  <a:srgbClr val="FF0000"/>
                </a:solidFill>
                <a:cs typeface="Times New Roman" pitchFamily="18" charset="0"/>
              </a:rPr>
              <a:t>Mùa nước nổi</a:t>
            </a:r>
            <a:endParaRPr lang="vi-VN" sz="2600"/>
          </a:p>
        </p:txBody>
      </p:sp>
      <p:sp>
        <p:nvSpPr>
          <p:cNvPr id="6" name="Oval 5"/>
          <p:cNvSpPr/>
          <p:nvPr/>
        </p:nvSpPr>
        <p:spPr>
          <a:xfrm>
            <a:off x="292426" y="1000854"/>
            <a:ext cx="259890" cy="434777"/>
          </a:xfrm>
          <a:prstGeom prst="ellips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219078" rtl="0" eaLnBrk="1" latinLnBrk="0" hangingPunct="1">
              <a:defRPr sz="2400" kern="1200">
                <a:solidFill>
                  <a:schemeClr val="lt1"/>
                </a:solidFill>
                <a:latin typeface="+mn-lt"/>
                <a:ea typeface="+mn-ea"/>
                <a:cs typeface="+mn-cs"/>
              </a:defRPr>
            </a:lvl1pPr>
            <a:lvl2pPr marL="609539" algn="l" defTabSz="1219078" rtl="0" eaLnBrk="1" latinLnBrk="0" hangingPunct="1">
              <a:defRPr sz="2400" kern="1200">
                <a:solidFill>
                  <a:schemeClr val="lt1"/>
                </a:solidFill>
                <a:latin typeface="+mn-lt"/>
                <a:ea typeface="+mn-ea"/>
                <a:cs typeface="+mn-cs"/>
              </a:defRPr>
            </a:lvl2pPr>
            <a:lvl3pPr marL="1219078" algn="l" defTabSz="1219078" rtl="0" eaLnBrk="1" latinLnBrk="0" hangingPunct="1">
              <a:defRPr sz="2400" kern="1200">
                <a:solidFill>
                  <a:schemeClr val="lt1"/>
                </a:solidFill>
                <a:latin typeface="+mn-lt"/>
                <a:ea typeface="+mn-ea"/>
                <a:cs typeface="+mn-cs"/>
              </a:defRPr>
            </a:lvl3pPr>
            <a:lvl4pPr marL="1828617" algn="l" defTabSz="1219078" rtl="0" eaLnBrk="1" latinLnBrk="0" hangingPunct="1">
              <a:defRPr sz="2400" kern="1200">
                <a:solidFill>
                  <a:schemeClr val="lt1"/>
                </a:solidFill>
                <a:latin typeface="+mn-lt"/>
                <a:ea typeface="+mn-ea"/>
                <a:cs typeface="+mn-cs"/>
              </a:defRPr>
            </a:lvl4pPr>
            <a:lvl5pPr marL="2438156" algn="l" defTabSz="1219078" rtl="0" eaLnBrk="1" latinLnBrk="0" hangingPunct="1">
              <a:defRPr sz="2400" kern="1200">
                <a:solidFill>
                  <a:schemeClr val="lt1"/>
                </a:solidFill>
                <a:latin typeface="+mn-lt"/>
                <a:ea typeface="+mn-ea"/>
                <a:cs typeface="+mn-cs"/>
              </a:defRPr>
            </a:lvl5pPr>
            <a:lvl6pPr marL="3047695" algn="l" defTabSz="1219078" rtl="0" eaLnBrk="1" latinLnBrk="0" hangingPunct="1">
              <a:defRPr sz="2400" kern="1200">
                <a:solidFill>
                  <a:schemeClr val="lt1"/>
                </a:solidFill>
                <a:latin typeface="+mn-lt"/>
                <a:ea typeface="+mn-ea"/>
                <a:cs typeface="+mn-cs"/>
              </a:defRPr>
            </a:lvl6pPr>
            <a:lvl7pPr marL="3657234" algn="l" defTabSz="1219078" rtl="0" eaLnBrk="1" latinLnBrk="0" hangingPunct="1">
              <a:defRPr sz="2400" kern="1200">
                <a:solidFill>
                  <a:schemeClr val="lt1"/>
                </a:solidFill>
                <a:latin typeface="+mn-lt"/>
                <a:ea typeface="+mn-ea"/>
                <a:cs typeface="+mn-cs"/>
              </a:defRPr>
            </a:lvl7pPr>
            <a:lvl8pPr marL="4266773" algn="l" defTabSz="1219078" rtl="0" eaLnBrk="1" latinLnBrk="0" hangingPunct="1">
              <a:defRPr sz="2400" kern="1200">
                <a:solidFill>
                  <a:schemeClr val="lt1"/>
                </a:solidFill>
                <a:latin typeface="+mn-lt"/>
                <a:ea typeface="+mn-ea"/>
                <a:cs typeface="+mn-cs"/>
              </a:defRPr>
            </a:lvl8pPr>
            <a:lvl9pPr marL="4876312" algn="l" defTabSz="1219078" rtl="0" eaLnBrk="1" latinLnBrk="0" hangingPunct="1">
              <a:defRPr sz="2400" kern="1200">
                <a:solidFill>
                  <a:schemeClr val="lt1"/>
                </a:solidFill>
                <a:latin typeface="+mn-lt"/>
                <a:ea typeface="+mn-ea"/>
                <a:cs typeface="+mn-cs"/>
              </a:defRPr>
            </a:lvl9pPr>
          </a:lstStyle>
          <a:p>
            <a:pPr algn="ctr"/>
            <a:r>
              <a:rPr lang="vi-VN" sz="2600" b="1" dirty="0">
                <a:solidFill>
                  <a:prstClr val="white"/>
                </a:solidFill>
                <a:latin typeface="+mj-lt"/>
                <a:cs typeface="Times New Roman" pitchFamily="18" charset="0"/>
              </a:rPr>
              <a:t>1</a:t>
            </a:r>
          </a:p>
        </p:txBody>
      </p:sp>
      <p:sp>
        <p:nvSpPr>
          <p:cNvPr id="7" name="Oval 6"/>
          <p:cNvSpPr/>
          <p:nvPr/>
        </p:nvSpPr>
        <p:spPr>
          <a:xfrm>
            <a:off x="312987" y="2687290"/>
            <a:ext cx="283914" cy="348009"/>
          </a:xfrm>
          <a:prstGeom prst="ellips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219078" rtl="0" eaLnBrk="1" latinLnBrk="0" hangingPunct="1">
              <a:defRPr sz="2400" kern="1200">
                <a:solidFill>
                  <a:schemeClr val="lt1"/>
                </a:solidFill>
                <a:latin typeface="+mn-lt"/>
                <a:ea typeface="+mn-ea"/>
                <a:cs typeface="+mn-cs"/>
              </a:defRPr>
            </a:lvl1pPr>
            <a:lvl2pPr marL="609539" algn="l" defTabSz="1219078" rtl="0" eaLnBrk="1" latinLnBrk="0" hangingPunct="1">
              <a:defRPr sz="2400" kern="1200">
                <a:solidFill>
                  <a:schemeClr val="lt1"/>
                </a:solidFill>
                <a:latin typeface="+mn-lt"/>
                <a:ea typeface="+mn-ea"/>
                <a:cs typeface="+mn-cs"/>
              </a:defRPr>
            </a:lvl2pPr>
            <a:lvl3pPr marL="1219078" algn="l" defTabSz="1219078" rtl="0" eaLnBrk="1" latinLnBrk="0" hangingPunct="1">
              <a:defRPr sz="2400" kern="1200">
                <a:solidFill>
                  <a:schemeClr val="lt1"/>
                </a:solidFill>
                <a:latin typeface="+mn-lt"/>
                <a:ea typeface="+mn-ea"/>
                <a:cs typeface="+mn-cs"/>
              </a:defRPr>
            </a:lvl3pPr>
            <a:lvl4pPr marL="1828617" algn="l" defTabSz="1219078" rtl="0" eaLnBrk="1" latinLnBrk="0" hangingPunct="1">
              <a:defRPr sz="2400" kern="1200">
                <a:solidFill>
                  <a:schemeClr val="lt1"/>
                </a:solidFill>
                <a:latin typeface="+mn-lt"/>
                <a:ea typeface="+mn-ea"/>
                <a:cs typeface="+mn-cs"/>
              </a:defRPr>
            </a:lvl4pPr>
            <a:lvl5pPr marL="2438156" algn="l" defTabSz="1219078" rtl="0" eaLnBrk="1" latinLnBrk="0" hangingPunct="1">
              <a:defRPr sz="2400" kern="1200">
                <a:solidFill>
                  <a:schemeClr val="lt1"/>
                </a:solidFill>
                <a:latin typeface="+mn-lt"/>
                <a:ea typeface="+mn-ea"/>
                <a:cs typeface="+mn-cs"/>
              </a:defRPr>
            </a:lvl5pPr>
            <a:lvl6pPr marL="3047695" algn="l" defTabSz="1219078" rtl="0" eaLnBrk="1" latinLnBrk="0" hangingPunct="1">
              <a:defRPr sz="2400" kern="1200">
                <a:solidFill>
                  <a:schemeClr val="lt1"/>
                </a:solidFill>
                <a:latin typeface="+mn-lt"/>
                <a:ea typeface="+mn-ea"/>
                <a:cs typeface="+mn-cs"/>
              </a:defRPr>
            </a:lvl6pPr>
            <a:lvl7pPr marL="3657234" algn="l" defTabSz="1219078" rtl="0" eaLnBrk="1" latinLnBrk="0" hangingPunct="1">
              <a:defRPr sz="2400" kern="1200">
                <a:solidFill>
                  <a:schemeClr val="lt1"/>
                </a:solidFill>
                <a:latin typeface="+mn-lt"/>
                <a:ea typeface="+mn-ea"/>
                <a:cs typeface="+mn-cs"/>
              </a:defRPr>
            </a:lvl7pPr>
            <a:lvl8pPr marL="4266773" algn="l" defTabSz="1219078" rtl="0" eaLnBrk="1" latinLnBrk="0" hangingPunct="1">
              <a:defRPr sz="2400" kern="1200">
                <a:solidFill>
                  <a:schemeClr val="lt1"/>
                </a:solidFill>
                <a:latin typeface="+mn-lt"/>
                <a:ea typeface="+mn-ea"/>
                <a:cs typeface="+mn-cs"/>
              </a:defRPr>
            </a:lvl8pPr>
            <a:lvl9pPr marL="4876312" algn="l" defTabSz="1219078" rtl="0" eaLnBrk="1" latinLnBrk="0" hangingPunct="1">
              <a:defRPr sz="2400" kern="1200">
                <a:solidFill>
                  <a:schemeClr val="lt1"/>
                </a:solidFill>
                <a:latin typeface="+mn-lt"/>
                <a:ea typeface="+mn-ea"/>
                <a:cs typeface="+mn-cs"/>
              </a:defRPr>
            </a:lvl9pPr>
          </a:lstStyle>
          <a:p>
            <a:pPr algn="ctr"/>
            <a:r>
              <a:rPr lang="en-US" sz="2600" b="1" dirty="0">
                <a:solidFill>
                  <a:prstClr val="white"/>
                </a:solidFill>
                <a:latin typeface="+mj-lt"/>
                <a:cs typeface="Times New Roman" pitchFamily="18" charset="0"/>
              </a:rPr>
              <a:t>2</a:t>
            </a:r>
            <a:endParaRPr lang="vi-VN" sz="2600" b="1" dirty="0">
              <a:solidFill>
                <a:prstClr val="white"/>
              </a:solidFill>
              <a:latin typeface="+mj-lt"/>
              <a:cs typeface="Times New Roman" pitchFamily="18" charset="0"/>
            </a:endParaRPr>
          </a:p>
        </p:txBody>
      </p:sp>
      <p:sp>
        <p:nvSpPr>
          <p:cNvPr id="9" name="Flowchart: Terminator 8">
            <a:extLst>
              <a:ext uri="{FF2B5EF4-FFF2-40B4-BE49-F238E27FC236}">
                <a16:creationId xmlns:a16="http://schemas.microsoft.com/office/drawing/2014/main" id="{082393A1-036C-464F-BD19-A9FFA6AB4000}"/>
              </a:ext>
            </a:extLst>
          </p:cNvPr>
          <p:cNvSpPr/>
          <p:nvPr/>
        </p:nvSpPr>
        <p:spPr>
          <a:xfrm>
            <a:off x="9176030" y="497732"/>
            <a:ext cx="2929612" cy="458044"/>
          </a:xfrm>
          <a:prstGeom prst="flowChartTerminator">
            <a:avLst/>
          </a:prstGeom>
          <a:solidFill>
            <a:srgbClr val="08540C"/>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a:solidFill>
                  <a:prstClr val="white"/>
                </a:solidFill>
                <a:effectLst>
                  <a:outerShdw blurRad="38100" dist="38100" dir="2700000" algn="tl">
                    <a:srgbClr val="000000">
                      <a:alpha val="43137"/>
                    </a:srgbClr>
                  </a:outerShdw>
                </a:effectLst>
                <a:cs typeface="Times New Roman" panose="02020603050405020304" pitchFamily="18" charset="0"/>
              </a:rPr>
              <a:t>ĐỌC CẢ BÀI</a:t>
            </a:r>
            <a:endParaRPr lang="en-US" sz="2400" b="1" dirty="0">
              <a:solidFill>
                <a:prstClr val="white"/>
              </a:solidFill>
              <a:effectLst>
                <a:outerShdw blurRad="38100" dist="38100" dir="2700000" algn="tl">
                  <a:srgbClr val="000000">
                    <a:alpha val="43137"/>
                  </a:srgbClr>
                </a:outerShdw>
              </a:effectLst>
              <a:cs typeface="Times New Roman" panose="02020603050405020304" pitchFamily="18" charset="0"/>
            </a:endParaRPr>
          </a:p>
        </p:txBody>
      </p:sp>
    </p:spTree>
    <p:extLst>
      <p:ext uri="{BB962C8B-B14F-4D97-AF65-F5344CB8AC3E}">
        <p14:creationId xmlns:p14="http://schemas.microsoft.com/office/powerpoint/2010/main" val="15542098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7"/>
                                        </p:tgtEl>
                                        <p:attrNameLst>
                                          <p:attrName>style.visibility</p:attrName>
                                        </p:attrNameLst>
                                      </p:cBhvr>
                                      <p:to>
                                        <p:strVal val="visible"/>
                                      </p:to>
                                    </p:set>
                                    <p:anim calcmode="lin" valueType="num">
                                      <p:cBhvr additive="base">
                                        <p:cTn id="11" dur="500" fill="hold"/>
                                        <p:tgtEl>
                                          <p:spTgt spid="7"/>
                                        </p:tgtEl>
                                        <p:attrNameLst>
                                          <p:attrName>ppt_x</p:attrName>
                                        </p:attrNameLst>
                                      </p:cBhvr>
                                      <p:tavLst>
                                        <p:tav tm="0">
                                          <p:val>
                                            <p:strVal val="#ppt_x"/>
                                          </p:val>
                                        </p:tav>
                                        <p:tav tm="100000">
                                          <p:val>
                                            <p:strVal val="#ppt_x"/>
                                          </p:val>
                                        </p:tav>
                                      </p:tavLst>
                                    </p:anim>
                                    <p:anim calcmode="lin" valueType="num">
                                      <p:cBhvr additive="base">
                                        <p:cTn id="12" dur="500" fill="hold"/>
                                        <p:tgtEl>
                                          <p:spTgt spid="7"/>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9"/>
                                        </p:tgtEl>
                                        <p:attrNameLst>
                                          <p:attrName>style.visibility</p:attrName>
                                        </p:attrNameLst>
                                      </p:cBhvr>
                                      <p:to>
                                        <p:strVal val="visible"/>
                                      </p:to>
                                    </p:set>
                                    <p:anim calcmode="lin" valueType="num">
                                      <p:cBhvr additive="base">
                                        <p:cTn id="15" dur="500" fill="hold"/>
                                        <p:tgtEl>
                                          <p:spTgt spid="9"/>
                                        </p:tgtEl>
                                        <p:attrNameLst>
                                          <p:attrName>ppt_x</p:attrName>
                                        </p:attrNameLst>
                                      </p:cBhvr>
                                      <p:tavLst>
                                        <p:tav tm="0">
                                          <p:val>
                                            <p:strVal val="#ppt_x"/>
                                          </p:val>
                                        </p:tav>
                                        <p:tav tm="100000">
                                          <p:val>
                                            <p:strVal val="#ppt_x"/>
                                          </p:val>
                                        </p:tav>
                                      </p:tavLst>
                                    </p:anim>
                                    <p:anim calcmode="lin" valueType="num">
                                      <p:cBhvr additive="base">
                                        <p:cTn id="16"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9"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438084" y="-30239"/>
            <a:ext cx="6857107" cy="6858000"/>
          </a:xfrm>
          <a:prstGeom prst="rect">
            <a:avLst/>
          </a:prstGeom>
        </p:spPr>
      </p:pic>
      <p:sp>
        <p:nvSpPr>
          <p:cNvPr id="5" name="Rectangle 4"/>
          <p:cNvSpPr/>
          <p:nvPr/>
        </p:nvSpPr>
        <p:spPr>
          <a:xfrm>
            <a:off x="3260922" y="3373362"/>
            <a:ext cx="5444760" cy="1354217"/>
          </a:xfrm>
          <a:prstGeom prst="rect">
            <a:avLst/>
          </a:prstGeom>
          <a:noFill/>
        </p:spPr>
        <p:txBody>
          <a:bodyPr wrap="none" lIns="121920" tIns="60960" rIns="121920" bIns="60960">
            <a:spAutoFit/>
          </a:bodyPr>
          <a:lstStyle/>
          <a:p>
            <a:pPr algn="ctr"/>
            <a:r>
              <a:rPr lang="en-US" sz="8000" b="1" cap="all">
                <a:ln w="9000" cmpd="sng">
                  <a:solidFill>
                    <a:srgbClr val="C0BEAF">
                      <a:shade val="50000"/>
                      <a:satMod val="120000"/>
                    </a:srgbClr>
                  </a:solidFill>
                  <a:prstDash val="solid"/>
                </a:ln>
                <a:solidFill>
                  <a:srgbClr val="FFFF00"/>
                </a:solidFill>
                <a:effectLst>
                  <a:reflection blurRad="12700" stA="28000" endPos="45000" dist="1000" dir="5400000" sy="-100000" algn="bl" rotWithShape="0"/>
                </a:effectLst>
                <a:latin typeface="UTM Avo" panose="02040603050506020204" pitchFamily="18" charset="0"/>
              </a:rPr>
              <a:t>Đọc hiểu</a:t>
            </a:r>
            <a:endParaRPr lang="en-US" sz="8000" b="1" cap="all" dirty="0">
              <a:ln w="9000" cmpd="sng">
                <a:solidFill>
                  <a:srgbClr val="C0BEAF">
                    <a:shade val="50000"/>
                    <a:satMod val="120000"/>
                  </a:srgbClr>
                </a:solidFill>
                <a:prstDash val="solid"/>
              </a:ln>
              <a:solidFill>
                <a:srgbClr val="FFFF00"/>
              </a:solidFill>
              <a:effectLst>
                <a:reflection blurRad="12700" stA="28000" endPos="45000" dist="1000" dir="5400000" sy="-100000" algn="bl" rotWithShape="0"/>
              </a:effectLst>
              <a:latin typeface="UTM Avo" panose="02040603050506020204" pitchFamily="18" charset="0"/>
            </a:endParaRPr>
          </a:p>
        </p:txBody>
      </p:sp>
      <p:pic>
        <p:nvPicPr>
          <p:cNvPr id="6" name="Picture 5"/>
          <p:cNvPicPr>
            <a:picLocks noChangeAspect="1"/>
          </p:cNvPicPr>
          <p:nvPr/>
        </p:nvPicPr>
        <p:blipFill rotWithShape="1">
          <a:blip r:embed="rId3" cstate="print">
            <a:extLst>
              <a:ext uri="{28A0092B-C50C-407E-A947-70E740481C1C}">
                <a14:useLocalDpi xmlns:a14="http://schemas.microsoft.com/office/drawing/2010/main" val="0"/>
              </a:ext>
            </a:extLst>
          </a:blip>
          <a:srcRect b="5667"/>
          <a:stretch/>
        </p:blipFill>
        <p:spPr>
          <a:xfrm>
            <a:off x="9528512" y="4415548"/>
            <a:ext cx="2545248" cy="2401328"/>
          </a:xfrm>
          <a:prstGeom prst="rect">
            <a:avLst/>
          </a:prstGeom>
        </p:spPr>
      </p:pic>
    </p:spTree>
    <p:extLst>
      <p:ext uri="{BB962C8B-B14F-4D97-AF65-F5344CB8AC3E}">
        <p14:creationId xmlns:p14="http://schemas.microsoft.com/office/powerpoint/2010/main" val="39853661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1000"/>
                                        <p:tgtEl>
                                          <p:spTgt spid="4"/>
                                        </p:tgtEl>
                                      </p:cBhvr>
                                    </p:animEffect>
                                    <p:anim calcmode="lin" valueType="num">
                                      <p:cBhvr>
                                        <p:cTn id="14" dur="1000" fill="hold"/>
                                        <p:tgtEl>
                                          <p:spTgt spid="4"/>
                                        </p:tgtEl>
                                        <p:attrNameLst>
                                          <p:attrName>ppt_x</p:attrName>
                                        </p:attrNameLst>
                                      </p:cBhvr>
                                      <p:tavLst>
                                        <p:tav tm="0">
                                          <p:val>
                                            <p:strVal val="#ppt_x"/>
                                          </p:val>
                                        </p:tav>
                                        <p:tav tm="100000">
                                          <p:val>
                                            <p:strVal val="#ppt_x"/>
                                          </p:val>
                                        </p:tav>
                                      </p:tavLst>
                                    </p:anim>
                                    <p:anim calcmode="lin" valueType="num">
                                      <p:cBhvr>
                                        <p:cTn id="15" dur="1000" fill="hold"/>
                                        <p:tgtEl>
                                          <p:spTgt spid="4"/>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53" presetClass="entr" presetSubtype="16" fill="hold" grpId="0" nodeType="after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p:cTn id="19" dur="500" fill="hold"/>
                                        <p:tgtEl>
                                          <p:spTgt spid="5"/>
                                        </p:tgtEl>
                                        <p:attrNameLst>
                                          <p:attrName>ppt_w</p:attrName>
                                        </p:attrNameLst>
                                      </p:cBhvr>
                                      <p:tavLst>
                                        <p:tav tm="0">
                                          <p:val>
                                            <p:fltVal val="0"/>
                                          </p:val>
                                        </p:tav>
                                        <p:tav tm="100000">
                                          <p:val>
                                            <p:strVal val="#ppt_w"/>
                                          </p:val>
                                        </p:tav>
                                      </p:tavLst>
                                    </p:anim>
                                    <p:anim calcmode="lin" valueType="num">
                                      <p:cBhvr>
                                        <p:cTn id="20" dur="500" fill="hold"/>
                                        <p:tgtEl>
                                          <p:spTgt spid="5"/>
                                        </p:tgtEl>
                                        <p:attrNameLst>
                                          <p:attrName>ppt_h</p:attrName>
                                        </p:attrNameLst>
                                      </p:cBhvr>
                                      <p:tavLst>
                                        <p:tav tm="0">
                                          <p:val>
                                            <p:fltVal val="0"/>
                                          </p:val>
                                        </p:tav>
                                        <p:tav tm="100000">
                                          <p:val>
                                            <p:strVal val="#ppt_h"/>
                                          </p:val>
                                        </p:tav>
                                      </p:tavLst>
                                    </p:anim>
                                    <p:animEffect transition="in" filter="fade">
                                      <p:cBhvr>
                                        <p:cTn id="21"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459787" y="746003"/>
            <a:ext cx="9202349" cy="584775"/>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i="0" u="none" strike="noStrike" kern="1200" cap="none" spc="0" normalizeH="0" baseline="0" noProof="0">
                <a:ln>
                  <a:noFill/>
                </a:ln>
                <a:solidFill>
                  <a:srgbClr val="0000FF"/>
                </a:solidFill>
                <a:effectLst>
                  <a:outerShdw blurRad="38100" dist="38100" dir="2700000" algn="tl">
                    <a:srgbClr val="000000">
                      <a:alpha val="43137"/>
                    </a:srgbClr>
                  </a:outerShdw>
                </a:effectLst>
                <a:uLnTx/>
                <a:uFillTx/>
                <a:latin typeface="+mj-lt"/>
                <a:ea typeface="+mn-ea"/>
                <a:cs typeface="Times New Roman" pitchFamily="18" charset="0"/>
              </a:rPr>
              <a:t>1. Bài </a:t>
            </a:r>
            <a:r>
              <a:rPr kumimoji="0" lang="en-US" sz="3200" i="0" u="none" strike="noStrike" kern="1200" cap="none" spc="0" normalizeH="0" baseline="0" noProof="0" dirty="0" err="1">
                <a:ln>
                  <a:noFill/>
                </a:ln>
                <a:solidFill>
                  <a:srgbClr val="0000FF"/>
                </a:solidFill>
                <a:effectLst>
                  <a:outerShdw blurRad="38100" dist="38100" dir="2700000" algn="tl">
                    <a:srgbClr val="000000">
                      <a:alpha val="43137"/>
                    </a:srgbClr>
                  </a:outerShdw>
                </a:effectLst>
                <a:uLnTx/>
                <a:uFillTx/>
                <a:latin typeface="+mj-lt"/>
                <a:ea typeface="+mn-ea"/>
                <a:cs typeface="Times New Roman" pitchFamily="18" charset="0"/>
              </a:rPr>
              <a:t>văn</a:t>
            </a:r>
            <a:r>
              <a:rPr kumimoji="0" lang="en-US" sz="3200" i="0" u="none" strike="noStrike" kern="1200" cap="none" spc="0" normalizeH="0" baseline="0" noProof="0" dirty="0">
                <a:ln>
                  <a:noFill/>
                </a:ln>
                <a:solidFill>
                  <a:srgbClr val="0000FF"/>
                </a:solidFill>
                <a:effectLst>
                  <a:outerShdw blurRad="38100" dist="38100" dir="2700000" algn="tl">
                    <a:srgbClr val="000000">
                      <a:alpha val="43137"/>
                    </a:srgbClr>
                  </a:outerShdw>
                </a:effectLst>
                <a:uLnTx/>
                <a:uFillTx/>
                <a:latin typeface="+mj-lt"/>
                <a:ea typeface="+mn-ea"/>
                <a:cs typeface="Times New Roman" pitchFamily="18" charset="0"/>
              </a:rPr>
              <a:t> </a:t>
            </a:r>
            <a:r>
              <a:rPr kumimoji="0" lang="en-US" sz="3200" i="0" u="none" strike="noStrike" kern="1200" cap="none" spc="0" normalizeH="0" baseline="0" noProof="0" dirty="0" err="1">
                <a:ln>
                  <a:noFill/>
                </a:ln>
                <a:solidFill>
                  <a:srgbClr val="0000FF"/>
                </a:solidFill>
                <a:effectLst>
                  <a:outerShdw blurRad="38100" dist="38100" dir="2700000" algn="tl">
                    <a:srgbClr val="000000">
                      <a:alpha val="43137"/>
                    </a:srgbClr>
                  </a:outerShdw>
                </a:effectLst>
                <a:uLnTx/>
                <a:uFillTx/>
                <a:latin typeface="+mj-lt"/>
                <a:ea typeface="+mn-ea"/>
                <a:cs typeface="Times New Roman" pitchFamily="18" charset="0"/>
              </a:rPr>
              <a:t>tả</a:t>
            </a:r>
            <a:r>
              <a:rPr kumimoji="0" lang="en-US" sz="3200" i="0" u="none" strike="noStrike" kern="1200" cap="none" spc="0" normalizeH="0" baseline="0" noProof="0" dirty="0">
                <a:ln>
                  <a:noFill/>
                </a:ln>
                <a:solidFill>
                  <a:srgbClr val="0000FF"/>
                </a:solidFill>
                <a:effectLst>
                  <a:outerShdw blurRad="38100" dist="38100" dir="2700000" algn="tl">
                    <a:srgbClr val="000000">
                      <a:alpha val="43137"/>
                    </a:srgbClr>
                  </a:outerShdw>
                </a:effectLst>
                <a:uLnTx/>
                <a:uFillTx/>
                <a:latin typeface="+mj-lt"/>
                <a:ea typeface="+mn-ea"/>
                <a:cs typeface="Times New Roman" pitchFamily="18" charset="0"/>
              </a:rPr>
              <a:t> </a:t>
            </a:r>
            <a:r>
              <a:rPr kumimoji="0" lang="en-US" sz="3200" i="0" u="none" strike="noStrike" kern="1200" cap="none" spc="0" normalizeH="0" baseline="0" noProof="0" dirty="0" err="1">
                <a:ln>
                  <a:noFill/>
                </a:ln>
                <a:solidFill>
                  <a:srgbClr val="0000FF"/>
                </a:solidFill>
                <a:effectLst>
                  <a:outerShdw blurRad="38100" dist="38100" dir="2700000" algn="tl">
                    <a:srgbClr val="000000">
                      <a:alpha val="43137"/>
                    </a:srgbClr>
                  </a:outerShdw>
                </a:effectLst>
                <a:uLnTx/>
                <a:uFillTx/>
                <a:latin typeface="+mj-lt"/>
                <a:ea typeface="+mn-ea"/>
                <a:cs typeface="Times New Roman" pitchFamily="18" charset="0"/>
              </a:rPr>
              <a:t>mùa</a:t>
            </a:r>
            <a:r>
              <a:rPr kumimoji="0" lang="en-US" sz="3200" i="0" u="none" strike="noStrike" kern="1200" cap="none" spc="0" normalizeH="0" baseline="0" noProof="0" dirty="0">
                <a:ln>
                  <a:noFill/>
                </a:ln>
                <a:solidFill>
                  <a:srgbClr val="0000FF"/>
                </a:solidFill>
                <a:effectLst>
                  <a:outerShdw blurRad="38100" dist="38100" dir="2700000" algn="tl">
                    <a:srgbClr val="000000">
                      <a:alpha val="43137"/>
                    </a:srgbClr>
                  </a:outerShdw>
                </a:effectLst>
                <a:uLnTx/>
                <a:uFillTx/>
                <a:latin typeface="+mj-lt"/>
                <a:ea typeface="+mn-ea"/>
                <a:cs typeface="Times New Roman" pitchFamily="18" charset="0"/>
              </a:rPr>
              <a:t> </a:t>
            </a:r>
            <a:r>
              <a:rPr kumimoji="0" lang="en-US" sz="3200" i="0" u="none" strike="noStrike" kern="1200" cap="none" spc="0" normalizeH="0" baseline="0" noProof="0" dirty="0" err="1">
                <a:ln>
                  <a:noFill/>
                </a:ln>
                <a:solidFill>
                  <a:srgbClr val="0000FF"/>
                </a:solidFill>
                <a:effectLst>
                  <a:outerShdw blurRad="38100" dist="38100" dir="2700000" algn="tl">
                    <a:srgbClr val="000000">
                      <a:alpha val="43137"/>
                    </a:srgbClr>
                  </a:outerShdw>
                </a:effectLst>
                <a:uLnTx/>
                <a:uFillTx/>
                <a:latin typeface="+mj-lt"/>
                <a:ea typeface="+mn-ea"/>
                <a:cs typeface="Times New Roman" pitchFamily="18" charset="0"/>
              </a:rPr>
              <a:t>nước</a:t>
            </a:r>
            <a:r>
              <a:rPr kumimoji="0" lang="en-US" sz="3200" i="0" u="none" strike="noStrike" kern="1200" cap="none" spc="0" normalizeH="0" baseline="0" noProof="0" dirty="0">
                <a:ln>
                  <a:noFill/>
                </a:ln>
                <a:solidFill>
                  <a:srgbClr val="0000FF"/>
                </a:solidFill>
                <a:effectLst>
                  <a:outerShdw blurRad="38100" dist="38100" dir="2700000" algn="tl">
                    <a:srgbClr val="000000">
                      <a:alpha val="43137"/>
                    </a:srgbClr>
                  </a:outerShdw>
                </a:effectLst>
                <a:uLnTx/>
                <a:uFillTx/>
                <a:latin typeface="+mj-lt"/>
                <a:ea typeface="+mn-ea"/>
                <a:cs typeface="Times New Roman" pitchFamily="18" charset="0"/>
              </a:rPr>
              <a:t> </a:t>
            </a:r>
            <a:r>
              <a:rPr kumimoji="0" lang="en-US" sz="3200" i="0" u="none" strike="noStrike" kern="1200" cap="none" spc="0" normalizeH="0" baseline="0" noProof="0" dirty="0" err="1">
                <a:ln>
                  <a:noFill/>
                </a:ln>
                <a:solidFill>
                  <a:srgbClr val="0000FF"/>
                </a:solidFill>
                <a:effectLst>
                  <a:outerShdw blurRad="38100" dist="38100" dir="2700000" algn="tl">
                    <a:srgbClr val="000000">
                      <a:alpha val="43137"/>
                    </a:srgbClr>
                  </a:outerShdw>
                </a:effectLst>
                <a:uLnTx/>
                <a:uFillTx/>
                <a:latin typeface="+mj-lt"/>
                <a:ea typeface="+mn-ea"/>
                <a:cs typeface="Times New Roman" pitchFamily="18" charset="0"/>
              </a:rPr>
              <a:t>nổi</a:t>
            </a:r>
            <a:r>
              <a:rPr kumimoji="0" lang="en-US" sz="3200" i="0" u="none" strike="noStrike" kern="1200" cap="none" spc="0" normalizeH="0" baseline="0" noProof="0" dirty="0">
                <a:ln>
                  <a:noFill/>
                </a:ln>
                <a:solidFill>
                  <a:srgbClr val="0000FF"/>
                </a:solidFill>
                <a:effectLst>
                  <a:outerShdw blurRad="38100" dist="38100" dir="2700000" algn="tl">
                    <a:srgbClr val="000000">
                      <a:alpha val="43137"/>
                    </a:srgbClr>
                  </a:outerShdw>
                </a:effectLst>
                <a:uLnTx/>
                <a:uFillTx/>
                <a:latin typeface="+mj-lt"/>
                <a:ea typeface="+mn-ea"/>
                <a:cs typeface="Times New Roman" pitchFamily="18" charset="0"/>
              </a:rPr>
              <a:t> ở </a:t>
            </a:r>
            <a:r>
              <a:rPr kumimoji="0" lang="en-US" sz="3200" i="0" u="none" strike="noStrike" kern="1200" cap="none" spc="0" normalizeH="0" baseline="0" noProof="0" dirty="0" err="1">
                <a:ln>
                  <a:noFill/>
                </a:ln>
                <a:solidFill>
                  <a:srgbClr val="0000FF"/>
                </a:solidFill>
                <a:effectLst>
                  <a:outerShdw blurRad="38100" dist="38100" dir="2700000" algn="tl">
                    <a:srgbClr val="000000">
                      <a:alpha val="43137"/>
                    </a:srgbClr>
                  </a:outerShdw>
                </a:effectLst>
                <a:uLnTx/>
                <a:uFillTx/>
                <a:latin typeface="+mj-lt"/>
                <a:ea typeface="+mn-ea"/>
                <a:cs typeface="Times New Roman" pitchFamily="18" charset="0"/>
              </a:rPr>
              <a:t>vùng</a:t>
            </a:r>
            <a:r>
              <a:rPr kumimoji="0" lang="en-US" sz="3200" i="0" u="none" strike="noStrike" kern="1200" cap="none" spc="0" normalizeH="0" baseline="0" noProof="0" dirty="0">
                <a:ln>
                  <a:noFill/>
                </a:ln>
                <a:solidFill>
                  <a:srgbClr val="0000FF"/>
                </a:solidFill>
                <a:effectLst>
                  <a:outerShdw blurRad="38100" dist="38100" dir="2700000" algn="tl">
                    <a:srgbClr val="000000">
                      <a:alpha val="43137"/>
                    </a:srgbClr>
                  </a:outerShdw>
                </a:effectLst>
                <a:uLnTx/>
                <a:uFillTx/>
                <a:latin typeface="+mj-lt"/>
                <a:ea typeface="+mn-ea"/>
                <a:cs typeface="Times New Roman" pitchFamily="18" charset="0"/>
              </a:rPr>
              <a:t> </a:t>
            </a:r>
            <a:r>
              <a:rPr kumimoji="0" lang="en-US" sz="3200" i="0" u="none" strike="noStrike" kern="1200" cap="none" spc="0" normalizeH="0" baseline="0" noProof="0" dirty="0" err="1">
                <a:ln>
                  <a:noFill/>
                </a:ln>
                <a:solidFill>
                  <a:srgbClr val="0000FF"/>
                </a:solidFill>
                <a:effectLst>
                  <a:outerShdw blurRad="38100" dist="38100" dir="2700000" algn="tl">
                    <a:srgbClr val="000000">
                      <a:alpha val="43137"/>
                    </a:srgbClr>
                  </a:outerShdw>
                </a:effectLst>
                <a:uLnTx/>
                <a:uFillTx/>
                <a:latin typeface="+mj-lt"/>
                <a:ea typeface="+mn-ea"/>
                <a:cs typeface="Times New Roman" pitchFamily="18" charset="0"/>
              </a:rPr>
              <a:t>nào</a:t>
            </a:r>
            <a:r>
              <a:rPr kumimoji="0" lang="vi-VN" sz="3200" i="0" u="none" strike="noStrike" kern="1200" cap="none" spc="0" normalizeH="0" baseline="0" noProof="0" dirty="0">
                <a:ln>
                  <a:noFill/>
                </a:ln>
                <a:solidFill>
                  <a:srgbClr val="0000FF"/>
                </a:solidFill>
                <a:effectLst>
                  <a:outerShdw blurRad="38100" dist="38100" dir="2700000" algn="tl">
                    <a:srgbClr val="000000">
                      <a:alpha val="43137"/>
                    </a:srgbClr>
                  </a:outerShdw>
                </a:effectLst>
                <a:uLnTx/>
                <a:uFillTx/>
                <a:latin typeface="+mj-lt"/>
                <a:ea typeface="+mn-ea"/>
                <a:cs typeface="Times New Roman" pitchFamily="18" charset="0"/>
              </a:rPr>
              <a:t>?</a:t>
            </a:r>
          </a:p>
        </p:txBody>
      </p:sp>
      <p:sp>
        <p:nvSpPr>
          <p:cNvPr id="3" name="Rectangle 2"/>
          <p:cNvSpPr/>
          <p:nvPr/>
        </p:nvSpPr>
        <p:spPr>
          <a:xfrm>
            <a:off x="480730" y="1562958"/>
            <a:ext cx="11286973" cy="584775"/>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a:ln>
                  <a:noFill/>
                </a:ln>
                <a:solidFill>
                  <a:prstClr val="black"/>
                </a:solidFill>
                <a:effectLst/>
                <a:uLnTx/>
                <a:uFillTx/>
                <a:latin typeface="+mj-lt"/>
                <a:ea typeface="+mn-ea"/>
              </a:rPr>
              <a:t>- </a:t>
            </a:r>
            <a:r>
              <a:rPr kumimoji="0" lang="vi-VN" sz="3200" b="0" i="0" u="none" strike="noStrike" kern="1200" cap="none" spc="0" normalizeH="0" baseline="0" noProof="0">
                <a:ln>
                  <a:noFill/>
                </a:ln>
                <a:solidFill>
                  <a:prstClr val="black"/>
                </a:solidFill>
                <a:effectLst/>
                <a:uLnTx/>
                <a:uFillTx/>
                <a:latin typeface="+mj-lt"/>
                <a:ea typeface="+mn-ea"/>
              </a:rPr>
              <a:t>Bài </a:t>
            </a:r>
            <a:r>
              <a:rPr kumimoji="0" lang="vi-VN" sz="3200" b="0" i="0" u="none" strike="noStrike" kern="1200" cap="none" spc="0" normalizeH="0" baseline="0" noProof="0" dirty="0">
                <a:ln>
                  <a:noFill/>
                </a:ln>
                <a:solidFill>
                  <a:prstClr val="black"/>
                </a:solidFill>
                <a:effectLst/>
                <a:uLnTx/>
                <a:uFillTx/>
                <a:latin typeface="+mj-lt"/>
                <a:ea typeface="+mn-ea"/>
              </a:rPr>
              <a:t>văn tả mùa nước nổi ở đồng bằng sông Cửu Long.</a:t>
            </a:r>
            <a:endParaRPr kumimoji="0" lang="vi-VN" sz="3200" b="0" i="0" u="none" strike="noStrike" kern="1200" cap="none" spc="0" normalizeH="0" baseline="0" noProof="0" dirty="0">
              <a:ln>
                <a:noFill/>
              </a:ln>
              <a:solidFill>
                <a:prstClr val="black"/>
              </a:solidFill>
              <a:effectLst/>
              <a:uLnTx/>
              <a:uFillTx/>
              <a:latin typeface="+mj-lt"/>
              <a:ea typeface="+mn-ea"/>
              <a:cs typeface="Times New Roman" pitchFamily="18"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6507" y="422838"/>
            <a:ext cx="1492009" cy="1168844"/>
          </a:xfrm>
          <a:prstGeom prst="rect">
            <a:avLst/>
          </a:prstGeom>
        </p:spPr>
      </p:pic>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0524" y="2703786"/>
            <a:ext cx="9427779" cy="39019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333298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31" presetClass="entr" presetSubtype="0" fill="hold" nodeType="with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p:cTn id="12" dur="1000" fill="hold"/>
                                        <p:tgtEl>
                                          <p:spTgt spid="4"/>
                                        </p:tgtEl>
                                        <p:attrNameLst>
                                          <p:attrName>ppt_w</p:attrName>
                                        </p:attrNameLst>
                                      </p:cBhvr>
                                      <p:tavLst>
                                        <p:tav tm="0">
                                          <p:val>
                                            <p:fltVal val="0"/>
                                          </p:val>
                                        </p:tav>
                                        <p:tav tm="100000">
                                          <p:val>
                                            <p:strVal val="#ppt_w"/>
                                          </p:val>
                                        </p:tav>
                                      </p:tavLst>
                                    </p:anim>
                                    <p:anim calcmode="lin" valueType="num">
                                      <p:cBhvr>
                                        <p:cTn id="13" dur="1000" fill="hold"/>
                                        <p:tgtEl>
                                          <p:spTgt spid="4"/>
                                        </p:tgtEl>
                                        <p:attrNameLst>
                                          <p:attrName>ppt_h</p:attrName>
                                        </p:attrNameLst>
                                      </p:cBhvr>
                                      <p:tavLst>
                                        <p:tav tm="0">
                                          <p:val>
                                            <p:fltVal val="0"/>
                                          </p:val>
                                        </p:tav>
                                        <p:tav tm="100000">
                                          <p:val>
                                            <p:strVal val="#ppt_h"/>
                                          </p:val>
                                        </p:tav>
                                      </p:tavLst>
                                    </p:anim>
                                    <p:anim calcmode="lin" valueType="num">
                                      <p:cBhvr>
                                        <p:cTn id="14" dur="1000" fill="hold"/>
                                        <p:tgtEl>
                                          <p:spTgt spid="4"/>
                                        </p:tgtEl>
                                        <p:attrNameLst>
                                          <p:attrName>style.rotation</p:attrName>
                                        </p:attrNameLst>
                                      </p:cBhvr>
                                      <p:tavLst>
                                        <p:tav tm="0">
                                          <p:val>
                                            <p:fltVal val="90"/>
                                          </p:val>
                                        </p:tav>
                                        <p:tav tm="100000">
                                          <p:val>
                                            <p:fltVal val="0"/>
                                          </p:val>
                                        </p:tav>
                                      </p:tavLst>
                                    </p:anim>
                                    <p:animEffect transition="in" filter="fade">
                                      <p:cBhvr>
                                        <p:cTn id="15" dur="1000"/>
                                        <p:tgtEl>
                                          <p:spTgt spid="4"/>
                                        </p:tgtEl>
                                      </p:cBhvr>
                                    </p:animEffect>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3"/>
                                        </p:tgtEl>
                                        <p:attrNameLst>
                                          <p:attrName>style.visibility</p:attrName>
                                        </p:attrNameLst>
                                      </p:cBhvr>
                                      <p:to>
                                        <p:strVal val="visible"/>
                                      </p:to>
                                    </p:set>
                                    <p:anim calcmode="lin" valueType="num">
                                      <p:cBhvr additive="base">
                                        <p:cTn id="20" dur="500" fill="hold"/>
                                        <p:tgtEl>
                                          <p:spTgt spid="3"/>
                                        </p:tgtEl>
                                        <p:attrNameLst>
                                          <p:attrName>ppt_x</p:attrName>
                                        </p:attrNameLst>
                                      </p:cBhvr>
                                      <p:tavLst>
                                        <p:tav tm="0">
                                          <p:val>
                                            <p:strVal val="#ppt_x"/>
                                          </p:val>
                                        </p:tav>
                                        <p:tav tm="100000">
                                          <p:val>
                                            <p:strVal val="#ppt_x"/>
                                          </p:val>
                                        </p:tav>
                                      </p:tavLst>
                                    </p:anim>
                                    <p:anim calcmode="lin" valueType="num">
                                      <p:cBhvr additive="base">
                                        <p:cTn id="21" dur="500" fill="hold"/>
                                        <p:tgtEl>
                                          <p:spTgt spid="3"/>
                                        </p:tgtEl>
                                        <p:attrNameLst>
                                          <p:attrName>ppt_y</p:attrName>
                                        </p:attrNameLst>
                                      </p:cBhvr>
                                      <p:tavLst>
                                        <p:tav tm="0">
                                          <p:val>
                                            <p:strVal val="1+#ppt_h/2"/>
                                          </p:val>
                                        </p:tav>
                                        <p:tav tm="100000">
                                          <p:val>
                                            <p:strVal val="#ppt_y"/>
                                          </p:val>
                                        </p:tav>
                                      </p:tavLst>
                                    </p:anim>
                                  </p:childTnLst>
                                </p:cTn>
                              </p:par>
                              <p:par>
                                <p:cTn id="22" presetID="2" presetClass="entr" presetSubtype="4" fill="hold" nodeType="withEffect">
                                  <p:stCondLst>
                                    <p:cond delay="0"/>
                                  </p:stCondLst>
                                  <p:childTnLst>
                                    <p:set>
                                      <p:cBhvr>
                                        <p:cTn id="23" dur="1" fill="hold">
                                          <p:stCondLst>
                                            <p:cond delay="0"/>
                                          </p:stCondLst>
                                        </p:cTn>
                                        <p:tgtEl>
                                          <p:spTgt spid="3074"/>
                                        </p:tgtEl>
                                        <p:attrNameLst>
                                          <p:attrName>style.visibility</p:attrName>
                                        </p:attrNameLst>
                                      </p:cBhvr>
                                      <p:to>
                                        <p:strVal val="visible"/>
                                      </p:to>
                                    </p:set>
                                    <p:anim calcmode="lin" valueType="num">
                                      <p:cBhvr additive="base">
                                        <p:cTn id="24" dur="500" fill="hold"/>
                                        <p:tgtEl>
                                          <p:spTgt spid="3074"/>
                                        </p:tgtEl>
                                        <p:attrNameLst>
                                          <p:attrName>ppt_x</p:attrName>
                                        </p:attrNameLst>
                                      </p:cBhvr>
                                      <p:tavLst>
                                        <p:tav tm="0">
                                          <p:val>
                                            <p:strVal val="#ppt_x"/>
                                          </p:val>
                                        </p:tav>
                                        <p:tav tm="100000">
                                          <p:val>
                                            <p:strVal val="#ppt_x"/>
                                          </p:val>
                                        </p:tav>
                                      </p:tavLst>
                                    </p:anim>
                                    <p:anim calcmode="lin" valueType="num">
                                      <p:cBhvr additive="base">
                                        <p:cTn id="25" dur="500" fill="hold"/>
                                        <p:tgtEl>
                                          <p:spTgt spid="307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6347784-BA0B-4933-8B19-2CD88FA0C2B6}"/>
              </a:ext>
            </a:extLst>
          </p:cNvPr>
          <p:cNvPicPr>
            <a:picLocks noChangeAspect="1"/>
          </p:cNvPicPr>
          <p:nvPr/>
        </p:nvPicPr>
        <p:blipFill rotWithShape="1">
          <a:blip r:embed="rId4">
            <a:extLst>
              <a:ext uri="{28A0092B-C50C-407E-A947-70E740481C1C}">
                <a14:useLocalDpi xmlns:a14="http://schemas.microsoft.com/office/drawing/2010/main" val="0"/>
              </a:ext>
            </a:extLst>
          </a:blip>
          <a:srcRect b="6360"/>
          <a:stretch/>
        </p:blipFill>
        <p:spPr>
          <a:xfrm>
            <a:off x="-58705" y="472966"/>
            <a:ext cx="12249118" cy="6385033"/>
          </a:xfrm>
          <a:prstGeom prst="rect">
            <a:avLst/>
          </a:prstGeom>
        </p:spPr>
      </p:pic>
      <p:sp>
        <p:nvSpPr>
          <p:cNvPr id="3" name="Google Shape;1882;p22"/>
          <p:cNvSpPr/>
          <p:nvPr/>
        </p:nvSpPr>
        <p:spPr>
          <a:xfrm>
            <a:off x="9369551" y="2196738"/>
            <a:ext cx="516419" cy="482555"/>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r>
              <a:rPr lang="en-US" sz="2400" b="1">
                <a:solidFill>
                  <a:schemeClr val="dk1"/>
                </a:solidFill>
                <a:latin typeface="UTM Avo" panose="02040603050506020204" pitchFamily="18" charset="0"/>
                <a:ea typeface="Times New Roman"/>
                <a:cs typeface="Times New Roman"/>
                <a:sym typeface="Times New Roman"/>
              </a:rPr>
              <a:t>–</a:t>
            </a:r>
            <a:endParaRPr>
              <a:latin typeface="UTM Avo" panose="02040603050506020204" pitchFamily="18" charset="0"/>
            </a:endParaRPr>
          </a:p>
        </p:txBody>
      </p:sp>
      <p:pic>
        <p:nvPicPr>
          <p:cNvPr id="5" name="Google Shape;1884;p22"/>
          <p:cNvPicPr preferRelativeResize="0"/>
          <p:nvPr/>
        </p:nvPicPr>
        <p:blipFill rotWithShape="1">
          <a:blip r:embed="rId5">
            <a:alphaModFix/>
          </a:blip>
          <a:srcRect/>
          <a:stretch/>
        </p:blipFill>
        <p:spPr>
          <a:xfrm>
            <a:off x="762160" y="765407"/>
            <a:ext cx="10187789" cy="1960529"/>
          </a:xfrm>
          <a:prstGeom prst="rect">
            <a:avLst/>
          </a:prstGeom>
          <a:noFill/>
          <a:ln>
            <a:noFill/>
          </a:ln>
        </p:spPr>
      </p:pic>
      <p:sp>
        <p:nvSpPr>
          <p:cNvPr id="7" name="Google Shape;1887;p22"/>
          <p:cNvSpPr/>
          <p:nvPr/>
        </p:nvSpPr>
        <p:spPr>
          <a:xfrm>
            <a:off x="2049518" y="1145527"/>
            <a:ext cx="8150772" cy="1200288"/>
          </a:xfrm>
          <a:prstGeom prst="rect">
            <a:avLst/>
          </a:prstGeom>
          <a:noFill/>
          <a:ln>
            <a:noFill/>
          </a:ln>
        </p:spPr>
        <p:txBody>
          <a:bodyPr spcFirstLastPara="1" wrap="square" lIns="91425" tIns="45700" rIns="91425" bIns="45700" anchor="t" anchorCtr="0">
            <a:spAutoFit/>
          </a:bodyPr>
          <a:lstStyle/>
          <a:p>
            <a:r>
              <a:rPr lang="en-US" sz="3600">
                <a:solidFill>
                  <a:srgbClr val="0000FF"/>
                </a:solidFill>
                <a:effectLst>
                  <a:outerShdw blurRad="38100" dist="38100" dir="2700000" algn="tl">
                    <a:srgbClr val="000000">
                      <a:alpha val="43137"/>
                    </a:srgbClr>
                  </a:outerShdw>
                </a:effectLst>
                <a:cs typeface="Times New Roman" pitchFamily="18" charset="0"/>
              </a:rPr>
              <a:t>2. Vì sao người ta gọi đó là mùa nước nổi</a:t>
            </a:r>
            <a:r>
              <a:rPr lang="vi-VN" sz="3600">
                <a:solidFill>
                  <a:srgbClr val="0000FF"/>
                </a:solidFill>
                <a:effectLst>
                  <a:outerShdw blurRad="38100" dist="38100" dir="2700000" algn="tl">
                    <a:srgbClr val="000000">
                      <a:alpha val="43137"/>
                    </a:srgbClr>
                  </a:outerShdw>
                </a:effectLst>
                <a:cs typeface="Times New Roman" pitchFamily="18" charset="0"/>
              </a:rPr>
              <a:t>? Chọn ý đúng:</a:t>
            </a:r>
            <a:endParaRPr lang="vi-VN" sz="3600" dirty="0">
              <a:solidFill>
                <a:srgbClr val="0000FF"/>
              </a:solidFill>
              <a:effectLst>
                <a:outerShdw blurRad="38100" dist="38100" dir="2700000" algn="tl">
                  <a:srgbClr val="000000">
                    <a:alpha val="43137"/>
                  </a:srgbClr>
                </a:outerShdw>
              </a:effectLst>
              <a:cs typeface="Times New Roman" pitchFamily="18" charset="0"/>
            </a:endParaRPr>
          </a:p>
        </p:txBody>
      </p:sp>
      <p:sp>
        <p:nvSpPr>
          <p:cNvPr id="8" name="Rectangle: Rounded Corners 1">
            <a:extLst>
              <a:ext uri="{FF2B5EF4-FFF2-40B4-BE49-F238E27FC236}">
                <a16:creationId xmlns:a16="http://schemas.microsoft.com/office/drawing/2014/main" id="{929ECC44-2B06-43EC-8502-A7A57E3B405A}"/>
              </a:ext>
            </a:extLst>
          </p:cNvPr>
          <p:cNvSpPr/>
          <p:nvPr/>
        </p:nvSpPr>
        <p:spPr>
          <a:xfrm>
            <a:off x="1529028" y="3013350"/>
            <a:ext cx="7429441" cy="914400"/>
          </a:xfrm>
          <a:prstGeom prst="roundRect">
            <a:avLst>
              <a:gd name="adj" fmla="val 37944"/>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3600" dirty="0">
                <a:solidFill>
                  <a:srgbClr val="002060"/>
                </a:solidFill>
                <a:latin typeface="UTM Avo" panose="02040603050506020204" pitchFamily="18" charset="0"/>
              </a:rPr>
              <a:t>A</a:t>
            </a:r>
            <a:r>
              <a:rPr lang="en-US" sz="3600">
                <a:solidFill>
                  <a:srgbClr val="002060"/>
                </a:solidFill>
                <a:latin typeface="UTM Avo" panose="02040603050506020204" pitchFamily="18" charset="0"/>
              </a:rPr>
              <a:t>. Vì nước dâng lên hiền hòa. </a:t>
            </a:r>
            <a:endParaRPr lang="en-US" sz="3600" dirty="0">
              <a:solidFill>
                <a:srgbClr val="002060"/>
              </a:solidFill>
              <a:latin typeface="UTM Avo" panose="02040603050506020204" pitchFamily="18" charset="0"/>
            </a:endParaRPr>
          </a:p>
        </p:txBody>
      </p:sp>
      <p:sp>
        <p:nvSpPr>
          <p:cNvPr id="9" name="Rectangle: Rounded Corners 10">
            <a:extLst>
              <a:ext uri="{FF2B5EF4-FFF2-40B4-BE49-F238E27FC236}">
                <a16:creationId xmlns:a16="http://schemas.microsoft.com/office/drawing/2014/main" id="{9AAE1CD7-423C-4146-B262-B6D87883235A}"/>
              </a:ext>
            </a:extLst>
          </p:cNvPr>
          <p:cNvSpPr/>
          <p:nvPr/>
        </p:nvSpPr>
        <p:spPr>
          <a:xfrm>
            <a:off x="1575880" y="4171950"/>
            <a:ext cx="7379265" cy="914400"/>
          </a:xfrm>
          <a:prstGeom prst="roundRect">
            <a:avLst>
              <a:gd name="adj" fmla="val 37944"/>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3600" dirty="0">
                <a:solidFill>
                  <a:srgbClr val="002060"/>
                </a:solidFill>
                <a:latin typeface="UTM Avo" panose="02040603050506020204" pitchFamily="18" charset="0"/>
              </a:rPr>
              <a:t>B</a:t>
            </a:r>
            <a:r>
              <a:rPr lang="en-US" sz="3600">
                <a:solidFill>
                  <a:srgbClr val="002060"/>
                </a:solidFill>
                <a:latin typeface="UTM Avo" panose="02040603050506020204" pitchFamily="18" charset="0"/>
              </a:rPr>
              <a:t>. Vì nước lũ đổ về dữ dội.</a:t>
            </a:r>
            <a:endParaRPr lang="en-US" sz="3600" dirty="0">
              <a:solidFill>
                <a:srgbClr val="002060"/>
              </a:solidFill>
              <a:latin typeface="UTM Avo" panose="02040603050506020204" pitchFamily="18" charset="0"/>
            </a:endParaRPr>
          </a:p>
        </p:txBody>
      </p:sp>
      <p:sp>
        <p:nvSpPr>
          <p:cNvPr id="10" name="Rectangle: Rounded Corners 11">
            <a:extLst>
              <a:ext uri="{FF2B5EF4-FFF2-40B4-BE49-F238E27FC236}">
                <a16:creationId xmlns:a16="http://schemas.microsoft.com/office/drawing/2014/main" id="{2ED8B6EF-C659-4E60-A530-9669E26609D8}"/>
              </a:ext>
            </a:extLst>
          </p:cNvPr>
          <p:cNvSpPr/>
          <p:nvPr/>
        </p:nvSpPr>
        <p:spPr>
          <a:xfrm>
            <a:off x="1575880" y="5286374"/>
            <a:ext cx="7379265" cy="914400"/>
          </a:xfrm>
          <a:prstGeom prst="roundRect">
            <a:avLst>
              <a:gd name="adj" fmla="val 37944"/>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3600" dirty="0">
                <a:solidFill>
                  <a:srgbClr val="002060"/>
                </a:solidFill>
                <a:latin typeface="UTM Avo" panose="02040603050506020204" pitchFamily="18" charset="0"/>
              </a:rPr>
              <a:t>C</a:t>
            </a:r>
            <a:r>
              <a:rPr lang="en-US" sz="3600">
                <a:solidFill>
                  <a:srgbClr val="002060"/>
                </a:solidFill>
                <a:latin typeface="UTM Avo" panose="02040603050506020204" pitchFamily="18" charset="0"/>
              </a:rPr>
              <a:t>. Vì mưa dầm dề.</a:t>
            </a:r>
            <a:endParaRPr lang="en-US" sz="3600" dirty="0">
              <a:solidFill>
                <a:srgbClr val="002060"/>
              </a:solidFill>
              <a:latin typeface="UTM Avo" panose="02040603050506020204" pitchFamily="18" charset="0"/>
            </a:endParaRPr>
          </a:p>
        </p:txBody>
      </p:sp>
      <p:pic>
        <p:nvPicPr>
          <p:cNvPr id="4098" name="Picture 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600228" y="4629150"/>
            <a:ext cx="2547938" cy="22288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201813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0" presetClass="entr" presetSubtype="0" decel="100000"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1000" fill="hold"/>
                                        <p:tgtEl>
                                          <p:spTgt spid="7"/>
                                        </p:tgtEl>
                                        <p:attrNameLst>
                                          <p:attrName>ppt_w</p:attrName>
                                        </p:attrNameLst>
                                      </p:cBhvr>
                                      <p:tavLst>
                                        <p:tav tm="0">
                                          <p:val>
                                            <p:strVal val="#ppt_w+.3"/>
                                          </p:val>
                                        </p:tav>
                                        <p:tav tm="100000">
                                          <p:val>
                                            <p:strVal val="#ppt_w"/>
                                          </p:val>
                                        </p:tav>
                                      </p:tavLst>
                                    </p:anim>
                                    <p:anim calcmode="lin" valueType="num">
                                      <p:cBhvr>
                                        <p:cTn id="8" dur="1000" fill="hold"/>
                                        <p:tgtEl>
                                          <p:spTgt spid="7"/>
                                        </p:tgtEl>
                                        <p:attrNameLst>
                                          <p:attrName>ppt_h</p:attrName>
                                        </p:attrNameLst>
                                      </p:cBhvr>
                                      <p:tavLst>
                                        <p:tav tm="0">
                                          <p:val>
                                            <p:strVal val="#ppt_h"/>
                                          </p:val>
                                        </p:tav>
                                        <p:tav tm="100000">
                                          <p:val>
                                            <p:strVal val="#ppt_h"/>
                                          </p:val>
                                        </p:tav>
                                      </p:tavLst>
                                    </p:anim>
                                    <p:animEffect transition="in" filter="fade">
                                      <p:cBhvr>
                                        <p:cTn id="9" dur="1000"/>
                                        <p:tgtEl>
                                          <p:spTgt spid="7"/>
                                        </p:tgtEl>
                                      </p:cBhvr>
                                    </p:animEffect>
                                  </p:childTnLst>
                                </p:cTn>
                              </p:par>
                            </p:childTnLst>
                          </p:cTn>
                        </p:par>
                        <p:par>
                          <p:cTn id="10" fill="hold">
                            <p:stCondLst>
                              <p:cond delay="1000"/>
                            </p:stCondLst>
                            <p:childTnLst>
                              <p:par>
                                <p:cTn id="11" presetID="47" presetClass="entr" presetSubtype="0" fill="hold" grpId="0" nodeType="after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fade">
                                      <p:cBhvr>
                                        <p:cTn id="13" dur="1000"/>
                                        <p:tgtEl>
                                          <p:spTgt spid="8"/>
                                        </p:tgtEl>
                                      </p:cBhvr>
                                    </p:animEffect>
                                    <p:anim calcmode="lin" valueType="num">
                                      <p:cBhvr>
                                        <p:cTn id="14" dur="1000" fill="hold"/>
                                        <p:tgtEl>
                                          <p:spTgt spid="8"/>
                                        </p:tgtEl>
                                        <p:attrNameLst>
                                          <p:attrName>ppt_x</p:attrName>
                                        </p:attrNameLst>
                                      </p:cBhvr>
                                      <p:tavLst>
                                        <p:tav tm="0">
                                          <p:val>
                                            <p:strVal val="#ppt_x"/>
                                          </p:val>
                                        </p:tav>
                                        <p:tav tm="100000">
                                          <p:val>
                                            <p:strVal val="#ppt_x"/>
                                          </p:val>
                                        </p:tav>
                                      </p:tavLst>
                                    </p:anim>
                                    <p:anim calcmode="lin" valueType="num">
                                      <p:cBhvr>
                                        <p:cTn id="15" dur="1000" fill="hold"/>
                                        <p:tgtEl>
                                          <p:spTgt spid="8"/>
                                        </p:tgtEl>
                                        <p:attrNameLst>
                                          <p:attrName>ppt_y</p:attrName>
                                        </p:attrNameLst>
                                      </p:cBhvr>
                                      <p:tavLst>
                                        <p:tav tm="0">
                                          <p:val>
                                            <p:strVal val="#ppt_y-.1"/>
                                          </p:val>
                                        </p:tav>
                                        <p:tav tm="100000">
                                          <p:val>
                                            <p:strVal val="#ppt_y"/>
                                          </p:val>
                                        </p:tav>
                                      </p:tavLst>
                                    </p:anim>
                                  </p:childTnLst>
                                </p:cTn>
                              </p:par>
                              <p:par>
                                <p:cTn id="16" presetID="47" presetClass="entr" presetSubtype="0" fill="hold" grpId="0" nodeType="withEffect">
                                  <p:stCondLst>
                                    <p:cond delay="0"/>
                                  </p:stCondLst>
                                  <p:childTnLst>
                                    <p:set>
                                      <p:cBhvr>
                                        <p:cTn id="17" dur="1" fill="hold">
                                          <p:stCondLst>
                                            <p:cond delay="0"/>
                                          </p:stCondLst>
                                        </p:cTn>
                                        <p:tgtEl>
                                          <p:spTgt spid="9"/>
                                        </p:tgtEl>
                                        <p:attrNameLst>
                                          <p:attrName>style.visibility</p:attrName>
                                        </p:attrNameLst>
                                      </p:cBhvr>
                                      <p:to>
                                        <p:strVal val="visible"/>
                                      </p:to>
                                    </p:set>
                                    <p:animEffect transition="in" filter="fade">
                                      <p:cBhvr>
                                        <p:cTn id="18" dur="1000"/>
                                        <p:tgtEl>
                                          <p:spTgt spid="9"/>
                                        </p:tgtEl>
                                      </p:cBhvr>
                                    </p:animEffect>
                                    <p:anim calcmode="lin" valueType="num">
                                      <p:cBhvr>
                                        <p:cTn id="19" dur="1000" fill="hold"/>
                                        <p:tgtEl>
                                          <p:spTgt spid="9"/>
                                        </p:tgtEl>
                                        <p:attrNameLst>
                                          <p:attrName>ppt_x</p:attrName>
                                        </p:attrNameLst>
                                      </p:cBhvr>
                                      <p:tavLst>
                                        <p:tav tm="0">
                                          <p:val>
                                            <p:strVal val="#ppt_x"/>
                                          </p:val>
                                        </p:tav>
                                        <p:tav tm="100000">
                                          <p:val>
                                            <p:strVal val="#ppt_x"/>
                                          </p:val>
                                        </p:tav>
                                      </p:tavLst>
                                    </p:anim>
                                    <p:anim calcmode="lin" valueType="num">
                                      <p:cBhvr>
                                        <p:cTn id="20" dur="1000" fill="hold"/>
                                        <p:tgtEl>
                                          <p:spTgt spid="9"/>
                                        </p:tgtEl>
                                        <p:attrNameLst>
                                          <p:attrName>ppt_y</p:attrName>
                                        </p:attrNameLst>
                                      </p:cBhvr>
                                      <p:tavLst>
                                        <p:tav tm="0">
                                          <p:val>
                                            <p:strVal val="#ppt_y-.1"/>
                                          </p:val>
                                        </p:tav>
                                        <p:tav tm="100000">
                                          <p:val>
                                            <p:strVal val="#ppt_y"/>
                                          </p:val>
                                        </p:tav>
                                      </p:tavLst>
                                    </p:anim>
                                  </p:childTnLst>
                                </p:cTn>
                              </p:par>
                              <p:par>
                                <p:cTn id="21" presetID="47" presetClass="entr" presetSubtype="0" fill="hold" grpId="0" nodeType="withEffect">
                                  <p:stCondLst>
                                    <p:cond delay="0"/>
                                  </p:stCondLst>
                                  <p:childTnLst>
                                    <p:set>
                                      <p:cBhvr>
                                        <p:cTn id="22" dur="1" fill="hold">
                                          <p:stCondLst>
                                            <p:cond delay="0"/>
                                          </p:stCondLst>
                                        </p:cTn>
                                        <p:tgtEl>
                                          <p:spTgt spid="10"/>
                                        </p:tgtEl>
                                        <p:attrNameLst>
                                          <p:attrName>style.visibility</p:attrName>
                                        </p:attrNameLst>
                                      </p:cBhvr>
                                      <p:to>
                                        <p:strVal val="visible"/>
                                      </p:to>
                                    </p:set>
                                    <p:animEffect transition="in" filter="fade">
                                      <p:cBhvr>
                                        <p:cTn id="23" dur="1000"/>
                                        <p:tgtEl>
                                          <p:spTgt spid="10"/>
                                        </p:tgtEl>
                                      </p:cBhvr>
                                    </p:animEffect>
                                    <p:anim calcmode="lin" valueType="num">
                                      <p:cBhvr>
                                        <p:cTn id="24" dur="1000" fill="hold"/>
                                        <p:tgtEl>
                                          <p:spTgt spid="10"/>
                                        </p:tgtEl>
                                        <p:attrNameLst>
                                          <p:attrName>ppt_x</p:attrName>
                                        </p:attrNameLst>
                                      </p:cBhvr>
                                      <p:tavLst>
                                        <p:tav tm="0">
                                          <p:val>
                                            <p:strVal val="#ppt_x"/>
                                          </p:val>
                                        </p:tav>
                                        <p:tav tm="100000">
                                          <p:val>
                                            <p:strVal val="#ppt_x"/>
                                          </p:val>
                                        </p:tav>
                                      </p:tavLst>
                                    </p:anim>
                                    <p:anim calcmode="lin" valueType="num">
                                      <p:cBhvr>
                                        <p:cTn id="25"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seq concurrent="1" nextAc="seek">
              <p:cTn id="26" restart="whenNotActive" fill="hold" evtFilter="cancelBubble" nodeType="interactiveSeq">
                <p:stCondLst>
                  <p:cond evt="onClick" delay="0">
                    <p:tgtEl>
                      <p:spTgt spid="8"/>
                    </p:tgtEl>
                  </p:cond>
                </p:stCondLst>
                <p:endSync evt="end" delay="0">
                  <p:rtn val="all"/>
                </p:endSync>
                <p:childTnLst>
                  <p:par>
                    <p:cTn id="27" fill="hold">
                      <p:stCondLst>
                        <p:cond delay="0"/>
                      </p:stCondLst>
                      <p:childTnLst>
                        <p:par>
                          <p:cTn id="28" fill="hold">
                            <p:stCondLst>
                              <p:cond delay="0"/>
                            </p:stCondLst>
                            <p:childTnLst>
                              <p:par>
                                <p:cTn id="29" presetID="1" presetClass="emph" presetSubtype="2" fill="hold" grpId="1" nodeType="clickEffect">
                                  <p:stCondLst>
                                    <p:cond delay="0"/>
                                  </p:stCondLst>
                                  <p:childTnLst>
                                    <p:animClr clrSpc="rgb" dir="cw">
                                      <p:cBhvr>
                                        <p:cTn id="30" dur="2000" fill="hold"/>
                                        <p:tgtEl>
                                          <p:spTgt spid="8"/>
                                        </p:tgtEl>
                                        <p:attrNameLst>
                                          <p:attrName>fillcolor</p:attrName>
                                        </p:attrNameLst>
                                      </p:cBhvr>
                                      <p:to>
                                        <a:srgbClr val="92D050"/>
                                      </p:to>
                                    </p:animClr>
                                    <p:set>
                                      <p:cBhvr>
                                        <p:cTn id="31" dur="2000" fill="hold"/>
                                        <p:tgtEl>
                                          <p:spTgt spid="8"/>
                                        </p:tgtEl>
                                        <p:attrNameLst>
                                          <p:attrName>fill.type</p:attrName>
                                        </p:attrNameLst>
                                      </p:cBhvr>
                                      <p:to>
                                        <p:strVal val="solid"/>
                                      </p:to>
                                    </p:set>
                                    <p:set>
                                      <p:cBhvr>
                                        <p:cTn id="32" dur="2000" fill="hold"/>
                                        <p:tgtEl>
                                          <p:spTgt spid="8"/>
                                        </p:tgtEl>
                                        <p:attrNameLst>
                                          <p:attrName>fill.on</p:attrName>
                                        </p:attrNameLst>
                                      </p:cBhvr>
                                      <p:to>
                                        <p:strVal val="true"/>
                                      </p:to>
                                    </p:set>
                                  </p:childTnLst>
                                  <p:subTnLst>
                                    <p:audio>
                                      <p:cMediaNode>
                                        <p:cTn display="0" masterRel="sameClick">
                                          <p:stCondLst>
                                            <p:cond evt="begin" delay="0">
                                              <p:tn val="29"/>
                                            </p:cond>
                                          </p:stCondLst>
                                          <p:endCondLst>
                                            <p:cond evt="onStopAudio" delay="0">
                                              <p:tgtEl>
                                                <p:sldTgt/>
                                              </p:tgtEl>
                                            </p:cond>
                                          </p:endCondLst>
                                        </p:cTn>
                                        <p:tgtEl>
                                          <p:sndTgt r:embed="rId2" name="chimes.wav"/>
                                        </p:tgtEl>
                                      </p:cMediaNode>
                                    </p:audio>
                                  </p:subTnLst>
                                </p:cTn>
                              </p:par>
                            </p:childTnLst>
                          </p:cTn>
                        </p:par>
                      </p:childTnLst>
                    </p:cTn>
                  </p:par>
                </p:childTnLst>
              </p:cTn>
              <p:nextCondLst>
                <p:cond evt="onClick" delay="0">
                  <p:tgtEl>
                    <p:spTgt spid="8"/>
                  </p:tgtEl>
                </p:cond>
              </p:nextCondLst>
            </p:seq>
            <p:seq concurrent="1" nextAc="seek">
              <p:cTn id="33" restart="whenNotActive" fill="hold" evtFilter="cancelBubble" nodeType="interactiveSeq">
                <p:stCondLst>
                  <p:cond evt="onClick" delay="0">
                    <p:tgtEl>
                      <p:spTgt spid="9"/>
                    </p:tgtEl>
                  </p:cond>
                </p:stCondLst>
                <p:endSync evt="end" delay="0">
                  <p:rtn val="all"/>
                </p:endSync>
                <p:childTnLst>
                  <p:par>
                    <p:cTn id="34" fill="hold">
                      <p:stCondLst>
                        <p:cond delay="0"/>
                      </p:stCondLst>
                      <p:childTnLst>
                        <p:par>
                          <p:cTn id="35" fill="hold">
                            <p:stCondLst>
                              <p:cond delay="0"/>
                            </p:stCondLst>
                            <p:childTnLst>
                              <p:par>
                                <p:cTn id="36" presetID="1" presetClass="emph" presetSubtype="2" fill="hold" grpId="1" nodeType="clickEffect">
                                  <p:stCondLst>
                                    <p:cond delay="0"/>
                                  </p:stCondLst>
                                  <p:childTnLst>
                                    <p:animClr clrSpc="rgb" dir="cw">
                                      <p:cBhvr>
                                        <p:cTn id="37" dur="2000" fill="hold"/>
                                        <p:tgtEl>
                                          <p:spTgt spid="9"/>
                                        </p:tgtEl>
                                        <p:attrNameLst>
                                          <p:attrName>fillcolor</p:attrName>
                                        </p:attrNameLst>
                                      </p:cBhvr>
                                      <p:to>
                                        <a:srgbClr val="FF0000"/>
                                      </p:to>
                                    </p:animClr>
                                    <p:set>
                                      <p:cBhvr>
                                        <p:cTn id="38" dur="2000" fill="hold"/>
                                        <p:tgtEl>
                                          <p:spTgt spid="9"/>
                                        </p:tgtEl>
                                        <p:attrNameLst>
                                          <p:attrName>fill.type</p:attrName>
                                        </p:attrNameLst>
                                      </p:cBhvr>
                                      <p:to>
                                        <p:strVal val="solid"/>
                                      </p:to>
                                    </p:set>
                                    <p:set>
                                      <p:cBhvr>
                                        <p:cTn id="39" dur="2000" fill="hold"/>
                                        <p:tgtEl>
                                          <p:spTgt spid="9"/>
                                        </p:tgtEl>
                                        <p:attrNameLst>
                                          <p:attrName>fill.on</p:attrName>
                                        </p:attrNameLst>
                                      </p:cBhvr>
                                      <p:to>
                                        <p:strVal val="true"/>
                                      </p:to>
                                    </p:set>
                                  </p:childTnLst>
                                  <p:subTnLst>
                                    <p:audio>
                                      <p:cMediaNode>
                                        <p:cTn display="0" masterRel="sameClick">
                                          <p:stCondLst>
                                            <p:cond evt="begin" delay="0">
                                              <p:tn val="36"/>
                                            </p:cond>
                                          </p:stCondLst>
                                          <p:endCondLst>
                                            <p:cond evt="onStopAudio" delay="0">
                                              <p:tgtEl>
                                                <p:sldTgt/>
                                              </p:tgtEl>
                                            </p:cond>
                                          </p:endCondLst>
                                        </p:cTn>
                                        <p:tgtEl>
                                          <p:sndTgt r:embed="rId3" name="Am-thanh-tra-loi-sai-www_nhacchuongvui_com.wav"/>
                                        </p:tgtEl>
                                      </p:cMediaNode>
                                    </p:audio>
                                  </p:subTnLst>
                                </p:cTn>
                              </p:par>
                            </p:childTnLst>
                          </p:cTn>
                        </p:par>
                      </p:childTnLst>
                    </p:cTn>
                  </p:par>
                </p:childTnLst>
              </p:cTn>
              <p:nextCondLst>
                <p:cond evt="onClick" delay="0">
                  <p:tgtEl>
                    <p:spTgt spid="9"/>
                  </p:tgtEl>
                </p:cond>
              </p:nextCondLst>
            </p:seq>
            <p:seq concurrent="1" nextAc="seek">
              <p:cTn id="40" restart="whenNotActive" fill="hold" evtFilter="cancelBubble" nodeType="interactiveSeq">
                <p:stCondLst>
                  <p:cond evt="onClick" delay="0">
                    <p:tgtEl>
                      <p:spTgt spid="10"/>
                    </p:tgtEl>
                  </p:cond>
                </p:stCondLst>
                <p:endSync evt="end" delay="0">
                  <p:rtn val="all"/>
                </p:endSync>
                <p:childTnLst>
                  <p:par>
                    <p:cTn id="41" fill="hold">
                      <p:stCondLst>
                        <p:cond delay="0"/>
                      </p:stCondLst>
                      <p:childTnLst>
                        <p:par>
                          <p:cTn id="42" fill="hold">
                            <p:stCondLst>
                              <p:cond delay="0"/>
                            </p:stCondLst>
                            <p:childTnLst>
                              <p:par>
                                <p:cTn id="43" presetID="1" presetClass="emph" presetSubtype="2" fill="hold" grpId="1" nodeType="clickEffect">
                                  <p:stCondLst>
                                    <p:cond delay="0"/>
                                  </p:stCondLst>
                                  <p:childTnLst>
                                    <p:animClr clrSpc="rgb" dir="cw">
                                      <p:cBhvr>
                                        <p:cTn id="44" dur="2000" fill="hold"/>
                                        <p:tgtEl>
                                          <p:spTgt spid="10"/>
                                        </p:tgtEl>
                                        <p:attrNameLst>
                                          <p:attrName>fillcolor</p:attrName>
                                        </p:attrNameLst>
                                      </p:cBhvr>
                                      <p:to>
                                        <a:srgbClr val="FF0000"/>
                                      </p:to>
                                    </p:animClr>
                                    <p:set>
                                      <p:cBhvr>
                                        <p:cTn id="45" dur="2000" fill="hold"/>
                                        <p:tgtEl>
                                          <p:spTgt spid="10"/>
                                        </p:tgtEl>
                                        <p:attrNameLst>
                                          <p:attrName>fill.type</p:attrName>
                                        </p:attrNameLst>
                                      </p:cBhvr>
                                      <p:to>
                                        <p:strVal val="solid"/>
                                      </p:to>
                                    </p:set>
                                    <p:set>
                                      <p:cBhvr>
                                        <p:cTn id="46" dur="2000" fill="hold"/>
                                        <p:tgtEl>
                                          <p:spTgt spid="10"/>
                                        </p:tgtEl>
                                        <p:attrNameLst>
                                          <p:attrName>fill.on</p:attrName>
                                        </p:attrNameLst>
                                      </p:cBhvr>
                                      <p:to>
                                        <p:strVal val="true"/>
                                      </p:to>
                                    </p:set>
                                  </p:childTnLst>
                                  <p:subTnLst>
                                    <p:audio>
                                      <p:cMediaNode>
                                        <p:cTn display="0" masterRel="sameClick">
                                          <p:stCondLst>
                                            <p:cond evt="begin" delay="0">
                                              <p:tn val="43"/>
                                            </p:cond>
                                          </p:stCondLst>
                                          <p:endCondLst>
                                            <p:cond evt="onStopAudio" delay="0">
                                              <p:tgtEl>
                                                <p:sldTgt/>
                                              </p:tgtEl>
                                            </p:cond>
                                          </p:endCondLst>
                                        </p:cTn>
                                        <p:tgtEl>
                                          <p:sndTgt r:embed="rId3" name="Am-thanh-tra-loi-sai-www_nhacchuongvui_com.wav"/>
                                        </p:tgtEl>
                                      </p:cMediaNode>
                                    </p:audio>
                                  </p:subTnLst>
                                </p:cTn>
                              </p:par>
                            </p:childTnLst>
                          </p:cTn>
                        </p:par>
                      </p:childTnLst>
                    </p:cTn>
                  </p:par>
                </p:childTnLst>
              </p:cTn>
              <p:nextCondLst>
                <p:cond evt="onClick" delay="0">
                  <p:tgtEl>
                    <p:spTgt spid="10"/>
                  </p:tgtEl>
                </p:cond>
              </p:nextCondLst>
            </p:seq>
          </p:childTnLst>
        </p:cTn>
      </p:par>
    </p:tnLst>
    <p:bldLst>
      <p:bldP spid="7" grpId="0"/>
      <p:bldP spid="8" grpId="0" animBg="1"/>
      <p:bldP spid="8" grpId="1" animBg="1"/>
      <p:bldP spid="9" grpId="0" animBg="1"/>
      <p:bldP spid="9" grpId="1" animBg="1"/>
      <p:bldP spid="10" grpId="0" animBg="1"/>
      <p:bldP spid="10" grpId="1"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35719" y="544918"/>
            <a:ext cx="11456263" cy="584775"/>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i="0" u="none" strike="noStrike" kern="1200" cap="none" spc="0" normalizeH="0" baseline="0" noProof="0" dirty="0">
                <a:ln>
                  <a:noFill/>
                </a:ln>
                <a:solidFill>
                  <a:srgbClr val="0000FF"/>
                </a:solidFill>
                <a:effectLst>
                  <a:outerShdw blurRad="38100" dist="38100" dir="2700000" algn="tl">
                    <a:srgbClr val="000000">
                      <a:alpha val="43137"/>
                    </a:srgbClr>
                  </a:outerShdw>
                </a:effectLst>
                <a:uLnTx/>
                <a:uFillTx/>
                <a:ea typeface="+mn-ea"/>
                <a:cs typeface="Times New Roman" pitchFamily="18" charset="0"/>
              </a:rPr>
              <a:t>3. </a:t>
            </a:r>
            <a:r>
              <a:rPr kumimoji="0" lang="en-US" sz="3200" i="0" u="none" strike="noStrike" kern="1200" cap="none" spc="0" normalizeH="0" baseline="0" noProof="0" dirty="0" err="1">
                <a:ln>
                  <a:noFill/>
                </a:ln>
                <a:solidFill>
                  <a:srgbClr val="0000FF"/>
                </a:solidFill>
                <a:effectLst>
                  <a:outerShdw blurRad="38100" dist="38100" dir="2700000" algn="tl">
                    <a:srgbClr val="000000">
                      <a:alpha val="43137"/>
                    </a:srgbClr>
                  </a:outerShdw>
                </a:effectLst>
                <a:uLnTx/>
                <a:uFillTx/>
                <a:ea typeface="+mn-ea"/>
                <a:cs typeface="Times New Roman" pitchFamily="18" charset="0"/>
              </a:rPr>
              <a:t>Tìm</a:t>
            </a:r>
            <a:r>
              <a:rPr kumimoji="0" lang="en-US" sz="3200" i="0" u="none" strike="noStrike" kern="1200" cap="none" spc="0" normalizeH="0" noProof="0" dirty="0">
                <a:ln>
                  <a:noFill/>
                </a:ln>
                <a:solidFill>
                  <a:srgbClr val="0000FF"/>
                </a:solidFill>
                <a:effectLst>
                  <a:outerShdw blurRad="38100" dist="38100" dir="2700000" algn="tl">
                    <a:srgbClr val="000000">
                      <a:alpha val="43137"/>
                    </a:srgbClr>
                  </a:outerShdw>
                </a:effectLst>
                <a:uLnTx/>
                <a:uFillTx/>
                <a:ea typeface="+mn-ea"/>
                <a:cs typeface="Times New Roman" pitchFamily="18" charset="0"/>
              </a:rPr>
              <a:t> </a:t>
            </a:r>
            <a:r>
              <a:rPr kumimoji="0" lang="en-US" sz="3200" i="0" u="none" strike="noStrike" kern="1200" cap="none" spc="0" normalizeH="0" noProof="0" dirty="0" err="1">
                <a:ln>
                  <a:noFill/>
                </a:ln>
                <a:solidFill>
                  <a:srgbClr val="0000FF"/>
                </a:solidFill>
                <a:effectLst>
                  <a:outerShdw blurRad="38100" dist="38100" dir="2700000" algn="tl">
                    <a:srgbClr val="000000">
                      <a:alpha val="43137"/>
                    </a:srgbClr>
                  </a:outerShdw>
                </a:effectLst>
                <a:uLnTx/>
                <a:uFillTx/>
                <a:ea typeface="+mn-ea"/>
                <a:cs typeface="Times New Roman" pitchFamily="18" charset="0"/>
              </a:rPr>
              <a:t>một</a:t>
            </a:r>
            <a:r>
              <a:rPr kumimoji="0" lang="en-US" sz="3200" i="0" u="none" strike="noStrike" kern="1200" cap="none" spc="0" normalizeH="0" noProof="0" dirty="0">
                <a:ln>
                  <a:noFill/>
                </a:ln>
                <a:solidFill>
                  <a:srgbClr val="0000FF"/>
                </a:solidFill>
                <a:effectLst>
                  <a:outerShdw blurRad="38100" dist="38100" dir="2700000" algn="tl">
                    <a:srgbClr val="000000">
                      <a:alpha val="43137"/>
                    </a:srgbClr>
                  </a:outerShdw>
                </a:effectLst>
                <a:uLnTx/>
                <a:uFillTx/>
                <a:ea typeface="+mn-ea"/>
                <a:cs typeface="Times New Roman" pitchFamily="18" charset="0"/>
              </a:rPr>
              <a:t> </a:t>
            </a:r>
            <a:r>
              <a:rPr kumimoji="0" lang="en-US" sz="3200" i="0" u="none" strike="noStrike" kern="1200" cap="none" spc="0" normalizeH="0" noProof="0" dirty="0" err="1">
                <a:ln>
                  <a:noFill/>
                </a:ln>
                <a:solidFill>
                  <a:srgbClr val="0000FF"/>
                </a:solidFill>
                <a:effectLst>
                  <a:outerShdw blurRad="38100" dist="38100" dir="2700000" algn="tl">
                    <a:srgbClr val="000000">
                      <a:alpha val="43137"/>
                    </a:srgbClr>
                  </a:outerShdw>
                </a:effectLst>
                <a:uLnTx/>
                <a:uFillTx/>
                <a:ea typeface="+mn-ea"/>
                <a:cs typeface="Times New Roman" pitchFamily="18" charset="0"/>
              </a:rPr>
              <a:t>vài</a:t>
            </a:r>
            <a:r>
              <a:rPr kumimoji="0" lang="en-US" sz="3200" i="0" u="none" strike="noStrike" kern="1200" cap="none" spc="0" normalizeH="0" noProof="0" dirty="0">
                <a:ln>
                  <a:noFill/>
                </a:ln>
                <a:solidFill>
                  <a:srgbClr val="0000FF"/>
                </a:solidFill>
                <a:effectLst>
                  <a:outerShdw blurRad="38100" dist="38100" dir="2700000" algn="tl">
                    <a:srgbClr val="000000">
                      <a:alpha val="43137"/>
                    </a:srgbClr>
                  </a:outerShdw>
                </a:effectLst>
                <a:uLnTx/>
                <a:uFillTx/>
                <a:ea typeface="+mn-ea"/>
                <a:cs typeface="Times New Roman" pitchFamily="18" charset="0"/>
              </a:rPr>
              <a:t> </a:t>
            </a:r>
            <a:r>
              <a:rPr kumimoji="0" lang="en-US" sz="3200" i="0" u="none" strike="noStrike" kern="1200" cap="none" spc="0" normalizeH="0" noProof="0" dirty="0" err="1">
                <a:ln>
                  <a:noFill/>
                </a:ln>
                <a:solidFill>
                  <a:srgbClr val="0000FF"/>
                </a:solidFill>
                <a:effectLst>
                  <a:outerShdw blurRad="38100" dist="38100" dir="2700000" algn="tl">
                    <a:srgbClr val="000000">
                      <a:alpha val="43137"/>
                    </a:srgbClr>
                  </a:outerShdw>
                </a:effectLst>
                <a:uLnTx/>
                <a:uFillTx/>
                <a:ea typeface="+mn-ea"/>
                <a:cs typeface="Times New Roman" pitchFamily="18" charset="0"/>
              </a:rPr>
              <a:t>hình</a:t>
            </a:r>
            <a:r>
              <a:rPr kumimoji="0" lang="en-US" sz="3200" i="0" u="none" strike="noStrike" kern="1200" cap="none" spc="0" normalizeH="0" noProof="0" dirty="0">
                <a:ln>
                  <a:noFill/>
                </a:ln>
                <a:solidFill>
                  <a:srgbClr val="0000FF"/>
                </a:solidFill>
                <a:effectLst>
                  <a:outerShdw blurRad="38100" dist="38100" dir="2700000" algn="tl">
                    <a:srgbClr val="000000">
                      <a:alpha val="43137"/>
                    </a:srgbClr>
                  </a:outerShdw>
                </a:effectLst>
                <a:uLnTx/>
                <a:uFillTx/>
                <a:ea typeface="+mn-ea"/>
                <a:cs typeface="Times New Roman" pitchFamily="18" charset="0"/>
              </a:rPr>
              <a:t> </a:t>
            </a:r>
            <a:r>
              <a:rPr kumimoji="0" lang="en-US" sz="3200" i="0" u="none" strike="noStrike" kern="1200" cap="none" spc="0" normalizeH="0" noProof="0" dirty="0" err="1">
                <a:ln>
                  <a:noFill/>
                </a:ln>
                <a:solidFill>
                  <a:srgbClr val="0000FF"/>
                </a:solidFill>
                <a:effectLst>
                  <a:outerShdw blurRad="38100" dist="38100" dir="2700000" algn="tl">
                    <a:srgbClr val="000000">
                      <a:alpha val="43137"/>
                    </a:srgbClr>
                  </a:outerShdw>
                </a:effectLst>
                <a:uLnTx/>
                <a:uFillTx/>
                <a:ea typeface="+mn-ea"/>
                <a:cs typeface="Times New Roman" pitchFamily="18" charset="0"/>
              </a:rPr>
              <a:t>ảnh</a:t>
            </a:r>
            <a:r>
              <a:rPr kumimoji="0" lang="en-US" sz="3200" i="0" u="none" strike="noStrike" kern="1200" cap="none" spc="0" normalizeH="0" noProof="0" dirty="0">
                <a:ln>
                  <a:noFill/>
                </a:ln>
                <a:solidFill>
                  <a:srgbClr val="0000FF"/>
                </a:solidFill>
                <a:effectLst>
                  <a:outerShdw blurRad="38100" dist="38100" dir="2700000" algn="tl">
                    <a:srgbClr val="000000">
                      <a:alpha val="43137"/>
                    </a:srgbClr>
                  </a:outerShdw>
                </a:effectLst>
                <a:uLnTx/>
                <a:uFillTx/>
                <a:ea typeface="+mn-ea"/>
                <a:cs typeface="Times New Roman" pitchFamily="18" charset="0"/>
              </a:rPr>
              <a:t> </a:t>
            </a:r>
            <a:r>
              <a:rPr kumimoji="0" lang="en-US" sz="3200" i="0" u="none" strike="noStrike" kern="1200" cap="none" spc="0" normalizeH="0" noProof="0" dirty="0" err="1">
                <a:ln>
                  <a:noFill/>
                </a:ln>
                <a:solidFill>
                  <a:srgbClr val="0000FF"/>
                </a:solidFill>
                <a:effectLst>
                  <a:outerShdw blurRad="38100" dist="38100" dir="2700000" algn="tl">
                    <a:srgbClr val="000000">
                      <a:alpha val="43137"/>
                    </a:srgbClr>
                  </a:outerShdw>
                </a:effectLst>
                <a:uLnTx/>
                <a:uFillTx/>
                <a:ea typeface="+mn-ea"/>
                <a:cs typeface="Times New Roman" pitchFamily="18" charset="0"/>
              </a:rPr>
              <a:t>về</a:t>
            </a:r>
            <a:r>
              <a:rPr kumimoji="0" lang="en-US" sz="3200" i="0" u="none" strike="noStrike" kern="1200" cap="none" spc="0" normalizeH="0" noProof="0" dirty="0">
                <a:ln>
                  <a:noFill/>
                </a:ln>
                <a:solidFill>
                  <a:srgbClr val="0000FF"/>
                </a:solidFill>
                <a:effectLst>
                  <a:outerShdw blurRad="38100" dist="38100" dir="2700000" algn="tl">
                    <a:srgbClr val="000000">
                      <a:alpha val="43137"/>
                    </a:srgbClr>
                  </a:outerShdw>
                </a:effectLst>
                <a:uLnTx/>
                <a:uFillTx/>
                <a:ea typeface="+mn-ea"/>
                <a:cs typeface="Times New Roman" pitchFamily="18" charset="0"/>
              </a:rPr>
              <a:t> </a:t>
            </a:r>
            <a:r>
              <a:rPr kumimoji="0" lang="en-US" sz="3200" i="0" u="none" strike="noStrike" kern="1200" cap="none" spc="0" normalizeH="0" noProof="0" dirty="0" err="1">
                <a:ln>
                  <a:noFill/>
                </a:ln>
                <a:solidFill>
                  <a:srgbClr val="0000FF"/>
                </a:solidFill>
                <a:effectLst>
                  <a:outerShdw blurRad="38100" dist="38100" dir="2700000" algn="tl">
                    <a:srgbClr val="000000">
                      <a:alpha val="43137"/>
                    </a:srgbClr>
                  </a:outerShdw>
                </a:effectLst>
                <a:uLnTx/>
                <a:uFillTx/>
                <a:ea typeface="+mn-ea"/>
                <a:cs typeface="Times New Roman" pitchFamily="18" charset="0"/>
              </a:rPr>
              <a:t>mùa</a:t>
            </a:r>
            <a:r>
              <a:rPr kumimoji="0" lang="en-US" sz="3200" i="0" u="none" strike="noStrike" kern="1200" cap="none" spc="0" normalizeH="0" noProof="0" dirty="0">
                <a:ln>
                  <a:noFill/>
                </a:ln>
                <a:solidFill>
                  <a:srgbClr val="0000FF"/>
                </a:solidFill>
                <a:effectLst>
                  <a:outerShdw blurRad="38100" dist="38100" dir="2700000" algn="tl">
                    <a:srgbClr val="000000">
                      <a:alpha val="43137"/>
                    </a:srgbClr>
                  </a:outerShdw>
                </a:effectLst>
                <a:uLnTx/>
                <a:uFillTx/>
                <a:ea typeface="+mn-ea"/>
                <a:cs typeface="Times New Roman" pitchFamily="18" charset="0"/>
              </a:rPr>
              <a:t> </a:t>
            </a:r>
            <a:r>
              <a:rPr kumimoji="0" lang="en-US" sz="3200" i="0" u="none" strike="noStrike" kern="1200" cap="none" spc="0" normalizeH="0" noProof="0" dirty="0" err="1">
                <a:ln>
                  <a:noFill/>
                </a:ln>
                <a:solidFill>
                  <a:srgbClr val="0000FF"/>
                </a:solidFill>
                <a:effectLst>
                  <a:outerShdw blurRad="38100" dist="38100" dir="2700000" algn="tl">
                    <a:srgbClr val="000000">
                      <a:alpha val="43137"/>
                    </a:srgbClr>
                  </a:outerShdw>
                </a:effectLst>
                <a:uLnTx/>
                <a:uFillTx/>
                <a:ea typeface="+mn-ea"/>
                <a:cs typeface="Times New Roman" pitchFamily="18" charset="0"/>
              </a:rPr>
              <a:t>nước</a:t>
            </a:r>
            <a:r>
              <a:rPr kumimoji="0" lang="en-US" sz="3200" i="0" u="none" strike="noStrike" kern="1200" cap="none" spc="0" normalizeH="0" noProof="0" dirty="0">
                <a:ln>
                  <a:noFill/>
                </a:ln>
                <a:solidFill>
                  <a:srgbClr val="0000FF"/>
                </a:solidFill>
                <a:effectLst>
                  <a:outerShdw blurRad="38100" dist="38100" dir="2700000" algn="tl">
                    <a:srgbClr val="000000">
                      <a:alpha val="43137"/>
                    </a:srgbClr>
                  </a:outerShdw>
                </a:effectLst>
                <a:uLnTx/>
                <a:uFillTx/>
                <a:ea typeface="+mn-ea"/>
                <a:cs typeface="Times New Roman" pitchFamily="18" charset="0"/>
              </a:rPr>
              <a:t> </a:t>
            </a:r>
            <a:r>
              <a:rPr kumimoji="0" lang="en-US" sz="3200" i="0" u="none" strike="noStrike" kern="1200" cap="none" spc="0" normalizeH="0" noProof="0" dirty="0" err="1">
                <a:ln>
                  <a:noFill/>
                </a:ln>
                <a:solidFill>
                  <a:srgbClr val="0000FF"/>
                </a:solidFill>
                <a:effectLst>
                  <a:outerShdw blurRad="38100" dist="38100" dir="2700000" algn="tl">
                    <a:srgbClr val="000000">
                      <a:alpha val="43137"/>
                    </a:srgbClr>
                  </a:outerShdw>
                </a:effectLst>
                <a:uLnTx/>
                <a:uFillTx/>
                <a:ea typeface="+mn-ea"/>
                <a:cs typeface="Times New Roman" pitchFamily="18" charset="0"/>
              </a:rPr>
              <a:t>nổi</a:t>
            </a:r>
            <a:r>
              <a:rPr kumimoji="0" lang="en-US" sz="3200" i="0" u="none" strike="noStrike" kern="1200" cap="none" spc="0" normalizeH="0" noProof="0" dirty="0">
                <a:ln>
                  <a:noFill/>
                </a:ln>
                <a:solidFill>
                  <a:srgbClr val="0000FF"/>
                </a:solidFill>
                <a:effectLst>
                  <a:outerShdw blurRad="38100" dist="38100" dir="2700000" algn="tl">
                    <a:srgbClr val="000000">
                      <a:alpha val="43137"/>
                    </a:srgbClr>
                  </a:outerShdw>
                </a:effectLst>
                <a:uLnTx/>
                <a:uFillTx/>
                <a:ea typeface="+mn-ea"/>
                <a:cs typeface="Times New Roman" pitchFamily="18" charset="0"/>
              </a:rPr>
              <a:t> </a:t>
            </a:r>
            <a:r>
              <a:rPr kumimoji="0" lang="en-US" sz="3200" i="0" u="none" strike="noStrike" kern="1200" cap="none" spc="0" normalizeH="0" noProof="0" dirty="0" err="1">
                <a:ln>
                  <a:noFill/>
                </a:ln>
                <a:solidFill>
                  <a:srgbClr val="0000FF"/>
                </a:solidFill>
                <a:effectLst>
                  <a:outerShdw blurRad="38100" dist="38100" dir="2700000" algn="tl">
                    <a:srgbClr val="000000">
                      <a:alpha val="43137"/>
                    </a:srgbClr>
                  </a:outerShdw>
                </a:effectLst>
                <a:uLnTx/>
                <a:uFillTx/>
                <a:ea typeface="+mn-ea"/>
                <a:cs typeface="Times New Roman" pitchFamily="18" charset="0"/>
              </a:rPr>
              <a:t>trong</a:t>
            </a:r>
            <a:r>
              <a:rPr kumimoji="0" lang="en-US" sz="3200" i="0" u="none" strike="noStrike" kern="1200" cap="none" spc="0" normalizeH="0" noProof="0" dirty="0">
                <a:ln>
                  <a:noFill/>
                </a:ln>
                <a:solidFill>
                  <a:srgbClr val="0000FF"/>
                </a:solidFill>
                <a:effectLst>
                  <a:outerShdw blurRad="38100" dist="38100" dir="2700000" algn="tl">
                    <a:srgbClr val="000000">
                      <a:alpha val="43137"/>
                    </a:srgbClr>
                  </a:outerShdw>
                </a:effectLst>
                <a:uLnTx/>
                <a:uFillTx/>
                <a:ea typeface="+mn-ea"/>
                <a:cs typeface="Times New Roman" pitchFamily="18" charset="0"/>
              </a:rPr>
              <a:t> </a:t>
            </a:r>
            <a:r>
              <a:rPr kumimoji="0" lang="en-US" sz="3200" i="0" u="none" strike="noStrike" kern="1200" cap="none" spc="0" normalizeH="0" noProof="0" dirty="0" err="1">
                <a:ln>
                  <a:noFill/>
                </a:ln>
                <a:solidFill>
                  <a:srgbClr val="0000FF"/>
                </a:solidFill>
                <a:effectLst>
                  <a:outerShdw blurRad="38100" dist="38100" dir="2700000" algn="tl">
                    <a:srgbClr val="000000">
                      <a:alpha val="43137"/>
                    </a:srgbClr>
                  </a:outerShdw>
                </a:effectLst>
                <a:uLnTx/>
                <a:uFillTx/>
                <a:ea typeface="+mn-ea"/>
                <a:cs typeface="Times New Roman" pitchFamily="18" charset="0"/>
              </a:rPr>
              <a:t>bài</a:t>
            </a:r>
            <a:r>
              <a:rPr kumimoji="0" lang="vi-VN" sz="3200" i="0" u="none" strike="noStrike" kern="1200" cap="none" spc="0" normalizeH="0" baseline="0" noProof="0" dirty="0">
                <a:ln>
                  <a:noFill/>
                </a:ln>
                <a:solidFill>
                  <a:srgbClr val="0000FF"/>
                </a:solidFill>
                <a:effectLst>
                  <a:outerShdw blurRad="38100" dist="38100" dir="2700000" algn="tl">
                    <a:srgbClr val="000000">
                      <a:alpha val="43137"/>
                    </a:srgbClr>
                  </a:outerShdw>
                </a:effectLst>
                <a:uLnTx/>
                <a:uFillTx/>
                <a:ea typeface="+mn-ea"/>
                <a:cs typeface="Times New Roman" pitchFamily="18" charset="0"/>
              </a:rPr>
              <a:t>?</a:t>
            </a:r>
          </a:p>
        </p:txBody>
      </p:sp>
      <p:sp>
        <p:nvSpPr>
          <p:cNvPr id="3" name="Rectangle 2"/>
          <p:cNvSpPr/>
          <p:nvPr/>
        </p:nvSpPr>
        <p:spPr>
          <a:xfrm>
            <a:off x="230525" y="2644171"/>
            <a:ext cx="11661457" cy="1815882"/>
          </a:xfrm>
          <a:prstGeom prst="rect">
            <a:avLst/>
          </a:prstGeom>
        </p:spPr>
        <p:txBody>
          <a:bodyPr wrap="square">
            <a:spAutoFit/>
          </a:bodyPr>
          <a:lstStyle/>
          <a:p>
            <a:pPr lvl="0" algn="just"/>
            <a:r>
              <a:rPr lang="vi-VN" sz="2800"/>
              <a:t>- Dòng </a:t>
            </a:r>
            <a:r>
              <a:rPr lang="vi-VN" sz="2800" dirty="0"/>
              <a:t>sông Cửu Long đã no đầy, lại tràn qua bờ, tràn qua cả mặt đường. Đồng ruộng, vườn tược và cây cỏ như biết giữ lại hạt phù sa ở quanh mình, nước lại trong dần. Những đàn cá ròng ròng, từng đàn, từng đàn xuôi theo dòng nước, vào tận đồng sâu.</a:t>
            </a:r>
            <a:endParaRPr kumimoji="0" lang="vi-VN" sz="2800" b="0" i="0" u="none" strike="noStrike" kern="1200" cap="none" spc="0" normalizeH="0" baseline="0" noProof="0" dirty="0">
              <a:ln>
                <a:noFill/>
              </a:ln>
              <a:effectLst/>
              <a:uLnTx/>
              <a:uFillTx/>
              <a:cs typeface="Times New Roman" pitchFamily="18" charset="0"/>
            </a:endParaRPr>
          </a:p>
        </p:txBody>
      </p:sp>
      <p:sp>
        <p:nvSpPr>
          <p:cNvPr id="4" name="Rectangle 3"/>
          <p:cNvSpPr/>
          <p:nvPr/>
        </p:nvSpPr>
        <p:spPr>
          <a:xfrm>
            <a:off x="315757" y="1443841"/>
            <a:ext cx="11274411" cy="954107"/>
          </a:xfrm>
          <a:prstGeom prst="rect">
            <a:avLst/>
          </a:prstGeom>
        </p:spPr>
        <p:txBody>
          <a:bodyPr wrap="square">
            <a:spAutoFit/>
          </a:bodyPr>
          <a:lstStyle/>
          <a:p>
            <a:pPr algn="just"/>
            <a:r>
              <a:rPr lang="vi-VN" sz="2800">
                <a:solidFill>
                  <a:srgbClr val="000000"/>
                </a:solidFill>
              </a:rPr>
              <a:t>-  Nước mỗi ngày một </a:t>
            </a:r>
            <a:r>
              <a:rPr lang="en-US" sz="2800">
                <a:solidFill>
                  <a:srgbClr val="000000"/>
                </a:solidFill>
              </a:rPr>
              <a:t>d</a:t>
            </a:r>
            <a:r>
              <a:rPr lang="vi-VN" sz="2800">
                <a:solidFill>
                  <a:srgbClr val="000000"/>
                </a:solidFill>
              </a:rPr>
              <a:t>âng lên</a:t>
            </a:r>
            <a:r>
              <a:rPr lang="en-US" sz="2800">
                <a:solidFill>
                  <a:srgbClr val="000000"/>
                </a:solidFill>
                <a:cs typeface="Times New Roman" panose="02020603050405020304" pitchFamily="18" charset="0"/>
              </a:rPr>
              <a:t>, cuồn cuộn đầy bờ</a:t>
            </a:r>
            <a:r>
              <a:rPr lang="vi-VN" sz="2800">
                <a:solidFill>
                  <a:srgbClr val="000000"/>
                </a:solidFill>
                <a:cs typeface="Times New Roman" panose="02020603050405020304" pitchFamily="18" charset="0"/>
              </a:rPr>
              <a:t>. </a:t>
            </a:r>
            <a:r>
              <a:rPr lang="vi-VN" sz="2800">
                <a:solidFill>
                  <a:srgbClr val="000000"/>
                </a:solidFill>
              </a:rPr>
              <a:t>Mưa dầm </a:t>
            </a:r>
            <a:r>
              <a:rPr lang="en-US" sz="2800">
                <a:solidFill>
                  <a:srgbClr val="000000"/>
                </a:solidFill>
                <a:cs typeface="Times New Roman" panose="02020603050405020304" pitchFamily="18" charset="0"/>
              </a:rPr>
              <a:t>d</a:t>
            </a:r>
            <a:r>
              <a:rPr lang="vi-VN" sz="2800">
                <a:solidFill>
                  <a:srgbClr val="000000"/>
                </a:solidFill>
                <a:cs typeface="Times New Roman" panose="02020603050405020304" pitchFamily="18" charset="0"/>
              </a:rPr>
              <a:t>ề</a:t>
            </a:r>
            <a:r>
              <a:rPr lang="vi-VN" sz="2800">
                <a:solidFill>
                  <a:srgbClr val="000000"/>
                </a:solidFill>
              </a:rPr>
              <a:t>, mưa sướt mướt ngày này qua ngày khác.</a:t>
            </a:r>
          </a:p>
        </p:txBody>
      </p:sp>
      <p:sp>
        <p:nvSpPr>
          <p:cNvPr id="5" name="Rectangle 4"/>
          <p:cNvSpPr/>
          <p:nvPr/>
        </p:nvSpPr>
        <p:spPr>
          <a:xfrm>
            <a:off x="230525" y="4721661"/>
            <a:ext cx="11661457" cy="1384995"/>
          </a:xfrm>
          <a:prstGeom prst="rect">
            <a:avLst/>
          </a:prstGeom>
        </p:spPr>
        <p:txBody>
          <a:bodyPr wrap="square">
            <a:spAutoFit/>
          </a:bodyPr>
          <a:lstStyle/>
          <a:p>
            <a:pPr algn="just"/>
            <a:r>
              <a:rPr lang="en-US" sz="2800">
                <a:solidFill>
                  <a:srgbClr val="000000"/>
                </a:solidFill>
                <a:cs typeface="Times New Roman" panose="02020603050405020304" pitchFamily="18" charset="0"/>
              </a:rPr>
              <a:t>- Nước tràn qua nền nhà. Lại phải lấy ván, lấy tre làm cầu từ cửa vào đến tận bếp. Vui quá! Có cả một cây cầu lắt lẻo ngay dưới mái nhà.</a:t>
            </a:r>
          </a:p>
        </p:txBody>
      </p:sp>
    </p:spTree>
    <p:extLst>
      <p:ext uri="{BB962C8B-B14F-4D97-AF65-F5344CB8AC3E}">
        <p14:creationId xmlns:p14="http://schemas.microsoft.com/office/powerpoint/2010/main" val="32902148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gtEl>
                                        <p:attrNameLst>
                                          <p:attrName>style.visibility</p:attrName>
                                        </p:attrNameLst>
                                      </p:cBhvr>
                                      <p:to>
                                        <p:strVal val="visible"/>
                                      </p:to>
                                    </p:set>
                                    <p:animEffect transition="in" filter="fade">
                                      <p:cBhvr>
                                        <p:cTn id="14" dur="1000"/>
                                        <p:tgtEl>
                                          <p:spTgt spid="3"/>
                                        </p:tgtEl>
                                      </p:cBhvr>
                                    </p:animEffect>
                                    <p:anim calcmode="lin" valueType="num">
                                      <p:cBhvr>
                                        <p:cTn id="15" dur="1000" fill="hold"/>
                                        <p:tgtEl>
                                          <p:spTgt spid="3"/>
                                        </p:tgtEl>
                                        <p:attrNameLst>
                                          <p:attrName>ppt_x</p:attrName>
                                        </p:attrNameLst>
                                      </p:cBhvr>
                                      <p:tavLst>
                                        <p:tav tm="0">
                                          <p:val>
                                            <p:strVal val="#ppt_x"/>
                                          </p:val>
                                        </p:tav>
                                        <p:tav tm="100000">
                                          <p:val>
                                            <p:strVal val="#ppt_x"/>
                                          </p:val>
                                        </p:tav>
                                      </p:tavLst>
                                    </p:anim>
                                    <p:anim calcmode="lin" valueType="num">
                                      <p:cBhvr>
                                        <p:cTn id="16"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1000"/>
                                        <p:tgtEl>
                                          <p:spTgt spid="5"/>
                                        </p:tgtEl>
                                      </p:cBhvr>
                                    </p:animEffect>
                                    <p:anim calcmode="lin" valueType="num">
                                      <p:cBhvr>
                                        <p:cTn id="22" dur="1000" fill="hold"/>
                                        <p:tgtEl>
                                          <p:spTgt spid="5"/>
                                        </p:tgtEl>
                                        <p:attrNameLst>
                                          <p:attrName>ppt_x</p:attrName>
                                        </p:attrNameLst>
                                      </p:cBhvr>
                                      <p:tavLst>
                                        <p:tav tm="0">
                                          <p:val>
                                            <p:strVal val="#ppt_x"/>
                                          </p:val>
                                        </p:tav>
                                        <p:tav tm="100000">
                                          <p:val>
                                            <p:strVal val="#ppt_x"/>
                                          </p:val>
                                        </p:tav>
                                      </p:tavLst>
                                    </p:anim>
                                    <p:anim calcmode="lin" valueType="num">
                                      <p:cBhvr>
                                        <p:cTn id="23"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4">
            <a:extLst>
              <a:ext uri="{FF2B5EF4-FFF2-40B4-BE49-F238E27FC236}">
                <a16:creationId xmlns:a16="http://schemas.microsoft.com/office/drawing/2014/main" id="{35D1BF24-76CA-4563-959A-F281F9EC668C}"/>
              </a:ext>
            </a:extLst>
          </p:cNvPr>
          <p:cNvSpPr txBox="1">
            <a:spLocks/>
          </p:cNvSpPr>
          <p:nvPr/>
        </p:nvSpPr>
        <p:spPr>
          <a:xfrm>
            <a:off x="5944297" y="725215"/>
            <a:ext cx="6246116" cy="1063828"/>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200">
                <a:solidFill>
                  <a:srgbClr val="FF0000"/>
                </a:solidFill>
                <a:cs typeface="Times New Roman" pitchFamily="18" charset="0"/>
              </a:rPr>
              <a:t>Bài đọc giúp em hiểu điều gì ?</a:t>
            </a:r>
            <a:endParaRPr lang="en-US" sz="3200" dirty="0">
              <a:solidFill>
                <a:srgbClr val="FF0000"/>
              </a:solidFill>
              <a:cs typeface="Times New Roman" pitchFamily="18" charset="0"/>
            </a:endParaRPr>
          </a:p>
        </p:txBody>
      </p:sp>
      <p:pic>
        <p:nvPicPr>
          <p:cNvPr id="3"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p:blipFill>
        <p:spPr bwMode="auto">
          <a:xfrm>
            <a:off x="150908" y="901701"/>
            <a:ext cx="5944298" cy="562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6246115" y="2069891"/>
            <a:ext cx="5597455" cy="3046988"/>
          </a:xfrm>
          <a:prstGeom prst="rect">
            <a:avLst/>
          </a:prstGeom>
          <a:noFill/>
        </p:spPr>
        <p:txBody>
          <a:bodyPr wrap="square" rtlCol="0">
            <a:spAutoFit/>
          </a:bodyPr>
          <a:lstStyle/>
          <a:p>
            <a:pPr algn="just">
              <a:spcAft>
                <a:spcPts val="600"/>
              </a:spcAft>
            </a:pPr>
            <a:r>
              <a:rPr lang="en-US" sz="3200">
                <a:solidFill>
                  <a:schemeClr val="accent1"/>
                </a:solidFill>
              </a:rPr>
              <a:t>- Bài đọc miêu tả mùa nước nối  và cuộc sống của người dân ở Đồng bằng sông Cửu Long, giúp em biết thế nào là mùa nước nổi.</a:t>
            </a:r>
            <a:endParaRPr lang="vi-VN" sz="3200">
              <a:solidFill>
                <a:schemeClr val="accent1"/>
              </a:solidFill>
            </a:endParaRPr>
          </a:p>
        </p:txBody>
      </p:sp>
    </p:spTree>
    <p:extLst>
      <p:ext uri="{BB962C8B-B14F-4D97-AF65-F5344CB8AC3E}">
        <p14:creationId xmlns:p14="http://schemas.microsoft.com/office/powerpoint/2010/main" val="27193977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additive="base">
                                        <p:cTn id="12" dur="500" fill="hold"/>
                                        <p:tgtEl>
                                          <p:spTgt spid="4"/>
                                        </p:tgtEl>
                                        <p:attrNameLst>
                                          <p:attrName>ppt_x</p:attrName>
                                        </p:attrNameLst>
                                      </p:cBhvr>
                                      <p:tavLst>
                                        <p:tav tm="0">
                                          <p:val>
                                            <p:strVal val="#ppt_x"/>
                                          </p:val>
                                        </p:tav>
                                        <p:tav tm="100000">
                                          <p:val>
                                            <p:strVal val="#ppt_x"/>
                                          </p:val>
                                        </p:tav>
                                      </p:tavLst>
                                    </p:anim>
                                    <p:anim calcmode="lin" valueType="num">
                                      <p:cBhvr additive="base">
                                        <p:cTn id="13"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9E2A49F-3DEB-420B-B25F-41474CA8B97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0549"/>
            <a:ext cx="12104016" cy="6367453"/>
          </a:xfrm>
          <a:prstGeom prst="rect">
            <a:avLst/>
          </a:prstGeom>
        </p:spPr>
      </p:pic>
      <p:pic>
        <p:nvPicPr>
          <p:cNvPr id="3" name="图片 101" descr="觅元素584a9bffa1f3a"/>
          <p:cNvPicPr>
            <a:picLocks noChangeAspect="1"/>
          </p:cNvPicPr>
          <p:nvPr/>
        </p:nvPicPr>
        <p:blipFill>
          <a:blip r:embed="rId3"/>
          <a:srcRect l="44626" b="11774"/>
          <a:stretch>
            <a:fillRect/>
          </a:stretch>
        </p:blipFill>
        <p:spPr>
          <a:xfrm>
            <a:off x="227807" y="2438400"/>
            <a:ext cx="4095822" cy="2564765"/>
          </a:xfrm>
          <a:prstGeom prst="rect">
            <a:avLst/>
          </a:prstGeom>
        </p:spPr>
      </p:pic>
      <p:pic>
        <p:nvPicPr>
          <p:cNvPr id="4" name="图片 95" descr="觅元素584a986cb28da"/>
          <p:cNvPicPr>
            <a:picLocks noChangeAspect="1"/>
          </p:cNvPicPr>
          <p:nvPr/>
        </p:nvPicPr>
        <p:blipFill>
          <a:blip r:embed="rId4"/>
          <a:stretch>
            <a:fillRect/>
          </a:stretch>
        </p:blipFill>
        <p:spPr>
          <a:xfrm flipH="1">
            <a:off x="1834806" y="490549"/>
            <a:ext cx="3360046" cy="6367453"/>
          </a:xfrm>
          <a:prstGeom prst="rect">
            <a:avLst/>
          </a:prstGeom>
        </p:spPr>
      </p:pic>
      <p:sp>
        <p:nvSpPr>
          <p:cNvPr id="5" name="Rectangle 4"/>
          <p:cNvSpPr/>
          <p:nvPr/>
        </p:nvSpPr>
        <p:spPr>
          <a:xfrm>
            <a:off x="4151348" y="1622792"/>
            <a:ext cx="7952667" cy="1631216"/>
          </a:xfrm>
          <a:prstGeom prst="rect">
            <a:avLst/>
          </a:prstGeom>
        </p:spPr>
        <p:txBody>
          <a:bodyPr wrap="square">
            <a:spAutoFit/>
          </a:bodyPr>
          <a:lstStyle/>
          <a:p>
            <a:r>
              <a:rPr lang="en-US" sz="10000" b="1">
                <a:ln w="19050">
                  <a:solidFill>
                    <a:srgbClr val="212745">
                      <a:tint val="1000"/>
                    </a:srgbClr>
                  </a:solidFill>
                  <a:prstDash val="solid"/>
                </a:ln>
                <a:solidFill>
                  <a:schemeClr val="tx2"/>
                </a:solidFill>
                <a:effectLst>
                  <a:outerShdw blurRad="50000" dist="50800" dir="7500000" algn="tl">
                    <a:srgbClr val="000000">
                      <a:shade val="5000"/>
                      <a:alpha val="35000"/>
                    </a:srgbClr>
                  </a:outerShdw>
                </a:effectLst>
                <a:cs typeface="Times New Roman" panose="02020603050405020304" pitchFamily="18" charset="0"/>
              </a:rPr>
              <a:t>LUYỆN TẬP</a:t>
            </a:r>
            <a:endParaRPr lang="en-US" sz="10000" dirty="0">
              <a:solidFill>
                <a:schemeClr val="tx2"/>
              </a:solidFill>
            </a:endParaRPr>
          </a:p>
        </p:txBody>
      </p:sp>
    </p:spTree>
    <p:extLst>
      <p:ext uri="{BB962C8B-B14F-4D97-AF65-F5344CB8AC3E}">
        <p14:creationId xmlns:p14="http://schemas.microsoft.com/office/powerpoint/2010/main" val="141437888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Wave 1"/>
          <p:cNvSpPr/>
          <p:nvPr/>
        </p:nvSpPr>
        <p:spPr>
          <a:xfrm>
            <a:off x="1150883" y="1370763"/>
            <a:ext cx="8860219" cy="1088658"/>
          </a:xfrm>
          <a:prstGeom prst="wave">
            <a:avLst>
              <a:gd name="adj1" fmla="val 12500"/>
              <a:gd name="adj2" fmla="val -860"/>
            </a:avLst>
          </a:prstGeom>
          <a:solidFill>
            <a:srgbClr val="FFCC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a:solidFill>
                  <a:schemeClr val="tx1"/>
                </a:solidFill>
                <a:cs typeface="Times New Roman" pitchFamily="18" charset="0"/>
              </a:rPr>
              <a:t>a) </a:t>
            </a:r>
            <a:r>
              <a:rPr lang="en-US" sz="2800" err="1">
                <a:solidFill>
                  <a:schemeClr val="tx1"/>
                </a:solidFill>
                <a:cs typeface="Times New Roman" pitchFamily="18" charset="0"/>
              </a:rPr>
              <a:t>Nước</a:t>
            </a:r>
            <a:r>
              <a:rPr lang="en-US" sz="2800">
                <a:solidFill>
                  <a:schemeClr val="tx1"/>
                </a:solidFill>
                <a:cs typeface="Times New Roman" pitchFamily="18" charset="0"/>
              </a:rPr>
              <a:t> dâng </a:t>
            </a:r>
            <a:r>
              <a:rPr lang="en-US" sz="2800" dirty="0" err="1">
                <a:solidFill>
                  <a:schemeClr val="tx1"/>
                </a:solidFill>
                <a:cs typeface="Times New Roman" pitchFamily="18" charset="0"/>
              </a:rPr>
              <a:t>lên</a:t>
            </a:r>
            <a:r>
              <a:rPr lang="en-US" sz="2800" dirty="0">
                <a:solidFill>
                  <a:schemeClr val="tx1"/>
                </a:solidFill>
                <a:cs typeface="Times New Roman" pitchFamily="18" charset="0"/>
              </a:rPr>
              <a:t> </a:t>
            </a:r>
            <a:r>
              <a:rPr lang="en-US" sz="2800" dirty="0" err="1">
                <a:solidFill>
                  <a:schemeClr val="tx1"/>
                </a:solidFill>
                <a:cs typeface="Times New Roman" pitchFamily="18" charset="0"/>
              </a:rPr>
              <a:t>cuồn</a:t>
            </a:r>
            <a:r>
              <a:rPr lang="en-US" sz="2800" dirty="0">
                <a:solidFill>
                  <a:schemeClr val="tx1"/>
                </a:solidFill>
                <a:cs typeface="Times New Roman" pitchFamily="18" charset="0"/>
              </a:rPr>
              <a:t> </a:t>
            </a:r>
            <a:r>
              <a:rPr lang="en-US" sz="2800" dirty="0" err="1">
                <a:solidFill>
                  <a:schemeClr val="tx1"/>
                </a:solidFill>
                <a:cs typeface="Times New Roman" pitchFamily="18" charset="0"/>
              </a:rPr>
              <a:t>cuộn</a:t>
            </a:r>
            <a:endParaRPr lang="vi-VN" sz="2800" dirty="0">
              <a:solidFill>
                <a:schemeClr val="tx1"/>
              </a:solidFill>
              <a:cs typeface="Times New Roman" pitchFamily="18" charset="0"/>
            </a:endParaRPr>
          </a:p>
        </p:txBody>
      </p:sp>
      <p:sp>
        <p:nvSpPr>
          <p:cNvPr id="3" name="Wave 2"/>
          <p:cNvSpPr/>
          <p:nvPr/>
        </p:nvSpPr>
        <p:spPr>
          <a:xfrm flipH="1">
            <a:off x="1403130" y="3850366"/>
            <a:ext cx="8812924" cy="1474912"/>
          </a:xfrm>
          <a:prstGeom prst="wave">
            <a:avLst/>
          </a:prstGeom>
          <a:solidFill>
            <a:srgbClr val="FFCC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a:solidFill>
                  <a:schemeClr val="tx1"/>
                </a:solidFill>
                <a:cs typeface="Times New Roman" pitchFamily="18" charset="0"/>
              </a:rPr>
              <a:t>b) </a:t>
            </a:r>
            <a:r>
              <a:rPr lang="en-US" sz="2800" dirty="0" err="1">
                <a:solidFill>
                  <a:schemeClr val="tx1"/>
                </a:solidFill>
                <a:cs typeface="Times New Roman" pitchFamily="18" charset="0"/>
              </a:rPr>
              <a:t>Nước</a:t>
            </a:r>
            <a:r>
              <a:rPr lang="en-US" sz="2800" dirty="0">
                <a:solidFill>
                  <a:schemeClr val="tx1"/>
                </a:solidFill>
                <a:cs typeface="Times New Roman" pitchFamily="18" charset="0"/>
              </a:rPr>
              <a:t> </a:t>
            </a:r>
            <a:r>
              <a:rPr lang="en-US" sz="2800" dirty="0" err="1">
                <a:solidFill>
                  <a:schemeClr val="tx1"/>
                </a:solidFill>
                <a:cs typeface="Times New Roman" pitchFamily="18" charset="0"/>
              </a:rPr>
              <a:t>dầm</a:t>
            </a:r>
            <a:r>
              <a:rPr lang="en-US" sz="2800" dirty="0">
                <a:solidFill>
                  <a:schemeClr val="tx1"/>
                </a:solidFill>
                <a:cs typeface="Times New Roman" pitchFamily="18" charset="0"/>
              </a:rPr>
              <a:t> </a:t>
            </a:r>
            <a:r>
              <a:rPr lang="en-US" sz="2800" dirty="0" err="1">
                <a:solidFill>
                  <a:schemeClr val="tx1"/>
                </a:solidFill>
                <a:cs typeface="Times New Roman" pitchFamily="18" charset="0"/>
              </a:rPr>
              <a:t>dề</a:t>
            </a:r>
            <a:r>
              <a:rPr lang="en-US" sz="2800" dirty="0">
                <a:solidFill>
                  <a:schemeClr val="tx1"/>
                </a:solidFill>
                <a:cs typeface="Times New Roman" pitchFamily="18" charset="0"/>
              </a:rPr>
              <a:t> </a:t>
            </a:r>
            <a:r>
              <a:rPr lang="en-US" sz="2800" dirty="0" err="1">
                <a:solidFill>
                  <a:schemeClr val="tx1"/>
                </a:solidFill>
                <a:cs typeface="Times New Roman" pitchFamily="18" charset="0"/>
              </a:rPr>
              <a:t>ngày</a:t>
            </a:r>
            <a:r>
              <a:rPr lang="en-US" sz="2800" dirty="0">
                <a:solidFill>
                  <a:schemeClr val="tx1"/>
                </a:solidFill>
                <a:cs typeface="Times New Roman" pitchFamily="18" charset="0"/>
              </a:rPr>
              <a:t> </a:t>
            </a:r>
            <a:r>
              <a:rPr lang="en-US" sz="2800" dirty="0" err="1">
                <a:solidFill>
                  <a:schemeClr val="tx1"/>
                </a:solidFill>
                <a:cs typeface="Times New Roman" pitchFamily="18" charset="0"/>
              </a:rPr>
              <a:t>này</a:t>
            </a:r>
            <a:r>
              <a:rPr lang="en-US" sz="2800" dirty="0">
                <a:solidFill>
                  <a:schemeClr val="tx1"/>
                </a:solidFill>
                <a:cs typeface="Times New Roman" pitchFamily="18" charset="0"/>
              </a:rPr>
              <a:t> qua </a:t>
            </a:r>
            <a:r>
              <a:rPr lang="en-US" sz="2800" dirty="0" err="1">
                <a:solidFill>
                  <a:schemeClr val="tx1"/>
                </a:solidFill>
                <a:cs typeface="Times New Roman" pitchFamily="18" charset="0"/>
              </a:rPr>
              <a:t>ngày</a:t>
            </a:r>
            <a:r>
              <a:rPr lang="en-US" sz="2800" dirty="0">
                <a:solidFill>
                  <a:schemeClr val="tx1"/>
                </a:solidFill>
                <a:cs typeface="Times New Roman" pitchFamily="18" charset="0"/>
              </a:rPr>
              <a:t> </a:t>
            </a:r>
            <a:r>
              <a:rPr lang="en-US" sz="2800" dirty="0" err="1">
                <a:solidFill>
                  <a:schemeClr val="tx1"/>
                </a:solidFill>
                <a:cs typeface="Times New Roman" pitchFamily="18" charset="0"/>
              </a:rPr>
              <a:t>khác</a:t>
            </a:r>
            <a:endParaRPr lang="vi-VN" sz="2800" dirty="0">
              <a:solidFill>
                <a:schemeClr val="tx1"/>
              </a:solidFill>
              <a:cs typeface="Times New Roman" pitchFamily="18" charset="0"/>
            </a:endParaRPr>
          </a:p>
        </p:txBody>
      </p:sp>
      <p:sp>
        <p:nvSpPr>
          <p:cNvPr id="4" name="Rectangle 3"/>
          <p:cNvSpPr/>
          <p:nvPr/>
        </p:nvSpPr>
        <p:spPr>
          <a:xfrm>
            <a:off x="486478" y="644823"/>
            <a:ext cx="10189028" cy="584775"/>
          </a:xfrm>
          <a:prstGeom prst="rect">
            <a:avLst/>
          </a:prstGeom>
        </p:spPr>
        <p:txBody>
          <a:bodyPr wrap="square">
            <a:spAutoFit/>
          </a:bodyPr>
          <a:lstStyle/>
          <a:p>
            <a:pPr algn="ctr">
              <a:spcBef>
                <a:spcPts val="600"/>
              </a:spcBef>
            </a:pPr>
            <a:r>
              <a:rPr lang="vi-VN" sz="3200" dirty="0">
                <a:solidFill>
                  <a:schemeClr val="accent1"/>
                </a:solidFill>
                <a:cs typeface="Times New Roman" pitchFamily="18" charset="0"/>
              </a:rPr>
              <a:t>1. </a:t>
            </a:r>
            <a:r>
              <a:rPr lang="en-US" sz="3200" dirty="0" err="1">
                <a:solidFill>
                  <a:schemeClr val="accent1"/>
                </a:solidFill>
                <a:cs typeface="Times New Roman" pitchFamily="18" charset="0"/>
              </a:rPr>
              <a:t>Tìm</a:t>
            </a:r>
            <a:r>
              <a:rPr lang="en-US" sz="3200" dirty="0">
                <a:solidFill>
                  <a:schemeClr val="accent1"/>
                </a:solidFill>
                <a:cs typeface="Times New Roman" pitchFamily="18" charset="0"/>
              </a:rPr>
              <a:t> </a:t>
            </a:r>
            <a:r>
              <a:rPr lang="en-US" sz="3200" dirty="0" err="1">
                <a:solidFill>
                  <a:schemeClr val="accent1"/>
                </a:solidFill>
                <a:cs typeface="Times New Roman" pitchFamily="18" charset="0"/>
              </a:rPr>
              <a:t>bộ</a:t>
            </a:r>
            <a:r>
              <a:rPr lang="en-US" sz="3200" dirty="0">
                <a:solidFill>
                  <a:schemeClr val="accent1"/>
                </a:solidFill>
                <a:cs typeface="Times New Roman" pitchFamily="18" charset="0"/>
              </a:rPr>
              <a:t> </a:t>
            </a:r>
            <a:r>
              <a:rPr lang="en-US" sz="3200" dirty="0" err="1">
                <a:solidFill>
                  <a:schemeClr val="accent1"/>
                </a:solidFill>
                <a:cs typeface="Times New Roman" pitchFamily="18" charset="0"/>
              </a:rPr>
              <a:t>phận</a:t>
            </a:r>
            <a:r>
              <a:rPr lang="en-US" sz="3200" dirty="0">
                <a:solidFill>
                  <a:schemeClr val="accent1"/>
                </a:solidFill>
                <a:cs typeface="Times New Roman" pitchFamily="18" charset="0"/>
              </a:rPr>
              <a:t> </a:t>
            </a:r>
            <a:r>
              <a:rPr lang="en-US" sz="3200" dirty="0" err="1">
                <a:solidFill>
                  <a:schemeClr val="accent1"/>
                </a:solidFill>
                <a:cs typeface="Times New Roman" pitchFamily="18" charset="0"/>
              </a:rPr>
              <a:t>câu</a:t>
            </a:r>
            <a:r>
              <a:rPr lang="en-US" sz="3200" dirty="0">
                <a:solidFill>
                  <a:schemeClr val="accent1"/>
                </a:solidFill>
                <a:cs typeface="Times New Roman" pitchFamily="18" charset="0"/>
              </a:rPr>
              <a:t> </a:t>
            </a:r>
            <a:r>
              <a:rPr lang="en-US" sz="3200" dirty="0" err="1">
                <a:solidFill>
                  <a:schemeClr val="accent1"/>
                </a:solidFill>
                <a:cs typeface="Times New Roman" pitchFamily="18" charset="0"/>
              </a:rPr>
              <a:t>trả</a:t>
            </a:r>
            <a:r>
              <a:rPr lang="en-US" sz="3200" dirty="0">
                <a:solidFill>
                  <a:schemeClr val="accent1"/>
                </a:solidFill>
                <a:cs typeface="Times New Roman" pitchFamily="18" charset="0"/>
              </a:rPr>
              <a:t> </a:t>
            </a:r>
            <a:r>
              <a:rPr lang="en-US" sz="3200" dirty="0" err="1">
                <a:solidFill>
                  <a:schemeClr val="accent1"/>
                </a:solidFill>
                <a:cs typeface="Times New Roman" pitchFamily="18" charset="0"/>
              </a:rPr>
              <a:t>lời</a:t>
            </a:r>
            <a:r>
              <a:rPr lang="en-US" sz="3200" dirty="0">
                <a:solidFill>
                  <a:schemeClr val="accent1"/>
                </a:solidFill>
                <a:cs typeface="Times New Roman" pitchFamily="18" charset="0"/>
              </a:rPr>
              <a:t> </a:t>
            </a:r>
            <a:r>
              <a:rPr lang="en-US" sz="3200" dirty="0" err="1">
                <a:solidFill>
                  <a:schemeClr val="accent1"/>
                </a:solidFill>
                <a:cs typeface="Times New Roman" pitchFamily="18" charset="0"/>
              </a:rPr>
              <a:t>cho</a:t>
            </a:r>
            <a:r>
              <a:rPr lang="en-US" sz="3200" dirty="0">
                <a:solidFill>
                  <a:schemeClr val="accent1"/>
                </a:solidFill>
                <a:cs typeface="Times New Roman" pitchFamily="18" charset="0"/>
              </a:rPr>
              <a:t> </a:t>
            </a:r>
            <a:r>
              <a:rPr lang="en-US" sz="3200" dirty="0" err="1">
                <a:solidFill>
                  <a:schemeClr val="accent1"/>
                </a:solidFill>
                <a:cs typeface="Times New Roman" pitchFamily="18" charset="0"/>
              </a:rPr>
              <a:t>câu</a:t>
            </a:r>
            <a:r>
              <a:rPr lang="en-US" sz="3200" dirty="0">
                <a:solidFill>
                  <a:schemeClr val="accent1"/>
                </a:solidFill>
                <a:cs typeface="Times New Roman" pitchFamily="18" charset="0"/>
              </a:rPr>
              <a:t> </a:t>
            </a:r>
            <a:r>
              <a:rPr lang="en-US" sz="3200" dirty="0" err="1">
                <a:solidFill>
                  <a:schemeClr val="accent1"/>
                </a:solidFill>
                <a:cs typeface="Times New Roman" pitchFamily="18" charset="0"/>
              </a:rPr>
              <a:t>hỏi</a:t>
            </a:r>
            <a:r>
              <a:rPr lang="en-US" sz="3200" dirty="0">
                <a:solidFill>
                  <a:schemeClr val="accent1"/>
                </a:solidFill>
                <a:cs typeface="Times New Roman" pitchFamily="18" charset="0"/>
              </a:rPr>
              <a:t> </a:t>
            </a:r>
            <a:r>
              <a:rPr lang="en-US" sz="3200" i="1" dirty="0" err="1">
                <a:solidFill>
                  <a:schemeClr val="accent1"/>
                </a:solidFill>
                <a:cs typeface="Times New Roman" pitchFamily="18" charset="0"/>
              </a:rPr>
              <a:t>Thế</a:t>
            </a:r>
            <a:r>
              <a:rPr lang="en-US" sz="3200" i="1" dirty="0">
                <a:solidFill>
                  <a:schemeClr val="accent1"/>
                </a:solidFill>
                <a:cs typeface="Times New Roman" pitchFamily="18" charset="0"/>
              </a:rPr>
              <a:t> </a:t>
            </a:r>
            <a:r>
              <a:rPr lang="en-US" sz="3200" i="1" dirty="0" err="1">
                <a:solidFill>
                  <a:schemeClr val="accent1"/>
                </a:solidFill>
                <a:cs typeface="Times New Roman" pitchFamily="18" charset="0"/>
              </a:rPr>
              <a:t>nào</a:t>
            </a:r>
            <a:r>
              <a:rPr lang="vi-VN" sz="3200" i="1" dirty="0">
                <a:solidFill>
                  <a:schemeClr val="accent1"/>
                </a:solidFill>
                <a:cs typeface="Times New Roman" pitchFamily="18" charset="0"/>
              </a:rPr>
              <a:t>?</a:t>
            </a:r>
          </a:p>
        </p:txBody>
      </p:sp>
      <p:sp>
        <p:nvSpPr>
          <p:cNvPr id="6" name="TextBox 5">
            <a:extLst>
              <a:ext uri="{FF2B5EF4-FFF2-40B4-BE49-F238E27FC236}">
                <a16:creationId xmlns:a16="http://schemas.microsoft.com/office/drawing/2014/main" id="{66510E9D-8F84-4885-90AB-A9349BFEFF64}"/>
              </a:ext>
            </a:extLst>
          </p:cNvPr>
          <p:cNvSpPr txBox="1"/>
          <p:nvPr/>
        </p:nvSpPr>
        <p:spPr>
          <a:xfrm>
            <a:off x="2534306" y="2759222"/>
            <a:ext cx="6093372" cy="523220"/>
          </a:xfrm>
          <a:prstGeom prst="rect">
            <a:avLst/>
          </a:prstGeom>
          <a:noFill/>
        </p:spPr>
        <p:txBody>
          <a:bodyPr wrap="square">
            <a:spAutoFit/>
          </a:bodyPr>
          <a:lstStyle/>
          <a:p>
            <a:r>
              <a:rPr lang="en-US" sz="2800">
                <a:cs typeface="Times New Roman" panose="02020603050405020304" pitchFamily="18" charset="0"/>
              </a:rPr>
              <a:t>Nước </a:t>
            </a:r>
            <a:r>
              <a:rPr lang="en-US" sz="2800">
                <a:solidFill>
                  <a:srgbClr val="FF0000"/>
                </a:solidFill>
                <a:cs typeface="Times New Roman" panose="02020603050405020304" pitchFamily="18" charset="0"/>
              </a:rPr>
              <a:t>dâng lên cuồn cuộn</a:t>
            </a:r>
            <a:r>
              <a:rPr lang="en-US" sz="2800">
                <a:cs typeface="Times New Roman" panose="02020603050405020304" pitchFamily="18" charset="0"/>
              </a:rPr>
              <a:t>. </a:t>
            </a:r>
            <a:endParaRPr lang="en-US" sz="2800" dirty="0">
              <a:cs typeface="Times New Roman" panose="02020603050405020304" pitchFamily="18" charset="0"/>
            </a:endParaRPr>
          </a:p>
        </p:txBody>
      </p:sp>
      <p:sp>
        <p:nvSpPr>
          <p:cNvPr id="7" name="TextBox 6">
            <a:extLst>
              <a:ext uri="{FF2B5EF4-FFF2-40B4-BE49-F238E27FC236}">
                <a16:creationId xmlns:a16="http://schemas.microsoft.com/office/drawing/2014/main" id="{9DFEFDCC-9E08-4E61-B921-A36D5CACCC71}"/>
              </a:ext>
            </a:extLst>
          </p:cNvPr>
          <p:cNvSpPr txBox="1"/>
          <p:nvPr/>
        </p:nvSpPr>
        <p:spPr>
          <a:xfrm>
            <a:off x="1876098" y="5709433"/>
            <a:ext cx="8097212" cy="523220"/>
          </a:xfrm>
          <a:prstGeom prst="rect">
            <a:avLst/>
          </a:prstGeom>
          <a:noFill/>
        </p:spPr>
        <p:txBody>
          <a:bodyPr wrap="square">
            <a:spAutoFit/>
          </a:bodyPr>
          <a:lstStyle/>
          <a:p>
            <a:pPr algn="ctr"/>
            <a:r>
              <a:rPr lang="en-US" sz="2800">
                <a:cs typeface="Times New Roman" pitchFamily="18" charset="0"/>
              </a:rPr>
              <a:t>Nước </a:t>
            </a:r>
            <a:r>
              <a:rPr lang="en-US" sz="2800">
                <a:solidFill>
                  <a:srgbClr val="FF0000"/>
                </a:solidFill>
                <a:cs typeface="Times New Roman" pitchFamily="18" charset="0"/>
              </a:rPr>
              <a:t>dầm dề ngày này qua ngày khác.</a:t>
            </a:r>
            <a:endParaRPr lang="vi-VN" sz="2800" dirty="0">
              <a:solidFill>
                <a:srgbClr val="FF0000"/>
              </a:solidFill>
              <a:cs typeface="Times New Roman" pitchFamily="18" charset="0"/>
            </a:endParaRPr>
          </a:p>
        </p:txBody>
      </p:sp>
      <p:cxnSp>
        <p:nvCxnSpPr>
          <p:cNvPr id="9" name="Straight Connector 8"/>
          <p:cNvCxnSpPr/>
          <p:nvPr/>
        </p:nvCxnSpPr>
        <p:spPr>
          <a:xfrm>
            <a:off x="3673363" y="3282442"/>
            <a:ext cx="2963917"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a:off x="3925614" y="6232653"/>
            <a:ext cx="4981903" cy="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327985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7"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par>
                                <p:cTn id="10" presetID="47" presetClass="entr" presetSubtype="0" fill="hold" grpId="0" nodeType="with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1000"/>
                                        <p:tgtEl>
                                          <p:spTgt spid="2"/>
                                        </p:tgtEl>
                                      </p:cBhvr>
                                    </p:animEffect>
                                    <p:anim calcmode="lin" valueType="num">
                                      <p:cBhvr>
                                        <p:cTn id="13" dur="1000" fill="hold"/>
                                        <p:tgtEl>
                                          <p:spTgt spid="2"/>
                                        </p:tgtEl>
                                        <p:attrNameLst>
                                          <p:attrName>ppt_x</p:attrName>
                                        </p:attrNameLst>
                                      </p:cBhvr>
                                      <p:tavLst>
                                        <p:tav tm="0">
                                          <p:val>
                                            <p:strVal val="#ppt_x"/>
                                          </p:val>
                                        </p:tav>
                                        <p:tav tm="100000">
                                          <p:val>
                                            <p:strVal val="#ppt_x"/>
                                          </p:val>
                                        </p:tav>
                                      </p:tavLst>
                                    </p:anim>
                                    <p:anim calcmode="lin" valueType="num">
                                      <p:cBhvr>
                                        <p:cTn id="14" dur="1000" fill="hold"/>
                                        <p:tgtEl>
                                          <p:spTgt spid="2"/>
                                        </p:tgtEl>
                                        <p:attrNameLst>
                                          <p:attrName>ppt_y</p:attrName>
                                        </p:attrNameLst>
                                      </p:cBhvr>
                                      <p:tavLst>
                                        <p:tav tm="0">
                                          <p:val>
                                            <p:strVal val="#ppt_y-.1"/>
                                          </p:val>
                                        </p:tav>
                                        <p:tav tm="100000">
                                          <p:val>
                                            <p:strVal val="#ppt_y"/>
                                          </p:val>
                                        </p:tav>
                                      </p:tavLst>
                                    </p:anim>
                                  </p:childTnLst>
                                </p:cTn>
                              </p:par>
                              <p:par>
                                <p:cTn id="15" presetID="47" presetClass="entr" presetSubtype="0" fill="hold" grpId="0" nodeType="with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fade">
                                      <p:cBhvr>
                                        <p:cTn id="17" dur="1000"/>
                                        <p:tgtEl>
                                          <p:spTgt spid="3"/>
                                        </p:tgtEl>
                                      </p:cBhvr>
                                    </p:animEffect>
                                    <p:anim calcmode="lin" valueType="num">
                                      <p:cBhvr>
                                        <p:cTn id="18" dur="1000" fill="hold"/>
                                        <p:tgtEl>
                                          <p:spTgt spid="3"/>
                                        </p:tgtEl>
                                        <p:attrNameLst>
                                          <p:attrName>ppt_x</p:attrName>
                                        </p:attrNameLst>
                                      </p:cBhvr>
                                      <p:tavLst>
                                        <p:tav tm="0">
                                          <p:val>
                                            <p:strVal val="#ppt_x"/>
                                          </p:val>
                                        </p:tav>
                                        <p:tav tm="100000">
                                          <p:val>
                                            <p:strVal val="#ppt_x"/>
                                          </p:val>
                                        </p:tav>
                                      </p:tavLst>
                                    </p:anim>
                                    <p:anim calcmode="lin" valueType="num">
                                      <p:cBhvr>
                                        <p:cTn id="1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nodeType="clickEffect">
                                  <p:stCondLst>
                                    <p:cond delay="0"/>
                                  </p:stCondLst>
                                  <p:childTnLst>
                                    <p:set>
                                      <p:cBhvr>
                                        <p:cTn id="23" dur="1" fill="hold">
                                          <p:stCondLst>
                                            <p:cond delay="0"/>
                                          </p:stCondLst>
                                        </p:cTn>
                                        <p:tgtEl>
                                          <p:spTgt spid="9"/>
                                        </p:tgtEl>
                                        <p:attrNameLst>
                                          <p:attrName>style.visibility</p:attrName>
                                        </p:attrNameLst>
                                      </p:cBhvr>
                                      <p:to>
                                        <p:strVal val="visible"/>
                                      </p:to>
                                    </p:set>
                                    <p:animEffect transition="in" filter="fade">
                                      <p:cBhvr>
                                        <p:cTn id="24" dur="1000"/>
                                        <p:tgtEl>
                                          <p:spTgt spid="9"/>
                                        </p:tgtEl>
                                      </p:cBhvr>
                                    </p:animEffect>
                                    <p:anim calcmode="lin" valueType="num">
                                      <p:cBhvr>
                                        <p:cTn id="25" dur="1000" fill="hold"/>
                                        <p:tgtEl>
                                          <p:spTgt spid="9"/>
                                        </p:tgtEl>
                                        <p:attrNameLst>
                                          <p:attrName>ppt_x</p:attrName>
                                        </p:attrNameLst>
                                      </p:cBhvr>
                                      <p:tavLst>
                                        <p:tav tm="0">
                                          <p:val>
                                            <p:strVal val="#ppt_x"/>
                                          </p:val>
                                        </p:tav>
                                        <p:tav tm="100000">
                                          <p:val>
                                            <p:strVal val="#ppt_x"/>
                                          </p:val>
                                        </p:tav>
                                      </p:tavLst>
                                    </p:anim>
                                    <p:anim calcmode="lin" valueType="num">
                                      <p:cBhvr>
                                        <p:cTn id="26" dur="1000" fill="hold"/>
                                        <p:tgtEl>
                                          <p:spTgt spid="9"/>
                                        </p:tgtEl>
                                        <p:attrNameLst>
                                          <p:attrName>ppt_y</p:attrName>
                                        </p:attrNameLst>
                                      </p:cBhvr>
                                      <p:tavLst>
                                        <p:tav tm="0">
                                          <p:val>
                                            <p:strVal val="#ppt_y+.1"/>
                                          </p:val>
                                        </p:tav>
                                        <p:tav tm="100000">
                                          <p:val>
                                            <p:strVal val="#ppt_y"/>
                                          </p:val>
                                        </p:tav>
                                      </p:tavLst>
                                    </p:anim>
                                  </p:childTnLst>
                                </p:cTn>
                              </p:par>
                              <p:par>
                                <p:cTn id="27" presetID="42" presetClass="entr" presetSubtype="0" fill="hold" grpId="0" nodeType="withEffect">
                                  <p:stCondLst>
                                    <p:cond delay="0"/>
                                  </p:stCondLst>
                                  <p:childTnLst>
                                    <p:set>
                                      <p:cBhvr>
                                        <p:cTn id="28" dur="1" fill="hold">
                                          <p:stCondLst>
                                            <p:cond delay="0"/>
                                          </p:stCondLst>
                                        </p:cTn>
                                        <p:tgtEl>
                                          <p:spTgt spid="6"/>
                                        </p:tgtEl>
                                        <p:attrNameLst>
                                          <p:attrName>style.visibility</p:attrName>
                                        </p:attrNameLst>
                                      </p:cBhvr>
                                      <p:to>
                                        <p:strVal val="visible"/>
                                      </p:to>
                                    </p:set>
                                    <p:animEffect transition="in" filter="fade">
                                      <p:cBhvr>
                                        <p:cTn id="29" dur="1000"/>
                                        <p:tgtEl>
                                          <p:spTgt spid="6"/>
                                        </p:tgtEl>
                                      </p:cBhvr>
                                    </p:animEffect>
                                    <p:anim calcmode="lin" valueType="num">
                                      <p:cBhvr>
                                        <p:cTn id="30" dur="1000" fill="hold"/>
                                        <p:tgtEl>
                                          <p:spTgt spid="6"/>
                                        </p:tgtEl>
                                        <p:attrNameLst>
                                          <p:attrName>ppt_x</p:attrName>
                                        </p:attrNameLst>
                                      </p:cBhvr>
                                      <p:tavLst>
                                        <p:tav tm="0">
                                          <p:val>
                                            <p:strVal val="#ppt_x"/>
                                          </p:val>
                                        </p:tav>
                                        <p:tav tm="100000">
                                          <p:val>
                                            <p:strVal val="#ppt_x"/>
                                          </p:val>
                                        </p:tav>
                                      </p:tavLst>
                                    </p:anim>
                                    <p:anim calcmode="lin" valueType="num">
                                      <p:cBhvr>
                                        <p:cTn id="31"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nodeType="clickEffect">
                                  <p:stCondLst>
                                    <p:cond delay="0"/>
                                  </p:stCondLst>
                                  <p:childTnLst>
                                    <p:set>
                                      <p:cBhvr>
                                        <p:cTn id="35" dur="1" fill="hold">
                                          <p:stCondLst>
                                            <p:cond delay="0"/>
                                          </p:stCondLst>
                                        </p:cTn>
                                        <p:tgtEl>
                                          <p:spTgt spid="11"/>
                                        </p:tgtEl>
                                        <p:attrNameLst>
                                          <p:attrName>style.visibility</p:attrName>
                                        </p:attrNameLst>
                                      </p:cBhvr>
                                      <p:to>
                                        <p:strVal val="visible"/>
                                      </p:to>
                                    </p:set>
                                    <p:anim calcmode="lin" valueType="num">
                                      <p:cBhvr additive="base">
                                        <p:cTn id="36" dur="500" fill="hold"/>
                                        <p:tgtEl>
                                          <p:spTgt spid="11"/>
                                        </p:tgtEl>
                                        <p:attrNameLst>
                                          <p:attrName>ppt_x</p:attrName>
                                        </p:attrNameLst>
                                      </p:cBhvr>
                                      <p:tavLst>
                                        <p:tav tm="0">
                                          <p:val>
                                            <p:strVal val="#ppt_x"/>
                                          </p:val>
                                        </p:tav>
                                        <p:tav tm="100000">
                                          <p:val>
                                            <p:strVal val="#ppt_x"/>
                                          </p:val>
                                        </p:tav>
                                      </p:tavLst>
                                    </p:anim>
                                    <p:anim calcmode="lin" valueType="num">
                                      <p:cBhvr additive="base">
                                        <p:cTn id="37" dur="500" fill="hold"/>
                                        <p:tgtEl>
                                          <p:spTgt spid="11"/>
                                        </p:tgtEl>
                                        <p:attrNameLst>
                                          <p:attrName>ppt_y</p:attrName>
                                        </p:attrNameLst>
                                      </p:cBhvr>
                                      <p:tavLst>
                                        <p:tav tm="0">
                                          <p:val>
                                            <p:strVal val="1+#ppt_h/2"/>
                                          </p:val>
                                        </p:tav>
                                        <p:tav tm="100000">
                                          <p:val>
                                            <p:strVal val="#ppt_y"/>
                                          </p:val>
                                        </p:tav>
                                      </p:tavLst>
                                    </p:anim>
                                  </p:childTnLst>
                                </p:cTn>
                              </p:par>
                              <p:par>
                                <p:cTn id="38" presetID="2" presetClass="entr" presetSubtype="4" fill="hold" grpId="0" nodeType="withEffect">
                                  <p:stCondLst>
                                    <p:cond delay="0"/>
                                  </p:stCondLst>
                                  <p:childTnLst>
                                    <p:set>
                                      <p:cBhvr>
                                        <p:cTn id="39" dur="1" fill="hold">
                                          <p:stCondLst>
                                            <p:cond delay="0"/>
                                          </p:stCondLst>
                                        </p:cTn>
                                        <p:tgtEl>
                                          <p:spTgt spid="7"/>
                                        </p:tgtEl>
                                        <p:attrNameLst>
                                          <p:attrName>style.visibility</p:attrName>
                                        </p:attrNameLst>
                                      </p:cBhvr>
                                      <p:to>
                                        <p:strVal val="visible"/>
                                      </p:to>
                                    </p:set>
                                    <p:anim calcmode="lin" valueType="num">
                                      <p:cBhvr additive="base">
                                        <p:cTn id="40" dur="500" fill="hold"/>
                                        <p:tgtEl>
                                          <p:spTgt spid="7"/>
                                        </p:tgtEl>
                                        <p:attrNameLst>
                                          <p:attrName>ppt_x</p:attrName>
                                        </p:attrNameLst>
                                      </p:cBhvr>
                                      <p:tavLst>
                                        <p:tav tm="0">
                                          <p:val>
                                            <p:strVal val="#ppt_x"/>
                                          </p:val>
                                        </p:tav>
                                        <p:tav tm="100000">
                                          <p:val>
                                            <p:strVal val="#ppt_x"/>
                                          </p:val>
                                        </p:tav>
                                      </p:tavLst>
                                    </p:anim>
                                    <p:anim calcmode="lin" valueType="num">
                                      <p:cBhvr additive="base">
                                        <p:cTn id="41"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p:bldP spid="6" grpId="0"/>
      <p:bldP spid="7"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2248" y="781734"/>
            <a:ext cx="11698014" cy="553998"/>
          </a:xfrm>
          <a:prstGeom prst="rect">
            <a:avLst/>
          </a:prstGeom>
        </p:spPr>
        <p:txBody>
          <a:bodyPr wrap="square">
            <a:spAutoFit/>
          </a:bodyPr>
          <a:lstStyle/>
          <a:p>
            <a:pPr>
              <a:spcBef>
                <a:spcPts val="600"/>
              </a:spcBef>
              <a:spcAft>
                <a:spcPts val="600"/>
              </a:spcAft>
            </a:pPr>
            <a:r>
              <a:rPr lang="en-US" sz="3000" dirty="0">
                <a:solidFill>
                  <a:srgbClr val="0000FF"/>
                </a:solidFill>
                <a:cs typeface="Times New Roman" pitchFamily="18" charset="0"/>
              </a:rPr>
              <a:t>2. </a:t>
            </a:r>
            <a:r>
              <a:rPr lang="en-US" sz="3000" dirty="0" err="1">
                <a:solidFill>
                  <a:srgbClr val="0000FF"/>
                </a:solidFill>
                <a:cs typeface="Times New Roman" pitchFamily="18" charset="0"/>
              </a:rPr>
              <a:t>Đặt</a:t>
            </a:r>
            <a:r>
              <a:rPr lang="en-US" sz="3000" dirty="0">
                <a:solidFill>
                  <a:srgbClr val="0000FF"/>
                </a:solidFill>
                <a:cs typeface="Times New Roman" pitchFamily="18" charset="0"/>
              </a:rPr>
              <a:t> </a:t>
            </a:r>
            <a:r>
              <a:rPr lang="en-US" sz="3000" dirty="0" err="1">
                <a:solidFill>
                  <a:srgbClr val="0000FF"/>
                </a:solidFill>
                <a:cs typeface="Times New Roman" pitchFamily="18" charset="0"/>
              </a:rPr>
              <a:t>một</a:t>
            </a:r>
            <a:r>
              <a:rPr lang="en-US" sz="3000" dirty="0">
                <a:solidFill>
                  <a:srgbClr val="0000FF"/>
                </a:solidFill>
                <a:cs typeface="Times New Roman" pitchFamily="18" charset="0"/>
              </a:rPr>
              <a:t> </a:t>
            </a:r>
            <a:r>
              <a:rPr lang="en-US" sz="3000" dirty="0" err="1">
                <a:solidFill>
                  <a:srgbClr val="0000FF"/>
                </a:solidFill>
                <a:cs typeface="Times New Roman" pitchFamily="18" charset="0"/>
              </a:rPr>
              <a:t>câu</a:t>
            </a:r>
            <a:r>
              <a:rPr lang="en-US" sz="3000" dirty="0">
                <a:solidFill>
                  <a:srgbClr val="0000FF"/>
                </a:solidFill>
                <a:cs typeface="Times New Roman" pitchFamily="18" charset="0"/>
              </a:rPr>
              <a:t> </a:t>
            </a:r>
            <a:r>
              <a:rPr lang="en-US" sz="3000" dirty="0" err="1">
                <a:solidFill>
                  <a:srgbClr val="0000FF"/>
                </a:solidFill>
                <a:cs typeface="Times New Roman" pitchFamily="18" charset="0"/>
              </a:rPr>
              <a:t>nói</a:t>
            </a:r>
            <a:r>
              <a:rPr lang="en-US" sz="3000" dirty="0">
                <a:solidFill>
                  <a:srgbClr val="0000FF"/>
                </a:solidFill>
                <a:cs typeface="Times New Roman" pitchFamily="18" charset="0"/>
              </a:rPr>
              <a:t> </a:t>
            </a:r>
            <a:r>
              <a:rPr lang="en-US" sz="3000" dirty="0" err="1">
                <a:solidFill>
                  <a:srgbClr val="0000FF"/>
                </a:solidFill>
                <a:cs typeface="Times New Roman" pitchFamily="18" charset="0"/>
              </a:rPr>
              <a:t>về</a:t>
            </a:r>
            <a:r>
              <a:rPr lang="en-US" sz="3000" dirty="0">
                <a:solidFill>
                  <a:srgbClr val="0000FF"/>
                </a:solidFill>
                <a:cs typeface="Times New Roman" pitchFamily="18" charset="0"/>
              </a:rPr>
              <a:t> </a:t>
            </a:r>
            <a:r>
              <a:rPr lang="en-US" sz="3000" dirty="0" err="1">
                <a:solidFill>
                  <a:srgbClr val="0000FF"/>
                </a:solidFill>
                <a:cs typeface="Times New Roman" pitchFamily="18" charset="0"/>
              </a:rPr>
              <a:t>mùa</a:t>
            </a:r>
            <a:r>
              <a:rPr lang="en-US" sz="3000" dirty="0">
                <a:solidFill>
                  <a:srgbClr val="0000FF"/>
                </a:solidFill>
                <a:cs typeface="Times New Roman" pitchFamily="18" charset="0"/>
              </a:rPr>
              <a:t> </a:t>
            </a:r>
            <a:r>
              <a:rPr lang="en-US" sz="3000" dirty="0" err="1">
                <a:solidFill>
                  <a:srgbClr val="0000FF"/>
                </a:solidFill>
                <a:cs typeface="Times New Roman" pitchFamily="18" charset="0"/>
              </a:rPr>
              <a:t>nước</a:t>
            </a:r>
            <a:r>
              <a:rPr lang="en-US" sz="3000" dirty="0">
                <a:solidFill>
                  <a:srgbClr val="0000FF"/>
                </a:solidFill>
                <a:cs typeface="Times New Roman" pitchFamily="18" charset="0"/>
              </a:rPr>
              <a:t> </a:t>
            </a:r>
            <a:r>
              <a:rPr lang="en-US" sz="3000" dirty="0" err="1">
                <a:solidFill>
                  <a:srgbClr val="0000FF"/>
                </a:solidFill>
                <a:cs typeface="Times New Roman" pitchFamily="18" charset="0"/>
              </a:rPr>
              <a:t>nổi</a:t>
            </a:r>
            <a:r>
              <a:rPr lang="en-US" sz="3000" dirty="0">
                <a:solidFill>
                  <a:srgbClr val="0000FF"/>
                </a:solidFill>
                <a:cs typeface="Times New Roman" pitchFamily="18" charset="0"/>
              </a:rPr>
              <a:t> </a:t>
            </a:r>
            <a:r>
              <a:rPr lang="en-US" sz="3000" dirty="0" err="1">
                <a:solidFill>
                  <a:srgbClr val="0000FF"/>
                </a:solidFill>
                <a:cs typeface="Times New Roman" pitchFamily="18" charset="0"/>
              </a:rPr>
              <a:t>theo</a:t>
            </a:r>
            <a:r>
              <a:rPr lang="en-US" sz="3000" dirty="0">
                <a:solidFill>
                  <a:srgbClr val="0000FF"/>
                </a:solidFill>
                <a:cs typeface="Times New Roman" pitchFamily="18" charset="0"/>
              </a:rPr>
              <a:t> </a:t>
            </a:r>
            <a:r>
              <a:rPr lang="en-US" sz="3000" dirty="0" err="1">
                <a:solidFill>
                  <a:srgbClr val="0000FF"/>
                </a:solidFill>
                <a:cs typeface="Times New Roman" pitchFamily="18" charset="0"/>
              </a:rPr>
              <a:t>mẫu</a:t>
            </a:r>
            <a:r>
              <a:rPr lang="en-US" sz="3000" dirty="0">
                <a:solidFill>
                  <a:srgbClr val="0000FF"/>
                </a:solidFill>
                <a:cs typeface="Times New Roman" pitchFamily="18" charset="0"/>
              </a:rPr>
              <a:t> </a:t>
            </a:r>
            <a:r>
              <a:rPr lang="en-US" sz="3000" i="1" dirty="0">
                <a:solidFill>
                  <a:srgbClr val="0000FF"/>
                </a:solidFill>
                <a:cs typeface="Times New Roman" pitchFamily="18" charset="0"/>
              </a:rPr>
              <a:t>Ai </a:t>
            </a:r>
            <a:r>
              <a:rPr lang="en-US" sz="3000" i="1" dirty="0" err="1">
                <a:solidFill>
                  <a:srgbClr val="0000FF"/>
                </a:solidFill>
                <a:cs typeface="Times New Roman" pitchFamily="18" charset="0"/>
              </a:rPr>
              <a:t>thế</a:t>
            </a:r>
            <a:r>
              <a:rPr lang="en-US" sz="3000" i="1" dirty="0">
                <a:solidFill>
                  <a:srgbClr val="0000FF"/>
                </a:solidFill>
                <a:cs typeface="Times New Roman" pitchFamily="18" charset="0"/>
              </a:rPr>
              <a:t> </a:t>
            </a:r>
            <a:r>
              <a:rPr lang="en-US" sz="3000" i="1" dirty="0" err="1">
                <a:solidFill>
                  <a:srgbClr val="0000FF"/>
                </a:solidFill>
                <a:cs typeface="Times New Roman" pitchFamily="18" charset="0"/>
              </a:rPr>
              <a:t>nào</a:t>
            </a:r>
            <a:r>
              <a:rPr lang="vi-VN" sz="3000" i="1" dirty="0">
                <a:solidFill>
                  <a:srgbClr val="0000FF"/>
                </a:solidFill>
                <a:cs typeface="Times New Roman" pitchFamily="18" charset="0"/>
              </a:rPr>
              <a:t>?</a:t>
            </a:r>
          </a:p>
        </p:txBody>
      </p:sp>
      <p:sp>
        <p:nvSpPr>
          <p:cNvPr id="4" name="TextBox 3"/>
          <p:cNvSpPr txBox="1"/>
          <p:nvPr/>
        </p:nvSpPr>
        <p:spPr>
          <a:xfrm>
            <a:off x="252248" y="1920508"/>
            <a:ext cx="10625959" cy="584775"/>
          </a:xfrm>
          <a:prstGeom prst="rect">
            <a:avLst/>
          </a:prstGeom>
          <a:noFill/>
        </p:spPr>
        <p:txBody>
          <a:bodyPr wrap="square" rtlCol="0">
            <a:spAutoFit/>
          </a:bodyPr>
          <a:lstStyle/>
          <a:p>
            <a:r>
              <a:rPr lang="en-US" sz="3200"/>
              <a:t>- Vào mùa nước nổi, nước dâng lên hiền hòa.</a:t>
            </a:r>
            <a:endParaRPr lang="vi-VN" sz="3200"/>
          </a:p>
        </p:txBody>
      </p:sp>
      <p:sp>
        <p:nvSpPr>
          <p:cNvPr id="5" name="TextBox 4"/>
          <p:cNvSpPr txBox="1"/>
          <p:nvPr/>
        </p:nvSpPr>
        <p:spPr>
          <a:xfrm>
            <a:off x="310053" y="3120837"/>
            <a:ext cx="11698014" cy="523220"/>
          </a:xfrm>
          <a:prstGeom prst="rect">
            <a:avLst/>
          </a:prstGeom>
          <a:noFill/>
        </p:spPr>
        <p:txBody>
          <a:bodyPr wrap="square" rtlCol="0">
            <a:spAutoFit/>
          </a:bodyPr>
          <a:lstStyle/>
          <a:p>
            <a:r>
              <a:rPr lang="en-US" sz="2800"/>
              <a:t>- Vào mùa nước nổi, mưa sướt mướt ngày này qua ngày khác.</a:t>
            </a:r>
            <a:endParaRPr lang="vi-VN" sz="2800"/>
          </a:p>
        </p:txBody>
      </p:sp>
      <p:sp>
        <p:nvSpPr>
          <p:cNvPr id="6" name="TextBox 5"/>
          <p:cNvSpPr txBox="1"/>
          <p:nvPr/>
        </p:nvSpPr>
        <p:spPr>
          <a:xfrm>
            <a:off x="278522" y="4334782"/>
            <a:ext cx="11041118" cy="584775"/>
          </a:xfrm>
          <a:prstGeom prst="rect">
            <a:avLst/>
          </a:prstGeom>
          <a:noFill/>
        </p:spPr>
        <p:txBody>
          <a:bodyPr wrap="square" rtlCol="0">
            <a:spAutoFit/>
          </a:bodyPr>
          <a:lstStyle/>
          <a:p>
            <a:r>
              <a:rPr lang="en-US" sz="3200"/>
              <a:t>- Vào mùa nước nổi, nước tràn qua nền nhà.</a:t>
            </a:r>
            <a:endParaRPr lang="vi-VN" sz="3200"/>
          </a:p>
        </p:txBody>
      </p:sp>
      <p:sp>
        <p:nvSpPr>
          <p:cNvPr id="7" name="TextBox 6"/>
          <p:cNvSpPr txBox="1"/>
          <p:nvPr/>
        </p:nvSpPr>
        <p:spPr>
          <a:xfrm>
            <a:off x="310053" y="5328009"/>
            <a:ext cx="9585435" cy="584775"/>
          </a:xfrm>
          <a:prstGeom prst="rect">
            <a:avLst/>
          </a:prstGeom>
          <a:noFill/>
        </p:spPr>
        <p:txBody>
          <a:bodyPr wrap="square" rtlCol="0">
            <a:spAutoFit/>
          </a:bodyPr>
          <a:lstStyle/>
          <a:p>
            <a:r>
              <a:rPr lang="en-US" sz="3200"/>
              <a:t>- Dòng sông Cửu Long no đầy nước.</a:t>
            </a:r>
            <a:endParaRPr lang="vi-VN" sz="3200"/>
          </a:p>
        </p:txBody>
      </p:sp>
      <p:cxnSp>
        <p:nvCxnSpPr>
          <p:cNvPr id="9" name="Straight Connector 8"/>
          <p:cNvCxnSpPr/>
          <p:nvPr/>
        </p:nvCxnSpPr>
        <p:spPr>
          <a:xfrm>
            <a:off x="5988382" y="2501200"/>
            <a:ext cx="3531477"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a:off x="4922495" y="3639060"/>
            <a:ext cx="6279933"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5787427" y="4919557"/>
            <a:ext cx="3531477"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a:off x="4996068" y="5912784"/>
            <a:ext cx="2559270" cy="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242639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additive="base">
                                        <p:cTn id="13" dur="500" fill="hold"/>
                                        <p:tgtEl>
                                          <p:spTgt spid="9"/>
                                        </p:tgtEl>
                                        <p:attrNameLst>
                                          <p:attrName>ppt_x</p:attrName>
                                        </p:attrNameLst>
                                      </p:cBhvr>
                                      <p:tavLst>
                                        <p:tav tm="0">
                                          <p:val>
                                            <p:strVal val="#ppt_x"/>
                                          </p:val>
                                        </p:tav>
                                        <p:tav tm="100000">
                                          <p:val>
                                            <p:strVal val="#ppt_x"/>
                                          </p:val>
                                        </p:tav>
                                      </p:tavLst>
                                    </p:anim>
                                    <p:anim calcmode="lin" valueType="num">
                                      <p:cBhvr additive="base">
                                        <p:cTn id="14" dur="500" fill="hold"/>
                                        <p:tgtEl>
                                          <p:spTgt spid="9"/>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4"/>
                                        </p:tgtEl>
                                        <p:attrNameLst>
                                          <p:attrName>style.visibility</p:attrName>
                                        </p:attrNameLst>
                                      </p:cBhvr>
                                      <p:to>
                                        <p:strVal val="visible"/>
                                      </p:to>
                                    </p:set>
                                    <p:anim calcmode="lin" valueType="num">
                                      <p:cBhvr additive="base">
                                        <p:cTn id="17" dur="500" fill="hold"/>
                                        <p:tgtEl>
                                          <p:spTgt spid="4"/>
                                        </p:tgtEl>
                                        <p:attrNameLst>
                                          <p:attrName>ppt_x</p:attrName>
                                        </p:attrNameLst>
                                      </p:cBhvr>
                                      <p:tavLst>
                                        <p:tav tm="0">
                                          <p:val>
                                            <p:strVal val="#ppt_x"/>
                                          </p:val>
                                        </p:tav>
                                        <p:tav tm="100000">
                                          <p:val>
                                            <p:strVal val="#ppt_x"/>
                                          </p:val>
                                        </p:tav>
                                      </p:tavLst>
                                    </p:anim>
                                    <p:anim calcmode="lin" valueType="num">
                                      <p:cBhvr additive="base">
                                        <p:cTn id="1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42" presetClass="entr" presetSubtype="0" fill="hold" nodeType="clickEffect">
                                  <p:stCondLst>
                                    <p:cond delay="0"/>
                                  </p:stCondLst>
                                  <p:childTnLst>
                                    <p:set>
                                      <p:cBhvr>
                                        <p:cTn id="22" dur="1" fill="hold">
                                          <p:stCondLst>
                                            <p:cond delay="0"/>
                                          </p:stCondLst>
                                        </p:cTn>
                                        <p:tgtEl>
                                          <p:spTgt spid="11"/>
                                        </p:tgtEl>
                                        <p:attrNameLst>
                                          <p:attrName>style.visibility</p:attrName>
                                        </p:attrNameLst>
                                      </p:cBhvr>
                                      <p:to>
                                        <p:strVal val="visible"/>
                                      </p:to>
                                    </p:set>
                                    <p:animEffect transition="in" filter="fade">
                                      <p:cBhvr>
                                        <p:cTn id="23" dur="1000"/>
                                        <p:tgtEl>
                                          <p:spTgt spid="11"/>
                                        </p:tgtEl>
                                      </p:cBhvr>
                                    </p:animEffect>
                                    <p:anim calcmode="lin" valueType="num">
                                      <p:cBhvr>
                                        <p:cTn id="24" dur="1000" fill="hold"/>
                                        <p:tgtEl>
                                          <p:spTgt spid="11"/>
                                        </p:tgtEl>
                                        <p:attrNameLst>
                                          <p:attrName>ppt_x</p:attrName>
                                        </p:attrNameLst>
                                      </p:cBhvr>
                                      <p:tavLst>
                                        <p:tav tm="0">
                                          <p:val>
                                            <p:strVal val="#ppt_x"/>
                                          </p:val>
                                        </p:tav>
                                        <p:tav tm="100000">
                                          <p:val>
                                            <p:strVal val="#ppt_x"/>
                                          </p:val>
                                        </p:tav>
                                      </p:tavLst>
                                    </p:anim>
                                    <p:anim calcmode="lin" valueType="num">
                                      <p:cBhvr>
                                        <p:cTn id="25" dur="1000" fill="hold"/>
                                        <p:tgtEl>
                                          <p:spTgt spid="11"/>
                                        </p:tgtEl>
                                        <p:attrNameLst>
                                          <p:attrName>ppt_y</p:attrName>
                                        </p:attrNameLst>
                                      </p:cBhvr>
                                      <p:tavLst>
                                        <p:tav tm="0">
                                          <p:val>
                                            <p:strVal val="#ppt_y+.1"/>
                                          </p:val>
                                        </p:tav>
                                        <p:tav tm="100000">
                                          <p:val>
                                            <p:strVal val="#ppt_y"/>
                                          </p:val>
                                        </p:tav>
                                      </p:tavLst>
                                    </p:anim>
                                  </p:childTnLst>
                                </p:cTn>
                              </p:par>
                              <p:par>
                                <p:cTn id="26" presetID="42" presetClass="entr" presetSubtype="0" fill="hold" grpId="0" nodeType="withEffect">
                                  <p:stCondLst>
                                    <p:cond delay="0"/>
                                  </p:stCondLst>
                                  <p:childTnLst>
                                    <p:set>
                                      <p:cBhvr>
                                        <p:cTn id="27" dur="1" fill="hold">
                                          <p:stCondLst>
                                            <p:cond delay="0"/>
                                          </p:stCondLst>
                                        </p:cTn>
                                        <p:tgtEl>
                                          <p:spTgt spid="5"/>
                                        </p:tgtEl>
                                        <p:attrNameLst>
                                          <p:attrName>style.visibility</p:attrName>
                                        </p:attrNameLst>
                                      </p:cBhvr>
                                      <p:to>
                                        <p:strVal val="visible"/>
                                      </p:to>
                                    </p:set>
                                    <p:animEffect transition="in" filter="fade">
                                      <p:cBhvr>
                                        <p:cTn id="28" dur="1000"/>
                                        <p:tgtEl>
                                          <p:spTgt spid="5"/>
                                        </p:tgtEl>
                                      </p:cBhvr>
                                    </p:animEffect>
                                    <p:anim calcmode="lin" valueType="num">
                                      <p:cBhvr>
                                        <p:cTn id="29" dur="1000" fill="hold"/>
                                        <p:tgtEl>
                                          <p:spTgt spid="5"/>
                                        </p:tgtEl>
                                        <p:attrNameLst>
                                          <p:attrName>ppt_x</p:attrName>
                                        </p:attrNameLst>
                                      </p:cBhvr>
                                      <p:tavLst>
                                        <p:tav tm="0">
                                          <p:val>
                                            <p:strVal val="#ppt_x"/>
                                          </p:val>
                                        </p:tav>
                                        <p:tav tm="100000">
                                          <p:val>
                                            <p:strVal val="#ppt_x"/>
                                          </p:val>
                                        </p:tav>
                                      </p:tavLst>
                                    </p:anim>
                                    <p:anim calcmode="lin" valueType="num">
                                      <p:cBhvr>
                                        <p:cTn id="30"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13"/>
                                        </p:tgtEl>
                                        <p:attrNameLst>
                                          <p:attrName>style.visibility</p:attrName>
                                        </p:attrNameLst>
                                      </p:cBhvr>
                                      <p:to>
                                        <p:strVal val="visible"/>
                                      </p:to>
                                    </p:set>
                                    <p:animEffect transition="in" filter="fade">
                                      <p:cBhvr>
                                        <p:cTn id="35" dur="1000"/>
                                        <p:tgtEl>
                                          <p:spTgt spid="13"/>
                                        </p:tgtEl>
                                      </p:cBhvr>
                                    </p:animEffect>
                                    <p:anim calcmode="lin" valueType="num">
                                      <p:cBhvr>
                                        <p:cTn id="36" dur="1000" fill="hold"/>
                                        <p:tgtEl>
                                          <p:spTgt spid="13"/>
                                        </p:tgtEl>
                                        <p:attrNameLst>
                                          <p:attrName>ppt_x</p:attrName>
                                        </p:attrNameLst>
                                      </p:cBhvr>
                                      <p:tavLst>
                                        <p:tav tm="0">
                                          <p:val>
                                            <p:strVal val="#ppt_x"/>
                                          </p:val>
                                        </p:tav>
                                        <p:tav tm="100000">
                                          <p:val>
                                            <p:strVal val="#ppt_x"/>
                                          </p:val>
                                        </p:tav>
                                      </p:tavLst>
                                    </p:anim>
                                    <p:anim calcmode="lin" valueType="num">
                                      <p:cBhvr>
                                        <p:cTn id="37" dur="1000" fill="hold"/>
                                        <p:tgtEl>
                                          <p:spTgt spid="13"/>
                                        </p:tgtEl>
                                        <p:attrNameLst>
                                          <p:attrName>ppt_y</p:attrName>
                                        </p:attrNameLst>
                                      </p:cBhvr>
                                      <p:tavLst>
                                        <p:tav tm="0">
                                          <p:val>
                                            <p:strVal val="#ppt_y+.1"/>
                                          </p:val>
                                        </p:tav>
                                        <p:tav tm="100000">
                                          <p:val>
                                            <p:strVal val="#ppt_y"/>
                                          </p:val>
                                        </p:tav>
                                      </p:tavLst>
                                    </p:anim>
                                  </p:childTnLst>
                                </p:cTn>
                              </p:par>
                              <p:par>
                                <p:cTn id="38" presetID="42" presetClass="entr" presetSubtype="0" fill="hold" grpId="0" nodeType="withEffect">
                                  <p:stCondLst>
                                    <p:cond delay="0"/>
                                  </p:stCondLst>
                                  <p:childTnLst>
                                    <p:set>
                                      <p:cBhvr>
                                        <p:cTn id="39" dur="1" fill="hold">
                                          <p:stCondLst>
                                            <p:cond delay="0"/>
                                          </p:stCondLst>
                                        </p:cTn>
                                        <p:tgtEl>
                                          <p:spTgt spid="6"/>
                                        </p:tgtEl>
                                        <p:attrNameLst>
                                          <p:attrName>style.visibility</p:attrName>
                                        </p:attrNameLst>
                                      </p:cBhvr>
                                      <p:to>
                                        <p:strVal val="visible"/>
                                      </p:to>
                                    </p:set>
                                    <p:animEffect transition="in" filter="fade">
                                      <p:cBhvr>
                                        <p:cTn id="40" dur="1000"/>
                                        <p:tgtEl>
                                          <p:spTgt spid="6"/>
                                        </p:tgtEl>
                                      </p:cBhvr>
                                    </p:animEffect>
                                    <p:anim calcmode="lin" valueType="num">
                                      <p:cBhvr>
                                        <p:cTn id="41" dur="1000" fill="hold"/>
                                        <p:tgtEl>
                                          <p:spTgt spid="6"/>
                                        </p:tgtEl>
                                        <p:attrNameLst>
                                          <p:attrName>ppt_x</p:attrName>
                                        </p:attrNameLst>
                                      </p:cBhvr>
                                      <p:tavLst>
                                        <p:tav tm="0">
                                          <p:val>
                                            <p:strVal val="#ppt_x"/>
                                          </p:val>
                                        </p:tav>
                                        <p:tav tm="100000">
                                          <p:val>
                                            <p:strVal val="#ppt_x"/>
                                          </p:val>
                                        </p:tav>
                                      </p:tavLst>
                                    </p:anim>
                                    <p:anim calcmode="lin" valueType="num">
                                      <p:cBhvr>
                                        <p:cTn id="42"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nodeType="clickEffect">
                                  <p:stCondLst>
                                    <p:cond delay="0"/>
                                  </p:stCondLst>
                                  <p:childTnLst>
                                    <p:set>
                                      <p:cBhvr>
                                        <p:cTn id="46" dur="1" fill="hold">
                                          <p:stCondLst>
                                            <p:cond delay="0"/>
                                          </p:stCondLst>
                                        </p:cTn>
                                        <p:tgtEl>
                                          <p:spTgt spid="14"/>
                                        </p:tgtEl>
                                        <p:attrNameLst>
                                          <p:attrName>style.visibility</p:attrName>
                                        </p:attrNameLst>
                                      </p:cBhvr>
                                      <p:to>
                                        <p:strVal val="visible"/>
                                      </p:to>
                                    </p:set>
                                    <p:animEffect transition="in" filter="fade">
                                      <p:cBhvr>
                                        <p:cTn id="47" dur="1000"/>
                                        <p:tgtEl>
                                          <p:spTgt spid="14"/>
                                        </p:tgtEl>
                                      </p:cBhvr>
                                    </p:animEffect>
                                    <p:anim calcmode="lin" valueType="num">
                                      <p:cBhvr>
                                        <p:cTn id="48" dur="1000" fill="hold"/>
                                        <p:tgtEl>
                                          <p:spTgt spid="14"/>
                                        </p:tgtEl>
                                        <p:attrNameLst>
                                          <p:attrName>ppt_x</p:attrName>
                                        </p:attrNameLst>
                                      </p:cBhvr>
                                      <p:tavLst>
                                        <p:tav tm="0">
                                          <p:val>
                                            <p:strVal val="#ppt_x"/>
                                          </p:val>
                                        </p:tav>
                                        <p:tav tm="100000">
                                          <p:val>
                                            <p:strVal val="#ppt_x"/>
                                          </p:val>
                                        </p:tav>
                                      </p:tavLst>
                                    </p:anim>
                                    <p:anim calcmode="lin" valueType="num">
                                      <p:cBhvr>
                                        <p:cTn id="49" dur="1000" fill="hold"/>
                                        <p:tgtEl>
                                          <p:spTgt spid="14"/>
                                        </p:tgtEl>
                                        <p:attrNameLst>
                                          <p:attrName>ppt_y</p:attrName>
                                        </p:attrNameLst>
                                      </p:cBhvr>
                                      <p:tavLst>
                                        <p:tav tm="0">
                                          <p:val>
                                            <p:strVal val="#ppt_y+.1"/>
                                          </p:val>
                                        </p:tav>
                                        <p:tav tm="100000">
                                          <p:val>
                                            <p:strVal val="#ppt_y"/>
                                          </p:val>
                                        </p:tav>
                                      </p:tavLst>
                                    </p:anim>
                                  </p:childTnLst>
                                </p:cTn>
                              </p:par>
                              <p:par>
                                <p:cTn id="50" presetID="42" presetClass="entr" presetSubtype="0" fill="hold" grpId="0" nodeType="withEffect">
                                  <p:stCondLst>
                                    <p:cond delay="0"/>
                                  </p:stCondLst>
                                  <p:childTnLst>
                                    <p:set>
                                      <p:cBhvr>
                                        <p:cTn id="51" dur="1" fill="hold">
                                          <p:stCondLst>
                                            <p:cond delay="0"/>
                                          </p:stCondLst>
                                        </p:cTn>
                                        <p:tgtEl>
                                          <p:spTgt spid="7"/>
                                        </p:tgtEl>
                                        <p:attrNameLst>
                                          <p:attrName>style.visibility</p:attrName>
                                        </p:attrNameLst>
                                      </p:cBhvr>
                                      <p:to>
                                        <p:strVal val="visible"/>
                                      </p:to>
                                    </p:set>
                                    <p:animEffect transition="in" filter="fade">
                                      <p:cBhvr>
                                        <p:cTn id="52" dur="1000"/>
                                        <p:tgtEl>
                                          <p:spTgt spid="7"/>
                                        </p:tgtEl>
                                      </p:cBhvr>
                                    </p:animEffect>
                                    <p:anim calcmode="lin" valueType="num">
                                      <p:cBhvr>
                                        <p:cTn id="53" dur="1000" fill="hold"/>
                                        <p:tgtEl>
                                          <p:spTgt spid="7"/>
                                        </p:tgtEl>
                                        <p:attrNameLst>
                                          <p:attrName>ppt_x</p:attrName>
                                        </p:attrNameLst>
                                      </p:cBhvr>
                                      <p:tavLst>
                                        <p:tav tm="0">
                                          <p:val>
                                            <p:strVal val="#ppt_x"/>
                                          </p:val>
                                        </p:tav>
                                        <p:tav tm="100000">
                                          <p:val>
                                            <p:strVal val="#ppt_x"/>
                                          </p:val>
                                        </p:tav>
                                      </p:tavLst>
                                    </p:anim>
                                    <p:anim calcmode="lin" valueType="num">
                                      <p:cBhvr>
                                        <p:cTn id="54"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5" grpId="0"/>
      <p:bldP spid="6" grpId="0"/>
      <p:bldP spid="7"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799669621"/>
      </p:ext>
    </p:extLst>
  </p:cSld>
  <p:clrMapOvr>
    <a:masterClrMapping/>
  </p:clrMapOvr>
  <p:transition spd="slow">
    <p:fade/>
  </p:transition>
</p:sld>
</file>

<file path=ppt/tags/tag1.xml><?xml version="1.0" encoding="utf-8"?>
<p:tagLst xmlns:a="http://schemas.openxmlformats.org/drawingml/2006/main" xmlns:r="http://schemas.openxmlformats.org/officeDocument/2006/relationships" xmlns:p="http://schemas.openxmlformats.org/presentationml/2006/main">
  <p:tag name="ISPRING_ULTRA_SCORM_COURSE_ID" val="E9FD2775-7754-4701-99DB-64791898A5ED"/>
  <p:tag name="ISPRING_SCORM_RATE_SLIDES" val="1"/>
  <p:tag name="ISPRINGONLINEFOLDERID" val="0"/>
  <p:tag name="ISPRINGONLINEFOLDERPATH" val="Content List"/>
  <p:tag name="ISPRINGCLOUDFOLDERID" val="0"/>
  <p:tag name="ISPRINGCLOUDFOLDERPATH" val="Repository"/>
  <p:tag name="ISPRING_PLAYERS_CUSTOMIZATION" val="UEsDBBQAAgAIAJCuo0gOaiROYgQAAAURAAAdAAAAdW5pdmVyc2FsL2NvbW1vbl9tZXNzYWdlcy5sbmetWG1v2zYQ/l6g/4EQUGADtrQd0KIYEge0xNhEZMmV6DjZMAiMxNhEKDHVi9vs037Nfth+yY6UncR9gaQkgG2YlO+54909d0cfHn/JFdqIspK6OHLeHrxxkChSnclideQs2MmvHxxU1bzIuNKFOHIK7aDj0csXh4oXq4avBHx/+QKhw1xUFSyrkVndr5HMjpz5OHHD2RwHF4kfTsJkTCfOyNX5DS9uka9X+qff3n/48vbd+58PX2/l+sDEM+z7+0DIIr170wMoYFHoJ4BG/CQg58wZmc9hcuGC+TQgzmj7ZZj0PCJnzsh8dsotoogELIl96pGExkkQMusLnzDiOaML3aA13whUa7SR4jOq1wLiWMtSoErJzD5INWwUjehS5oUzTIMkIjGLqMtoGDijWJfl7S8Wljf1WpegrkKZrPilEpnVCRljn9+UogLVvIaMQvCq1xJ+qXMui4NO1RFe0mCSsDD044QE3m7HGZEiQ17JjZqBKBGOSQQAJa9E+QjZxGaZFUdYqWEIUzqZ+vBmxoSpXK0VvOuhdswJxGAuii4pyBESQXbF8TKMPOM0UIU4uuFV9VmX2V5+PAxUFzAN3BBS0GUPwJnB2AFDjCXUjbIUad0FNiNxjCckGYfnkMjAu3CIRHgKdDsdInFBYqAIibtkAnxGJ9gkvKHYLv93/Eq5SWd1i3iagpxx30bqpoId41JggWVadTBMTUw+LiBsFPs/oHGLCt61q5XcCLCjzETZqQgqi0s8k0UfF/SP5ARTn3gJpJUXLhNmS57RmPNbVOga8WzDi1SgS5HyBnL9Fp5lMrPPTJyt/k+N/BvxeltVXm0LUuCR81dD7dmrYd8xq6nAproW+U3dpdo4bGv+Y6wwOf1DE/oc/XH6Y5cEOKLh80Smknmj2qr75PjcWTY0Rp1GPNFT/aP13JbEbW0dUyhYY6n7SxDopqZ/QANU/aVocAKK5m2JhhpOi6sBOoNwCxBo9FiMM3DVngln4MIB8ksyjimD2WgpLitZd44dlo1tgL4f2hTmPCVqcU/GS3GlYcJRgm/a6QO6kI10Z0AfDDd7rYJR5oPJAQCu2uQBSCVzsD/rgbmYkZ0H2gK/d5KlblRmyavktS3y4NsmF9+OTVelzu2u4tUuedsmc/wUK9rDRa3S+YD2f8e/3vF5QL/HRykmOHKniYsDl5hB33BV9RQCChhX+CxOfDw24sCFnNfpGprplW6KrCdQO6t75AQD2PbMseBluv7vn397YnxlSbuLtru/DwIBYpsqSO7A/gx0Laq/ukAYHu/L2UUfqe3dZifX86rDKGThs9wheNtacp3D1kG3XkjybdAwY9idzoAHsU173ZQwug1BmOHoFGqZncKd0YyX11AImdZqEIp1tUnAepj2++tlUytZiCGyT2sl5sCMzhPsefauDeRTMr1ue2YGN4p0e+lWcOnuC+ZOcQB19is8kcl6IKBtTbsqBERv1/c033zbqe5Wlf3D4vD1g/8v/gdQSwMEFAACAAgAkK6jSAh+CyMpAwAAhgwAACcAAAB1bml2ZXJzYWwvZmxhc2hfcHVibGlzaGluZ19zZXR0aW5ncy54bWzVV91u2jAUvucpLE+9LGk7unYooaoKaNVaQIVt7VVlYkOsOnYW21B6tafZg+1JdhwDBbXr0h+kTQgRn5/v/J+Y8Og2FWjCcs2VjPBudQcjJmNFuRxH+MugvX2IkTZEUiKUZBGWCqOjRiXM7FBwnfSZMSCqEcBIXc9MhBNjsnoQTKfTKtdZ7rhKWAP4uhqrNMhyppk0LA8yQWbwY2YZ03iOUAIAvqmSc7VGpYJQ6JHOFbWCIU7Bc8ldUES0BdEJDrzYkMQ341xZSU+UUDnKx8MIvzs8dp+FjIdq8pRJlxPdAKIjmzqhlDsviOjzO4YSxscJuHtQw2jKqUkivFdzKCAdPEQpsH3oxKGcKMiBNHP4lBlCiSH+6O0Zdmv0guBJdCZJyuMBcJCLP8LNwfWnq17r4uy08/l60O2eDU573olCJ1jHCYN1QyE4pGwes6WdkBhD4gT8Bp0REZqFwSppITZScs05d0ZDJSD3hRa0UTpktENStlKN/g2XbZDcxWgEgYhZhI9zTgRG3BDB46WytkNtuCmq3l6VRIAF7cnQeR/fm/fZiROSa7bq1oKjXc7jxjdlBUUzZZHgNwwZhSB+m8JTwtBqcdAoV2lBhfYxSAsOFiecTRk9KnI6B/yToSswkVrQhF7NBDPewnfL79CQjVQOuIxMoLOBzrXHrz4LOCNa34OShY9b/bPTZuv6tNNsXW65AAmdEBk/ExwKztLMbASfzJBUZqEH6YiJ1awoCuW04JWJrfryMmieWuHL/NbFWIHeYEk2Y+U5hfmrB6XNJmRSDKIbrgIaRpBDSTwmMGJYF1xaVhYwJhIpKWaIxLDWtBvrCVdWA8UPsIfWL/fQ6yMui9MYVhtYzCnLS0Hu7O69r+1/ODj8WK8Gv3783H5Sab7we4I4c37jnzy58pdr/+E2DAO3pR9f2ia3/+bO7l20vpbJa6d1OShV0la/FFy3jFT3cxmpC/+S6a28YEq5AEtp7IcM1pLgKTeMvmWLvaBNXvVu9z22mTbZYMyvGY3/JmR/Wl4T1+6FYfDoxdVxUi55ColwK3F5223s13bgpvkoq1IBtPX/Do3Kb1BLAwQUAAIACACQrqNItfwJZLoCAABVCgAAIQAAAHVuaXZlcnNhbC9mbGFzaF9za2luX3NldHRpbmdzLnhtbJVWbW/iMAz+fr8Ccd/p7pWd1CExxkmTdrfpNu172po2Ik2qJGXHv784TdYEKPSwJhH7eWzHsc1StaV88WEySXPBhHwGrSkvFWq8bkKLm2nWai34LBdcA9czLmRN2HTx8af9pIlFXmKJHcixnA3JoQ8zt58xFBfj2xxliJCLuiF8/yBKMctIvi2laHlxMbVq34BklG8N8urHfLUeDMCo0vca6iin9TXKOEojQSnAlL6vUS6yGMmA+UhX9jOS04c6f/sD2o4qqi1t+QlliNaQEuIiXy9RhvHceI9fZY5ynqDhrzbQL59RBqGM7EHGzu++ogwyRNM2/9MjjRQlFjTmnH/Edw4TpDDjh1ldoVwk4IUw0MVXcOWxd70LQO5rOPcpjqsU7AnrerAQ8NEzBgstW0gTf+psqhJvj6028wGLDWHKAEJVD3oyST+RVnk3sa7H/YE3yovQl9P0kFfB2hpWXcKBu1jf41erW7srQqfvuiBDCTunDFLslT3yt6nrETJQ9shnRgt45Gx/nMGhqSP5R74l7jnP199YgRNzLJzVn7wVIz3g6KogVafwmFoUsFCYzgutAd8tTayuSyk5yinlZEdLoqngvxCX7e1lVJocGFyvne6sVFPN4FTD2RzNmg7LZc9xPzpr3JDdz0J/ue480WaL30yJ1iSvavOzpKYTxzNjYgozTU4zcE8aOMh7vhEBx8YeItVEbkG+CMHGhuFCgxrrXnTDNQRPk6AGaXK6yqlzcqr8vK0zkGvzahSUr3Ks7IAVLStm/vQrhTcoDhgD1o6qK+OPE/rel4HCNQEQmVe+a7tDZ6lbpimDHfjhDxT2ykN3S5Xp0qGGW+oH2Oiw5ZxmVE+6XdH3SrxDAv0J/KtJK3J8YBnR9ppkyt4smny/hvtcosXs1xk2X7jJ7Nn1UuTY2I8raJT47+Q/UEsDBBQAAgAIAJCuo0gqlg9n/gIAAJcLAAAmAAAAdW5pdmVyc2FsL2h0bWxfcHVibGlzaGluZ19zZXR0aW5ncy54bWzNlm9PGjEYwN/zKZouvpRT56YjdxgjGIlOiLBNX5lyLVxjr721PfB8tU+zD7ZPsqdXQIiOnUaWhRDo0z6/51/7tOHRfSrQhGnDlYzwbn0HIyZjRbkcR/jL4HT7ECNjiaREKMkiLBVGR81amOVDwU3SZ9bCUoMAI00jsxFOrM0aQTCdTuvcZNrNKpFb4Jt6rNIg08wwaZkOMkEK+LFFxgyeESoA4JsqOVNr1moIhZ70WdFcMMQpeC65C4qIM5sKHPhVQxLfjbXKJT1RQmmkx8MIvzs8dp/5Gk9q8ZRJlxLTBKET2wahlDsniOjzB4YSxscJeHuwj9GUU5tEeG/fUWB18JRSsn3kxFFOFKRA2hk+ZZZQYokfenuW3VszF3gRLSRJeTyAGeTCj3BrcHt202tfXXQuz28H3e7FoNPzTpQ6wSonDFYNheCQynXMFnZCYi2JE/AbdEZEGBYGy6L5spGSK865MRoqAakvtTAagaeiiPCx5kRgxC0RPF7MWqLHzJ5yATE43d36SFr8CPTxxgnRhi0bms8Yl8W4+U3lgqJC5UjwO4asQhBRnsK/hKHldKORVmkpFcRYZASnDE04mzJ6VGZpBvyToRswkeagCZsvE8x6C99z/oCGbKQ0cBmZwFYFOTeeX38ROCPGPELJ3Met/kWn1b7tXLba11suQEInRMYvhEMJWZrZjfBJgaSycz1IR0xyw8qiUE7LuSqx1V9fBsPTXPgyv3UxltAbLMlmrLykMH/1oLLZhEzKg+gOV4mGI8ihJJ4JEzEcdy5zVhUYE4mUFAUiMTQq4471hKvcgMQfYI82r/fQ6yMuy9EYbg6wqCnTlZA7u3vv9z98PDj81KgHv3783F6rNGvhPUGcOd/DT9Y28UUjf9oNw8D1zufbsNX5v+rCvav21yqZumxfDyoVqd2vhOtWWdU9r7Lqyl8bvaUro5IL0GbG/thAoxE85ZbRt9w0ryj8+vvXb4s3KvwGo1i7ff/fIPxo8dxaeV+FwbMPwBrIVx/TzdpvUEsDBBQAAgAIAJCuo0hocVKRmgEAAB8GAAAfAAAAdW5pdmVyc2FsL2h0bWxfc2tpbl9zZXR0aW5ncy5qc42UTW/CMAyG7/wKlF0nxD5hu6HBpEkcJo3btEMoplSkSZWkHR3iv68OX03qjsUX8vLkdewq3na61WIR6z53t+6327/7e6cBalbncO3rokVPUWdGJAuYJSmIRAILkOJ49CTvzgRlzKQznZcfaGtqfkzhP0suTB3PCAtNaIY6XBDgN6FtqMM/J7FTq2tfU63R89xaJXuRkhak7UmlU+4YdvXqVr3EAFYF6AvokkfgmQ7caiPPjg8DjDoXqTTjspyqWPXmPFrHWuVy0ZZ/VWagq0++3gP9p8HLxLMTibFvFtIw8WSI0U5mGoyBQ97HCQYJCz4HUfPtu/UH6hk3CwroIjGJPdKjG4w6nfEYGl0ajjB8TFZejW4OMJqchY3dE3e3GB4heAm6YTW+x/BAleXZPz5gplWMHWmgzZ6fUKH4IpHxIXUfg+Twsmjb1r1zoe76Y+Y9IRU8oRX1/NK22RGChgCtN5aOeU2Qd0rZCUqURA5FaNS0Kug5YsM5gvvPLuPW8miVVuOhGo5VG7heg54pJarbf126Z5irs/sFUEsDBBQAAgAIAJCuo0g9PC/RwQAAAOUBAAAaAAAAdW5pdmVyc2FsL2kxOG5fcHJlc2V0cy54bWydkbEKwjAQhvc+RbjdxG6lJHUT3Bx0lpqmGmkvJZdaH9+UinSRgEMg//F9PyQnd6++Y0/jyTpUkPMtMIPaNRZvCs6n/aYARqHGpu4cGgXogO2qTNq8wKM3ZAKxWIGk4B7CUAoxTRO3NPjYQK4bQywmrl0v4ukditkUw6LC4pb2L/szgyrLGJPX0XbhgFW8x7QgjLxWMDsXjdxi60D8AhqTAEyqwVACaH0CeAwJwI8rQIrvm+ekRwrxo2KQYrWeKnsDUEsDBBQAAgAIAJCuo0izv7NQbQAAAHIAAAAcAAAAdW5pdmVyc2FsL2xvY2FsX3NldHRpbmdzLnhtbA3MPQ6DMAxA4Z1TWJ7K0L+NgcDGWFUqPYAVLITk2CixqnJ7sr3h0+vHfxL4cS6bacDn7YHAGm3ZdA34nadrh1CcdCEx5YBqCOPQ9GKR5MPuFRbYhQ7OM6cazi9KVb4zF1Ynr2e4RNuPFu9DcwJQSwMEFAACAAgARJRXRyO0Tvv7AgAAsAgAABQAAAB1bml2ZXJzYWwvcGxheWVyLnhtbK1V30/bMBB+LtL+h8jv2C0dA6oExJDQHsaE1LHtrTKJm3hN4sx2COWv39nO76VsSHtolZzv++58993Fv3rOUu+JScVFHqAFniOP5aGIeB4H6OHr7fE5urp8d+QXKd0z6fEoQGXODYCmyIuYCiUvNIDvqU4C1DNgYEZeIbmQXO+B+xS420gnS/TuaAYuuQpQonWxIqSqKswVIPJYibQ0JAqHIiOFZIrlmkni0kBeg13pv6Phl4mc6H3BVA9Z6LcHrklajmfFByTVEgsZk5P5fEF+3H1ehwnL6DHPlaZ5yJAHlZzZUj7ScHcnojJlythmvktyzbQ2SVjbzNcrvjjPPSXDADmHTcaUojFTOM1jRByWTID9bUpVUvOoAa3hVTte81q/jXnfNG62c6RzLsrHlKsEjvqQzjoJ9Mkwqp/Z61oFPTQKujVMyJPsV8kli+zrt1aM8wVyAVvF2TyxqkI4gKdbGmoh9zcAAxXVHcRt07BrGraglgO30dcdBWpuu2VUl5I1pZr5Tzxi4guVkhpZXGpZMp+MjDWWDME+cVeum9Q1xE90lp7+Q2+M36g1P9VrnbGA/9GYT0DU1oTnEXu+5eCjWQY11QyKbWxYFyk2MbucVPmY9XQ9MLkc66bARTxNZcxgDCOqKens5BCUSarAJSzlCNs7OAhOeJyk8NOTDOPTgzQZlbtJht7BQXAqwt0EtDW3ZSTjOo7E1CrIJxPrxA9LpUXGX6w8B3tGr6wOXxu55ui64O3B2fyPURzEaAZziyZWl3nq7avm8N7MqVadz6ZwloFaYR6YLgvn1cxCWYx8IralZapv+jk1+7AHHeU8NR3TXN9B76Ja8xfmVTwyX7rF0tQkYUYzAfpwvuwxQD9huwzCW9OhiFuRN3XAmNg3928r2mz5unWu64c67EMNnzirHMbN1EdQRyxFmUejHuKi+4ioFHbatWTUS9kWbrQ4AZGKIkDv4aG+88XpRXfls8VFg7V53bvALpc3rPQ64U5BpNZ1exG/3g3w+BtQSwMEFAACAAgAkK6jSIyYS/o+CAAAjyAAACkAAAB1bml2ZXJzYWwvc2tpbl9jdXN0b21pemF0aW9uX3NldHRpbmdzLnhtbLVa627iShL+v0/RYnWks9IqXMwtK4aVL01iDTEc7CQzu1qhBneCFdvNsRtmOOLHPs0+2D7JVrftYBMgdmYWT6JxddVX1XXrCxnEL16ob2LOAu8Pwj0W2pRzL3yOh39CaLBkPoumEY0pj+sHyqMXuuybGT4xQQNqzEnoksjVxWg8bKCR/KB+T+0bfXhra+0W6rVxC/eRgTs6jF0rxrWiw5jRauqD+hFEghvRJQ35adRBvTD6VsAMYxpxM3Tp96FS5M4PFWdwExHXA7542G2LZ59p3Rtt8aB2s9Pr4H1LVRSli/SO0TQa+17vuqc2EW60Ow1lr/VbSktBzU6ned3dN3utjgJvo+suoLTxdRe1e+12y9i3cAukkapqRkvf95TrZlMFbbh/re9HI63XaKBms6m0jX2nq4y0BgJuBTBUpS8cqBiKpnT3qqY2+woa6SNt1N5jA3f1Duq3cLfR2Lc1TWk0Ds49zC7vrgO19HQyd74DeDIEJ0dFbtVPJNdguYkiYHZosPYJpygkAf1UkzkZcpmx6NclW+/+UksTVCZzxp7ZVaQmRCALsOEJrEFdjmRs0q58YeTpyHM/1RYbzll4tWQhB6irkEUB8WvDPye5k86sjCTb0qiK3BNZ0oO6nvyUFUt1QT7Dc0loyYI1CXdj9syuFmT58hyxTeiWMnO1W9PI98IX4G5c93R8UZHvxdzkNCjYh/viKS+2hnjGVJjXxeIpJemTBfUzjQ35qSB3UPm+R45Et17scSmqNsVzSXRNnmkxAH1VPJdlQtBSjFpPPO8LcfqdA7siyr91kd0nOxoVlSTt8qIUW2/WVfNpHbFn4eyi3PuBfpXzGXSf8FlY2BBPKSExQaGwVJRSt8n5G0eM6etxLxkEoAWCm28uKUlCTrW5PrmbqtbX+XhyM5lr5k1tqCdViURZ/trq9r83O13oXKlcSST7Th2Pi1hIgnUa5bAsZzYZzwEQj+cW/uLUhuJ3ZdHJvTM2LVwbpv+pDDCd4YfaUPwuI3o/m2HLmdtj08Bz055bE0f6ZYwdbNSGX9kGrciWIs7Q1qPfEF9RBO3ZiyiKfc+VA6Jle+GGltBnTO5U05rPsO3MTN0xJ1ZtaLMo2v1VIpMNX0HyrEiMXC8mC5+6Ui2kiBxf51co+MdXHnCygHjhVRntM/XRtG7mzmQytufYMjJKbYhDFxkREZqqA81UG88AIyKwjn9MfC6zTyIg1fcrg9yaN7dj+HGEIbfe88qHH/4Ba6YYQjKlYQlBSBw8g6yz7cfJzBA+BIWIoDWJ428scgtJkw9dCWzT0ieQmrqTw3cETIYNgffCJaQOXfISeHfYttUbPNcmXyDHoTYnFYUmn6EkP1cU+optqCFslxCz1AfzRhUVIcowK5CsBpdE5Lu/Q2S5BDnhza3HNjFQhIehTGQ1xleVNdn4t3sIpKmOz1R7AgzOlm/P3paCKZELy1wJXdCGdGyI7Prt3vzHfKSaY2zMId2MyePckV1SKA3IDoWMI+JuSbikaEGXZAOVsIMx13PlmIi8NOH3jfcHIjztP7+krcsy8JdfPmBSoeGdsAz2y6AMtilr/p524bZ0Bh80ROT6WSvKOODDJtg6ttSZOfk5IYq9YOMnXfpnBOrVuKrBeteOH/dX+bD9H4yxkxasmdDRNI9VEsKwEoslBxZPv5KgaY1AXXpYhIYvTqiVAKxJimEx9AMwD+C5giEP4NFqEI9Ys00HNluPdCFOHyWEZa0mUTsdb3FG9Ckc0F9LdUGfGOyXfEq2yUYG1i4Z/jJRzm2VCkuLYzpjMNwCzOckqQDV9wJxhioHe3+HM1ckq0FhPo9s47uyun3vRa4I4OdNQN/uw54iFkiqT+Isr5NF6e8/aEgyxVmid1ptA/FaoKVjlavPH4qYjdWZfjvXVUvH4kQh6tkvLwfVIXwyduz5WNUEApRJQPhyBavwkzjnlcdKTgQGHqmAl07epiRarv777/+UhzmyJ6GilPq3qjhQ/KJr4le8f1qM0/hfJXAcVSuKypeSgumBKhMtf75yTEjQn3JkIcmyFLBAXHGVUg0lkIZRdRxVv72DKrFlUbBNBHvBiiB36uwzND65168N70j0Ao3TYcyvCiQ9L3KTV7bhcMTdcN8LaUXxH16JxOQdczpXDUOe/aFGfW/5kiy/Lhxg0ms+5LPnKnj6rWpBdz6CpK7Hq2PKxS3rWtASkvdDQ9ieXOteCYcLFZ9AD+eF+5mQR8yfiputt1e5wCAu4iCNhzwSR/rsLc8Rr9i3NHbDJ+LHwJYnHbNOwYap2CymkEXaMfdM1I6bx00px4wPzId1QU+mk4Mu0o+ldF2TN795Ba+0N5bDMSsdypl+IB7zW/Q7f8OfIx7z22JNmcC57q1Nx0N50ew6TiNRnl4mdsBDQ9mlUp7srcgjLBiLa9k4N5GUUOQMmEuHcm10vICm5SxoeYPrZywehK/blzshs9jJacfia4fCwCF965fzd8A97tPzyS3nASWYd7V8P1UBKc+pEki+Pjh2RkJFfLemn2pwECHLlej0cQ2lGJ9qwp3JNzTn5NZZPxPtLCcprbksGsh+Ltt5JZWh6OLVVLGk2C8LDepv/DSoX4rQIIU9H8BwEyxohCEHPOhyaYSKxDz7KrsKe5A70iO5M6N5AL4C7BDOSFkl5AiFxJLbqqxakpf8OOwtuefTLc1aVY6Qc87l+Q9iqI7Lya3yMX3i+fROKZWrIO11h1ws9sAc/ayUPJHllRyNVCw6ThaxnP2JbpUtPgcbTyxHWZsW6Z7v0IwfRb1+QhXwnvP+oJ5fZqFHvfmW9ZgGooB39m8O/gdQSwMEFAACAAgAkK6jSCqKN+aHEQAA8GEAABcAAAB1bml2ZXJzYWwvdW5pdmVyc2FsLnBuZ+3d+VeS2f8AcEszJ2eizcwsbZq0xQXUGjMXWmzSkXKd1FLR1GwzNTMUWVKnsUUldcpdmlzaJW3S3MAlJdSgCZXSlAqFEJUQkR0+9J2az4x+5g/4nvNwDni49znPva/73NUf3lzyOrDvm0WrF2lpaX3j7ubqo6WlA9PS0o7T09WkqHZb7tP8mRfvs2+3VhV1DVfzRSdq1/5dWlrVOH1F2ALN969i3QLjtbQWt396zyPH3I7Q0gq74O66yy8xZGIIfuVBpJIsUOajtJzPH9AGteV+tHya9SNk04+uznrL59ssmXgGKf/ouv5F2jL9+Xt0Lnl5KrRTkJWBFJlobZNiSH7uQT2fdujRUcI2JuOX/fUcWml9FaOnNIlP6yE+LlBIpume9vxm8TC7BDFcL5Gyi2Jk3K9XhZ6fp/v3j7c/rF6lLDvkti2bizvMgrpI3qYZS7uuuNw01P4a0qL194/7Nl7REYoneuamWEV1wM2Vtv/MhrTsTNbucxsjP6BB1U3KsPt3YCb7MiNmlXcjPeWEWd0Y72xQIk4fQZss+Gf2+ZRI7b4fTyuVfKwhDFY1p7rnU8Df+FnUV1ha5ZlFjWTMzv8QuRPivcTAVXd2Rr7REliTd2LZnPvNay1n/PwsogdtN0tz1fghxHvpT3Nv9RBCuZezjNMzt+yWNte9fkuNZpfR0lbuv9R355D97Batn6e/3MB7b8ScOunnNm3ZHEfNmG0P0bWE+bkaZM++XpOMNLBZ0AsgAASAABAAAkAACAABIAAEgAAQAAJAAAgAASAABIAAEAACQAAIAAEgAASAABAAAkAACAABIAAEgAAQAAJAAAgAASAABIAAEAACQAAIAAEgAASAABAAAkAACAABIAAEgAAQAAJAAAgAASAABIAAEAACQAAIAAEgAASAABAA4v8RIkXaNvKI5jIo+R/RAs+nqO1ju8MS0+bG0dM9bb8uP+BVwCqb2WEBW3rOh77PbDNeMCeioJ750YNHD85OhcT+e/v+W/I12ObIOXV9dh5MmWc+v2zn3RezylirKTr1Umib1uwq+QucYS7SkdznHuDm35OmKBvtcU5Tz9gpC0221+NFZ/q6/cFRzU1rx/IY3qP/LNDaHqJEzayA5gXLbfs4jSJhHUkZPe0Q06wSbWVxGSrMLUkiWVUMDclHSd6lF5mqJeSNhm7WjU3IJN7oTFa7qck/YynCtflE+SRFVaH+dtdNF84DRjTlnDO1Hu1CYgedgFSzRfAdeGk7K3TqTTyt5CdLo/TDYARy+0kT9QXDkFe9tG04ebupKlZIdeSjJuLgaFHfczBGcOUKnuYiH7/LecwWC7d3Y5c0CTqN4SVKPlYtH6RikGBRYiP10eSpN0yoWkobNAE3M4J/qHovDkAGmqCn/3geSeD8VlqFLDi6t3Zc/sJROE3N//L0c1JkHtO+ykWXtnmHcuNKk9gFHTQzXtz1Ulq9S9PkzN30ZXEQB8bqn8Din0jVjI3ViKEERsfG7pOl4mbxsPwx+d4rH1IIvphBi8EIiwzVjWxpUnG7WuveI4KXT5SqmY/mv1cz6g9KViG8QY3yyUZEZxWyAVmMHEA2xYFHb65/qgcWqfMmTxVlC2rWTiUHzdT08g4R9gS6XG8OB9PvP1uMPRxQw333V4Wpr3cqR4dYOCgmPLz14hoPxNkqm4iJ7mAE6hoz57vF5ifhL3xRTWZOlHbe8h7ZyBMVYj/kTiSl1jP/pDdEuSHhvlZOXgdrUpzO0PuWpTgR7J1drkrW+UXw8HJ4gr+IaVDfWZL51taE4JTR4b3gIvf9iDFT0tn/wbb0XF42GotDru28ya3JqwjhvJMGtI7suH6cfCg7ST7An+iud7D/3K+2m2mLmq08BfG99zAF16mKu1iSLwqTwPDgPJx5l0opZX6VhOK2DbR442NppJHwQbPA/CCmqSWrO6hS7BX2myrZpGbLhgzRvguEpXu3pMLwmMTbXjbwKxlmf1TZU4N/mFE6j4ktbnmAuy9u8QAzBxBbBk34n2oSkL12akfyAC/58Ll+auGXDm7nxRx8vwJaDe3s/n26NjaDKewt5QzwOTVnD4piWyNoobaLEdGQO6RWPBZ7RbqgbyM3vOMhe8qJGoaFnGpsXApjC0JXw2oXXK9Pj8aRVmw4Z2QEphNJ5IG8SO6o49PBhOblziOR07+nNzs7QDnkz2Ph1rEbRCeWOZaZIyW/9kDEBpvmMbnMW8StUVzLfqcgSH1laM1Esm+G/t2rPiBDjyoxqMBX37wxQ8+cp349tY0/7UQVEUscYjjPP98Q8bJlv8r81uDNpy8DmdyrcSUkrJJO8eBUT8e2jqxOdUdvplbx432qy4mGXYUxeg1nC0xKlWF+8IN2mX50fpgPyUXJwFUy2yOQVJGZHx0rPYYC5coeC5RenSz4jDPM2u7MB371TGQ1hKJITI4P+WsaPG6cOPGYMYDanBUja1CCA+FYpSjtJmWtvnnRa9zx4w3jYekr7oQ37TksNHPIU8Y/EF1KWpArIIz0qk/Lb6XjBDUIbGkC1cCmU1xWgHH368hpyFt06LsTmedtlZUE+q07HLvM9QY7Kj3tQJvoQritbduBqWQYicsrzBvtTaWYqj6mP8C29MnTg/kLG4pmZPiZhdGTZOXnKRetm6UkbDWZSuLa4M9RXtlg+b6o4XTVycJUSop+ruznxAbXV7pnGXmHMsAdd9I9sdbOpAr7+SC4OusJtYE4UoHJ2mlLJazvSAyw2tdJ8NQUe3EzS1CJsH//g/P93V2R6vnPX+ad6uu+rjJhFRH7u5vZkfWWA2tObEniBPJ7hzHyiSunGya4OrkiIqjZ3pN///NC9jbomzVTnnoM+JvnWNWYP0k2Fk6XPUmSfTSEo+KEvb6e0RiVEM+cEfBqOb6kGYWQBkddaJWohbgkXlJf+xg2F1fGi8ubtEBjRBKRZk7Yjh4Q2PbzvEkhBHoVo84khOMPwpeGK5HOTJlItiaUQecnr2SNOo/IC/TMF+rmml01mQQZ6bocVmYRhwUYGfcWPLOH3f1IFtP6dPDXus1/BdK11YxVi5mvtFnH2XABRJXsmibLT2Dg7Jko4T1mMoPVC1/cz9/mMlmivpLDJ6lVHblZq7KbrD1ijCnCQjx561u/p7dNWYxOeOLp5BKe1A9211S0A8eoe++uXMWpFnqpxeeDecLHBBqRSXOFLIWttBh5aVySLtc+SWmJ5D+zTiZvyn/4OKK73Sjs8/p3J6VuGMm7EWCrSj2NWgY9uITuOb4PUoBZBo9jaSY+otVZGP7oILkdq+TBwSbYhuHbHF/olsL7mfPo5MPI5FecpCwcgycy9iRZ5AfNKMj0Xl7wHxE6ZUmrVnMcm9PQIZNS+q+ZFcICaJCmPke2brbF8UHVe1IpAb/2qBGDwojMbX+F/a1LuSfxj6u9kFUtu43bVbcgVyaCqgS4ugfW1zXXB8NYbh25Mm/4+xrPDQFTJJqwWLWAc9FVrpMrayY7ZO3tqh19Vp3q/jpgh2mr67pL2eW3nTB8aHntECm07Wex/l9jLGHVq416Pfijlk5jy8Uyh91uVusrW8tduKZMRLhqe/idmuj9zpk64ddsiWqK3iIhmB4oR1qVCAY4dnAkg3cIfLikVaKyEDVYod2pKDPb9d7OE2erbZXKLAPYmPhT4Rv0zDUrN/R7kmIUDN4Jw/YT+tpfts9IVFc/nNgJCSPdQxPs5X9WJ4iQgk5tqQ2tsTqbEROww+U30+oyk7rdu9HqHG5eXgaccAyidAjGZbzwUTsS19wiRkQyGeGUQRcawjKykxdM4FRdoCgSHjBOypIPkFZEMfLe6JnDMazOzW1JrQOih2jrRKfny0oFHy9/e0GkkvOZTjOvwos2lia+r8WDoIqP7EamcrKDpbeRIV8cO7EW2URvMGwd+X2yfTBd/mWHVHTibfY+k9eO32fgAjn6uVLSQTt1TvFSEDsulOtxZkxchLHrFYxuF2LdzaVrErkhuZxtzril9p3iYCO4jx0839JZfdkqPNhWrbJiHccZwLo6X0oD8i0tYS6yD2XPxSS1cv/e7NQGHofuCUULtoueiLZyW5NRWLcE21g3SAGxzITeGUwj0AuQwc2gsC9bKeLpt9f8Q+pzQs+8tl8zpJlSO/Ne9qivFW9jPjnb4PdaFLnF49sjE26hE8LXM2YOopP0C89qwZT6cSmj5qhr+fFNher4HvIi88jv0EWC/fCoeRX9G0AukrcV1RGrvcfieMdfpoklqvO8iNAJR7Y3h9x2SpV1CCI4R+dOdPK6HP9cJeRGiZrdH+iyuUf31WD1j1TJqnP3rc9peoXTzYxId2cVqqJmhvWBt8hcJM/ALk48DCnAuh9QIhZky8YyZDUVAmevMWkGI1kFnr/2u/xfL6GHS3Vy3SFJrEx7a2Ivu0azkUgfiqc5F2meEaKIpJyIwZS+NlKw7Un1kpcWUAR+V3PaIKeke/p4DmJatPiMYnn4YGnVsM3h/HFxa/tv4g/cks8V/bo4LcVTs2U98lU26usd6DeyDeqaWG9TUwarR21WtEiLZdzaLxxcCeok7MeSLn/FYnDUT0/LdlgOecoUnTwbKE72snjpnrG4sXeNIcwdBNmVP5CSabxX1S1jWpQs0o2FAmXuYyVY6Uce4Z6qdQ6CFGiG5NEqkbMH27vcWuyJldE7aDK1MB06/WJPEV4xsvEIpaAjZ+mTpzmjob/THPPQaZR82UQheJG5i5djb9mtqIufu17M2wd1wwOO+ePLDQ6MHr9+Ct/VnVQCJvMIJKK/5Z1HTeGaXRHo2IQTV7MNbpREZVfuKl/0CuXgQ/oeXVwoRskHmSthOrnGjX6BSHLj9EceMhmOdHBSsLGxI1lDNp8b52ttcPO0T+OxmhF1g4s19BqTU88pHXS8rmf+iA8/w28WY6Kda3jdp9gWuTFo3mHNmWB9/riksoshWhzPBemBxPNWfNmSv+hu0Uyaw1sKLaXEKly35zvxHaxBFBPcYcQ5FmYr1fGEcKXOASh3KlfTS4j80DzV+Y8fQ0zX1ceIv2w9TDGSd7uYtAgmzoPfS7cqIPmCGSUSNBMtHkrrN1tp/oj0DfNTj9Y0rkWuVGwjMHPgrD2kk8tamLuHyO0fQFSJki2V8969czl25MtgkRnd5odVz4R3xWObzJgclewBWgpPnnhsIX3T0haxbP8YfuHwzH44HCMdJdx0V6qjmdOPVUlhmi6d9Mvy1hFJaznxXOyEYx3alP+C4Bkka+9ol6NjR6lDDn/W2Z7ckoByauCTq/2lZz2OEqbEO/o4Cdfwhk81z0dVKVm1kMSOwasVHCgcBbo8jTdQURHER1IRAWuVX/xODJF2w1Vnwkn8Zz9duGGqeLtwIeN1uOe3vIlGDK4Cuk7zvFAvWNZDZp9buVx3zEI7S1DPvuNEk5Wu9YjywcVvAfNtQrIaWBV2biYmC3PjreJPWtBxmOmy5+0gaNOOwl5WP31D+mRcczxfs1f85eMqrFufsOkywXM8cWNIFP/KlyUoNyVcbTZsM3/nlBMDRU2uwtMIDunhCrMTa2DUpYFnYj8Fy68k5lE+9WmPMsp/p6yS4T8Sg5WtXX8/KHKO3VDdnAginXhfc+zhTPxwvAKFibZ06ITf7GwtH96UJbLvOLl4PboYrZqpn++GhubKfH6WMaV5HxTjUdBGiW0WMj/gPehyvCKtrbvH6r/HPn9tzrR0vJCGpdOSGkmqS/LmVPcp42IhizjVZVG0zxR91lf95uN0lPKQ83gx3B7cCF03+8j/KnonpEBJb3uYmN4654Cr6eFHNrfPSbbTZNgvilkx5ywOAZmrZQzSmsv2X+vO/fEAj/8L1i9nqs+tG970b8H6RR2G8O1L/se9W1rydO9eezOg4Kdfu8RX8Rx32s25IsowsxwTpJlzBJo+ts/dZ/mcf3DceJBy4jsW2b+1HPNOs+Dw2UIaNCYZ8mNhYdfs3yeAavftvnsJhlWYFhB7mn9T60K1NC/3vQdcq3aHpv4HUEsDBBQAAgAIAJCuo0iV7pF+SwAAAGsAAAAbAAAAdW5pdmVyc2FsL3VuaXZlcnNhbC5wbmcueG1ss7GvyM1RKEstKs7Mz7NVMtQzULK34+WyKShKLctMLVeoAIoBBSFASaESyDVCcMszU0oygEIG5mYIwYzUzPSMElslCwNzuKA+0EwAUEsBAgAAFAACAAgAkK6jSA5qJE5iBAAABREAAB0AAAAAAAAAAQAAAAAAAAAAAHVuaXZlcnNhbC9jb21tb25fbWVzc2FnZXMubG5nUEsBAgAAFAACAAgAkK6jSAh+CyMpAwAAhgwAACcAAAAAAAAAAQAAAAAAnQQAAHVuaXZlcnNhbC9mbGFzaF9wdWJsaXNoaW5nX3NldHRpbmdzLnhtbFBLAQIAABQAAgAIAJCuo0i1/AlkugIAAFUKAAAhAAAAAAAAAAEAAAAAAAsIAAB1bml2ZXJzYWwvZmxhc2hfc2tpbl9zZXR0aW5ncy54bWxQSwECAAAUAAIACACQrqNIKpYPZ/4CAACXCwAAJgAAAAAAAAABAAAAAAAECwAAdW5pdmVyc2FsL2h0bWxfcHVibGlzaGluZ19zZXR0aW5ncy54bWxQSwECAAAUAAIACACQrqNIaHFSkZoBAAAfBgAAHwAAAAAAAAABAAAAAABGDgAAdW5pdmVyc2FsL2h0bWxfc2tpbl9zZXR0aW5ncy5qc1BLAQIAABQAAgAIAJCuo0g9PC/RwQAAAOUBAAAaAAAAAAAAAAEAAAAAAB0QAAB1bml2ZXJzYWwvaTE4bl9wcmVzZXRzLnhtbFBLAQIAABQAAgAIAJCuo0izv7NQbQAAAHIAAAAcAAAAAAAAAAEAAAAAABYRAAB1bml2ZXJzYWwvbG9jYWxfc2V0dGluZ3MueG1sUEsBAgAAFAACAAgARJRXRyO0Tvv7AgAAsAgAABQAAAAAAAAAAQAAAAAAvREAAHVuaXZlcnNhbC9wbGF5ZXIueG1sUEsBAgAAFAACAAgAkK6jSIyYS/o+CAAAjyAAACkAAAAAAAAAAQAAAAAA6hQAAHVuaXZlcnNhbC9za2luX2N1c3RvbWl6YXRpb25fc2V0dGluZ3MueG1sUEsBAgAAFAACAAgAkK6jSCqKN+aHEQAA8GEAABcAAAAAAAAAAAAAAAAAbx0AAHVuaXZlcnNhbC91bml2ZXJzYWwucG5nUEsBAgAAFAACAAgAkK6jSJXukX5LAAAAawAAABsAAAAAAAAAAQAAAAAAKy8AAHVuaXZlcnNhbC91bml2ZXJzYWwucG5nLnhtbFBLBQYAAAAACwALAEkDAACvLwAAAAA="/>
  <p:tag name="ISPRING_PRESENTATION_TITLE" val="1"/>
  <p:tag name="ISPRING_SCORM_ENDPOINT" val="&lt;endpoint&gt;&lt;enable&gt;0&lt;/enable&gt;&lt;lrs&gt;http://&lt;/lrs&gt;&lt;auth&gt;0&lt;/auth&gt;&lt;login&gt;&lt;/login&gt;&lt;password&gt;&lt;/password&gt;&lt;key&gt;&lt;/key&gt;&lt;name&gt;&lt;/name&gt;&lt;email&gt;&lt;/email&gt;&lt;/endpoint&gt;&#10;"/>
</p:tagLst>
</file>

<file path=ppt/tags/tag2.xml><?xml version="1.0" encoding="utf-8"?>
<p:tagLst xmlns:a="http://schemas.openxmlformats.org/drawingml/2006/main" xmlns:r="http://schemas.openxmlformats.org/officeDocument/2006/relationships" xmlns:p="http://schemas.openxmlformats.org/presentationml/2006/main">
  <p:tag name="PA" val="v3.2.0"/>
</p:tagLst>
</file>

<file path=ppt/tags/tag3.xml><?xml version="1.0" encoding="utf-8"?>
<p:tagLst xmlns:a="http://schemas.openxmlformats.org/drawingml/2006/main" xmlns:r="http://schemas.openxmlformats.org/officeDocument/2006/relationships" xmlns:p="http://schemas.openxmlformats.org/presentationml/2006/main">
  <p:tag name="PA" val="v3.2.0"/>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UTM Avo">
      <a:majorFont>
        <a:latin typeface="UTM Avo"/>
        <a:ea typeface=""/>
        <a:cs typeface=""/>
      </a:majorFont>
      <a:minorFont>
        <a:latin typeface="UTM Av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1162</Words>
  <Application>Microsoft Office PowerPoint</Application>
  <PresentationFormat>Custom</PresentationFormat>
  <Paragraphs>88</Paragraphs>
  <Slides>26</Slides>
  <Notes>9</Notes>
  <HiddenSlides>0</HiddenSlides>
  <MMClips>2</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26</vt:i4>
      </vt:variant>
    </vt:vector>
  </HeadingPairs>
  <TitlesOfParts>
    <vt:vector size="37" baseType="lpstr">
      <vt:lpstr>宋体</vt:lpstr>
      <vt:lpstr>.VnVogueH</vt:lpstr>
      <vt:lpstr>Arial</vt:lpstr>
      <vt:lpstr>Arial-Rounded</vt:lpstr>
      <vt:lpstr>Calibri</vt:lpstr>
      <vt:lpstr>Calibri Light</vt:lpstr>
      <vt:lpstr>Cambria Math</vt:lpstr>
      <vt:lpstr>Times New Roman</vt:lpstr>
      <vt:lpstr>UTM Avo</vt:lpstr>
      <vt:lpstr>Office Theme</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1</dc:title>
  <dc:creator/>
  <cp:lastModifiedBy/>
  <cp:revision>1</cp:revision>
  <dcterms:created xsi:type="dcterms:W3CDTF">2017-11-23T01:02:29Z</dcterms:created>
  <dcterms:modified xsi:type="dcterms:W3CDTF">2022-03-16T01:45:47Z</dcterms:modified>
</cp:coreProperties>
</file>