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0"/>
  </p:notesMasterIdLst>
  <p:sldIdLst>
    <p:sldId id="449" r:id="rId2"/>
    <p:sldId id="303" r:id="rId3"/>
    <p:sldId id="331" r:id="rId4"/>
    <p:sldId id="332" r:id="rId5"/>
    <p:sldId id="333" r:id="rId6"/>
    <p:sldId id="334" r:id="rId7"/>
    <p:sldId id="335" r:id="rId8"/>
    <p:sldId id="275" r:id="rId9"/>
    <p:sldId id="336" r:id="rId10"/>
    <p:sldId id="337" r:id="rId11"/>
    <p:sldId id="294" r:id="rId12"/>
    <p:sldId id="316" r:id="rId13"/>
    <p:sldId id="317" r:id="rId14"/>
    <p:sldId id="338" r:id="rId15"/>
    <p:sldId id="276" r:id="rId16"/>
    <p:sldId id="306" r:id="rId17"/>
    <p:sldId id="326" r:id="rId18"/>
    <p:sldId id="27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707"/>
    <a:srgbClr val="FFFF99"/>
    <a:srgbClr val="404040"/>
    <a:srgbClr val="FFFB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Kiểu Trung bình 2 - Màu chủ đề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257" autoAdjust="0"/>
    <p:restoredTop sz="94660"/>
  </p:normalViewPr>
  <p:slideViewPr>
    <p:cSldViewPr snapToGrid="0">
      <p:cViewPr varScale="1">
        <p:scale>
          <a:sx n="72" d="100"/>
          <a:sy n="72" d="100"/>
        </p:scale>
        <p:origin x="360"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E0937E-39A3-4C69-8FA7-733B7F4DEC81}" type="datetimeFigureOut">
              <a:rPr lang="en-US" smtClean="0"/>
              <a:t>3/16/2022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4C2FBB-8094-452F-8E32-4A6FC5FA8FCD}" type="slidenum">
              <a:rPr lang="en-US" smtClean="0"/>
              <a:t>‹#›</a:t>
            </a:fld>
            <a:endParaRPr lang="en-US"/>
          </a:p>
        </p:txBody>
      </p:sp>
    </p:spTree>
    <p:extLst>
      <p:ext uri="{BB962C8B-B14F-4D97-AF65-F5344CB8AC3E}">
        <p14:creationId xmlns:p14="http://schemas.microsoft.com/office/powerpoint/2010/main" val="3834787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AE39EF-C0E5-4896-B9D3-7E7938E4611D}" type="slidenum">
              <a:rPr lang="zh-CN" altLang="en-US" smtClean="0"/>
              <a:t>1</a:t>
            </a:fld>
            <a:endParaRPr lang="zh-CN" altLang="en-US"/>
          </a:p>
        </p:txBody>
      </p:sp>
    </p:spTree>
    <p:extLst>
      <p:ext uri="{BB962C8B-B14F-4D97-AF65-F5344CB8AC3E}">
        <p14:creationId xmlns:p14="http://schemas.microsoft.com/office/powerpoint/2010/main" val="40168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3" name="Google Shape;13;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524000" y="3602037"/>
            <a:ext cx="9144000" cy="165576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 name="Google Shape;15;p7"/>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3/16/2022</a:t>
            </a:fld>
            <a:endParaRPr lang="en-US"/>
          </a:p>
        </p:txBody>
      </p:sp>
      <p:sp>
        <p:nvSpPr>
          <p:cNvPr id="16" name="Google Shape;16;p7"/>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
        <p:nvSpPr>
          <p:cNvPr id="18" name="Google Shape;18;p7"/>
          <p:cNvSpPr/>
          <p:nvPr/>
        </p:nvSpPr>
        <p:spPr>
          <a:xfrm>
            <a:off x="2629362" y="1930595"/>
            <a:ext cx="852023" cy="852023"/>
          </a:xfrm>
          <a:prstGeom prst="ellipse">
            <a:avLst/>
          </a:prstGeom>
          <a:solidFill>
            <a:srgbClr val="FEE5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 name="Oval 8">
            <a:extLst>
              <a:ext uri="{FF2B5EF4-FFF2-40B4-BE49-F238E27FC236}">
                <a16:creationId xmlns:a16="http://schemas.microsoft.com/office/drawing/2014/main" id="{1146B2CB-5A67-4AB8-9A1B-7AE29B183FB4}"/>
              </a:ext>
            </a:extLst>
          </p:cNvPr>
          <p:cNvSpPr/>
          <p:nvPr userDrawn="1"/>
        </p:nvSpPr>
        <p:spPr>
          <a:xfrm>
            <a:off x="2629362" y="1930595"/>
            <a:ext cx="852023" cy="852023"/>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Oval 1">
            <a:extLst>
              <a:ext uri="{FF2B5EF4-FFF2-40B4-BE49-F238E27FC236}">
                <a16:creationId xmlns:a16="http://schemas.microsoft.com/office/drawing/2014/main" id="{55BF17BB-90D7-48D1-A408-C4A17A18C95C}"/>
              </a:ext>
            </a:extLst>
          </p:cNvPr>
          <p:cNvSpPr/>
          <p:nvPr userDrawn="1"/>
        </p:nvSpPr>
        <p:spPr>
          <a:xfrm>
            <a:off x="11139856" y="1"/>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474123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reserve="1" userDrawn="1">
  <p:cSld name="3_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2" y="20644"/>
            <a:ext cx="12184879" cy="6816715"/>
          </a:xfrm>
          <a:prstGeom prst="rect">
            <a:avLst/>
          </a:prstGeom>
          <a:noFill/>
          <a:ln>
            <a:noFill/>
          </a:ln>
        </p:spPr>
      </p:pic>
      <p:sp>
        <p:nvSpPr>
          <p:cNvPr id="23" name="Google Shape;23;p8"/>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3/16/2022</a:t>
            </a:fld>
            <a:endParaRPr lang="en-US"/>
          </a:p>
        </p:txBody>
      </p:sp>
      <p:sp>
        <p:nvSpPr>
          <p:cNvPr id="24" name="Google Shape;24;p8"/>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358428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reserve="1" userDrawn="1">
  <p:cSld name="3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2" y="2004"/>
            <a:ext cx="12165839" cy="6853995"/>
          </a:xfrm>
          <a:prstGeom prst="rect">
            <a:avLst/>
          </a:prstGeom>
          <a:noFill/>
          <a:ln>
            <a:noFill/>
          </a:ln>
        </p:spPr>
      </p:pic>
    </p:spTree>
    <p:extLst>
      <p:ext uri="{BB962C8B-B14F-4D97-AF65-F5344CB8AC3E}">
        <p14:creationId xmlns:p14="http://schemas.microsoft.com/office/powerpoint/2010/main" val="2383499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and Content" preserve="1" userDrawn="1">
  <p:cSld name="3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2" y="2005"/>
            <a:ext cx="12165839" cy="6853993"/>
          </a:xfrm>
          <a:prstGeom prst="rect">
            <a:avLst/>
          </a:prstGeom>
          <a:noFill/>
          <a:ln>
            <a:noFill/>
          </a:ln>
        </p:spPr>
      </p:pic>
      <p:sp>
        <p:nvSpPr>
          <p:cNvPr id="37" name="Google Shape;37;p10"/>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3/16/2022</a:t>
            </a:fld>
            <a:endParaRPr lang="en-US"/>
          </a:p>
        </p:txBody>
      </p:sp>
      <p:sp>
        <p:nvSpPr>
          <p:cNvPr id="38" name="Google Shape;38;p10"/>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3492677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preserve="1" userDrawn="1">
  <p:cSld name="1_Comparison">
    <p:spTree>
      <p:nvGrpSpPr>
        <p:cNvPr id="1" name="Shape 40"/>
        <p:cNvGrpSpPr/>
        <p:nvPr/>
      </p:nvGrpSpPr>
      <p:grpSpPr>
        <a:xfrm>
          <a:off x="0" y="0"/>
          <a:ext cx="0" cy="0"/>
          <a:chOff x="0" y="0"/>
          <a:chExt cx="0" cy="0"/>
        </a:xfrm>
      </p:grpSpPr>
      <p:pic>
        <p:nvPicPr>
          <p:cNvPr id="49" name="Google Shape;49;p11"/>
          <p:cNvPicPr preferRelativeResize="0"/>
          <p:nvPr userDrawn="1"/>
        </p:nvPicPr>
        <p:blipFill rotWithShape="1">
          <a:blip r:embed="rId2">
            <a:alphaModFix/>
          </a:blip>
          <a:srcRect/>
          <a:stretch/>
        </p:blipFill>
        <p:spPr>
          <a:xfrm>
            <a:off x="-165100" y="-68826"/>
            <a:ext cx="12513464" cy="7000539"/>
          </a:xfrm>
          <a:prstGeom prst="rect">
            <a:avLst/>
          </a:prstGeom>
          <a:noFill/>
          <a:ln>
            <a:noFill/>
          </a:ln>
        </p:spPr>
      </p:pic>
      <p:sp>
        <p:nvSpPr>
          <p:cNvPr id="46" name="Google Shape;46;p11"/>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t>3/16/2022</a:t>
            </a:fld>
            <a:endParaRPr lang="en-US"/>
          </a:p>
        </p:txBody>
      </p:sp>
      <p:sp>
        <p:nvSpPr>
          <p:cNvPr id="47" name="Google Shape;47;p11"/>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1"/>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t>‹#›</a:t>
            </a:fld>
            <a:endParaRPr lang="en-US"/>
          </a:p>
        </p:txBody>
      </p:sp>
      <p:sp>
        <p:nvSpPr>
          <p:cNvPr id="11" name="Oval 10">
            <a:extLst>
              <a:ext uri="{FF2B5EF4-FFF2-40B4-BE49-F238E27FC236}">
                <a16:creationId xmlns:a16="http://schemas.microsoft.com/office/drawing/2014/main" id="{20C92834-F07F-4579-8623-1CF3469E4D08}"/>
              </a:ext>
            </a:extLst>
          </p:cNvPr>
          <p:cNvSpPr/>
          <p:nvPr userDrawn="1"/>
        </p:nvSpPr>
        <p:spPr>
          <a:xfrm>
            <a:off x="10917877" y="186275"/>
            <a:ext cx="1284651"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3338957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1F7F18-CCB7-414F-B16B-64885FE5FE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48" y="-90897"/>
            <a:ext cx="12613690" cy="7095200"/>
          </a:xfrm>
          <a:prstGeom prst="rect">
            <a:avLst/>
          </a:prstGeom>
        </p:spPr>
      </p:pic>
      <p:sp>
        <p:nvSpPr>
          <p:cNvPr id="2" name="Title 1">
            <a:extLst>
              <a:ext uri="{FF2B5EF4-FFF2-40B4-BE49-F238E27FC236}">
                <a16:creationId xmlns:a16="http://schemas.microsoft.com/office/drawing/2014/main" id="{0ED805BF-682A-40E7-A8E6-EFFF65BEC289}"/>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55ACBDF3-D54A-4F8A-9ACC-26F0AF5421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DE62C5-69E7-4A83-8593-1781013135A0}"/>
              </a:ext>
            </a:extLst>
          </p:cNvPr>
          <p:cNvSpPr>
            <a:spLocks noGrp="1"/>
          </p:cNvSpPr>
          <p:nvPr>
            <p:ph type="dt" sz="half" idx="10"/>
          </p:nvPr>
        </p:nvSpPr>
        <p:spPr/>
        <p:txBody>
          <a:bodyPr/>
          <a:lstStyle/>
          <a:p>
            <a:fld id="{FE1C8935-5503-46B3-AA64-FDD06962785D}" type="datetimeFigureOut">
              <a:rPr lang="en-US" smtClean="0"/>
              <a:t>3/16/2022</a:t>
            </a:fld>
            <a:endParaRPr lang="en-US"/>
          </a:p>
        </p:txBody>
      </p:sp>
      <p:sp>
        <p:nvSpPr>
          <p:cNvPr id="5" name="Footer Placeholder 4">
            <a:extLst>
              <a:ext uri="{FF2B5EF4-FFF2-40B4-BE49-F238E27FC236}">
                <a16:creationId xmlns:a16="http://schemas.microsoft.com/office/drawing/2014/main" id="{7624EA7C-0BEB-441A-8A40-755387E10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DC6656-9747-40E9-A931-748DC0D7F7A7}"/>
              </a:ext>
            </a:extLst>
          </p:cNvPr>
          <p:cNvSpPr>
            <a:spLocks noGrp="1"/>
          </p:cNvSpPr>
          <p:nvPr>
            <p:ph type="sldNum" sz="quarter" idx="12"/>
          </p:nvPr>
        </p:nvSpPr>
        <p:spPr/>
        <p:txBody>
          <a:bodyPr/>
          <a:lstStyle/>
          <a:p>
            <a:fld id="{9306B73E-E889-4101-943F-C932486AC50A}" type="slidenum">
              <a:rPr lang="en-US" smtClean="0"/>
              <a:t>‹#›</a:t>
            </a:fld>
            <a:endParaRPr lang="en-US"/>
          </a:p>
        </p:txBody>
      </p:sp>
      <p:sp>
        <p:nvSpPr>
          <p:cNvPr id="8" name="Oval 7">
            <a:extLst>
              <a:ext uri="{FF2B5EF4-FFF2-40B4-BE49-F238E27FC236}">
                <a16:creationId xmlns:a16="http://schemas.microsoft.com/office/drawing/2014/main" id="{E36E4766-883B-4D27-9EF0-95A9BD22266C}"/>
              </a:ext>
            </a:extLst>
          </p:cNvPr>
          <p:cNvSpPr/>
          <p:nvPr userDrawn="1"/>
        </p:nvSpPr>
        <p:spPr>
          <a:xfrm>
            <a:off x="2629361"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5222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stretch>
            <a:fillRect/>
          </a:stretch>
        </p:blipFill>
        <p:spPr>
          <a:xfrm>
            <a:off x="0" y="1"/>
            <a:ext cx="12184879" cy="6858000"/>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t>3/16/2022</a:t>
            </a:fld>
            <a:endParaRPr lang="en-US"/>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1429234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t>3/16/2022</a:t>
            </a:fld>
            <a:endParaRPr lang="en-US"/>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1634958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6B4D996-D27A-45F3-8A94-7114A45F77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2AAFCBFE-611A-4CAB-A894-937638D9FD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2E8545-01CE-4FAF-BFB4-D08B76DD53D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9B6410-3F70-4DB6-82F8-946CB7F5F44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6465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BDD0EC9-AAF6-4028-9E61-DCAAC850977B}"/>
              </a:ext>
            </a:extLst>
          </p:cNvPr>
          <p:cNvPicPr>
            <a:picLocks noChangeAspect="1"/>
          </p:cNvPicPr>
          <p:nvPr userDrawn="1"/>
        </p:nvPicPr>
        <p:blipFill>
          <a:blip r:embed="rId2"/>
          <a:stretch>
            <a:fillRect/>
          </a:stretch>
        </p:blipFill>
        <p:spPr>
          <a:xfrm>
            <a:off x="0" y="0"/>
            <a:ext cx="12191999" cy="6863803"/>
          </a:xfrm>
          <a:prstGeom prst="rect">
            <a:avLst/>
          </a:prstGeom>
        </p:spPr>
      </p:pic>
      <p:sp>
        <p:nvSpPr>
          <p:cNvPr id="2" name="Title 1">
            <a:extLst>
              <a:ext uri="{FF2B5EF4-FFF2-40B4-BE49-F238E27FC236}">
                <a16:creationId xmlns:a16="http://schemas.microsoft.com/office/drawing/2014/main" id="{23406D12-DD67-40A6-97ED-B7D5D44607A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0CBBF0A-4F4C-440C-AEB2-3BB590C3D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8FB3446-FD4B-4976-AEB2-B88314DBDB24}"/>
              </a:ext>
            </a:extLst>
          </p:cNvPr>
          <p:cNvSpPr>
            <a:spLocks noGrp="1"/>
          </p:cNvSpPr>
          <p:nvPr>
            <p:ph type="dt" sz="half" idx="10"/>
          </p:nvPr>
        </p:nvSpPr>
        <p:spPr/>
        <p:txBody>
          <a:bodyPr/>
          <a:lstStyle/>
          <a:p>
            <a:fld id="{FE1C8935-5503-46B3-AA64-FDD06962785D}" type="datetimeFigureOut">
              <a:rPr lang="en-US" smtClean="0"/>
              <a:t>3/16/2022</a:t>
            </a:fld>
            <a:endParaRPr lang="en-US"/>
          </a:p>
        </p:txBody>
      </p:sp>
      <p:sp>
        <p:nvSpPr>
          <p:cNvPr id="5" name="Footer Placeholder 4">
            <a:extLst>
              <a:ext uri="{FF2B5EF4-FFF2-40B4-BE49-F238E27FC236}">
                <a16:creationId xmlns:a16="http://schemas.microsoft.com/office/drawing/2014/main" id="{EBE683C8-11B5-46C6-8BB4-D1474691FD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C26DA4-DFC7-4240-8A46-029882411200}"/>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2950293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58C8D-0F65-41F2-8D2B-8E662F01D8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23DC4F-F04B-4EF7-855D-738F4446DC45}"/>
              </a:ext>
            </a:extLst>
          </p:cNvPr>
          <p:cNvSpPr>
            <a:spLocks noGrp="1"/>
          </p:cNvSpPr>
          <p:nvPr>
            <p:ph type="dt" sz="half" idx="10"/>
          </p:nvPr>
        </p:nvSpPr>
        <p:spPr/>
        <p:txBody>
          <a:bodyPr/>
          <a:lstStyle/>
          <a:p>
            <a:fld id="{FE1C8935-5503-46B3-AA64-FDD06962785D}" type="datetimeFigureOut">
              <a:rPr lang="en-US" smtClean="0"/>
              <a:t>3/16/2022</a:t>
            </a:fld>
            <a:endParaRPr lang="en-US"/>
          </a:p>
        </p:txBody>
      </p:sp>
      <p:sp>
        <p:nvSpPr>
          <p:cNvPr id="4" name="Footer Placeholder 3">
            <a:extLst>
              <a:ext uri="{FF2B5EF4-FFF2-40B4-BE49-F238E27FC236}">
                <a16:creationId xmlns:a16="http://schemas.microsoft.com/office/drawing/2014/main" id="{8E48651F-A381-4808-8187-C91BA00346D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FA18D3B-4ACD-4E73-89EB-965186A195BA}"/>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22803117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6D94F5-CFF9-40EA-9987-8B1A63E884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Date Placeholder 1">
            <a:extLst>
              <a:ext uri="{FF2B5EF4-FFF2-40B4-BE49-F238E27FC236}">
                <a16:creationId xmlns:a16="http://schemas.microsoft.com/office/drawing/2014/main" id="{9EE6104B-2458-498C-ABBA-C0DED10B7317}"/>
              </a:ext>
            </a:extLst>
          </p:cNvPr>
          <p:cNvSpPr>
            <a:spLocks noGrp="1"/>
          </p:cNvSpPr>
          <p:nvPr>
            <p:ph type="dt" sz="half" idx="10"/>
          </p:nvPr>
        </p:nvSpPr>
        <p:spPr/>
        <p:txBody>
          <a:bodyPr/>
          <a:lstStyle/>
          <a:p>
            <a:fld id="{FE1C8935-5503-46B3-AA64-FDD06962785D}" type="datetimeFigureOut">
              <a:rPr lang="en-US" smtClean="0"/>
              <a:t>3/16/2022</a:t>
            </a:fld>
            <a:endParaRPr lang="en-US"/>
          </a:p>
        </p:txBody>
      </p:sp>
      <p:sp>
        <p:nvSpPr>
          <p:cNvPr id="3" name="Footer Placeholder 2">
            <a:extLst>
              <a:ext uri="{FF2B5EF4-FFF2-40B4-BE49-F238E27FC236}">
                <a16:creationId xmlns:a16="http://schemas.microsoft.com/office/drawing/2014/main" id="{77C4E4CF-1B85-4D09-81A8-6864E71AE7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8E9558-AFB0-4D59-A785-A2FDA35555E4}"/>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4785848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7524DFA-13F6-43C0-9053-95A339ACE8C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573A6E64-5B43-4BA6-8890-55DEB65FE3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379167-2151-44FC-BF25-DFD27049F4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6E8D4D-9575-44FE-80EF-A5E5D37744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F0DF73A-77BC-4174-B01E-823EE96F1BD2}"/>
              </a:ext>
            </a:extLst>
          </p:cNvPr>
          <p:cNvSpPr>
            <a:spLocks noGrp="1"/>
          </p:cNvSpPr>
          <p:nvPr>
            <p:ph type="dt" sz="half" idx="10"/>
          </p:nvPr>
        </p:nvSpPr>
        <p:spPr/>
        <p:txBody>
          <a:bodyPr/>
          <a:lstStyle/>
          <a:p>
            <a:fld id="{FE1C8935-5503-46B3-AA64-FDD06962785D}" type="datetimeFigureOut">
              <a:rPr lang="en-US" smtClean="0"/>
              <a:t>3/16/2022</a:t>
            </a:fld>
            <a:endParaRPr lang="en-US"/>
          </a:p>
        </p:txBody>
      </p:sp>
      <p:sp>
        <p:nvSpPr>
          <p:cNvPr id="6" name="Footer Placeholder 5">
            <a:extLst>
              <a:ext uri="{FF2B5EF4-FFF2-40B4-BE49-F238E27FC236}">
                <a16:creationId xmlns:a16="http://schemas.microsoft.com/office/drawing/2014/main" id="{5488BB73-AA98-40B8-86A0-7E9FF8C49F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D71948-3005-4AD2-A429-FBDF9FC90BB0}"/>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10530148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FCD88A7-8EBB-43E1-AB26-941303AA589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CEDBF4CA-4B3B-47DC-AC91-7CC00B696E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04900BA-A396-46B0-A22B-E6A8AD387D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0F30CA7-1F4D-40C1-9A6A-040327EAE2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11032F2-F618-4746-9BAE-D6D1CB3D4F36}"/>
              </a:ext>
            </a:extLst>
          </p:cNvPr>
          <p:cNvSpPr>
            <a:spLocks noGrp="1"/>
          </p:cNvSpPr>
          <p:nvPr>
            <p:ph type="dt" sz="half" idx="10"/>
          </p:nvPr>
        </p:nvSpPr>
        <p:spPr/>
        <p:txBody>
          <a:bodyPr/>
          <a:lstStyle/>
          <a:p>
            <a:fld id="{FE1C8935-5503-46B3-AA64-FDD06962785D}" type="datetimeFigureOut">
              <a:rPr lang="en-US" smtClean="0"/>
              <a:t>3/16/2022</a:t>
            </a:fld>
            <a:endParaRPr lang="en-US"/>
          </a:p>
        </p:txBody>
      </p:sp>
      <p:sp>
        <p:nvSpPr>
          <p:cNvPr id="6" name="Footer Placeholder 5">
            <a:extLst>
              <a:ext uri="{FF2B5EF4-FFF2-40B4-BE49-F238E27FC236}">
                <a16:creationId xmlns:a16="http://schemas.microsoft.com/office/drawing/2014/main" id="{652D1357-92FD-4B75-BF6D-B58B306994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FC0E1B-A2C9-4098-AFC0-7ED63619D901}"/>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3278898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6C6A0C5-A58D-497D-87A0-F926B583C14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8DAED18E-A2B7-4E79-BCB2-5A940B92F77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A76CAEA-67BE-4816-B1E7-41658737EAF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957672-735A-48CF-B4BE-6D36071204BD}"/>
              </a:ext>
            </a:extLst>
          </p:cNvPr>
          <p:cNvSpPr>
            <a:spLocks noGrp="1"/>
          </p:cNvSpPr>
          <p:nvPr>
            <p:ph type="dt" sz="half" idx="10"/>
          </p:nvPr>
        </p:nvSpPr>
        <p:spPr/>
        <p:txBody>
          <a:bodyPr/>
          <a:lstStyle/>
          <a:p>
            <a:fld id="{FE1C8935-5503-46B3-AA64-FDD06962785D}" type="datetimeFigureOut">
              <a:rPr lang="en-US" smtClean="0"/>
              <a:t>3/16/2022</a:t>
            </a:fld>
            <a:endParaRPr lang="en-US"/>
          </a:p>
        </p:txBody>
      </p:sp>
      <p:sp>
        <p:nvSpPr>
          <p:cNvPr id="5" name="Footer Placeholder 4">
            <a:extLst>
              <a:ext uri="{FF2B5EF4-FFF2-40B4-BE49-F238E27FC236}">
                <a16:creationId xmlns:a16="http://schemas.microsoft.com/office/drawing/2014/main" id="{8FE929CE-D546-45E7-9512-43EAA33AD8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B64245-321E-4D0A-977E-D09E6120CE57}"/>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6733651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3AE678F-A982-4A11-B6D5-E4EA8E0CAA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Vertical Title 1">
            <a:extLst>
              <a:ext uri="{FF2B5EF4-FFF2-40B4-BE49-F238E27FC236}">
                <a16:creationId xmlns:a16="http://schemas.microsoft.com/office/drawing/2014/main" id="{9401CF19-F0A5-4049-B00B-5887BAD1E9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6CFEB78-67CD-4D61-A945-C99A96A6C12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EC5EB8-55E4-40D3-9444-A75EEE310818}"/>
              </a:ext>
            </a:extLst>
          </p:cNvPr>
          <p:cNvSpPr>
            <a:spLocks noGrp="1"/>
          </p:cNvSpPr>
          <p:nvPr>
            <p:ph type="dt" sz="half" idx="10"/>
          </p:nvPr>
        </p:nvSpPr>
        <p:spPr/>
        <p:txBody>
          <a:bodyPr/>
          <a:lstStyle/>
          <a:p>
            <a:fld id="{FE1C8935-5503-46B3-AA64-FDD06962785D}" type="datetimeFigureOut">
              <a:rPr lang="en-US" smtClean="0"/>
              <a:t>3/16/2022</a:t>
            </a:fld>
            <a:endParaRPr lang="en-US"/>
          </a:p>
        </p:txBody>
      </p:sp>
      <p:sp>
        <p:nvSpPr>
          <p:cNvPr id="5" name="Footer Placeholder 4">
            <a:extLst>
              <a:ext uri="{FF2B5EF4-FFF2-40B4-BE49-F238E27FC236}">
                <a16:creationId xmlns:a16="http://schemas.microsoft.com/office/drawing/2014/main" id="{5C24AE4C-470C-4596-927E-BEBE02463E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48276C-9A0E-4BF6-88D9-D4C27235EE16}"/>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40426389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149D5-D9AD-4ACB-B6FF-2DAC3709B96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04FFB89-B9BD-4AE7-AEE1-E3D3BB9C45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655F649-BCD4-4DF4-9D3A-5A1788C1E30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077461-4DD8-41EB-BB6D-74D8AE1E75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9960BD7-E350-4338-AE4E-097AA1748BE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9C91111-8CC6-49E8-AFF4-460D7AA5C404}"/>
              </a:ext>
            </a:extLst>
          </p:cNvPr>
          <p:cNvSpPr>
            <a:spLocks noGrp="1"/>
          </p:cNvSpPr>
          <p:nvPr>
            <p:ph type="dt" sz="half" idx="10"/>
          </p:nvPr>
        </p:nvSpPr>
        <p:spPr/>
        <p:txBody>
          <a:bodyPr/>
          <a:lstStyle/>
          <a:p>
            <a:fld id="{FE1C8935-5503-46B3-AA64-FDD06962785D}" type="datetimeFigureOut">
              <a:rPr lang="en-US" smtClean="0"/>
              <a:t>3/16/2022</a:t>
            </a:fld>
            <a:endParaRPr lang="en-US"/>
          </a:p>
        </p:txBody>
      </p:sp>
      <p:sp>
        <p:nvSpPr>
          <p:cNvPr id="8" name="Footer Placeholder 7">
            <a:extLst>
              <a:ext uri="{FF2B5EF4-FFF2-40B4-BE49-F238E27FC236}">
                <a16:creationId xmlns:a16="http://schemas.microsoft.com/office/drawing/2014/main" id="{AEB47E37-C210-4655-8E14-302E21E832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E78A9EA-D7E5-4BBD-AB42-C9A78E6B6603}"/>
              </a:ext>
            </a:extLst>
          </p:cNvPr>
          <p:cNvSpPr>
            <a:spLocks noGrp="1"/>
          </p:cNvSpPr>
          <p:nvPr>
            <p:ph type="sldNum" sz="quarter" idx="12"/>
          </p:nvPr>
        </p:nvSpPr>
        <p:spPr/>
        <p:txBody>
          <a:bodyPr/>
          <a:lstStyle/>
          <a:p>
            <a:fld id="{9306B73E-E889-4101-943F-C932486AC50A}" type="slidenum">
              <a:rPr lang="en-US" smtClean="0"/>
              <a:t>‹#›</a:t>
            </a:fld>
            <a:endParaRPr lang="en-US"/>
          </a:p>
        </p:txBody>
      </p:sp>
      <p:pic>
        <p:nvPicPr>
          <p:cNvPr id="11" name="Picture 10">
            <a:extLst>
              <a:ext uri="{FF2B5EF4-FFF2-40B4-BE49-F238E27FC236}">
                <a16:creationId xmlns:a16="http://schemas.microsoft.com/office/drawing/2014/main" id="{3A878C85-2C2D-4555-91B2-7F695AA418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3537674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5" name="Google Shape;15;p7"/>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t>3/16/2022</a:t>
            </a:fld>
            <a:endParaRPr lang="en-US"/>
          </a:p>
        </p:txBody>
      </p:sp>
      <p:sp>
        <p:nvSpPr>
          <p:cNvPr id="16" name="Google Shape;16;p7"/>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t>‹#›</a:t>
            </a:fld>
            <a:endParaRPr lang="en-US"/>
          </a:p>
        </p:txBody>
      </p:sp>
      <p:sp>
        <p:nvSpPr>
          <p:cNvPr id="18" name="Google Shape;18;p7"/>
          <p:cNvSpPr/>
          <p:nvPr/>
        </p:nvSpPr>
        <p:spPr>
          <a:xfrm>
            <a:off x="2629362" y="1930595"/>
            <a:ext cx="852023" cy="852023"/>
          </a:xfrm>
          <a:prstGeom prst="ellipse">
            <a:avLst/>
          </a:prstGeom>
          <a:solidFill>
            <a:srgbClr val="FEE599"/>
          </a:solidFill>
          <a:ln>
            <a:noFill/>
          </a:ln>
        </p:spPr>
        <p:txBody>
          <a:bodyPr spcFirstLastPara="1" wrap="square" lIns="91413" tIns="45695" rIns="91413" bIns="45695"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Oval 6">
            <a:extLst>
              <a:ext uri="{FF2B5EF4-FFF2-40B4-BE49-F238E27FC236}">
                <a16:creationId xmlns:a16="http://schemas.microsoft.com/office/drawing/2014/main" id="{C94BE59B-8762-4673-A68F-7BB4BC8F730A}"/>
              </a:ext>
            </a:extLst>
          </p:cNvPr>
          <p:cNvSpPr/>
          <p:nvPr userDrawn="1"/>
        </p:nvSpPr>
        <p:spPr>
          <a:xfrm>
            <a:off x="11134893" y="136525"/>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003578168"/>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EE5A00-8F8E-42AF-90E2-066651466F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D880EE-B25B-4758-91EB-EBD635871C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255D9-F2D3-47EC-8DB1-5B378E86D5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1C8935-5503-46B3-AA64-FDD06962785D}" type="datetimeFigureOut">
              <a:rPr lang="en-US" smtClean="0"/>
              <a:t>3/16/2022</a:t>
            </a:fld>
            <a:endParaRPr lang="en-US"/>
          </a:p>
        </p:txBody>
      </p:sp>
      <p:sp>
        <p:nvSpPr>
          <p:cNvPr id="5" name="Footer Placeholder 4">
            <a:extLst>
              <a:ext uri="{FF2B5EF4-FFF2-40B4-BE49-F238E27FC236}">
                <a16:creationId xmlns:a16="http://schemas.microsoft.com/office/drawing/2014/main" id="{FC92A118-F643-4454-B34F-A87946B13F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A72231-B6D0-41EB-A4EC-39B7F5689F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06B73E-E889-4101-943F-C932486AC50A}" type="slidenum">
              <a:rPr lang="en-US" smtClean="0"/>
              <a:t>‹#›</a:t>
            </a:fld>
            <a:endParaRPr lang="en-US"/>
          </a:p>
        </p:txBody>
      </p:sp>
    </p:spTree>
    <p:extLst>
      <p:ext uri="{BB962C8B-B14F-4D97-AF65-F5344CB8AC3E}">
        <p14:creationId xmlns:p14="http://schemas.microsoft.com/office/powerpoint/2010/main" val="3960214159"/>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93"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gif"/><Relationship Id="rId7" Type="http://schemas.openxmlformats.org/officeDocument/2006/relationships/image" Target="../media/image17.gif"/><Relationship Id="rId2" Type="http://schemas.openxmlformats.org/officeDocument/2006/relationships/image" Target="../media/image12.jpeg"/><Relationship Id="rId1" Type="http://schemas.openxmlformats.org/officeDocument/2006/relationships/slideLayout" Target="../slideLayouts/slideLayout3.xml"/><Relationship Id="rId6" Type="http://schemas.openxmlformats.org/officeDocument/2006/relationships/image" Target="../media/image16.gif"/><Relationship Id="rId5" Type="http://schemas.openxmlformats.org/officeDocument/2006/relationships/image" Target="../media/image15.gif"/><Relationship Id="rId4" Type="http://schemas.openxmlformats.org/officeDocument/2006/relationships/image" Target="../media/image14.gif"/></Relationships>
</file>

<file path=ppt/slides/_rels/slide4.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audio" Target="../media/audio2.wav"/><Relationship Id="rId7" Type="http://schemas.openxmlformats.org/officeDocument/2006/relationships/image" Target="../media/image18.png"/><Relationship Id="rId2" Type="http://schemas.openxmlformats.org/officeDocument/2006/relationships/audio" Target="../media/audio1.wav"/><Relationship Id="rId1" Type="http://schemas.openxmlformats.org/officeDocument/2006/relationships/slideLayout" Target="../slideLayouts/slideLayout3.xml"/><Relationship Id="rId6" Type="http://schemas.openxmlformats.org/officeDocument/2006/relationships/image" Target="../media/image20.png"/><Relationship Id="rId11" Type="http://schemas.openxmlformats.org/officeDocument/2006/relationships/image" Target="../media/image24.gif"/><Relationship Id="rId5" Type="http://schemas.openxmlformats.org/officeDocument/2006/relationships/image" Target="../media/image17.gif"/><Relationship Id="rId10" Type="http://schemas.openxmlformats.org/officeDocument/2006/relationships/image" Target="../media/image23.png"/><Relationship Id="rId4" Type="http://schemas.openxmlformats.org/officeDocument/2006/relationships/image" Target="../media/image19.png"/><Relationship Id="rId9" Type="http://schemas.openxmlformats.org/officeDocument/2006/relationships/image" Target="../media/image22.jpeg"/></Relationships>
</file>

<file path=ppt/slides/_rels/slide5.xml.rels><?xml version="1.0" encoding="UTF-8" standalone="yes"?>
<Relationships xmlns="http://schemas.openxmlformats.org/package/2006/relationships"><Relationship Id="rId8" Type="http://schemas.openxmlformats.org/officeDocument/2006/relationships/image" Target="../media/image13.gif"/><Relationship Id="rId3" Type="http://schemas.openxmlformats.org/officeDocument/2006/relationships/audio" Target="../media/audio2.wav"/><Relationship Id="rId7" Type="http://schemas.openxmlformats.org/officeDocument/2006/relationships/image" Target="../media/image18.png"/><Relationship Id="rId2" Type="http://schemas.openxmlformats.org/officeDocument/2006/relationships/audio" Target="../media/audio1.wav"/><Relationship Id="rId1" Type="http://schemas.openxmlformats.org/officeDocument/2006/relationships/slideLayout" Target="../slideLayouts/slideLayout3.xml"/><Relationship Id="rId6" Type="http://schemas.openxmlformats.org/officeDocument/2006/relationships/image" Target="../media/image20.png"/><Relationship Id="rId11" Type="http://schemas.openxmlformats.org/officeDocument/2006/relationships/image" Target="../media/image24.gif"/><Relationship Id="rId5" Type="http://schemas.openxmlformats.org/officeDocument/2006/relationships/image" Target="../media/image17.gif"/><Relationship Id="rId10" Type="http://schemas.openxmlformats.org/officeDocument/2006/relationships/image" Target="../media/image26.jpeg"/><Relationship Id="rId4" Type="http://schemas.openxmlformats.org/officeDocument/2006/relationships/image" Target="../media/image12.jpeg"/><Relationship Id="rId9" Type="http://schemas.openxmlformats.org/officeDocument/2006/relationships/image" Target="../media/image25.jpeg"/></Relationships>
</file>

<file path=ppt/slides/_rels/slide6.xml.rels><?xml version="1.0" encoding="UTF-8" standalone="yes"?>
<Relationships xmlns="http://schemas.openxmlformats.org/package/2006/relationships"><Relationship Id="rId3" Type="http://schemas.openxmlformats.org/officeDocument/2006/relationships/image" Target="../media/image16.gif"/><Relationship Id="rId7" Type="http://schemas.openxmlformats.org/officeDocument/2006/relationships/image" Target="../media/image13.gif"/><Relationship Id="rId2" Type="http://schemas.openxmlformats.org/officeDocument/2006/relationships/image" Target="../media/image12.jpeg"/><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20.png"/><Relationship Id="rId4" Type="http://schemas.openxmlformats.org/officeDocument/2006/relationships/image" Target="../media/image17.gif"/></Relationships>
</file>

<file path=ppt/slides/_rels/slide7.xml.rels><?xml version="1.0" encoding="UTF-8" standalone="yes"?>
<Relationships xmlns="http://schemas.openxmlformats.org/package/2006/relationships"><Relationship Id="rId8" Type="http://schemas.openxmlformats.org/officeDocument/2006/relationships/image" Target="../media/image13.gif"/><Relationship Id="rId13" Type="http://schemas.openxmlformats.org/officeDocument/2006/relationships/image" Target="../media/image28.jpeg"/><Relationship Id="rId3" Type="http://schemas.openxmlformats.org/officeDocument/2006/relationships/audio" Target="../media/audio2.wav"/><Relationship Id="rId7" Type="http://schemas.openxmlformats.org/officeDocument/2006/relationships/image" Target="../media/image18.png"/><Relationship Id="rId12" Type="http://schemas.openxmlformats.org/officeDocument/2006/relationships/image" Target="../media/image27.jpeg"/><Relationship Id="rId2" Type="http://schemas.openxmlformats.org/officeDocument/2006/relationships/audio" Target="../media/audio1.wav"/><Relationship Id="rId16" Type="http://schemas.openxmlformats.org/officeDocument/2006/relationships/image" Target="../media/image30.gif"/><Relationship Id="rId1" Type="http://schemas.openxmlformats.org/officeDocument/2006/relationships/slideLayout" Target="../slideLayouts/slideLayout3.xml"/><Relationship Id="rId6" Type="http://schemas.openxmlformats.org/officeDocument/2006/relationships/image" Target="../media/image17.gif"/><Relationship Id="rId11" Type="http://schemas.openxmlformats.org/officeDocument/2006/relationships/image" Target="../media/image20.png"/><Relationship Id="rId5" Type="http://schemas.openxmlformats.org/officeDocument/2006/relationships/image" Target="../media/image12.jpeg"/><Relationship Id="rId15" Type="http://schemas.openxmlformats.org/officeDocument/2006/relationships/image" Target="../media/image24.gif"/><Relationship Id="rId10" Type="http://schemas.openxmlformats.org/officeDocument/2006/relationships/image" Target="../media/image16.gif"/><Relationship Id="rId4" Type="http://schemas.openxmlformats.org/officeDocument/2006/relationships/audio" Target="../media/audio3.wav"/><Relationship Id="rId9" Type="http://schemas.openxmlformats.org/officeDocument/2006/relationships/image" Target="../media/image14.gif"/><Relationship Id="rId14" Type="http://schemas.openxmlformats.org/officeDocument/2006/relationships/image" Target="../media/image29.jpeg"/></Relationships>
</file>

<file path=ppt/slides/_rels/slide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A144B1-BC48-4FB5-81A0-5EEE0F41D92F}"/>
              </a:ext>
            </a:extLst>
          </p:cNvPr>
          <p:cNvSpPr/>
          <p:nvPr/>
        </p:nvSpPr>
        <p:spPr>
          <a:xfrm>
            <a:off x="527771" y="1679859"/>
            <a:ext cx="11345029" cy="2337178"/>
          </a:xfrm>
          <a:prstGeom prst="rect">
            <a:avLst/>
          </a:prstGeom>
        </p:spPr>
        <p:txBody>
          <a:bodyPr wrap="none">
            <a:spAutoFit/>
          </a:bodyPr>
          <a:lstStyle/>
          <a:p>
            <a:pPr algn="ctr" defTabSz="914127">
              <a:lnSpc>
                <a:spcPct val="150000"/>
              </a:lnSpc>
              <a:defRPr/>
            </a:pPr>
            <a:r>
              <a:rPr lang="en-US" sz="5200" b="1" err="1">
                <a:solidFill>
                  <a:srgbClr val="002060"/>
                </a:solidFill>
                <a:latin typeface="UTM Avo" panose="02040603050506020204" pitchFamily="18" charset="0"/>
                <a:cs typeface="Arial" panose="020B0604020202020204" pitchFamily="34" charset="0"/>
              </a:rPr>
              <a:t>Tuần</a:t>
            </a:r>
            <a:r>
              <a:rPr lang="en-US" sz="5200" b="1">
                <a:solidFill>
                  <a:srgbClr val="002060"/>
                </a:solidFill>
                <a:latin typeface="UTM Avo" panose="02040603050506020204" pitchFamily="18" charset="0"/>
                <a:cs typeface="Arial" panose="020B0604020202020204" pitchFamily="34" charset="0"/>
              </a:rPr>
              <a:t> 29</a:t>
            </a:r>
            <a:endParaRPr lang="en-US" sz="5200" b="1" dirty="0">
              <a:solidFill>
                <a:srgbClr val="002060"/>
              </a:solidFill>
              <a:latin typeface="UTM Avo" panose="02040603050506020204" pitchFamily="18" charset="0"/>
              <a:cs typeface="Arial" panose="020B0604020202020204" pitchFamily="34" charset="0"/>
            </a:endParaRPr>
          </a:p>
          <a:p>
            <a:pPr algn="ctr" defTabSz="914127">
              <a:lnSpc>
                <a:spcPct val="150000"/>
              </a:lnSpc>
              <a:defRPr/>
            </a:pPr>
            <a:r>
              <a:rPr lang="en-US" sz="5200" b="1">
                <a:solidFill>
                  <a:srgbClr val="FF0000"/>
                </a:solidFill>
                <a:latin typeface="UTM Avo" panose="02040603050506020204" pitchFamily="18" charset="0"/>
                <a:cs typeface="Arial" panose="020B0604020202020204" pitchFamily="34" charset="0"/>
              </a:rPr>
              <a:t>Bài viết 2: Viết, vẽ về thiên nhiên</a:t>
            </a:r>
            <a:endParaRPr lang="en-US" sz="5200" b="1" dirty="0">
              <a:solidFill>
                <a:srgbClr val="FF0000"/>
              </a:solidFill>
              <a:latin typeface="UTM Avo" panose="02040603050506020204" pitchFamily="18" charset="0"/>
              <a:cs typeface="Arial" panose="020B0604020202020204" pitchFamily="34" charset="0"/>
            </a:endParaRPr>
          </a:p>
        </p:txBody>
      </p:sp>
      <p:sp>
        <p:nvSpPr>
          <p:cNvPr id="4" name="Rectangle 3">
            <a:extLst>
              <a:ext uri="{FF2B5EF4-FFF2-40B4-BE49-F238E27FC236}">
                <a16:creationId xmlns:a16="http://schemas.microsoft.com/office/drawing/2014/main" id="{508EF6DA-C8F1-435A-8108-A2019195E96B}"/>
              </a:ext>
            </a:extLst>
          </p:cNvPr>
          <p:cNvSpPr/>
          <p:nvPr/>
        </p:nvSpPr>
        <p:spPr>
          <a:xfrm>
            <a:off x="9481191" y="451"/>
            <a:ext cx="2563188" cy="584699"/>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VIỆT 2</a:t>
            </a:r>
          </a:p>
        </p:txBody>
      </p:sp>
      <p:sp>
        <p:nvSpPr>
          <p:cNvPr id="5" name="Rectangle 4">
            <a:extLst>
              <a:ext uri="{FF2B5EF4-FFF2-40B4-BE49-F238E27FC236}">
                <a16:creationId xmlns:a16="http://schemas.microsoft.com/office/drawing/2014/main" id="{3FE75980-B8E4-42A9-95B4-7B4E5FA54707}"/>
              </a:ext>
            </a:extLst>
          </p:cNvPr>
          <p:cNvSpPr/>
          <p:nvPr/>
        </p:nvSpPr>
        <p:spPr>
          <a:xfrm>
            <a:off x="11053264" y="579571"/>
            <a:ext cx="990847" cy="46160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2</a:t>
            </a:r>
          </a:p>
        </p:txBody>
      </p:sp>
    </p:spTree>
    <p:extLst>
      <p:ext uri="{BB962C8B-B14F-4D97-AF65-F5344CB8AC3E}">
        <p14:creationId xmlns:p14="http://schemas.microsoft.com/office/powerpoint/2010/main" val="25529356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Kết quả hình ảnh cho boneca palito escola | Школьные проекты ...">
            <a:extLst>
              <a:ext uri="{FF2B5EF4-FFF2-40B4-BE49-F238E27FC236}">
                <a16:creationId xmlns:a16="http://schemas.microsoft.com/office/drawing/2014/main" id="{17B2FA60-5046-4758-9A88-802492A486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040" y="713442"/>
            <a:ext cx="10363919" cy="543111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1F886439-C1C8-439F-9DA4-B12453CE7CF9}"/>
              </a:ext>
            </a:extLst>
          </p:cNvPr>
          <p:cNvSpPr/>
          <p:nvPr/>
        </p:nvSpPr>
        <p:spPr>
          <a:xfrm>
            <a:off x="2889086" y="3924696"/>
            <a:ext cx="7657231" cy="1383299"/>
          </a:xfrm>
          <a:prstGeom prst="rect">
            <a:avLst/>
          </a:prstGeom>
          <a:noFill/>
        </p:spPr>
        <p:txBody>
          <a:bodyPr wrap="square" lIns="40104" tIns="20052" rIns="40104" bIns="20052">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726" b="1" i="0" u="none" strike="noStrike" kern="1200" cap="none" spc="0" normalizeH="0" baseline="0" noProof="0" dirty="0">
                <a:ln w="11430"/>
                <a:solidFill>
                  <a:srgbClr val="002060"/>
                </a:solidFill>
                <a:effectLst>
                  <a:outerShdw blurRad="50800" dist="39000" dir="5460000" algn="tl">
                    <a:srgbClr val="000000">
                      <a:alpha val="38000"/>
                    </a:srgbClr>
                  </a:outerShdw>
                </a:effectLst>
                <a:uLnTx/>
                <a:uFillTx/>
                <a:latin typeface="+mj-lt"/>
                <a:ea typeface="+mn-ea"/>
                <a:cs typeface="Times New Roman" pitchFamily="18" charset="0"/>
              </a:rPr>
              <a:t>KHỞI ĐỘNG</a:t>
            </a:r>
          </a:p>
        </p:txBody>
      </p:sp>
    </p:spTree>
    <p:extLst>
      <p:ext uri="{BB962C8B-B14F-4D97-AF65-F5344CB8AC3E}">
        <p14:creationId xmlns:p14="http://schemas.microsoft.com/office/powerpoint/2010/main" val="257107215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94678"/>
            <a:ext cx="12191999" cy="6463323"/>
          </a:xfrm>
          <a:prstGeom prst="rect">
            <a:avLst/>
          </a:prstGeom>
        </p:spPr>
      </p:pic>
      <p:pic>
        <p:nvPicPr>
          <p:cNvPr id="24" name="Picture 4" descr="Sticker of B.Duck on Behance | à¸ªà¸à¸´à¸à¹à¸à¸­à¸£à¹"/>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927989" y="5166866"/>
            <a:ext cx="1802395" cy="180239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6" descr="Happy Cartoon Sticker by B.Duck for iOS &amp; Android | GIPHY"/>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7654812" y="4762642"/>
            <a:ext cx="2095357" cy="209535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8" descr="Sport Ball Sticker by B.Duck for iOS &amp; Android | GIPHY"/>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10037200" y="4367963"/>
            <a:ext cx="2095357" cy="2095359"/>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0" descr="Emoji Eat Sticker by B.Duck à¹à¸à¸à¸µ 2020 | à¸ªà¸à¸´à¸à¹à¸à¸­à¸£à¹"/>
          <p:cNvPicPr>
            <a:picLocks noChangeAspect="1" noChangeArrowheads="1" noCrop="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81630" y="3842903"/>
            <a:ext cx="1787037" cy="1787039"/>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2" descr="Emoji Love Sticker by B.Duck for iOS &amp; Android | GIPHY"/>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2423887" y="4245997"/>
            <a:ext cx="2248352" cy="2248353"/>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5"/>
          <p:cNvPicPr>
            <a:picLocks noChangeAspect="1"/>
          </p:cNvPicPr>
          <p:nvPr/>
        </p:nvPicPr>
        <p:blipFill>
          <a:blip r:embed="rId8">
            <a:clrChange>
              <a:clrFrom>
                <a:srgbClr val="FFFFFF"/>
              </a:clrFrom>
              <a:clrTo>
                <a:srgbClr val="FFFFFF">
                  <a:alpha val="0"/>
                </a:srgbClr>
              </a:clrTo>
            </a:clrChange>
          </a:blip>
          <a:stretch>
            <a:fillRect/>
          </a:stretch>
        </p:blipFill>
        <p:spPr>
          <a:xfrm>
            <a:off x="-211352" y="3070112"/>
            <a:ext cx="3902543" cy="3424237"/>
          </a:xfrm>
          <a:prstGeom prst="rect">
            <a:avLst/>
          </a:prstGeom>
        </p:spPr>
      </p:pic>
      <p:sp>
        <p:nvSpPr>
          <p:cNvPr id="40" name="TextBox 39"/>
          <p:cNvSpPr txBox="1"/>
          <p:nvPr/>
        </p:nvSpPr>
        <p:spPr>
          <a:xfrm>
            <a:off x="-169365" y="849703"/>
            <a:ext cx="7866165" cy="1138773"/>
          </a:xfrm>
          <a:prstGeom prst="rect">
            <a:avLst/>
          </a:prstGeom>
          <a:noFill/>
        </p:spPr>
        <p:txBody>
          <a:bodyPr wrap="square" lIns="121917" tIns="60958" rIns="121917" bIns="60958"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6600" b="1" spc="51" dirty="0" err="1">
                <a:ln w="11430"/>
                <a:solidFill>
                  <a:srgbClr val="FF0000"/>
                </a:solidFill>
                <a:effectLst>
                  <a:outerShdw blurRad="76200" dist="50800" dir="5400000" algn="tl" rotWithShape="0">
                    <a:srgbClr val="000000">
                      <a:alpha val="65000"/>
                    </a:srgbClr>
                  </a:outerShdw>
                </a:effectLst>
                <a:latin typeface="+mj-lt"/>
                <a:cs typeface="Times New Roman" pitchFamily="18" charset="0"/>
              </a:rPr>
              <a:t>Tìm</a:t>
            </a:r>
            <a:r>
              <a:rPr lang="en-US" sz="6600" b="1" spc="51" dirty="0">
                <a:ln w="11430"/>
                <a:solidFill>
                  <a:srgbClr val="FF0000"/>
                </a:solidFill>
                <a:effectLst>
                  <a:outerShdw blurRad="76200" dist="50800" dir="5400000" algn="tl" rotWithShape="0">
                    <a:srgbClr val="000000">
                      <a:alpha val="65000"/>
                    </a:srgbClr>
                  </a:outerShdw>
                </a:effectLst>
                <a:latin typeface="+mj-lt"/>
                <a:cs typeface="Times New Roman" pitchFamily="18" charset="0"/>
              </a:rPr>
              <a:t> </a:t>
            </a:r>
            <a:r>
              <a:rPr lang="en-US" sz="6600" b="1" spc="51" dirty="0" err="1">
                <a:ln w="11430"/>
                <a:solidFill>
                  <a:srgbClr val="FF0000"/>
                </a:solidFill>
                <a:effectLst>
                  <a:outerShdw blurRad="76200" dist="50800" dir="5400000" algn="tl" rotWithShape="0">
                    <a:srgbClr val="000000">
                      <a:alpha val="65000"/>
                    </a:srgbClr>
                  </a:outerShdw>
                </a:effectLst>
                <a:latin typeface="+mj-lt"/>
                <a:cs typeface="Times New Roman" pitchFamily="18" charset="0"/>
              </a:rPr>
              <a:t>Đàn</a:t>
            </a:r>
            <a:r>
              <a:rPr lang="en-US" sz="6600" b="1" spc="51" dirty="0">
                <a:ln w="11430"/>
                <a:solidFill>
                  <a:srgbClr val="FF0000"/>
                </a:solidFill>
                <a:effectLst>
                  <a:outerShdw blurRad="76200" dist="50800" dir="5400000" algn="tl" rotWithShape="0">
                    <a:srgbClr val="000000">
                      <a:alpha val="65000"/>
                    </a:srgbClr>
                  </a:outerShdw>
                </a:effectLst>
                <a:latin typeface="+mj-lt"/>
                <a:cs typeface="Times New Roman" pitchFamily="18" charset="0"/>
              </a:rPr>
              <a:t> </a:t>
            </a:r>
            <a:r>
              <a:rPr lang="en-US" sz="6600" b="1" spc="51" dirty="0" err="1">
                <a:ln w="11430"/>
                <a:solidFill>
                  <a:srgbClr val="FF0000"/>
                </a:solidFill>
                <a:effectLst>
                  <a:outerShdw blurRad="76200" dist="50800" dir="5400000" algn="tl" rotWithShape="0">
                    <a:srgbClr val="000000">
                      <a:alpha val="65000"/>
                    </a:srgbClr>
                  </a:outerShdw>
                </a:effectLst>
                <a:latin typeface="+mj-lt"/>
                <a:cs typeface="Times New Roman" pitchFamily="18" charset="0"/>
              </a:rPr>
              <a:t>Vịt</a:t>
            </a:r>
            <a:r>
              <a:rPr lang="en-US" sz="6600" b="1" spc="51" dirty="0">
                <a:ln w="11430"/>
                <a:solidFill>
                  <a:srgbClr val="FF0000"/>
                </a:solidFill>
                <a:effectLst>
                  <a:outerShdw blurRad="76200" dist="50800" dir="5400000" algn="tl" rotWithShape="0">
                    <a:srgbClr val="000000">
                      <a:alpha val="65000"/>
                    </a:srgbClr>
                  </a:outerShdw>
                </a:effectLst>
                <a:latin typeface="+mj-lt"/>
                <a:cs typeface="Times New Roman" pitchFamily="18" charset="0"/>
              </a:rPr>
              <a:t> Con</a:t>
            </a:r>
          </a:p>
        </p:txBody>
      </p:sp>
    </p:spTree>
    <p:extLst>
      <p:ext uri="{BB962C8B-B14F-4D97-AF65-F5344CB8AC3E}">
        <p14:creationId xmlns:p14="http://schemas.microsoft.com/office/powerpoint/2010/main" val="12150407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36"/>
                                        </p:tgtEl>
                                        <p:attrNameLst>
                                          <p:attrName>r</p:attrName>
                                        </p:attrNameLst>
                                      </p:cBhvr>
                                    </p:animRot>
                                    <p:animRot by="-240000">
                                      <p:cBhvr>
                                        <p:cTn id="7" dur="200" fill="hold">
                                          <p:stCondLst>
                                            <p:cond delay="200"/>
                                          </p:stCondLst>
                                        </p:cTn>
                                        <p:tgtEl>
                                          <p:spTgt spid="36"/>
                                        </p:tgtEl>
                                        <p:attrNameLst>
                                          <p:attrName>r</p:attrName>
                                        </p:attrNameLst>
                                      </p:cBhvr>
                                    </p:animRot>
                                    <p:animRot by="240000">
                                      <p:cBhvr>
                                        <p:cTn id="8" dur="200" fill="hold">
                                          <p:stCondLst>
                                            <p:cond delay="400"/>
                                          </p:stCondLst>
                                        </p:cTn>
                                        <p:tgtEl>
                                          <p:spTgt spid="36"/>
                                        </p:tgtEl>
                                        <p:attrNameLst>
                                          <p:attrName>r</p:attrName>
                                        </p:attrNameLst>
                                      </p:cBhvr>
                                    </p:animRot>
                                    <p:animRot by="-240000">
                                      <p:cBhvr>
                                        <p:cTn id="9" dur="200" fill="hold">
                                          <p:stCondLst>
                                            <p:cond delay="600"/>
                                          </p:stCondLst>
                                        </p:cTn>
                                        <p:tgtEl>
                                          <p:spTgt spid="36"/>
                                        </p:tgtEl>
                                        <p:attrNameLst>
                                          <p:attrName>r</p:attrName>
                                        </p:attrNameLst>
                                      </p:cBhvr>
                                    </p:animRot>
                                    <p:animRot by="120000">
                                      <p:cBhvr>
                                        <p:cTn id="10" dur="200" fill="hold">
                                          <p:stCondLst>
                                            <p:cond delay="800"/>
                                          </p:stCondLst>
                                        </p:cTn>
                                        <p:tgtEl>
                                          <p:spTgt spid="36"/>
                                        </p:tgtEl>
                                        <p:attrNameLst>
                                          <p:attrName>r</p:attrName>
                                        </p:attrNameLst>
                                      </p:cBhvr>
                                    </p:animRot>
                                  </p:childTnLst>
                                </p:cTn>
                              </p:par>
                              <p:par>
                                <p:cTn id="11" presetID="53" presetClass="entr" presetSubtype="16"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p:cTn id="13" dur="500" fill="hold"/>
                                        <p:tgtEl>
                                          <p:spTgt spid="40"/>
                                        </p:tgtEl>
                                        <p:attrNameLst>
                                          <p:attrName>ppt_w</p:attrName>
                                        </p:attrNameLst>
                                      </p:cBhvr>
                                      <p:tavLst>
                                        <p:tav tm="0">
                                          <p:val>
                                            <p:fltVal val="0"/>
                                          </p:val>
                                        </p:tav>
                                        <p:tav tm="100000">
                                          <p:val>
                                            <p:strVal val="#ppt_w"/>
                                          </p:val>
                                        </p:tav>
                                      </p:tavLst>
                                    </p:anim>
                                    <p:anim calcmode="lin" valueType="num">
                                      <p:cBhvr>
                                        <p:cTn id="14" dur="500" fill="hold"/>
                                        <p:tgtEl>
                                          <p:spTgt spid="40"/>
                                        </p:tgtEl>
                                        <p:attrNameLst>
                                          <p:attrName>ppt_h</p:attrName>
                                        </p:attrNameLst>
                                      </p:cBhvr>
                                      <p:tavLst>
                                        <p:tav tm="0">
                                          <p:val>
                                            <p:fltVal val="0"/>
                                          </p:val>
                                        </p:tav>
                                        <p:tav tm="100000">
                                          <p:val>
                                            <p:strVal val="#ppt_h"/>
                                          </p:val>
                                        </p:tav>
                                      </p:tavLst>
                                    </p:anim>
                                    <p:animEffect transition="in" filter="fade">
                                      <p:cBhvr>
                                        <p:cTn id="1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ĐC SHARE MIỄN PHÍ BỞI NK POWERSKILLS"/>
          <p:cNvPicPr>
            <a:picLocks noChangeAspect="1"/>
          </p:cNvPicPr>
          <p:nvPr/>
        </p:nvPicPr>
        <p:blipFill>
          <a:blip r:embed="rId4"/>
          <a:stretch>
            <a:fillRect/>
          </a:stretch>
        </p:blipFill>
        <p:spPr>
          <a:xfrm>
            <a:off x="1258" y="482600"/>
            <a:ext cx="12290601" cy="9387680"/>
          </a:xfrm>
          <a:prstGeom prst="rect">
            <a:avLst/>
          </a:prstGeom>
        </p:spPr>
      </p:pic>
      <p:pic>
        <p:nvPicPr>
          <p:cNvPr id="28" name="CẤM BUÔN BÁN, CẤM REUP" descr="Emoji Love Sticker by B.Duck for iOS &amp; Android | GIPHY"/>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2423887" y="4245997"/>
            <a:ext cx="2248352" cy="2248353"/>
          </a:xfrm>
          <a:prstGeom prst="rect">
            <a:avLst/>
          </a:prstGeom>
          <a:noFill/>
          <a:extLst>
            <a:ext uri="{909E8E84-426E-40DD-AFC4-6F175D3DCCD1}">
              <a14:hiddenFill xmlns:a14="http://schemas.microsoft.com/office/drawing/2010/main">
                <a:solidFill>
                  <a:srgbClr val="FFFFFF"/>
                </a:solidFill>
              </a14:hiddenFill>
            </a:ext>
          </a:extLst>
        </p:spPr>
      </p:pic>
      <p:pic>
        <p:nvPicPr>
          <p:cNvPr id="29" name="Vào http://fb.com/nkpowerskills tải game miễn phí"/>
          <p:cNvPicPr>
            <a:picLocks noChangeAspect="1"/>
          </p:cNvPicPr>
          <p:nvPr/>
        </p:nvPicPr>
        <p:blipFill>
          <a:blip r:embed="rId6">
            <a:clrChange>
              <a:clrFrom>
                <a:srgbClr val="FFFFFF"/>
              </a:clrFrom>
              <a:clrTo>
                <a:srgbClr val="FFFFFF">
                  <a:alpha val="0"/>
                </a:srgbClr>
              </a:clrTo>
            </a:clrChange>
          </a:blip>
          <a:stretch>
            <a:fillRect/>
          </a:stretch>
        </p:blipFill>
        <p:spPr>
          <a:xfrm rot="20508595">
            <a:off x="7737025" y="5199541"/>
            <a:ext cx="2269495" cy="1737047"/>
          </a:xfrm>
          <a:prstGeom prst="rect">
            <a:avLst/>
          </a:prstGeom>
        </p:spPr>
      </p:pic>
      <p:pic>
        <p:nvPicPr>
          <p:cNvPr id="31" name="CẤM BUÔN BÁN, CẤM REUP"/>
          <p:cNvPicPr>
            <a:picLocks noChangeAspect="1"/>
          </p:cNvPicPr>
          <p:nvPr/>
        </p:nvPicPr>
        <p:blipFill>
          <a:blip r:embed="rId6">
            <a:clrChange>
              <a:clrFrom>
                <a:srgbClr val="FFFFFF"/>
              </a:clrFrom>
              <a:clrTo>
                <a:srgbClr val="FFFFFF">
                  <a:alpha val="0"/>
                </a:srgbClr>
              </a:clrTo>
            </a:clrChange>
          </a:blip>
          <a:stretch>
            <a:fillRect/>
          </a:stretch>
        </p:blipFill>
        <p:spPr>
          <a:xfrm rot="20508595">
            <a:off x="5898170" y="4045095"/>
            <a:ext cx="2269495" cy="1737047"/>
          </a:xfrm>
          <a:prstGeom prst="rect">
            <a:avLst/>
          </a:prstGeom>
        </p:spPr>
      </p:pic>
      <p:pic>
        <p:nvPicPr>
          <p:cNvPr id="34" name="Vào http://fb.com/nkpowerskills tải game miễn phí"/>
          <p:cNvPicPr>
            <a:picLocks noChangeAspect="1"/>
          </p:cNvPicPr>
          <p:nvPr/>
        </p:nvPicPr>
        <p:blipFill>
          <a:blip r:embed="rId6">
            <a:clrChange>
              <a:clrFrom>
                <a:srgbClr val="FFFFFF"/>
              </a:clrFrom>
              <a:clrTo>
                <a:srgbClr val="FFFFFF">
                  <a:alpha val="0"/>
                </a:srgbClr>
              </a:clrTo>
            </a:clrChange>
          </a:blip>
          <a:stretch>
            <a:fillRect/>
          </a:stretch>
        </p:blipFill>
        <p:spPr>
          <a:xfrm rot="20508595">
            <a:off x="4639751" y="5333090"/>
            <a:ext cx="2269495" cy="1737047"/>
          </a:xfrm>
          <a:prstGeom prst="rect">
            <a:avLst/>
          </a:prstGeom>
        </p:spPr>
      </p:pic>
      <p:pic>
        <p:nvPicPr>
          <p:cNvPr id="36" name="ĐC SHARE MIỄN PHÍ BỞI NK POWERSKILLS"/>
          <p:cNvPicPr>
            <a:picLocks noChangeAspect="1"/>
          </p:cNvPicPr>
          <p:nvPr/>
        </p:nvPicPr>
        <p:blipFill>
          <a:blip r:embed="rId7">
            <a:clrChange>
              <a:clrFrom>
                <a:srgbClr val="FFFFFF"/>
              </a:clrFrom>
              <a:clrTo>
                <a:srgbClr val="FFFFFF">
                  <a:alpha val="0"/>
                </a:srgbClr>
              </a:clrTo>
            </a:clrChange>
          </a:blip>
          <a:stretch>
            <a:fillRect/>
          </a:stretch>
        </p:blipFill>
        <p:spPr>
          <a:xfrm>
            <a:off x="-211352" y="3070112"/>
            <a:ext cx="3902543" cy="3424237"/>
          </a:xfrm>
          <a:prstGeom prst="rect">
            <a:avLst/>
          </a:prstGeom>
        </p:spPr>
      </p:pic>
      <p:sp>
        <p:nvSpPr>
          <p:cNvPr id="14" name="CẤM BUÔN BÁN, CẤM REUP"/>
          <p:cNvSpPr/>
          <p:nvPr/>
        </p:nvSpPr>
        <p:spPr>
          <a:xfrm>
            <a:off x="319528" y="584200"/>
            <a:ext cx="11623576" cy="2023219"/>
          </a:xfrm>
          <a:prstGeom prst="rect">
            <a:avLst/>
          </a:prstGeom>
          <a:ln/>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r>
              <a:rPr lang="vi-VN" sz="3700">
                <a:solidFill>
                  <a:srgbClr val="7030A0"/>
                </a:solidFill>
                <a:latin typeface="+mj-lt"/>
                <a:cs typeface="Times New Roman" pitchFamily="18" charset="0"/>
              </a:rPr>
              <a:t>Bài </a:t>
            </a:r>
            <a:r>
              <a:rPr lang="en-US" sz="3700">
                <a:solidFill>
                  <a:srgbClr val="7030A0"/>
                </a:solidFill>
                <a:latin typeface="+mj-lt"/>
                <a:cs typeface="Times New Roman" pitchFamily="18" charset="0"/>
              </a:rPr>
              <a:t>đọc </a:t>
            </a:r>
            <a:r>
              <a:rPr lang="vi-VN" sz="3700">
                <a:solidFill>
                  <a:srgbClr val="7030A0"/>
                </a:solidFill>
                <a:latin typeface="+mj-lt"/>
                <a:cs typeface="Times New Roman" pitchFamily="18" charset="0"/>
              </a:rPr>
              <a:t>‘‘Mùa nước nổi’’</a:t>
            </a:r>
          </a:p>
          <a:p>
            <a:pPr algn="ctr"/>
            <a:r>
              <a:rPr lang="vi-VN" sz="3700">
                <a:solidFill>
                  <a:srgbClr val="7030A0"/>
                </a:solidFill>
                <a:latin typeface="+mj-lt"/>
                <a:cs typeface="Times New Roman" pitchFamily="18" charset="0"/>
              </a:rPr>
              <a:t>miêu tả </a:t>
            </a:r>
            <a:r>
              <a:rPr lang="en-US" sz="3700">
                <a:solidFill>
                  <a:srgbClr val="7030A0"/>
                </a:solidFill>
                <a:latin typeface="+mj-lt"/>
                <a:cs typeface="Times New Roman" pitchFamily="18" charset="0"/>
              </a:rPr>
              <a:t>về </a:t>
            </a:r>
            <a:r>
              <a:rPr lang="vi-VN" sz="3700">
                <a:solidFill>
                  <a:srgbClr val="7030A0"/>
                </a:solidFill>
                <a:latin typeface="+mj-lt"/>
                <a:cs typeface="Times New Roman" pitchFamily="18" charset="0"/>
              </a:rPr>
              <a:t>mùa nước nổi ở vùng nào?</a:t>
            </a:r>
            <a:endParaRPr lang="vi-VN" sz="3700" dirty="0">
              <a:solidFill>
                <a:srgbClr val="7030A0"/>
              </a:solidFill>
              <a:latin typeface="+mj-lt"/>
              <a:cs typeface="Times New Roman" pitchFamily="18" charset="0"/>
            </a:endParaRPr>
          </a:p>
        </p:txBody>
      </p:sp>
      <p:sp>
        <p:nvSpPr>
          <p:cNvPr id="15" name="Vào http://fb.com/nkpowerskills tải game miễn phí"/>
          <p:cNvSpPr/>
          <p:nvPr/>
        </p:nvSpPr>
        <p:spPr>
          <a:xfrm>
            <a:off x="6105547" y="2789856"/>
            <a:ext cx="5768803" cy="1658368"/>
          </a:xfrm>
          <a:prstGeom prst="rect">
            <a:avLst/>
          </a:prstGeom>
          <a:ln/>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spcBef>
                <a:spcPts val="800"/>
              </a:spcBef>
              <a:spcAft>
                <a:spcPts val="800"/>
              </a:spcAft>
            </a:pPr>
            <a:r>
              <a:rPr lang="en-US" sz="2800" dirty="0">
                <a:solidFill>
                  <a:srgbClr val="7030A0"/>
                </a:solidFill>
                <a:latin typeface="+mj-lt"/>
                <a:cs typeface="Times New Roman" pitchFamily="18" charset="0"/>
                <a:sym typeface="Wingdings" pitchFamily="2" charset="2"/>
              </a:rPr>
              <a:t>B</a:t>
            </a:r>
            <a:r>
              <a:rPr lang="vi-VN" sz="2800">
                <a:solidFill>
                  <a:srgbClr val="7030A0"/>
                </a:solidFill>
                <a:latin typeface="+mj-lt"/>
                <a:cs typeface="Times New Roman" pitchFamily="18" charset="0"/>
                <a:sym typeface="Wingdings" pitchFamily="2" charset="2"/>
              </a:rPr>
              <a:t>.  </a:t>
            </a:r>
            <a:r>
              <a:rPr lang="en-US" sz="2800">
                <a:solidFill>
                  <a:srgbClr val="7030A0"/>
                </a:solidFill>
                <a:latin typeface="+mj-lt"/>
                <a:cs typeface="Times New Roman" pitchFamily="18" charset="0"/>
                <a:sym typeface="Wingdings" pitchFamily="2" charset="2"/>
              </a:rPr>
              <a:t>Đồng bằng sông Cửu Long</a:t>
            </a:r>
            <a:endParaRPr lang="en-US" sz="2800" dirty="0">
              <a:solidFill>
                <a:srgbClr val="7030A0"/>
              </a:solidFill>
              <a:latin typeface="+mj-lt"/>
              <a:cs typeface="Times New Roman" pitchFamily="18" charset="0"/>
            </a:endParaRPr>
          </a:p>
        </p:txBody>
      </p:sp>
      <p:sp>
        <p:nvSpPr>
          <p:cNvPr id="18" name="Vào http://fb.com/nkpowerskills tải game miễn phí"/>
          <p:cNvSpPr/>
          <p:nvPr/>
        </p:nvSpPr>
        <p:spPr>
          <a:xfrm>
            <a:off x="223670" y="2760824"/>
            <a:ext cx="5768803" cy="1658368"/>
          </a:xfrm>
          <a:prstGeom prst="rect">
            <a:avLst/>
          </a:prstGeom>
          <a:ln/>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spcBef>
                <a:spcPts val="800"/>
              </a:spcBef>
              <a:spcAft>
                <a:spcPts val="800"/>
              </a:spcAft>
            </a:pPr>
            <a:r>
              <a:rPr lang="en-US" sz="2800" dirty="0">
                <a:solidFill>
                  <a:srgbClr val="7030A0"/>
                </a:solidFill>
                <a:latin typeface="+mj-lt"/>
                <a:cs typeface="Times New Roman" pitchFamily="18" charset="0"/>
                <a:sym typeface="Wingdings" pitchFamily="2" charset="2"/>
              </a:rPr>
              <a:t>A</a:t>
            </a:r>
            <a:r>
              <a:rPr lang="vi-VN" sz="2800">
                <a:solidFill>
                  <a:srgbClr val="7030A0"/>
                </a:solidFill>
                <a:latin typeface="+mj-lt"/>
                <a:cs typeface="Times New Roman" pitchFamily="18" charset="0"/>
                <a:sym typeface="Wingdings" pitchFamily="2" charset="2"/>
              </a:rPr>
              <a:t>. </a:t>
            </a:r>
            <a:r>
              <a:rPr lang="en-US" sz="2800">
                <a:solidFill>
                  <a:srgbClr val="7030A0"/>
                </a:solidFill>
                <a:latin typeface="+mj-lt"/>
                <a:cs typeface="Times New Roman" pitchFamily="18" charset="0"/>
                <a:sym typeface="Wingdings" pitchFamily="2" charset="2"/>
              </a:rPr>
              <a:t>Tây Nguyên</a:t>
            </a:r>
            <a:endParaRPr lang="en-US" sz="2800" dirty="0">
              <a:solidFill>
                <a:srgbClr val="7030A0"/>
              </a:solidFill>
              <a:latin typeface="+mj-lt"/>
              <a:cs typeface="Times New Roman" pitchFamily="18" charset="0"/>
            </a:endParaRPr>
          </a:p>
        </p:txBody>
      </p:sp>
      <p:pic>
        <p:nvPicPr>
          <p:cNvPr id="19" name="ĐC SHARE MIỄN PHÍ BỞI NK POWERSKILLS" descr="Káº¿t quáº£ hÃ¬nh áº£nh cho right wrong tick icon"/>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5468594" y="3496542"/>
            <a:ext cx="546100" cy="553431"/>
          </a:xfrm>
          <a:prstGeom prst="rect">
            <a:avLst/>
          </a:prstGeom>
          <a:noFill/>
          <a:extLst>
            <a:ext uri="{909E8E84-426E-40DD-AFC4-6F175D3DCCD1}">
              <a14:hiddenFill xmlns:a14="http://schemas.microsoft.com/office/drawing/2010/main">
                <a:solidFill>
                  <a:srgbClr val="FFFFFF"/>
                </a:solidFill>
              </a14:hiddenFill>
            </a:ext>
          </a:extLst>
        </p:spPr>
      </p:pic>
      <p:pic>
        <p:nvPicPr>
          <p:cNvPr id="22" name="ĐC SHARE MIỄN PHÍ BỞI NK POWERSKILLS" descr="Káº¿t quáº£ hÃ¬nh áº£nh cho right wrong tick icon"/>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p:blipFill>
        <p:spPr bwMode="auto">
          <a:xfrm>
            <a:off x="11377481" y="3326073"/>
            <a:ext cx="928892" cy="816379"/>
          </a:xfrm>
          <a:prstGeom prst="rect">
            <a:avLst/>
          </a:prstGeom>
          <a:noFill/>
          <a:extLst>
            <a:ext uri="{909E8E84-426E-40DD-AFC4-6F175D3DCCD1}">
              <a14:hiddenFill xmlns:a14="http://schemas.microsoft.com/office/drawing/2010/main">
                <a:solidFill>
                  <a:srgbClr val="FFFFFF"/>
                </a:solidFill>
              </a14:hiddenFill>
            </a:ext>
          </a:extLst>
        </p:spPr>
      </p:pic>
      <p:pic>
        <p:nvPicPr>
          <p:cNvPr id="6" name="ĐC SHARE MIỄN PHÍ BỞI NK POWERSKILLS"/>
          <p:cNvPicPr>
            <a:picLocks noChangeAspect="1"/>
          </p:cNvPicPr>
          <p:nvPr/>
        </p:nvPicPr>
        <p:blipFill>
          <a:blip r:embed="rId10"/>
          <a:stretch>
            <a:fillRect/>
          </a:stretch>
        </p:blipFill>
        <p:spPr>
          <a:xfrm>
            <a:off x="1258" y="4554107"/>
            <a:ext cx="12260119" cy="5316173"/>
          </a:xfrm>
          <a:prstGeom prst="rect">
            <a:avLst/>
          </a:prstGeom>
        </p:spPr>
      </p:pic>
      <p:sp>
        <p:nvSpPr>
          <p:cNvPr id="16" name="ĐC SHARE MIỄN PHÍ BỞI NK POWERSKILLS"/>
          <p:cNvSpPr/>
          <p:nvPr/>
        </p:nvSpPr>
        <p:spPr>
          <a:xfrm>
            <a:off x="225749" y="4650795"/>
            <a:ext cx="5768803" cy="1658368"/>
          </a:xfrm>
          <a:prstGeom prst="rect">
            <a:avLst/>
          </a:prstGeom>
          <a:ln/>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r>
              <a:rPr lang="en-US" sz="2800" dirty="0">
                <a:solidFill>
                  <a:srgbClr val="7030A0"/>
                </a:solidFill>
                <a:latin typeface="+mj-lt"/>
                <a:cs typeface="Times New Roman" panose="02020603050405020304" pitchFamily="18" charset="0"/>
              </a:rPr>
              <a:t>C</a:t>
            </a:r>
            <a:r>
              <a:rPr lang="en-US" sz="2800">
                <a:solidFill>
                  <a:srgbClr val="7030A0"/>
                </a:solidFill>
                <a:latin typeface="+mj-lt"/>
                <a:cs typeface="Times New Roman" panose="02020603050405020304" pitchFamily="18" charset="0"/>
              </a:rPr>
              <a:t>. </a:t>
            </a:r>
            <a:r>
              <a:rPr lang="en-US" sz="2800">
                <a:solidFill>
                  <a:srgbClr val="7030A0"/>
                </a:solidFill>
                <a:latin typeface="+mj-lt"/>
                <a:cs typeface="Times New Roman" pitchFamily="18" charset="0"/>
                <a:sym typeface="Wingdings" pitchFamily="2" charset="2"/>
              </a:rPr>
              <a:t>Đồng bắng sông Hồng</a:t>
            </a:r>
            <a:endParaRPr lang="en-US" sz="2800" dirty="0">
              <a:solidFill>
                <a:srgbClr val="7030A0"/>
              </a:solidFill>
              <a:latin typeface="+mj-lt"/>
              <a:cs typeface="Times New Roman" panose="02020603050405020304" pitchFamily="18" charset="0"/>
            </a:endParaRPr>
          </a:p>
        </p:txBody>
      </p:sp>
      <p:sp>
        <p:nvSpPr>
          <p:cNvPr id="17" name="CẤM BUÔN BÁN, CẤM REUP"/>
          <p:cNvSpPr/>
          <p:nvPr/>
        </p:nvSpPr>
        <p:spPr>
          <a:xfrm>
            <a:off x="6105547" y="4662444"/>
            <a:ext cx="5768803" cy="1658368"/>
          </a:xfrm>
          <a:prstGeom prst="rect">
            <a:avLst/>
          </a:prstGeom>
          <a:ln/>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spcBef>
                <a:spcPts val="800"/>
              </a:spcBef>
              <a:spcAft>
                <a:spcPts val="800"/>
              </a:spcAft>
            </a:pPr>
            <a:r>
              <a:rPr lang="en-US" sz="2800" dirty="0">
                <a:solidFill>
                  <a:srgbClr val="7030A0"/>
                </a:solidFill>
                <a:latin typeface="+mj-lt"/>
                <a:cs typeface="Times New Roman" pitchFamily="18" charset="0"/>
                <a:sym typeface="Wingdings" pitchFamily="2" charset="2"/>
              </a:rPr>
              <a:t>D</a:t>
            </a:r>
            <a:r>
              <a:rPr lang="vi-VN" sz="2800" dirty="0">
                <a:solidFill>
                  <a:srgbClr val="7030A0"/>
                </a:solidFill>
                <a:latin typeface="+mj-lt"/>
                <a:cs typeface="Times New Roman" pitchFamily="18" charset="0"/>
                <a:sym typeface="Wingdings" pitchFamily="2" charset="2"/>
              </a:rPr>
              <a:t>. </a:t>
            </a:r>
            <a:r>
              <a:rPr lang="en-US" sz="2800" dirty="0" err="1">
                <a:solidFill>
                  <a:srgbClr val="7030A0"/>
                </a:solidFill>
                <a:latin typeface="+mj-lt"/>
                <a:cs typeface="Times New Roman" pitchFamily="18" charset="0"/>
                <a:sym typeface="Wingdings" pitchFamily="2" charset="2"/>
              </a:rPr>
              <a:t>Tất</a:t>
            </a:r>
            <a:r>
              <a:rPr lang="en-US" sz="2800" dirty="0">
                <a:solidFill>
                  <a:srgbClr val="7030A0"/>
                </a:solidFill>
                <a:latin typeface="+mj-lt"/>
                <a:cs typeface="Times New Roman" pitchFamily="18" charset="0"/>
                <a:sym typeface="Wingdings" pitchFamily="2" charset="2"/>
              </a:rPr>
              <a:t> </a:t>
            </a:r>
            <a:r>
              <a:rPr lang="en-US" sz="2800" dirty="0" err="1">
                <a:solidFill>
                  <a:srgbClr val="7030A0"/>
                </a:solidFill>
                <a:latin typeface="+mj-lt"/>
                <a:cs typeface="Times New Roman" pitchFamily="18" charset="0"/>
                <a:sym typeface="Wingdings" pitchFamily="2" charset="2"/>
              </a:rPr>
              <a:t>cả</a:t>
            </a:r>
            <a:r>
              <a:rPr lang="en-US" sz="2800" dirty="0">
                <a:solidFill>
                  <a:srgbClr val="7030A0"/>
                </a:solidFill>
                <a:latin typeface="+mj-lt"/>
                <a:cs typeface="Times New Roman" pitchFamily="18" charset="0"/>
                <a:sym typeface="Wingdings" pitchFamily="2" charset="2"/>
              </a:rPr>
              <a:t> </a:t>
            </a:r>
            <a:r>
              <a:rPr lang="en-US" sz="2800" dirty="0" err="1">
                <a:solidFill>
                  <a:srgbClr val="7030A0"/>
                </a:solidFill>
                <a:latin typeface="+mj-lt"/>
                <a:cs typeface="Times New Roman" pitchFamily="18" charset="0"/>
                <a:sym typeface="Wingdings" pitchFamily="2" charset="2"/>
              </a:rPr>
              <a:t>đáp</a:t>
            </a:r>
            <a:r>
              <a:rPr lang="en-US" sz="2800" dirty="0">
                <a:solidFill>
                  <a:srgbClr val="7030A0"/>
                </a:solidFill>
                <a:latin typeface="+mj-lt"/>
                <a:cs typeface="Times New Roman" pitchFamily="18" charset="0"/>
                <a:sym typeface="Wingdings" pitchFamily="2" charset="2"/>
              </a:rPr>
              <a:t> </a:t>
            </a:r>
            <a:r>
              <a:rPr lang="en-US" sz="2800" dirty="0" err="1">
                <a:solidFill>
                  <a:srgbClr val="7030A0"/>
                </a:solidFill>
                <a:latin typeface="+mj-lt"/>
                <a:cs typeface="Times New Roman" pitchFamily="18" charset="0"/>
                <a:sym typeface="Wingdings" pitchFamily="2" charset="2"/>
              </a:rPr>
              <a:t>án</a:t>
            </a:r>
            <a:r>
              <a:rPr lang="en-US" sz="2800" dirty="0">
                <a:solidFill>
                  <a:srgbClr val="7030A0"/>
                </a:solidFill>
                <a:latin typeface="+mj-lt"/>
                <a:cs typeface="Times New Roman" pitchFamily="18" charset="0"/>
                <a:sym typeface="Wingdings" pitchFamily="2" charset="2"/>
              </a:rPr>
              <a:t> </a:t>
            </a:r>
            <a:r>
              <a:rPr lang="en-US" sz="2800" dirty="0" err="1">
                <a:solidFill>
                  <a:srgbClr val="7030A0"/>
                </a:solidFill>
                <a:latin typeface="+mj-lt"/>
                <a:cs typeface="Times New Roman" pitchFamily="18" charset="0"/>
                <a:sym typeface="Wingdings" pitchFamily="2" charset="2"/>
              </a:rPr>
              <a:t>đều</a:t>
            </a:r>
            <a:r>
              <a:rPr lang="en-US" sz="2800" dirty="0">
                <a:solidFill>
                  <a:srgbClr val="7030A0"/>
                </a:solidFill>
                <a:latin typeface="+mj-lt"/>
                <a:cs typeface="Times New Roman" pitchFamily="18" charset="0"/>
                <a:sym typeface="Wingdings" pitchFamily="2" charset="2"/>
              </a:rPr>
              <a:t> </a:t>
            </a:r>
            <a:r>
              <a:rPr lang="en-US" sz="2800" dirty="0" err="1">
                <a:solidFill>
                  <a:srgbClr val="7030A0"/>
                </a:solidFill>
                <a:latin typeface="+mj-lt"/>
                <a:cs typeface="Times New Roman" pitchFamily="18" charset="0"/>
                <a:sym typeface="Wingdings" pitchFamily="2" charset="2"/>
              </a:rPr>
              <a:t>đúng</a:t>
            </a:r>
            <a:endParaRPr lang="en-US" sz="2800" dirty="0">
              <a:solidFill>
                <a:srgbClr val="7030A0"/>
              </a:solidFill>
              <a:latin typeface="+mj-lt"/>
              <a:cs typeface="Times New Roman" pitchFamily="18" charset="0"/>
            </a:endParaRPr>
          </a:p>
        </p:txBody>
      </p:sp>
      <p:pic>
        <p:nvPicPr>
          <p:cNvPr id="20" name="CẤM BUÔN BÁN, CẤM REUP" descr="Káº¿t quáº£ hÃ¬nh áº£nh cho right wrong tick icon"/>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11568877" y="5392715"/>
            <a:ext cx="546100" cy="553431"/>
          </a:xfrm>
          <a:prstGeom prst="rect">
            <a:avLst/>
          </a:prstGeom>
          <a:noFill/>
          <a:extLst>
            <a:ext uri="{909E8E84-426E-40DD-AFC4-6F175D3DCCD1}">
              <a14:hiddenFill xmlns:a14="http://schemas.microsoft.com/office/drawing/2010/main">
                <a:solidFill>
                  <a:srgbClr val="FFFFFF"/>
                </a:solidFill>
              </a14:hiddenFill>
            </a:ext>
          </a:extLst>
        </p:spPr>
      </p:pic>
      <p:pic>
        <p:nvPicPr>
          <p:cNvPr id="21" name="4" descr="Káº¿t quáº£ hÃ¬nh áº£nh cho right wrong tick icon"/>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5523653" y="5337565"/>
            <a:ext cx="546100" cy="553431"/>
          </a:xfrm>
          <a:prstGeom prst="rect">
            <a:avLst/>
          </a:prstGeom>
          <a:noFill/>
          <a:extLst>
            <a:ext uri="{909E8E84-426E-40DD-AFC4-6F175D3DCCD1}">
              <a14:hiddenFill xmlns:a14="http://schemas.microsoft.com/office/drawing/2010/main">
                <a:solidFill>
                  <a:srgbClr val="FFFFFF"/>
                </a:solidFill>
              </a14:hiddenFill>
            </a:ext>
          </a:extLst>
        </p:spPr>
      </p:pic>
      <p:pic>
        <p:nvPicPr>
          <p:cNvPr id="23" name="4"/>
          <p:cNvPicPr>
            <a:picLocks noChangeAspect="1" noChangeArrowheads="1"/>
          </p:cNvPicPr>
          <p:nvPr/>
        </p:nvPicPr>
        <p:blipFill>
          <a:blip r:embed="rId11">
            <a:extLst>
              <a:ext uri="{28A0092B-C50C-407E-A947-70E740481C1C}">
                <a14:useLocalDpi xmlns:a14="http://schemas.microsoft.com/office/drawing/2010/main" val="0"/>
              </a:ext>
            </a:extLst>
          </a:blip>
          <a:stretch>
            <a:fillRect/>
          </a:stretch>
        </p:blipFill>
        <p:spPr bwMode="auto">
          <a:xfrm>
            <a:off x="-2676214" y="15080"/>
            <a:ext cx="4431407" cy="4431407"/>
          </a:xfrm>
          <a:prstGeom prst="rect">
            <a:avLst/>
          </a:prstGeom>
          <a:noFill/>
          <a:extLst>
            <a:ext uri="{909E8E84-426E-40DD-AFC4-6F175D3DCCD1}">
              <a14:hiddenFill xmlns:a14="http://schemas.microsoft.com/office/drawing/2010/main">
                <a:solidFill>
                  <a:srgbClr val="FFFFFF"/>
                </a:solidFill>
              </a14:hiddenFill>
            </a:ext>
          </a:extLst>
        </p:spPr>
      </p:pic>
      <p:sp>
        <p:nvSpPr>
          <p:cNvPr id="2" name="Rounded Rectangle 1"/>
          <p:cNvSpPr/>
          <p:nvPr/>
        </p:nvSpPr>
        <p:spPr>
          <a:xfrm>
            <a:off x="-211352" y="7696200"/>
            <a:ext cx="13216152" cy="264160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a:solidFill>
                <a:srgbClr val="7030A0"/>
              </a:solidFill>
            </a:endParaRPr>
          </a:p>
        </p:txBody>
      </p:sp>
    </p:spTree>
    <p:extLst>
      <p:ext uri="{BB962C8B-B14F-4D97-AF65-F5344CB8AC3E}">
        <p14:creationId xmlns:p14="http://schemas.microsoft.com/office/powerpoint/2010/main" val="369869324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36"/>
                                        </p:tgtEl>
                                        <p:attrNameLst>
                                          <p:attrName>r</p:attrName>
                                        </p:attrNameLst>
                                      </p:cBhvr>
                                    </p:animRot>
                                    <p:animRot by="-240000">
                                      <p:cBhvr>
                                        <p:cTn id="7" dur="200" fill="hold">
                                          <p:stCondLst>
                                            <p:cond delay="200"/>
                                          </p:stCondLst>
                                        </p:cTn>
                                        <p:tgtEl>
                                          <p:spTgt spid="36"/>
                                        </p:tgtEl>
                                        <p:attrNameLst>
                                          <p:attrName>r</p:attrName>
                                        </p:attrNameLst>
                                      </p:cBhvr>
                                    </p:animRot>
                                    <p:animRot by="240000">
                                      <p:cBhvr>
                                        <p:cTn id="8" dur="200" fill="hold">
                                          <p:stCondLst>
                                            <p:cond delay="400"/>
                                          </p:stCondLst>
                                        </p:cTn>
                                        <p:tgtEl>
                                          <p:spTgt spid="36"/>
                                        </p:tgtEl>
                                        <p:attrNameLst>
                                          <p:attrName>r</p:attrName>
                                        </p:attrNameLst>
                                      </p:cBhvr>
                                    </p:animRot>
                                    <p:animRot by="-240000">
                                      <p:cBhvr>
                                        <p:cTn id="9" dur="200" fill="hold">
                                          <p:stCondLst>
                                            <p:cond delay="600"/>
                                          </p:stCondLst>
                                        </p:cTn>
                                        <p:tgtEl>
                                          <p:spTgt spid="36"/>
                                        </p:tgtEl>
                                        <p:attrNameLst>
                                          <p:attrName>r</p:attrName>
                                        </p:attrNameLst>
                                      </p:cBhvr>
                                    </p:animRot>
                                    <p:animRot by="120000">
                                      <p:cBhvr>
                                        <p:cTn id="10" dur="200" fill="hold">
                                          <p:stCondLst>
                                            <p:cond delay="800"/>
                                          </p:stCondLst>
                                        </p:cTn>
                                        <p:tgtEl>
                                          <p:spTgt spid="36"/>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1"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randombar(horizontal)">
                                      <p:cBhvr>
                                        <p:cTn id="15" dur="500"/>
                                        <p:tgtEl>
                                          <p:spTgt spid="14"/>
                                        </p:tgtEl>
                                      </p:cBhvr>
                                    </p:animEffect>
                                  </p:childTnLst>
                                </p:cTn>
                              </p:par>
                              <p:par>
                                <p:cTn id="16" presetID="14" presetClass="entr" presetSubtype="10" fill="hold" grpId="1"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randombar(horizontal)">
                                      <p:cBhvr>
                                        <p:cTn id="18" dur="500"/>
                                        <p:tgtEl>
                                          <p:spTgt spid="15"/>
                                        </p:tgtEl>
                                      </p:cBhvr>
                                    </p:animEffect>
                                  </p:childTnLst>
                                </p:cTn>
                              </p:par>
                              <p:par>
                                <p:cTn id="19" presetID="14" presetClass="entr" presetSubtype="10" fill="hold" grpId="1"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randombar(horizontal)">
                                      <p:cBhvr>
                                        <p:cTn id="21" dur="500"/>
                                        <p:tgtEl>
                                          <p:spTgt spid="16"/>
                                        </p:tgtEl>
                                      </p:cBhvr>
                                    </p:animEffect>
                                  </p:childTnLst>
                                </p:cTn>
                              </p:par>
                              <p:par>
                                <p:cTn id="22" presetID="14" presetClass="entr" presetSubtype="10" fill="hold" grpId="1"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randombar(horizontal)">
                                      <p:cBhvr>
                                        <p:cTn id="24" dur="500"/>
                                        <p:tgtEl>
                                          <p:spTgt spid="17"/>
                                        </p:tgtEl>
                                      </p:cBhvr>
                                    </p:animEffect>
                                  </p:childTnLst>
                                </p:cTn>
                              </p:par>
                              <p:par>
                                <p:cTn id="25" presetID="14" presetClass="entr" presetSubtype="10" fill="hold" grpId="1"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randombar(horizontal)">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16"/>
                    </p:tgtEl>
                  </p:cond>
                </p:stCondLst>
                <p:endSync evt="end" delay="0">
                  <p:rtn val="all"/>
                </p:endSync>
                <p:childTnLst>
                  <p:par>
                    <p:cTn id="29" fill="hold">
                      <p:stCondLst>
                        <p:cond delay="0"/>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1"/>
                                        </p:tgtEl>
                                        <p:attrNameLst>
                                          <p:attrName>style.visibility</p:attrName>
                                        </p:attrNameLst>
                                      </p:cBhvr>
                                      <p:to>
                                        <p:strVal val="visible"/>
                                      </p:to>
                                    </p:set>
                                  </p:childTnLst>
                                  <p:subTnLst>
                                    <p:audio>
                                      <p:cMediaNode>
                                        <p:cTn display="0" masterRel="sameClick">
                                          <p:stCondLst>
                                            <p:cond evt="begin" delay="0">
                                              <p:tn val="31"/>
                                            </p:cond>
                                          </p:stCondLst>
                                          <p:endCondLst>
                                            <p:cond evt="onStopAudio" delay="0">
                                              <p:tgtEl>
                                                <p:sldTgt/>
                                              </p:tgtEl>
                                            </p:cond>
                                          </p:endCondLst>
                                        </p:cTn>
                                        <p:tgtEl>
                                          <p:sndTgt r:embed="rId2" name="Am-thanh-tra-loi-sai-www_nhacchuongvui_com.wav"/>
                                        </p:tgtEl>
                                      </p:cMediaNode>
                                    </p:audio>
                                  </p:subTnLst>
                                </p:cTn>
                              </p:par>
                            </p:childTnLst>
                          </p:cTn>
                        </p:par>
                        <p:par>
                          <p:cTn id="33" fill="hold">
                            <p:stCondLst>
                              <p:cond delay="0"/>
                            </p:stCondLst>
                            <p:childTnLst>
                              <p:par>
                                <p:cTn id="34" presetID="1" presetClass="entr" presetSubtype="0" fill="hold" nodeType="afterEffect">
                                  <p:stCondLst>
                                    <p:cond delay="1500"/>
                                  </p:stCondLst>
                                  <p:childTnLst>
                                    <p:set>
                                      <p:cBhvr>
                                        <p:cTn id="35" dur="1" fill="hold">
                                          <p:stCondLst>
                                            <p:cond delay="0"/>
                                          </p:stCondLst>
                                        </p:cTn>
                                        <p:tgtEl>
                                          <p:spTgt spid="23"/>
                                        </p:tgtEl>
                                        <p:attrNameLst>
                                          <p:attrName>style.visibility</p:attrName>
                                        </p:attrNameLst>
                                      </p:cBhvr>
                                      <p:to>
                                        <p:strVal val="visible"/>
                                      </p:to>
                                    </p:set>
                                  </p:childTnLst>
                                </p:cTn>
                              </p:par>
                            </p:childTnLst>
                          </p:cTn>
                        </p:par>
                        <p:par>
                          <p:cTn id="36" fill="hold">
                            <p:stCondLst>
                              <p:cond delay="1500"/>
                            </p:stCondLst>
                            <p:childTnLst>
                              <p:par>
                                <p:cTn id="37" presetID="10" presetClass="exit" presetSubtype="0" fill="hold" nodeType="afterEffect">
                                  <p:stCondLst>
                                    <p:cond delay="900"/>
                                  </p:stCondLst>
                                  <p:childTnLst>
                                    <p:animEffect transition="out" filter="fade">
                                      <p:cBhvr>
                                        <p:cTn id="38" dur="500"/>
                                        <p:tgtEl>
                                          <p:spTgt spid="23"/>
                                        </p:tgtEl>
                                      </p:cBhvr>
                                    </p:animEffect>
                                    <p:set>
                                      <p:cBhvr>
                                        <p:cTn id="39"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40" restart="whenNotActive" fill="hold" evtFilter="cancelBubble" nodeType="interactiveSeq">
                <p:stCondLst>
                  <p:cond evt="onClick" delay="0">
                    <p:tgtEl>
                      <p:spTgt spid="18"/>
                    </p:tgtEl>
                  </p:cond>
                </p:stCondLst>
                <p:endSync evt="end" delay="0">
                  <p:rtn val="all"/>
                </p:endSync>
                <p:childTnLst>
                  <p:par>
                    <p:cTn id="41" fill="hold">
                      <p:stCondLst>
                        <p:cond delay="0"/>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9"/>
                                        </p:tgtEl>
                                        <p:attrNameLst>
                                          <p:attrName>style.visibility</p:attrName>
                                        </p:attrNameLst>
                                      </p:cBhvr>
                                      <p:to>
                                        <p:strVal val="visible"/>
                                      </p:to>
                                    </p:set>
                                  </p:childTnLst>
                                  <p:subTnLst>
                                    <p:audio>
                                      <p:cMediaNode>
                                        <p:cTn display="0" masterRel="sameClick">
                                          <p:stCondLst>
                                            <p:cond evt="begin" delay="0">
                                              <p:tn val="43"/>
                                            </p:cond>
                                          </p:stCondLst>
                                          <p:endCondLst>
                                            <p:cond evt="onStopAudio" delay="0">
                                              <p:tgtEl>
                                                <p:sldTgt/>
                                              </p:tgtEl>
                                            </p:cond>
                                          </p:endCondLst>
                                        </p:cTn>
                                        <p:tgtEl>
                                          <p:sndTgt r:embed="rId2" name="Am-thanh-tra-loi-sai-www_nhacchuongvui_com.wav"/>
                                        </p:tgtEl>
                                      </p:cMediaNode>
                                    </p:audio>
                                  </p:subTnLst>
                                </p:cTn>
                              </p:par>
                            </p:childTnLst>
                          </p:cTn>
                        </p:par>
                        <p:par>
                          <p:cTn id="45" fill="hold">
                            <p:stCondLst>
                              <p:cond delay="0"/>
                            </p:stCondLst>
                            <p:childTnLst>
                              <p:par>
                                <p:cTn id="46" presetID="1" presetClass="entr" presetSubtype="0" fill="hold" nodeType="afterEffect">
                                  <p:stCondLst>
                                    <p:cond delay="1500"/>
                                  </p:stCondLst>
                                  <p:childTnLst>
                                    <p:set>
                                      <p:cBhvr>
                                        <p:cTn id="47" dur="1" fill="hold">
                                          <p:stCondLst>
                                            <p:cond delay="0"/>
                                          </p:stCondLst>
                                        </p:cTn>
                                        <p:tgtEl>
                                          <p:spTgt spid="23"/>
                                        </p:tgtEl>
                                        <p:attrNameLst>
                                          <p:attrName>style.visibility</p:attrName>
                                        </p:attrNameLst>
                                      </p:cBhvr>
                                      <p:to>
                                        <p:strVal val="visible"/>
                                      </p:to>
                                    </p:set>
                                  </p:childTnLst>
                                </p:cTn>
                              </p:par>
                            </p:childTnLst>
                          </p:cTn>
                        </p:par>
                        <p:par>
                          <p:cTn id="48" fill="hold">
                            <p:stCondLst>
                              <p:cond delay="1500"/>
                            </p:stCondLst>
                            <p:childTnLst>
                              <p:par>
                                <p:cTn id="49" presetID="10" presetClass="exit" presetSubtype="0" fill="hold" nodeType="afterEffect">
                                  <p:stCondLst>
                                    <p:cond delay="1100"/>
                                  </p:stCondLst>
                                  <p:childTnLst>
                                    <p:animEffect transition="out" filter="fade">
                                      <p:cBhvr>
                                        <p:cTn id="50" dur="500"/>
                                        <p:tgtEl>
                                          <p:spTgt spid="23"/>
                                        </p:tgtEl>
                                      </p:cBhvr>
                                    </p:animEffect>
                                    <p:set>
                                      <p:cBhvr>
                                        <p:cTn id="51"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52" restart="whenNotActive" fill="hold" evtFilter="cancelBubble" nodeType="interactiveSeq">
                <p:stCondLst>
                  <p:cond evt="onClick" delay="0">
                    <p:tgtEl>
                      <p:spTgt spid="17"/>
                    </p:tgtEl>
                  </p:cond>
                </p:stCondLst>
                <p:endSync evt="end" delay="0">
                  <p:rtn val="all"/>
                </p:endSync>
                <p:childTnLst>
                  <p:par>
                    <p:cTn id="53" fill="hold">
                      <p:stCondLst>
                        <p:cond delay="0"/>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0"/>
                                        </p:tgtEl>
                                        <p:attrNameLst>
                                          <p:attrName>style.visibility</p:attrName>
                                        </p:attrNameLst>
                                      </p:cBhvr>
                                      <p:to>
                                        <p:strVal val="visible"/>
                                      </p:to>
                                    </p:set>
                                  </p:childTnLst>
                                  <p:subTnLst>
                                    <p:audio>
                                      <p:cMediaNode>
                                        <p:cTn display="0" masterRel="sameClick">
                                          <p:stCondLst>
                                            <p:cond evt="begin" delay="0">
                                              <p:tn val="55"/>
                                            </p:cond>
                                          </p:stCondLst>
                                          <p:endCondLst>
                                            <p:cond evt="onStopAudio" delay="0">
                                              <p:tgtEl>
                                                <p:sldTgt/>
                                              </p:tgtEl>
                                            </p:cond>
                                          </p:endCondLst>
                                        </p:cTn>
                                        <p:tgtEl>
                                          <p:sndTgt r:embed="rId2" name="Am-thanh-tra-loi-sai-www_nhacchuongvui_com.wav"/>
                                        </p:tgtEl>
                                      </p:cMediaNode>
                                    </p:audio>
                                  </p:subTnLst>
                                </p:cTn>
                              </p:par>
                            </p:childTnLst>
                          </p:cTn>
                        </p:par>
                        <p:par>
                          <p:cTn id="57" fill="hold">
                            <p:stCondLst>
                              <p:cond delay="0"/>
                            </p:stCondLst>
                            <p:childTnLst>
                              <p:par>
                                <p:cTn id="58" presetID="1" presetClass="entr" presetSubtype="0" fill="hold" nodeType="afterEffect">
                                  <p:stCondLst>
                                    <p:cond delay="1500"/>
                                  </p:stCondLst>
                                  <p:childTnLst>
                                    <p:set>
                                      <p:cBhvr>
                                        <p:cTn id="59" dur="1" fill="hold">
                                          <p:stCondLst>
                                            <p:cond delay="0"/>
                                          </p:stCondLst>
                                        </p:cTn>
                                        <p:tgtEl>
                                          <p:spTgt spid="23"/>
                                        </p:tgtEl>
                                        <p:attrNameLst>
                                          <p:attrName>style.visibility</p:attrName>
                                        </p:attrNameLst>
                                      </p:cBhvr>
                                      <p:to>
                                        <p:strVal val="visible"/>
                                      </p:to>
                                    </p:set>
                                  </p:childTnLst>
                                </p:cTn>
                              </p:par>
                            </p:childTnLst>
                          </p:cTn>
                        </p:par>
                        <p:par>
                          <p:cTn id="60" fill="hold">
                            <p:stCondLst>
                              <p:cond delay="1500"/>
                            </p:stCondLst>
                            <p:childTnLst>
                              <p:par>
                                <p:cTn id="61" presetID="10" presetClass="exit" presetSubtype="0" fill="hold" nodeType="afterEffect">
                                  <p:stCondLst>
                                    <p:cond delay="1100"/>
                                  </p:stCondLst>
                                  <p:childTnLst>
                                    <p:animEffect transition="out" filter="fade">
                                      <p:cBhvr>
                                        <p:cTn id="62" dur="500"/>
                                        <p:tgtEl>
                                          <p:spTgt spid="23"/>
                                        </p:tgtEl>
                                      </p:cBhvr>
                                    </p:animEffect>
                                    <p:set>
                                      <p:cBhvr>
                                        <p:cTn id="63"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64" restart="whenNotActive" fill="hold" evtFilter="cancelBubble" nodeType="interactiveSeq">
                <p:stCondLst>
                  <p:cond evt="onClick" delay="0">
                    <p:tgtEl>
                      <p:spTgt spid="15"/>
                    </p:tgtEl>
                  </p:cond>
                </p:stCondLst>
                <p:endSync evt="end" delay="0">
                  <p:rtn val="all"/>
                </p:endSync>
                <p:childTnLst>
                  <p:par>
                    <p:cTn id="65" fill="hold">
                      <p:stCondLst>
                        <p:cond delay="0"/>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22"/>
                                        </p:tgtEl>
                                        <p:attrNameLst>
                                          <p:attrName>style.visibility</p:attrName>
                                        </p:attrNameLst>
                                      </p:cBhvr>
                                      <p:to>
                                        <p:strVal val="visible"/>
                                      </p:to>
                                    </p:set>
                                  </p:childTnLst>
                                  <p:subTnLst>
                                    <p:audio>
                                      <p:cMediaNode>
                                        <p:cTn display="0" masterRel="sameClick">
                                          <p:stCondLst>
                                            <p:cond evt="begin" delay="0">
                                              <p:tn val="67"/>
                                            </p:cond>
                                          </p:stCondLst>
                                          <p:endCondLst>
                                            <p:cond evt="onStopAudio" delay="0">
                                              <p:tgtEl>
                                                <p:sldTgt/>
                                              </p:tgtEl>
                                            </p:cond>
                                          </p:endCondLst>
                                        </p:cTn>
                                        <p:tgtEl>
                                          <p:sndTgt r:embed="rId3" name="Am-thanh-tra-loi-dung-www_nhacchuongvui_com.wav"/>
                                        </p:tgtEl>
                                      </p:cMediaNode>
                                    </p:audio>
                                  </p:subTnLst>
                                </p:cTn>
                              </p:par>
                              <p:par>
                                <p:cTn id="69" presetID="10" presetClass="exit" presetSubtype="0" fill="hold" nodeType="withEffect">
                                  <p:stCondLst>
                                    <p:cond delay="0"/>
                                  </p:stCondLst>
                                  <p:childTnLst>
                                    <p:animEffect transition="out" filter="fade">
                                      <p:cBhvr>
                                        <p:cTn id="70" dur="500"/>
                                        <p:tgtEl>
                                          <p:spTgt spid="21"/>
                                        </p:tgtEl>
                                      </p:cBhvr>
                                    </p:animEffect>
                                    <p:set>
                                      <p:cBhvr>
                                        <p:cTn id="71" dur="1" fill="hold">
                                          <p:stCondLst>
                                            <p:cond delay="499"/>
                                          </p:stCondLst>
                                        </p:cTn>
                                        <p:tgtEl>
                                          <p:spTgt spid="21"/>
                                        </p:tgtEl>
                                        <p:attrNameLst>
                                          <p:attrName>style.visibility</p:attrName>
                                        </p:attrNameLst>
                                      </p:cBhvr>
                                      <p:to>
                                        <p:strVal val="hidden"/>
                                      </p:to>
                                    </p:set>
                                  </p:childTnLst>
                                </p:cTn>
                              </p:par>
                              <p:par>
                                <p:cTn id="72" presetID="10" presetClass="exit" presetSubtype="0" fill="hold" nodeType="withEffect">
                                  <p:stCondLst>
                                    <p:cond delay="0"/>
                                  </p:stCondLst>
                                  <p:childTnLst>
                                    <p:animEffect transition="out" filter="fade">
                                      <p:cBhvr>
                                        <p:cTn id="73" dur="500"/>
                                        <p:tgtEl>
                                          <p:spTgt spid="23"/>
                                        </p:tgtEl>
                                      </p:cBhvr>
                                    </p:animEffect>
                                    <p:set>
                                      <p:cBhvr>
                                        <p:cTn id="74" dur="1" fill="hold">
                                          <p:stCondLst>
                                            <p:cond delay="499"/>
                                          </p:stCondLst>
                                        </p:cTn>
                                        <p:tgtEl>
                                          <p:spTgt spid="23"/>
                                        </p:tgtEl>
                                        <p:attrNameLst>
                                          <p:attrName>style.visibility</p:attrName>
                                        </p:attrNameLst>
                                      </p:cBhvr>
                                      <p:to>
                                        <p:strVal val="hidden"/>
                                      </p:to>
                                    </p:set>
                                  </p:childTnLst>
                                </p:cTn>
                              </p:par>
                              <p:par>
                                <p:cTn id="75" presetID="10" presetClass="exit" presetSubtype="0" fill="hold" nodeType="withEffect">
                                  <p:stCondLst>
                                    <p:cond delay="0"/>
                                  </p:stCondLst>
                                  <p:childTnLst>
                                    <p:animEffect transition="out" filter="fade">
                                      <p:cBhvr>
                                        <p:cTn id="76" dur="500"/>
                                        <p:tgtEl>
                                          <p:spTgt spid="19"/>
                                        </p:tgtEl>
                                      </p:cBhvr>
                                    </p:animEffect>
                                    <p:set>
                                      <p:cBhvr>
                                        <p:cTn id="77" dur="1" fill="hold">
                                          <p:stCondLst>
                                            <p:cond delay="499"/>
                                          </p:stCondLst>
                                        </p:cTn>
                                        <p:tgtEl>
                                          <p:spTgt spid="19"/>
                                        </p:tgtEl>
                                        <p:attrNameLst>
                                          <p:attrName>style.visibility</p:attrName>
                                        </p:attrNameLst>
                                      </p:cBhvr>
                                      <p:to>
                                        <p:strVal val="hidden"/>
                                      </p:to>
                                    </p:set>
                                  </p:childTnLst>
                                </p:cTn>
                              </p:par>
                              <p:par>
                                <p:cTn id="78" presetID="10" presetClass="exit" presetSubtype="0" fill="hold" nodeType="withEffect">
                                  <p:stCondLst>
                                    <p:cond delay="0"/>
                                  </p:stCondLst>
                                  <p:childTnLst>
                                    <p:animEffect transition="out" filter="fade">
                                      <p:cBhvr>
                                        <p:cTn id="79" dur="500"/>
                                        <p:tgtEl>
                                          <p:spTgt spid="20"/>
                                        </p:tgtEl>
                                      </p:cBhvr>
                                    </p:animEffect>
                                    <p:set>
                                      <p:cBhvr>
                                        <p:cTn id="80" dur="1" fill="hold">
                                          <p:stCondLst>
                                            <p:cond delay="499"/>
                                          </p:stCondLst>
                                        </p:cTn>
                                        <p:tgtEl>
                                          <p:spTgt spid="20"/>
                                        </p:tgtEl>
                                        <p:attrNameLst>
                                          <p:attrName>style.visibility</p:attrName>
                                        </p:attrNameLst>
                                      </p:cBhvr>
                                      <p:to>
                                        <p:strVal val="hidden"/>
                                      </p:to>
                                    </p:set>
                                  </p:childTnLst>
                                </p:cTn>
                              </p:par>
                              <p:par>
                                <p:cTn id="81" presetID="10" presetClass="exit" presetSubtype="0" fill="hold" nodeType="withEffect">
                                  <p:stCondLst>
                                    <p:cond delay="0"/>
                                  </p:stCondLst>
                                  <p:childTnLst>
                                    <p:animEffect transition="out" filter="fade">
                                      <p:cBhvr>
                                        <p:cTn id="82" dur="500"/>
                                        <p:tgtEl>
                                          <p:spTgt spid="22"/>
                                        </p:tgtEl>
                                      </p:cBhvr>
                                    </p:animEffect>
                                    <p:set>
                                      <p:cBhvr>
                                        <p:cTn id="83" dur="1" fill="hold">
                                          <p:stCondLst>
                                            <p:cond delay="499"/>
                                          </p:stCondLst>
                                        </p:cTn>
                                        <p:tgtEl>
                                          <p:spTgt spid="22"/>
                                        </p:tgtEl>
                                        <p:attrNameLst>
                                          <p:attrName>style.visibility</p:attrName>
                                        </p:attrNameLst>
                                      </p:cBhvr>
                                      <p:to>
                                        <p:strVal val="hidden"/>
                                      </p:to>
                                    </p:set>
                                  </p:childTnLst>
                                </p:cTn>
                              </p:par>
                              <p:par>
                                <p:cTn id="84" presetID="10" presetClass="exit" presetSubtype="0" fill="hold" grpId="0" nodeType="withEffect">
                                  <p:stCondLst>
                                    <p:cond delay="0"/>
                                  </p:stCondLst>
                                  <p:childTnLst>
                                    <p:animEffect transition="out" filter="fade">
                                      <p:cBhvr>
                                        <p:cTn id="85" dur="500"/>
                                        <p:tgtEl>
                                          <p:spTgt spid="14"/>
                                        </p:tgtEl>
                                      </p:cBhvr>
                                    </p:animEffect>
                                    <p:set>
                                      <p:cBhvr>
                                        <p:cTn id="86" dur="1" fill="hold">
                                          <p:stCondLst>
                                            <p:cond delay="499"/>
                                          </p:stCondLst>
                                        </p:cTn>
                                        <p:tgtEl>
                                          <p:spTgt spid="14"/>
                                        </p:tgtEl>
                                        <p:attrNameLst>
                                          <p:attrName>style.visibility</p:attrName>
                                        </p:attrNameLst>
                                      </p:cBhvr>
                                      <p:to>
                                        <p:strVal val="hidden"/>
                                      </p:to>
                                    </p:set>
                                  </p:childTnLst>
                                </p:cTn>
                              </p:par>
                              <p:par>
                                <p:cTn id="87" presetID="10" presetClass="exit" presetSubtype="0" fill="hold" grpId="0" nodeType="withEffect">
                                  <p:stCondLst>
                                    <p:cond delay="0"/>
                                  </p:stCondLst>
                                  <p:childTnLst>
                                    <p:animEffect transition="out" filter="fade">
                                      <p:cBhvr>
                                        <p:cTn id="88" dur="500"/>
                                        <p:tgtEl>
                                          <p:spTgt spid="15"/>
                                        </p:tgtEl>
                                      </p:cBhvr>
                                    </p:animEffect>
                                    <p:set>
                                      <p:cBhvr>
                                        <p:cTn id="89" dur="1" fill="hold">
                                          <p:stCondLst>
                                            <p:cond delay="499"/>
                                          </p:stCondLst>
                                        </p:cTn>
                                        <p:tgtEl>
                                          <p:spTgt spid="15"/>
                                        </p:tgtEl>
                                        <p:attrNameLst>
                                          <p:attrName>style.visibility</p:attrName>
                                        </p:attrNameLst>
                                      </p:cBhvr>
                                      <p:to>
                                        <p:strVal val="hidden"/>
                                      </p:to>
                                    </p:set>
                                  </p:childTnLst>
                                </p:cTn>
                              </p:par>
                              <p:par>
                                <p:cTn id="90" presetID="10" presetClass="exit" presetSubtype="0" fill="hold" grpId="0" nodeType="withEffect">
                                  <p:stCondLst>
                                    <p:cond delay="0"/>
                                  </p:stCondLst>
                                  <p:childTnLst>
                                    <p:animEffect transition="out" filter="fade">
                                      <p:cBhvr>
                                        <p:cTn id="91" dur="500"/>
                                        <p:tgtEl>
                                          <p:spTgt spid="16"/>
                                        </p:tgtEl>
                                      </p:cBhvr>
                                    </p:animEffect>
                                    <p:set>
                                      <p:cBhvr>
                                        <p:cTn id="92" dur="1" fill="hold">
                                          <p:stCondLst>
                                            <p:cond delay="499"/>
                                          </p:stCondLst>
                                        </p:cTn>
                                        <p:tgtEl>
                                          <p:spTgt spid="16"/>
                                        </p:tgtEl>
                                        <p:attrNameLst>
                                          <p:attrName>style.visibility</p:attrName>
                                        </p:attrNameLst>
                                      </p:cBhvr>
                                      <p:to>
                                        <p:strVal val="hidden"/>
                                      </p:to>
                                    </p:set>
                                  </p:childTnLst>
                                </p:cTn>
                              </p:par>
                              <p:par>
                                <p:cTn id="93" presetID="10" presetClass="exit" presetSubtype="0" fill="hold" grpId="0" nodeType="withEffect">
                                  <p:stCondLst>
                                    <p:cond delay="0"/>
                                  </p:stCondLst>
                                  <p:childTnLst>
                                    <p:animEffect transition="out" filter="fade">
                                      <p:cBhvr>
                                        <p:cTn id="94" dur="500"/>
                                        <p:tgtEl>
                                          <p:spTgt spid="17"/>
                                        </p:tgtEl>
                                      </p:cBhvr>
                                    </p:animEffect>
                                    <p:set>
                                      <p:cBhvr>
                                        <p:cTn id="95" dur="1" fill="hold">
                                          <p:stCondLst>
                                            <p:cond delay="499"/>
                                          </p:stCondLst>
                                        </p:cTn>
                                        <p:tgtEl>
                                          <p:spTgt spid="17"/>
                                        </p:tgtEl>
                                        <p:attrNameLst>
                                          <p:attrName>style.visibility</p:attrName>
                                        </p:attrNameLst>
                                      </p:cBhvr>
                                      <p:to>
                                        <p:strVal val="hidden"/>
                                      </p:to>
                                    </p:set>
                                  </p:childTnLst>
                                </p:cTn>
                              </p:par>
                              <p:par>
                                <p:cTn id="96" presetID="10" presetClass="exit" presetSubtype="0" fill="hold" grpId="0" nodeType="withEffect">
                                  <p:stCondLst>
                                    <p:cond delay="0"/>
                                  </p:stCondLst>
                                  <p:childTnLst>
                                    <p:animEffect transition="out" filter="fade">
                                      <p:cBhvr>
                                        <p:cTn id="97" dur="500"/>
                                        <p:tgtEl>
                                          <p:spTgt spid="18"/>
                                        </p:tgtEl>
                                      </p:cBhvr>
                                    </p:animEffect>
                                    <p:set>
                                      <p:cBhvr>
                                        <p:cTn id="98" dur="1" fill="hold">
                                          <p:stCondLst>
                                            <p:cond delay="499"/>
                                          </p:stCondLst>
                                        </p:cTn>
                                        <p:tgtEl>
                                          <p:spTgt spid="18"/>
                                        </p:tgtEl>
                                        <p:attrNameLst>
                                          <p:attrName>style.visibility</p:attrName>
                                        </p:attrNameLst>
                                      </p:cBhvr>
                                      <p:to>
                                        <p:strVal val="hidden"/>
                                      </p:to>
                                    </p:set>
                                  </p:childTnLst>
                                </p:cTn>
                              </p:par>
                            </p:childTnLst>
                          </p:cTn>
                        </p:par>
                        <p:par>
                          <p:cTn id="99" fill="hold">
                            <p:stCondLst>
                              <p:cond delay="500"/>
                            </p:stCondLst>
                            <p:childTnLst>
                              <p:par>
                                <p:cTn id="100" presetID="0" presetClass="path" presetSubtype="0" accel="50000" decel="50000" fill="hold" nodeType="afterEffect">
                                  <p:stCondLst>
                                    <p:cond delay="0"/>
                                  </p:stCondLst>
                                  <p:childTnLst>
                                    <p:animMotion origin="layout" path="M 0.00091 0.00093 L 0.00091 0.00116 L 0.01549 0.01574 C 0.01654 0.01667 0.01758 0.01806 0.01862 0.01944 C 0.01992 0.02107 0.02122 0.02338 0.02279 0.025 C 0.02539 0.02778 0.02812 0.03056 0.03112 0.03241 C 0.04049 0.03796 0.02552 0.0294 0.03945 0.03611 C 0.05234 0.04236 0.03893 0.03773 0.05195 0.04167 C 0.05404 0.04352 0.05599 0.0456 0.0582 0.04722 C 0.06015 0.04861 0.06237 0.04907 0.06445 0.05093 C 0.06667 0.05278 0.06836 0.05625 0.0707 0.05833 C 0.07396 0.06111 0.07773 0.06273 0.08112 0.06574 C 0.08398 0.06829 0.08646 0.07245 0.08945 0.075 C 0.10026 0.0838 0.10338 0.08403 0.11237 0.08982 C 0.1151 0.09144 0.11784 0.09375 0.1207 0.09537 C 0.12331 0.09676 0.1263 0.09722 0.12904 0.09907 C 0.13112 0.10046 0.13294 0.10347 0.13529 0.10463 C 0.13789 0.10579 0.14075 0.10602 0.14362 0.10648 C 0.1487 0.10718 0.15404 0.10764 0.15924 0.10833 C 0.16159 0.10949 0.16393 0.11111 0.16654 0.11204 C 0.16927 0.11296 0.172 0.11319 0.17487 0.11389 C 0.17956 0.11482 0.18854 0.11597 0.19362 0.11759 C 0.197 0.11852 0.20052 0.12014 0.20404 0.1213 C 0.20703 0.12199 0.21029 0.12245 0.21341 0.12315 C 0.21575 0.12361 0.21823 0.12431 0.2207 0.125 L 0.22904 0.12685 C 0.23945 0.13287 0.23099 0.12847 0.24154 0.13241 C 0.24284 0.13287 0.24427 0.1338 0.2457 0.13426 C 0.25013 0.13565 0.25469 0.13634 0.25924 0.13796 C 0.26198 0.13866 0.26393 0.14005 0.26654 0.14167 C 0.26784 0.14352 0.26927 0.14537 0.2707 0.14722 C 0.27161 0.14838 0.27279 0.14931 0.27383 0.15093 C 0.28177 0.16273 0.27226 0.15093 0.28008 0.16019 C 0.28555 0.175 0.27825 0.15694 0.28529 0.16944 C 0.28646 0.17153 0.28698 0.17477 0.28841 0.17685 C 0.29154 0.18102 0.2957 0.18333 0.29883 0.18796 C 0.30091 0.19097 0.30312 0.19375 0.30508 0.19722 C 0.31198 0.20949 0.30404 0.20023 0.31237 0.21019 C 0.31601 0.21458 0.32057 0.21736 0.32383 0.22315 C 0.3414 0.2544 0.32292 0.22384 0.34049 0.24722 C 0.34206 0.24931 0.3431 0.25208 0.34466 0.25463 C 0.34661 0.25764 0.3487 0.26088 0.35091 0.26389 C 0.35586 0.2706 0.36002 0.27454 0.36445 0.28241 C 0.36562 0.28449 0.36614 0.28773 0.36758 0.28982 C 0.36875 0.29144 0.37031 0.29213 0.37174 0.29352 C 0.37279 0.29444 0.37383 0.2956 0.37487 0.29722 C 0.3763 0.29931 0.37747 0.30232 0.37904 0.30463 C 0.39206 0.32384 0.38255 0.30995 0.39154 0.31944 C 0.39362 0.32153 0.39557 0.32454 0.39779 0.32685 C 0.39909 0.32824 0.40052 0.32917 0.40195 0.33056 C 0.40364 0.33218 0.40547 0.3338 0.40716 0.33611 C 0.40833 0.3375 0.40898 0.34028 0.41029 0.34167 C 0.41185 0.34329 0.4138 0.34375 0.41549 0.34537 C 0.41654 0.3463 0.41745 0.34792 0.41862 0.34907 C 0.41992 0.35023 0.42135 0.35116 0.42279 0.35278 C 0.42487 0.35486 0.42656 0.35857 0.42904 0.36019 L 0.43216 0.36204 " pathEditMode="relative" rAng="0" ptsTypes="AAAAAAAAAAAAAAAAAAAAAAAAAAAAAAAAAAAAAAAAAAAAAAAAAAAAAAAAA">
                                      <p:cBhvr>
                                        <p:cTn id="101" dur="2000" fill="hold"/>
                                        <p:tgtEl>
                                          <p:spTgt spid="6"/>
                                        </p:tgtEl>
                                        <p:attrNameLst>
                                          <p:attrName>ppt_x</p:attrName>
                                          <p:attrName>ppt_y</p:attrName>
                                        </p:attrNameLst>
                                      </p:cBhvr>
                                      <p:rCtr x="21563" y="18056"/>
                                    </p:animMotion>
                                  </p:childTnLst>
                                </p:cTn>
                              </p:par>
                              <p:par>
                                <p:cTn id="102" presetID="10" presetClass="entr" presetSubtype="0" fill="hold" nodeType="withEffect">
                                  <p:stCondLst>
                                    <p:cond delay="0"/>
                                  </p:stCondLst>
                                  <p:childTnLst>
                                    <p:set>
                                      <p:cBhvr>
                                        <p:cTn id="103" dur="1" fill="hold">
                                          <p:stCondLst>
                                            <p:cond delay="0"/>
                                          </p:stCondLst>
                                        </p:cTn>
                                        <p:tgtEl>
                                          <p:spTgt spid="28"/>
                                        </p:tgtEl>
                                        <p:attrNameLst>
                                          <p:attrName>style.visibility</p:attrName>
                                        </p:attrNameLst>
                                      </p:cBhvr>
                                      <p:to>
                                        <p:strVal val="visible"/>
                                      </p:to>
                                    </p:set>
                                    <p:animEffect transition="in" filter="fade">
                                      <p:cBhvr>
                                        <p:cTn id="104" dur="500"/>
                                        <p:tgtEl>
                                          <p:spTgt spid="28"/>
                                        </p:tgtEl>
                                      </p:cBhvr>
                                    </p:animEffect>
                                  </p:childTnLst>
                                </p:cTn>
                              </p:par>
                            </p:childTnLst>
                          </p:cTn>
                        </p:par>
                      </p:childTnLst>
                    </p:cTn>
                  </p:par>
                </p:childTnLst>
              </p:cTn>
              <p:nextCondLst>
                <p:cond evt="onClick" delay="0">
                  <p:tgtEl>
                    <p:spTgt spid="15"/>
                  </p:tgtEl>
                </p:cond>
              </p:nextCondLst>
            </p:seq>
          </p:childTnLst>
        </p:cTn>
      </p:par>
    </p:tnLst>
    <p:bldLst>
      <p:bldP spid="14" grpId="0" animBg="1"/>
      <p:bldP spid="14" grpId="1" animBg="1"/>
      <p:bldP spid="15" grpId="0" animBg="1"/>
      <p:bldP spid="15" grpId="1" animBg="1"/>
      <p:bldP spid="18" grpId="0" animBg="1"/>
      <p:bldP spid="18" grpId="1" animBg="1"/>
      <p:bldP spid="16" grpId="0" animBg="1"/>
      <p:bldP spid="16" grpId="1" animBg="1"/>
      <p:bldP spid="17" grpId="0" animBg="1"/>
      <p:bldP spid="17"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55380"/>
            <a:ext cx="12192000" cy="6416688"/>
          </a:xfrm>
          <a:prstGeom prst="rect">
            <a:avLst/>
          </a:prstGeom>
        </p:spPr>
        <p:style>
          <a:lnRef idx="1">
            <a:schemeClr val="accent4"/>
          </a:lnRef>
          <a:fillRef idx="2">
            <a:schemeClr val="accent4"/>
          </a:fillRef>
          <a:effectRef idx="1">
            <a:schemeClr val="accent4"/>
          </a:effectRef>
          <a:fontRef idx="minor">
            <a:schemeClr val="dk1"/>
          </a:fontRef>
        </p:style>
      </p:pic>
      <p:pic>
        <p:nvPicPr>
          <p:cNvPr id="28" name="Picture 12" descr="Emoji Love Sticker by B.Duck for iOS &amp; Android | GIPHY"/>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2423887" y="4245997"/>
            <a:ext cx="2248352" cy="2248353"/>
          </a:xfrm>
          <a:prstGeom prst="rect">
            <a:avLst/>
          </a:prstGeom>
        </p:spPr>
        <p:style>
          <a:lnRef idx="1">
            <a:schemeClr val="accent4"/>
          </a:lnRef>
          <a:fillRef idx="2">
            <a:schemeClr val="accent4"/>
          </a:fillRef>
          <a:effectRef idx="1">
            <a:schemeClr val="accent4"/>
          </a:effectRef>
          <a:fontRef idx="minor">
            <a:schemeClr val="dk1"/>
          </a:fontRef>
        </p:style>
      </p:pic>
      <p:pic>
        <p:nvPicPr>
          <p:cNvPr id="29" name="Picture 28"/>
          <p:cNvPicPr>
            <a:picLocks noChangeAspect="1"/>
          </p:cNvPicPr>
          <p:nvPr/>
        </p:nvPicPr>
        <p:blipFill>
          <a:blip r:embed="rId6">
            <a:clrChange>
              <a:clrFrom>
                <a:srgbClr val="FFFFFF"/>
              </a:clrFrom>
              <a:clrTo>
                <a:srgbClr val="FFFFFF">
                  <a:alpha val="0"/>
                </a:srgbClr>
              </a:clrTo>
            </a:clrChange>
          </a:blip>
          <a:stretch>
            <a:fillRect/>
          </a:stretch>
        </p:blipFill>
        <p:spPr>
          <a:xfrm rot="20508595">
            <a:off x="7737025" y="5199541"/>
            <a:ext cx="2269495" cy="1737047"/>
          </a:xfrm>
          <a:prstGeom prst="rect">
            <a:avLst/>
          </a:prstGeom>
        </p:spPr>
        <p:style>
          <a:lnRef idx="1">
            <a:schemeClr val="accent4"/>
          </a:lnRef>
          <a:fillRef idx="2">
            <a:schemeClr val="accent4"/>
          </a:fillRef>
          <a:effectRef idx="1">
            <a:schemeClr val="accent4"/>
          </a:effectRef>
          <a:fontRef idx="minor">
            <a:schemeClr val="dk1"/>
          </a:fontRef>
        </p:style>
      </p:pic>
      <p:pic>
        <p:nvPicPr>
          <p:cNvPr id="31" name="Picture 30"/>
          <p:cNvPicPr>
            <a:picLocks noChangeAspect="1"/>
          </p:cNvPicPr>
          <p:nvPr/>
        </p:nvPicPr>
        <p:blipFill>
          <a:blip r:embed="rId6">
            <a:clrChange>
              <a:clrFrom>
                <a:srgbClr val="FFFFFF"/>
              </a:clrFrom>
              <a:clrTo>
                <a:srgbClr val="FFFFFF">
                  <a:alpha val="0"/>
                </a:srgbClr>
              </a:clrTo>
            </a:clrChange>
          </a:blip>
          <a:stretch>
            <a:fillRect/>
          </a:stretch>
        </p:blipFill>
        <p:spPr>
          <a:xfrm rot="20508595">
            <a:off x="5898170" y="4045095"/>
            <a:ext cx="2269495" cy="1737047"/>
          </a:xfrm>
          <a:prstGeom prst="rect">
            <a:avLst/>
          </a:prstGeom>
        </p:spPr>
        <p:style>
          <a:lnRef idx="1">
            <a:schemeClr val="accent4"/>
          </a:lnRef>
          <a:fillRef idx="2">
            <a:schemeClr val="accent4"/>
          </a:fillRef>
          <a:effectRef idx="1">
            <a:schemeClr val="accent4"/>
          </a:effectRef>
          <a:fontRef idx="minor">
            <a:schemeClr val="dk1"/>
          </a:fontRef>
        </p:style>
      </p:pic>
      <p:pic>
        <p:nvPicPr>
          <p:cNvPr id="36" name="Picture 35"/>
          <p:cNvPicPr>
            <a:picLocks noChangeAspect="1"/>
          </p:cNvPicPr>
          <p:nvPr/>
        </p:nvPicPr>
        <p:blipFill>
          <a:blip r:embed="rId7">
            <a:clrChange>
              <a:clrFrom>
                <a:srgbClr val="FFFFFF"/>
              </a:clrFrom>
              <a:clrTo>
                <a:srgbClr val="FFFFFF">
                  <a:alpha val="0"/>
                </a:srgbClr>
              </a:clrTo>
            </a:clrChange>
          </a:blip>
          <a:stretch>
            <a:fillRect/>
          </a:stretch>
        </p:blipFill>
        <p:spPr>
          <a:xfrm>
            <a:off x="-211352" y="3070112"/>
            <a:ext cx="3902543" cy="3424237"/>
          </a:xfrm>
          <a:prstGeom prst="rect">
            <a:avLst/>
          </a:prstGeom>
        </p:spPr>
        <p:style>
          <a:lnRef idx="1">
            <a:schemeClr val="accent4"/>
          </a:lnRef>
          <a:fillRef idx="2">
            <a:schemeClr val="accent4"/>
          </a:fillRef>
          <a:effectRef idx="1">
            <a:schemeClr val="accent4"/>
          </a:effectRef>
          <a:fontRef idx="minor">
            <a:schemeClr val="dk1"/>
          </a:fontRef>
        </p:style>
      </p:pic>
      <p:pic>
        <p:nvPicPr>
          <p:cNvPr id="24" name="Picture 4" descr="Sticker of B.Duck on Behance | à¸ªà¸à¸´à¸à¹à¸à¸­à¸£à¹"/>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4814081" y="5191775"/>
            <a:ext cx="1802395" cy="1802396"/>
          </a:xfrm>
          <a:prstGeom prst="rect">
            <a:avLst/>
          </a:prstGeom>
        </p:spPr>
        <p:style>
          <a:lnRef idx="1">
            <a:schemeClr val="accent4"/>
          </a:lnRef>
          <a:fillRef idx="2">
            <a:schemeClr val="accent4"/>
          </a:fillRef>
          <a:effectRef idx="1">
            <a:schemeClr val="accent4"/>
          </a:effectRef>
          <a:fontRef idx="minor">
            <a:schemeClr val="dk1"/>
          </a:fontRef>
        </p:style>
      </p:pic>
      <p:pic>
        <p:nvPicPr>
          <p:cNvPr id="33" name="Picture 32"/>
          <p:cNvPicPr>
            <a:picLocks noChangeAspect="1"/>
          </p:cNvPicPr>
          <p:nvPr/>
        </p:nvPicPr>
        <p:blipFill>
          <a:blip r:embed="rId6">
            <a:clrChange>
              <a:clrFrom>
                <a:srgbClr val="FFFFFF"/>
              </a:clrFrom>
              <a:clrTo>
                <a:srgbClr val="FFFFFF">
                  <a:alpha val="0"/>
                </a:srgbClr>
              </a:clrTo>
            </a:clrChange>
          </a:blip>
          <a:stretch>
            <a:fillRect/>
          </a:stretch>
        </p:blipFill>
        <p:spPr>
          <a:xfrm rot="20508595">
            <a:off x="4407159" y="5323499"/>
            <a:ext cx="2269495" cy="1737047"/>
          </a:xfrm>
          <a:prstGeom prst="rect">
            <a:avLst/>
          </a:prstGeom>
        </p:spPr>
        <p:style>
          <a:lnRef idx="1">
            <a:schemeClr val="accent4"/>
          </a:lnRef>
          <a:fillRef idx="2">
            <a:schemeClr val="accent4"/>
          </a:fillRef>
          <a:effectRef idx="1">
            <a:schemeClr val="accent4"/>
          </a:effectRef>
          <a:fontRef idx="minor">
            <a:schemeClr val="dk1"/>
          </a:fontRef>
        </p:style>
      </p:pic>
      <p:sp>
        <p:nvSpPr>
          <p:cNvPr id="14" name="Rectangle 13"/>
          <p:cNvSpPr/>
          <p:nvPr/>
        </p:nvSpPr>
        <p:spPr>
          <a:xfrm>
            <a:off x="159277" y="613369"/>
            <a:ext cx="11791823" cy="1941145"/>
          </a:xfrm>
          <a:prstGeom prst="rect">
            <a:avLst/>
          </a:prstGeom>
          <a:ln/>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r>
              <a:rPr lang="vi-VN" sz="3600">
                <a:solidFill>
                  <a:srgbClr val="7030A0"/>
                </a:solidFill>
                <a:cs typeface="Times New Roman" panose="02020603050405020304" pitchFamily="18" charset="0"/>
              </a:rPr>
              <a:t>Vì sao người ta gọi đó là mùa nước nổi?</a:t>
            </a:r>
            <a:endParaRPr lang="vi-VN" sz="3200" dirty="0">
              <a:solidFill>
                <a:srgbClr val="7030A0"/>
              </a:solidFill>
              <a:cs typeface="Times New Roman" panose="02020603050405020304" pitchFamily="18" charset="0"/>
            </a:endParaRPr>
          </a:p>
        </p:txBody>
      </p:sp>
      <p:sp>
        <p:nvSpPr>
          <p:cNvPr id="15" name="Rectangle 14"/>
          <p:cNvSpPr/>
          <p:nvPr/>
        </p:nvSpPr>
        <p:spPr>
          <a:xfrm>
            <a:off x="200090" y="5079538"/>
            <a:ext cx="5515188" cy="1684343"/>
          </a:xfrm>
          <a:prstGeom prst="rect">
            <a:avLst/>
          </a:prstGeom>
          <a:ln/>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r>
              <a:rPr lang="en-US" sz="3200">
                <a:solidFill>
                  <a:srgbClr val="7030A0"/>
                </a:solidFill>
                <a:cs typeface="Times New Roman" panose="02020603050405020304" pitchFamily="18" charset="0"/>
              </a:rPr>
              <a:t>C. Vì nước dâng lên hiền hòa.</a:t>
            </a:r>
            <a:endParaRPr lang="vi-VN" sz="3200" dirty="0">
              <a:solidFill>
                <a:srgbClr val="7030A0"/>
              </a:solidFill>
              <a:cs typeface="Times New Roman" panose="02020603050405020304" pitchFamily="18" charset="0"/>
            </a:endParaRPr>
          </a:p>
        </p:txBody>
      </p:sp>
      <p:sp>
        <p:nvSpPr>
          <p:cNvPr id="16" name="Rectangle 15"/>
          <p:cNvSpPr/>
          <p:nvPr/>
        </p:nvSpPr>
        <p:spPr>
          <a:xfrm>
            <a:off x="6440993" y="3024293"/>
            <a:ext cx="5469225" cy="1757937"/>
          </a:xfrm>
          <a:prstGeom prst="rect">
            <a:avLst/>
          </a:prstGeom>
          <a:ln/>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r>
              <a:rPr lang="en-US" sz="3200" dirty="0">
                <a:solidFill>
                  <a:srgbClr val="7030A0"/>
                </a:solidFill>
                <a:cs typeface="Times New Roman" panose="02020603050405020304" pitchFamily="18" charset="0"/>
              </a:rPr>
              <a:t>B</a:t>
            </a:r>
            <a:r>
              <a:rPr lang="en-US" sz="3200">
                <a:solidFill>
                  <a:srgbClr val="7030A0"/>
                </a:solidFill>
                <a:cs typeface="Times New Roman" panose="02020603050405020304" pitchFamily="18" charset="0"/>
              </a:rPr>
              <a:t>. Vì mưa dầm dề .</a:t>
            </a:r>
            <a:endParaRPr lang="vi-VN" sz="3200" dirty="0">
              <a:solidFill>
                <a:srgbClr val="7030A0"/>
              </a:solidFill>
              <a:cs typeface="Times New Roman" panose="02020603050405020304" pitchFamily="18" charset="0"/>
            </a:endParaRPr>
          </a:p>
        </p:txBody>
      </p:sp>
      <p:sp>
        <p:nvSpPr>
          <p:cNvPr id="17" name="Rectangle 16"/>
          <p:cNvSpPr/>
          <p:nvPr/>
        </p:nvSpPr>
        <p:spPr>
          <a:xfrm>
            <a:off x="6374432" y="5021289"/>
            <a:ext cx="5535786" cy="1473062"/>
          </a:xfrm>
          <a:prstGeom prst="rect">
            <a:avLst/>
          </a:prstGeom>
          <a:ln/>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endParaRPr lang="en-US" sz="3200">
              <a:solidFill>
                <a:srgbClr val="7030A0"/>
              </a:solidFill>
              <a:cs typeface="Times New Roman" panose="02020603050405020304" pitchFamily="18" charset="0"/>
            </a:endParaRPr>
          </a:p>
          <a:p>
            <a:pPr algn="ctr"/>
            <a:r>
              <a:rPr lang="en-US" sz="3200">
                <a:solidFill>
                  <a:srgbClr val="7030A0"/>
                </a:solidFill>
                <a:cs typeface="Times New Roman" panose="02020603050405020304" pitchFamily="18" charset="0"/>
              </a:rPr>
              <a:t>D. Vì thời tiết rất đẹp và trong xanh.</a:t>
            </a:r>
            <a:endParaRPr lang="vi-VN" sz="3200">
              <a:solidFill>
                <a:srgbClr val="7030A0"/>
              </a:solidFill>
              <a:cs typeface="Times New Roman" panose="02020603050405020304" pitchFamily="18" charset="0"/>
            </a:endParaRPr>
          </a:p>
          <a:p>
            <a:pPr algn="ctr"/>
            <a:endParaRPr lang="en-US" sz="3200" dirty="0">
              <a:solidFill>
                <a:srgbClr val="7030A0"/>
              </a:solidFill>
              <a:cs typeface="Times New Roman" panose="02020603050405020304" pitchFamily="18" charset="0"/>
            </a:endParaRPr>
          </a:p>
        </p:txBody>
      </p:sp>
      <p:sp>
        <p:nvSpPr>
          <p:cNvPr id="18" name="Rectangle 17"/>
          <p:cNvSpPr/>
          <p:nvPr/>
        </p:nvSpPr>
        <p:spPr>
          <a:xfrm>
            <a:off x="200090" y="3130772"/>
            <a:ext cx="5137439" cy="1757937"/>
          </a:xfrm>
          <a:prstGeom prst="rect">
            <a:avLst/>
          </a:prstGeom>
          <a:ln/>
        </p:spPr>
        <p:style>
          <a:lnRef idx="1">
            <a:schemeClr val="accent4"/>
          </a:lnRef>
          <a:fillRef idx="2">
            <a:schemeClr val="accent4"/>
          </a:fillRef>
          <a:effectRef idx="1">
            <a:schemeClr val="accent4"/>
          </a:effectRef>
          <a:fontRef idx="minor">
            <a:schemeClr val="dk1"/>
          </a:fontRef>
        </p:style>
        <p:txBody>
          <a:bodyPr lIns="121917" tIns="60958" rIns="121917" bIns="60958" rtlCol="0" anchor="ctr"/>
          <a:lstStyle/>
          <a:p>
            <a:pPr algn="ctr"/>
            <a:r>
              <a:rPr lang="en-US" sz="3200" dirty="0">
                <a:solidFill>
                  <a:srgbClr val="7030A0"/>
                </a:solidFill>
                <a:cs typeface="Times New Roman" panose="02020603050405020304" pitchFamily="18" charset="0"/>
              </a:rPr>
              <a:t>A</a:t>
            </a:r>
            <a:r>
              <a:rPr lang="en-US" sz="3200">
                <a:solidFill>
                  <a:srgbClr val="7030A0"/>
                </a:solidFill>
                <a:cs typeface="Times New Roman" panose="02020603050405020304" pitchFamily="18" charset="0"/>
              </a:rPr>
              <a:t>. Vì nước lũ đổ về dữ dội.</a:t>
            </a:r>
            <a:endParaRPr lang="vi-VN" sz="3200" dirty="0">
              <a:solidFill>
                <a:srgbClr val="7030A0"/>
              </a:solidFill>
              <a:cs typeface="Times New Roman" panose="02020603050405020304" pitchFamily="18" charset="0"/>
            </a:endParaRPr>
          </a:p>
        </p:txBody>
      </p:sp>
      <p:pic>
        <p:nvPicPr>
          <p:cNvPr id="19" name="Picture 6" descr="Káº¿t quáº£ hÃ¬nh áº£nh cho right wrong tick icon"/>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4849852" y="4069424"/>
            <a:ext cx="852187" cy="863625"/>
          </a:xfrm>
          <a:prstGeom prst="rect">
            <a:avLst/>
          </a:prstGeom>
        </p:spPr>
        <p:style>
          <a:lnRef idx="1">
            <a:schemeClr val="accent4"/>
          </a:lnRef>
          <a:fillRef idx="2">
            <a:schemeClr val="accent4"/>
          </a:fillRef>
          <a:effectRef idx="1">
            <a:schemeClr val="accent4"/>
          </a:effectRef>
          <a:fontRef idx="minor">
            <a:schemeClr val="dk1"/>
          </a:fontRef>
        </p:style>
      </p:pic>
      <p:pic>
        <p:nvPicPr>
          <p:cNvPr id="20" name="Picture 6" descr="Káº¿t quáº£ hÃ¬nh áº£nh cho right wrong tick icon"/>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10999835" y="5900256"/>
            <a:ext cx="852187" cy="863625"/>
          </a:xfrm>
          <a:prstGeom prst="rect">
            <a:avLst/>
          </a:prstGeom>
        </p:spPr>
        <p:style>
          <a:lnRef idx="1">
            <a:schemeClr val="accent4"/>
          </a:lnRef>
          <a:fillRef idx="2">
            <a:schemeClr val="accent4"/>
          </a:fillRef>
          <a:effectRef idx="1">
            <a:schemeClr val="accent4"/>
          </a:effectRef>
          <a:fontRef idx="minor">
            <a:schemeClr val="dk1"/>
          </a:fontRef>
        </p:style>
      </p:pic>
      <p:pic>
        <p:nvPicPr>
          <p:cNvPr id="21" name="Picture 6" descr="Káº¿t quáº£ hÃ¬nh áº£nh cho right wrong tick icon"/>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10607384" y="4048638"/>
            <a:ext cx="852187" cy="863625"/>
          </a:xfrm>
          <a:prstGeom prst="rect">
            <a:avLst/>
          </a:prstGeom>
        </p:spPr>
        <p:style>
          <a:lnRef idx="1">
            <a:schemeClr val="accent4"/>
          </a:lnRef>
          <a:fillRef idx="2">
            <a:schemeClr val="accent4"/>
          </a:fillRef>
          <a:effectRef idx="1">
            <a:schemeClr val="accent4"/>
          </a:effectRef>
          <a:fontRef idx="minor">
            <a:schemeClr val="dk1"/>
          </a:fontRef>
        </p:style>
      </p:pic>
      <p:pic>
        <p:nvPicPr>
          <p:cNvPr id="22" name="Picture 6" descr="Káº¿t quáº£ hÃ¬nh áº£nh cho right wrong tick icon"/>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p:blipFill>
        <p:spPr bwMode="auto">
          <a:xfrm>
            <a:off x="4814920" y="5918861"/>
            <a:ext cx="1045219" cy="918615"/>
          </a:xfrm>
          <a:prstGeom prst="rect">
            <a:avLst/>
          </a:prstGeom>
        </p:spPr>
        <p:style>
          <a:lnRef idx="1">
            <a:schemeClr val="accent4"/>
          </a:lnRef>
          <a:fillRef idx="2">
            <a:schemeClr val="accent4"/>
          </a:fillRef>
          <a:effectRef idx="1">
            <a:schemeClr val="accent4"/>
          </a:effectRef>
          <a:fontRef idx="minor">
            <a:schemeClr val="dk1"/>
          </a:fontRef>
        </p:style>
      </p:pic>
      <p:pic>
        <p:nvPicPr>
          <p:cNvPr id="23" name="Picture 2"/>
          <p:cNvPicPr>
            <a:picLocks noChangeAspect="1" noChangeArrowheads="1"/>
          </p:cNvPicPr>
          <p:nvPr/>
        </p:nvPicPr>
        <p:blipFill>
          <a:blip r:embed="rId11">
            <a:extLst>
              <a:ext uri="{28A0092B-C50C-407E-A947-70E740481C1C}">
                <a14:useLocalDpi xmlns:a14="http://schemas.microsoft.com/office/drawing/2010/main" val="0"/>
              </a:ext>
            </a:extLst>
          </a:blip>
          <a:stretch>
            <a:fillRect/>
          </a:stretch>
        </p:blipFill>
        <p:spPr bwMode="auto">
          <a:xfrm>
            <a:off x="-5283728" y="718035"/>
            <a:ext cx="4431407" cy="4431407"/>
          </a:xfrm>
          <a:prstGeom prst="rect">
            <a:avLst/>
          </a:prstGeom>
        </p:spPr>
        <p:style>
          <a:lnRef idx="1">
            <a:schemeClr val="accent4"/>
          </a:lnRef>
          <a:fillRef idx="2">
            <a:schemeClr val="accent4"/>
          </a:fillRef>
          <a:effectRef idx="1">
            <a:schemeClr val="accent4"/>
          </a:effectRef>
          <a:fontRef idx="minor">
            <a:schemeClr val="dk1"/>
          </a:fontRef>
        </p:style>
      </p:pic>
    </p:spTree>
    <p:extLst>
      <p:ext uri="{BB962C8B-B14F-4D97-AF65-F5344CB8AC3E}">
        <p14:creationId xmlns:p14="http://schemas.microsoft.com/office/powerpoint/2010/main" val="279647543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36"/>
                                        </p:tgtEl>
                                        <p:attrNameLst>
                                          <p:attrName>r</p:attrName>
                                        </p:attrNameLst>
                                      </p:cBhvr>
                                    </p:animRot>
                                    <p:animRot by="-240000">
                                      <p:cBhvr>
                                        <p:cTn id="7" dur="200" fill="hold">
                                          <p:stCondLst>
                                            <p:cond delay="200"/>
                                          </p:stCondLst>
                                        </p:cTn>
                                        <p:tgtEl>
                                          <p:spTgt spid="36"/>
                                        </p:tgtEl>
                                        <p:attrNameLst>
                                          <p:attrName>r</p:attrName>
                                        </p:attrNameLst>
                                      </p:cBhvr>
                                    </p:animRot>
                                    <p:animRot by="240000">
                                      <p:cBhvr>
                                        <p:cTn id="8" dur="200" fill="hold">
                                          <p:stCondLst>
                                            <p:cond delay="400"/>
                                          </p:stCondLst>
                                        </p:cTn>
                                        <p:tgtEl>
                                          <p:spTgt spid="36"/>
                                        </p:tgtEl>
                                        <p:attrNameLst>
                                          <p:attrName>r</p:attrName>
                                        </p:attrNameLst>
                                      </p:cBhvr>
                                    </p:animRot>
                                    <p:animRot by="-240000">
                                      <p:cBhvr>
                                        <p:cTn id="9" dur="200" fill="hold">
                                          <p:stCondLst>
                                            <p:cond delay="600"/>
                                          </p:stCondLst>
                                        </p:cTn>
                                        <p:tgtEl>
                                          <p:spTgt spid="36"/>
                                        </p:tgtEl>
                                        <p:attrNameLst>
                                          <p:attrName>r</p:attrName>
                                        </p:attrNameLst>
                                      </p:cBhvr>
                                    </p:animRot>
                                    <p:animRot by="120000">
                                      <p:cBhvr>
                                        <p:cTn id="10" dur="200" fill="hold">
                                          <p:stCondLst>
                                            <p:cond delay="800"/>
                                          </p:stCondLst>
                                        </p:cTn>
                                        <p:tgtEl>
                                          <p:spTgt spid="36"/>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1"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randombar(horizontal)">
                                      <p:cBhvr>
                                        <p:cTn id="15" dur="500"/>
                                        <p:tgtEl>
                                          <p:spTgt spid="14"/>
                                        </p:tgtEl>
                                      </p:cBhvr>
                                    </p:animEffect>
                                  </p:childTnLst>
                                </p:cTn>
                              </p:par>
                              <p:par>
                                <p:cTn id="16" presetID="14" presetClass="entr" presetSubtype="10" fill="hold" grpId="1"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randombar(horizontal)">
                                      <p:cBhvr>
                                        <p:cTn id="18" dur="500"/>
                                        <p:tgtEl>
                                          <p:spTgt spid="15"/>
                                        </p:tgtEl>
                                      </p:cBhvr>
                                    </p:animEffect>
                                  </p:childTnLst>
                                </p:cTn>
                              </p:par>
                              <p:par>
                                <p:cTn id="19" presetID="14" presetClass="entr" presetSubtype="10" fill="hold" grpId="1"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randombar(horizontal)">
                                      <p:cBhvr>
                                        <p:cTn id="21" dur="500"/>
                                        <p:tgtEl>
                                          <p:spTgt spid="16"/>
                                        </p:tgtEl>
                                      </p:cBhvr>
                                    </p:animEffect>
                                  </p:childTnLst>
                                </p:cTn>
                              </p:par>
                              <p:par>
                                <p:cTn id="22" presetID="14" presetClass="entr" presetSubtype="10" fill="hold" grpId="1"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randombar(horizontal)">
                                      <p:cBhvr>
                                        <p:cTn id="24" dur="500"/>
                                        <p:tgtEl>
                                          <p:spTgt spid="17"/>
                                        </p:tgtEl>
                                      </p:cBhvr>
                                    </p:animEffect>
                                  </p:childTnLst>
                                </p:cTn>
                              </p:par>
                              <p:par>
                                <p:cTn id="25" presetID="14" presetClass="entr" presetSubtype="10" fill="hold" grpId="1"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randombar(horizontal)">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16"/>
                    </p:tgtEl>
                  </p:cond>
                </p:stCondLst>
                <p:endSync evt="end" delay="0">
                  <p:rtn val="all"/>
                </p:endSync>
                <p:childTnLst>
                  <p:par>
                    <p:cTn id="29" fill="hold">
                      <p:stCondLst>
                        <p:cond delay="0"/>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1"/>
                                        </p:tgtEl>
                                        <p:attrNameLst>
                                          <p:attrName>style.visibility</p:attrName>
                                        </p:attrNameLst>
                                      </p:cBhvr>
                                      <p:to>
                                        <p:strVal val="visible"/>
                                      </p:to>
                                    </p:set>
                                  </p:childTnLst>
                                  <p:subTnLst>
                                    <p:audio>
                                      <p:cMediaNode>
                                        <p:cTn display="0" masterRel="sameClick">
                                          <p:stCondLst>
                                            <p:cond evt="begin" delay="0">
                                              <p:tn val="31"/>
                                            </p:cond>
                                          </p:stCondLst>
                                          <p:endCondLst>
                                            <p:cond evt="onStopAudio" delay="0">
                                              <p:tgtEl>
                                                <p:sldTgt/>
                                              </p:tgtEl>
                                            </p:cond>
                                          </p:endCondLst>
                                        </p:cTn>
                                        <p:tgtEl>
                                          <p:sndTgt r:embed="rId2" name="Am-thanh-tra-loi-sai-www_nhacchuongvui_com.wav"/>
                                        </p:tgtEl>
                                      </p:cMediaNode>
                                    </p:audio>
                                  </p:subTnLst>
                                </p:cTn>
                              </p:par>
                            </p:childTnLst>
                          </p:cTn>
                        </p:par>
                        <p:par>
                          <p:cTn id="33" fill="hold">
                            <p:stCondLst>
                              <p:cond delay="0"/>
                            </p:stCondLst>
                            <p:childTnLst>
                              <p:par>
                                <p:cTn id="34" presetID="1" presetClass="entr" presetSubtype="0" fill="hold" nodeType="afterEffect">
                                  <p:stCondLst>
                                    <p:cond delay="1500"/>
                                  </p:stCondLst>
                                  <p:childTnLst>
                                    <p:set>
                                      <p:cBhvr>
                                        <p:cTn id="35" dur="1" fill="hold">
                                          <p:stCondLst>
                                            <p:cond delay="0"/>
                                          </p:stCondLst>
                                        </p:cTn>
                                        <p:tgtEl>
                                          <p:spTgt spid="23"/>
                                        </p:tgtEl>
                                        <p:attrNameLst>
                                          <p:attrName>style.visibility</p:attrName>
                                        </p:attrNameLst>
                                      </p:cBhvr>
                                      <p:to>
                                        <p:strVal val="visible"/>
                                      </p:to>
                                    </p:set>
                                  </p:childTnLst>
                                </p:cTn>
                              </p:par>
                            </p:childTnLst>
                          </p:cTn>
                        </p:par>
                        <p:par>
                          <p:cTn id="36" fill="hold">
                            <p:stCondLst>
                              <p:cond delay="1500"/>
                            </p:stCondLst>
                            <p:childTnLst>
                              <p:par>
                                <p:cTn id="37" presetID="10" presetClass="exit" presetSubtype="0" fill="hold" nodeType="afterEffect">
                                  <p:stCondLst>
                                    <p:cond delay="900"/>
                                  </p:stCondLst>
                                  <p:childTnLst>
                                    <p:animEffect transition="out" filter="fade">
                                      <p:cBhvr>
                                        <p:cTn id="38" dur="500"/>
                                        <p:tgtEl>
                                          <p:spTgt spid="23"/>
                                        </p:tgtEl>
                                      </p:cBhvr>
                                    </p:animEffect>
                                    <p:set>
                                      <p:cBhvr>
                                        <p:cTn id="39"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40" restart="whenNotActive" fill="hold" evtFilter="cancelBubble" nodeType="interactiveSeq">
                <p:stCondLst>
                  <p:cond evt="onClick" delay="0">
                    <p:tgtEl>
                      <p:spTgt spid="18"/>
                    </p:tgtEl>
                  </p:cond>
                </p:stCondLst>
                <p:endSync evt="end" delay="0">
                  <p:rtn val="all"/>
                </p:endSync>
                <p:childTnLst>
                  <p:par>
                    <p:cTn id="41" fill="hold">
                      <p:stCondLst>
                        <p:cond delay="0"/>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9"/>
                                        </p:tgtEl>
                                        <p:attrNameLst>
                                          <p:attrName>style.visibility</p:attrName>
                                        </p:attrNameLst>
                                      </p:cBhvr>
                                      <p:to>
                                        <p:strVal val="visible"/>
                                      </p:to>
                                    </p:set>
                                  </p:childTnLst>
                                  <p:subTnLst>
                                    <p:audio>
                                      <p:cMediaNode>
                                        <p:cTn display="0" masterRel="sameClick">
                                          <p:stCondLst>
                                            <p:cond evt="begin" delay="0">
                                              <p:tn val="43"/>
                                            </p:cond>
                                          </p:stCondLst>
                                          <p:endCondLst>
                                            <p:cond evt="onStopAudio" delay="0">
                                              <p:tgtEl>
                                                <p:sldTgt/>
                                              </p:tgtEl>
                                            </p:cond>
                                          </p:endCondLst>
                                        </p:cTn>
                                        <p:tgtEl>
                                          <p:sndTgt r:embed="rId2" name="Am-thanh-tra-loi-sai-www_nhacchuongvui_com.wav"/>
                                        </p:tgtEl>
                                      </p:cMediaNode>
                                    </p:audio>
                                  </p:subTnLst>
                                </p:cTn>
                              </p:par>
                            </p:childTnLst>
                          </p:cTn>
                        </p:par>
                        <p:par>
                          <p:cTn id="45" fill="hold">
                            <p:stCondLst>
                              <p:cond delay="0"/>
                            </p:stCondLst>
                            <p:childTnLst>
                              <p:par>
                                <p:cTn id="46" presetID="1" presetClass="entr" presetSubtype="0" fill="hold" nodeType="afterEffect">
                                  <p:stCondLst>
                                    <p:cond delay="1500"/>
                                  </p:stCondLst>
                                  <p:childTnLst>
                                    <p:set>
                                      <p:cBhvr>
                                        <p:cTn id="47" dur="1" fill="hold">
                                          <p:stCondLst>
                                            <p:cond delay="0"/>
                                          </p:stCondLst>
                                        </p:cTn>
                                        <p:tgtEl>
                                          <p:spTgt spid="23"/>
                                        </p:tgtEl>
                                        <p:attrNameLst>
                                          <p:attrName>style.visibility</p:attrName>
                                        </p:attrNameLst>
                                      </p:cBhvr>
                                      <p:to>
                                        <p:strVal val="visible"/>
                                      </p:to>
                                    </p:set>
                                  </p:childTnLst>
                                </p:cTn>
                              </p:par>
                            </p:childTnLst>
                          </p:cTn>
                        </p:par>
                        <p:par>
                          <p:cTn id="48" fill="hold">
                            <p:stCondLst>
                              <p:cond delay="1500"/>
                            </p:stCondLst>
                            <p:childTnLst>
                              <p:par>
                                <p:cTn id="49" presetID="10" presetClass="exit" presetSubtype="0" fill="hold" nodeType="afterEffect">
                                  <p:stCondLst>
                                    <p:cond delay="1100"/>
                                  </p:stCondLst>
                                  <p:childTnLst>
                                    <p:animEffect transition="out" filter="fade">
                                      <p:cBhvr>
                                        <p:cTn id="50" dur="500"/>
                                        <p:tgtEl>
                                          <p:spTgt spid="23"/>
                                        </p:tgtEl>
                                      </p:cBhvr>
                                    </p:animEffect>
                                    <p:set>
                                      <p:cBhvr>
                                        <p:cTn id="51"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52" restart="whenNotActive" fill="hold" evtFilter="cancelBubble" nodeType="interactiveSeq">
                <p:stCondLst>
                  <p:cond evt="onClick" delay="0">
                    <p:tgtEl>
                      <p:spTgt spid="17"/>
                    </p:tgtEl>
                  </p:cond>
                </p:stCondLst>
                <p:endSync evt="end" delay="0">
                  <p:rtn val="all"/>
                </p:endSync>
                <p:childTnLst>
                  <p:par>
                    <p:cTn id="53" fill="hold">
                      <p:stCondLst>
                        <p:cond delay="0"/>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0"/>
                                        </p:tgtEl>
                                        <p:attrNameLst>
                                          <p:attrName>style.visibility</p:attrName>
                                        </p:attrNameLst>
                                      </p:cBhvr>
                                      <p:to>
                                        <p:strVal val="visible"/>
                                      </p:to>
                                    </p:set>
                                  </p:childTnLst>
                                  <p:subTnLst>
                                    <p:audio>
                                      <p:cMediaNode>
                                        <p:cTn display="0" masterRel="sameClick">
                                          <p:stCondLst>
                                            <p:cond evt="begin" delay="0">
                                              <p:tn val="55"/>
                                            </p:cond>
                                          </p:stCondLst>
                                          <p:endCondLst>
                                            <p:cond evt="onStopAudio" delay="0">
                                              <p:tgtEl>
                                                <p:sldTgt/>
                                              </p:tgtEl>
                                            </p:cond>
                                          </p:endCondLst>
                                        </p:cTn>
                                        <p:tgtEl>
                                          <p:sndTgt r:embed="rId2" name="Am-thanh-tra-loi-sai-www_nhacchuongvui_com.wav"/>
                                        </p:tgtEl>
                                      </p:cMediaNode>
                                    </p:audio>
                                  </p:subTnLst>
                                </p:cTn>
                              </p:par>
                            </p:childTnLst>
                          </p:cTn>
                        </p:par>
                        <p:par>
                          <p:cTn id="57" fill="hold">
                            <p:stCondLst>
                              <p:cond delay="0"/>
                            </p:stCondLst>
                            <p:childTnLst>
                              <p:par>
                                <p:cTn id="58" presetID="1" presetClass="entr" presetSubtype="0" fill="hold" nodeType="afterEffect">
                                  <p:stCondLst>
                                    <p:cond delay="1500"/>
                                  </p:stCondLst>
                                  <p:childTnLst>
                                    <p:set>
                                      <p:cBhvr>
                                        <p:cTn id="59" dur="1" fill="hold">
                                          <p:stCondLst>
                                            <p:cond delay="0"/>
                                          </p:stCondLst>
                                        </p:cTn>
                                        <p:tgtEl>
                                          <p:spTgt spid="23"/>
                                        </p:tgtEl>
                                        <p:attrNameLst>
                                          <p:attrName>style.visibility</p:attrName>
                                        </p:attrNameLst>
                                      </p:cBhvr>
                                      <p:to>
                                        <p:strVal val="visible"/>
                                      </p:to>
                                    </p:set>
                                  </p:childTnLst>
                                </p:cTn>
                              </p:par>
                            </p:childTnLst>
                          </p:cTn>
                        </p:par>
                        <p:par>
                          <p:cTn id="60" fill="hold">
                            <p:stCondLst>
                              <p:cond delay="1500"/>
                            </p:stCondLst>
                            <p:childTnLst>
                              <p:par>
                                <p:cTn id="61" presetID="10" presetClass="exit" presetSubtype="0" fill="hold" nodeType="afterEffect">
                                  <p:stCondLst>
                                    <p:cond delay="1100"/>
                                  </p:stCondLst>
                                  <p:childTnLst>
                                    <p:animEffect transition="out" filter="fade">
                                      <p:cBhvr>
                                        <p:cTn id="62" dur="500"/>
                                        <p:tgtEl>
                                          <p:spTgt spid="23"/>
                                        </p:tgtEl>
                                      </p:cBhvr>
                                    </p:animEffect>
                                    <p:set>
                                      <p:cBhvr>
                                        <p:cTn id="63"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64" restart="whenNotActive" fill="hold" evtFilter="cancelBubble" nodeType="interactiveSeq">
                <p:stCondLst>
                  <p:cond evt="onClick" delay="0">
                    <p:tgtEl>
                      <p:spTgt spid="15"/>
                    </p:tgtEl>
                  </p:cond>
                </p:stCondLst>
                <p:endSync evt="end" delay="0">
                  <p:rtn val="all"/>
                </p:endSync>
                <p:childTnLst>
                  <p:par>
                    <p:cTn id="65" fill="hold">
                      <p:stCondLst>
                        <p:cond delay="0"/>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22"/>
                                        </p:tgtEl>
                                        <p:attrNameLst>
                                          <p:attrName>style.visibility</p:attrName>
                                        </p:attrNameLst>
                                      </p:cBhvr>
                                      <p:to>
                                        <p:strVal val="visible"/>
                                      </p:to>
                                    </p:set>
                                  </p:childTnLst>
                                  <p:subTnLst>
                                    <p:audio>
                                      <p:cMediaNode>
                                        <p:cTn display="0" masterRel="sameClick">
                                          <p:stCondLst>
                                            <p:cond evt="begin" delay="0">
                                              <p:tn val="67"/>
                                            </p:cond>
                                          </p:stCondLst>
                                          <p:endCondLst>
                                            <p:cond evt="onStopAudio" delay="0">
                                              <p:tgtEl>
                                                <p:sldTgt/>
                                              </p:tgtEl>
                                            </p:cond>
                                          </p:endCondLst>
                                        </p:cTn>
                                        <p:tgtEl>
                                          <p:sndTgt r:embed="rId3" name="Am-thanh-tra-loi-dung-www_nhacchuongvui_com.wav"/>
                                        </p:tgtEl>
                                      </p:cMediaNode>
                                    </p:audio>
                                  </p:subTnLst>
                                </p:cTn>
                              </p:par>
                            </p:childTnLst>
                          </p:cTn>
                        </p:par>
                        <p:par>
                          <p:cTn id="69" fill="hold">
                            <p:stCondLst>
                              <p:cond delay="0"/>
                            </p:stCondLst>
                            <p:childTnLst>
                              <p:par>
                                <p:cTn id="70" presetID="10" presetClass="exit" presetSubtype="0" fill="hold" nodeType="afterEffect">
                                  <p:stCondLst>
                                    <p:cond delay="0"/>
                                  </p:stCondLst>
                                  <p:childTnLst>
                                    <p:animEffect transition="out" filter="fade">
                                      <p:cBhvr>
                                        <p:cTn id="71" dur="500"/>
                                        <p:tgtEl>
                                          <p:spTgt spid="21"/>
                                        </p:tgtEl>
                                      </p:cBhvr>
                                    </p:animEffect>
                                    <p:set>
                                      <p:cBhvr>
                                        <p:cTn id="72" dur="1" fill="hold">
                                          <p:stCondLst>
                                            <p:cond delay="499"/>
                                          </p:stCondLst>
                                        </p:cTn>
                                        <p:tgtEl>
                                          <p:spTgt spid="21"/>
                                        </p:tgtEl>
                                        <p:attrNameLst>
                                          <p:attrName>style.visibility</p:attrName>
                                        </p:attrNameLst>
                                      </p:cBhvr>
                                      <p:to>
                                        <p:strVal val="hidden"/>
                                      </p:to>
                                    </p:set>
                                  </p:childTnLst>
                                </p:cTn>
                              </p:par>
                              <p:par>
                                <p:cTn id="73" presetID="10" presetClass="exit" presetSubtype="0" fill="hold" nodeType="withEffect">
                                  <p:stCondLst>
                                    <p:cond delay="0"/>
                                  </p:stCondLst>
                                  <p:childTnLst>
                                    <p:animEffect transition="out" filter="fade">
                                      <p:cBhvr>
                                        <p:cTn id="74" dur="500"/>
                                        <p:tgtEl>
                                          <p:spTgt spid="23"/>
                                        </p:tgtEl>
                                      </p:cBhvr>
                                    </p:animEffect>
                                    <p:set>
                                      <p:cBhvr>
                                        <p:cTn id="75" dur="1" fill="hold">
                                          <p:stCondLst>
                                            <p:cond delay="499"/>
                                          </p:stCondLst>
                                        </p:cTn>
                                        <p:tgtEl>
                                          <p:spTgt spid="23"/>
                                        </p:tgtEl>
                                        <p:attrNameLst>
                                          <p:attrName>style.visibility</p:attrName>
                                        </p:attrNameLst>
                                      </p:cBhvr>
                                      <p:to>
                                        <p:strVal val="hidden"/>
                                      </p:to>
                                    </p:set>
                                  </p:childTnLst>
                                </p:cTn>
                              </p:par>
                              <p:par>
                                <p:cTn id="76" presetID="10" presetClass="exit" presetSubtype="0" fill="hold" nodeType="withEffect">
                                  <p:stCondLst>
                                    <p:cond delay="0"/>
                                  </p:stCondLst>
                                  <p:childTnLst>
                                    <p:animEffect transition="out" filter="fade">
                                      <p:cBhvr>
                                        <p:cTn id="77" dur="500"/>
                                        <p:tgtEl>
                                          <p:spTgt spid="19"/>
                                        </p:tgtEl>
                                      </p:cBhvr>
                                    </p:animEffect>
                                    <p:set>
                                      <p:cBhvr>
                                        <p:cTn id="78" dur="1" fill="hold">
                                          <p:stCondLst>
                                            <p:cond delay="499"/>
                                          </p:stCondLst>
                                        </p:cTn>
                                        <p:tgtEl>
                                          <p:spTgt spid="19"/>
                                        </p:tgtEl>
                                        <p:attrNameLst>
                                          <p:attrName>style.visibility</p:attrName>
                                        </p:attrNameLst>
                                      </p:cBhvr>
                                      <p:to>
                                        <p:strVal val="hidden"/>
                                      </p:to>
                                    </p:set>
                                  </p:childTnLst>
                                </p:cTn>
                              </p:par>
                              <p:par>
                                <p:cTn id="79" presetID="10" presetClass="exit" presetSubtype="0" fill="hold" nodeType="withEffect">
                                  <p:stCondLst>
                                    <p:cond delay="0"/>
                                  </p:stCondLst>
                                  <p:childTnLst>
                                    <p:animEffect transition="out" filter="fade">
                                      <p:cBhvr>
                                        <p:cTn id="80" dur="500"/>
                                        <p:tgtEl>
                                          <p:spTgt spid="20"/>
                                        </p:tgtEl>
                                      </p:cBhvr>
                                    </p:animEffect>
                                    <p:set>
                                      <p:cBhvr>
                                        <p:cTn id="81" dur="1" fill="hold">
                                          <p:stCondLst>
                                            <p:cond delay="499"/>
                                          </p:stCondLst>
                                        </p:cTn>
                                        <p:tgtEl>
                                          <p:spTgt spid="20"/>
                                        </p:tgtEl>
                                        <p:attrNameLst>
                                          <p:attrName>style.visibility</p:attrName>
                                        </p:attrNameLst>
                                      </p:cBhvr>
                                      <p:to>
                                        <p:strVal val="hidden"/>
                                      </p:to>
                                    </p:set>
                                  </p:childTnLst>
                                </p:cTn>
                              </p:par>
                              <p:par>
                                <p:cTn id="82" presetID="10" presetClass="exit" presetSubtype="0" fill="hold" nodeType="withEffect">
                                  <p:stCondLst>
                                    <p:cond delay="0"/>
                                  </p:stCondLst>
                                  <p:childTnLst>
                                    <p:animEffect transition="out" filter="fade">
                                      <p:cBhvr>
                                        <p:cTn id="83" dur="500"/>
                                        <p:tgtEl>
                                          <p:spTgt spid="22"/>
                                        </p:tgtEl>
                                      </p:cBhvr>
                                    </p:animEffect>
                                    <p:set>
                                      <p:cBhvr>
                                        <p:cTn id="84" dur="1" fill="hold">
                                          <p:stCondLst>
                                            <p:cond delay="499"/>
                                          </p:stCondLst>
                                        </p:cTn>
                                        <p:tgtEl>
                                          <p:spTgt spid="22"/>
                                        </p:tgtEl>
                                        <p:attrNameLst>
                                          <p:attrName>style.visibility</p:attrName>
                                        </p:attrNameLst>
                                      </p:cBhvr>
                                      <p:to>
                                        <p:strVal val="hidden"/>
                                      </p:to>
                                    </p:set>
                                  </p:childTnLst>
                                </p:cTn>
                              </p:par>
                              <p:par>
                                <p:cTn id="85" presetID="10" presetClass="exit" presetSubtype="0" fill="hold" grpId="0" nodeType="withEffect">
                                  <p:stCondLst>
                                    <p:cond delay="0"/>
                                  </p:stCondLst>
                                  <p:childTnLst>
                                    <p:animEffect transition="out" filter="fade">
                                      <p:cBhvr>
                                        <p:cTn id="86" dur="500"/>
                                        <p:tgtEl>
                                          <p:spTgt spid="14"/>
                                        </p:tgtEl>
                                      </p:cBhvr>
                                    </p:animEffect>
                                    <p:set>
                                      <p:cBhvr>
                                        <p:cTn id="87" dur="1" fill="hold">
                                          <p:stCondLst>
                                            <p:cond delay="499"/>
                                          </p:stCondLst>
                                        </p:cTn>
                                        <p:tgtEl>
                                          <p:spTgt spid="14"/>
                                        </p:tgtEl>
                                        <p:attrNameLst>
                                          <p:attrName>style.visibility</p:attrName>
                                        </p:attrNameLst>
                                      </p:cBhvr>
                                      <p:to>
                                        <p:strVal val="hidden"/>
                                      </p:to>
                                    </p:set>
                                  </p:childTnLst>
                                </p:cTn>
                              </p:par>
                              <p:par>
                                <p:cTn id="88" presetID="10" presetClass="exit" presetSubtype="0" fill="hold" grpId="0" nodeType="withEffect">
                                  <p:stCondLst>
                                    <p:cond delay="0"/>
                                  </p:stCondLst>
                                  <p:childTnLst>
                                    <p:animEffect transition="out" filter="fade">
                                      <p:cBhvr>
                                        <p:cTn id="89" dur="500"/>
                                        <p:tgtEl>
                                          <p:spTgt spid="15"/>
                                        </p:tgtEl>
                                      </p:cBhvr>
                                    </p:animEffect>
                                    <p:set>
                                      <p:cBhvr>
                                        <p:cTn id="90" dur="1" fill="hold">
                                          <p:stCondLst>
                                            <p:cond delay="499"/>
                                          </p:stCondLst>
                                        </p:cTn>
                                        <p:tgtEl>
                                          <p:spTgt spid="15"/>
                                        </p:tgtEl>
                                        <p:attrNameLst>
                                          <p:attrName>style.visibility</p:attrName>
                                        </p:attrNameLst>
                                      </p:cBhvr>
                                      <p:to>
                                        <p:strVal val="hidden"/>
                                      </p:to>
                                    </p:set>
                                  </p:childTnLst>
                                </p:cTn>
                              </p:par>
                              <p:par>
                                <p:cTn id="91" presetID="10" presetClass="exit" presetSubtype="0" fill="hold" grpId="0" nodeType="withEffect">
                                  <p:stCondLst>
                                    <p:cond delay="0"/>
                                  </p:stCondLst>
                                  <p:childTnLst>
                                    <p:animEffect transition="out" filter="fade">
                                      <p:cBhvr>
                                        <p:cTn id="92" dur="500"/>
                                        <p:tgtEl>
                                          <p:spTgt spid="16"/>
                                        </p:tgtEl>
                                      </p:cBhvr>
                                    </p:animEffect>
                                    <p:set>
                                      <p:cBhvr>
                                        <p:cTn id="93" dur="1" fill="hold">
                                          <p:stCondLst>
                                            <p:cond delay="499"/>
                                          </p:stCondLst>
                                        </p:cTn>
                                        <p:tgtEl>
                                          <p:spTgt spid="16"/>
                                        </p:tgtEl>
                                        <p:attrNameLst>
                                          <p:attrName>style.visibility</p:attrName>
                                        </p:attrNameLst>
                                      </p:cBhvr>
                                      <p:to>
                                        <p:strVal val="hidden"/>
                                      </p:to>
                                    </p:set>
                                  </p:childTnLst>
                                </p:cTn>
                              </p:par>
                              <p:par>
                                <p:cTn id="94" presetID="10" presetClass="exit" presetSubtype="0" fill="hold" grpId="0" nodeType="withEffect">
                                  <p:stCondLst>
                                    <p:cond delay="0"/>
                                  </p:stCondLst>
                                  <p:childTnLst>
                                    <p:animEffect transition="out" filter="fade">
                                      <p:cBhvr>
                                        <p:cTn id="95" dur="500"/>
                                        <p:tgtEl>
                                          <p:spTgt spid="17"/>
                                        </p:tgtEl>
                                      </p:cBhvr>
                                    </p:animEffect>
                                    <p:set>
                                      <p:cBhvr>
                                        <p:cTn id="96" dur="1" fill="hold">
                                          <p:stCondLst>
                                            <p:cond delay="499"/>
                                          </p:stCondLst>
                                        </p:cTn>
                                        <p:tgtEl>
                                          <p:spTgt spid="17"/>
                                        </p:tgtEl>
                                        <p:attrNameLst>
                                          <p:attrName>style.visibility</p:attrName>
                                        </p:attrNameLst>
                                      </p:cBhvr>
                                      <p:to>
                                        <p:strVal val="hidden"/>
                                      </p:to>
                                    </p:set>
                                  </p:childTnLst>
                                </p:cTn>
                              </p:par>
                              <p:par>
                                <p:cTn id="97" presetID="10" presetClass="exit" presetSubtype="0" fill="hold" grpId="0" nodeType="withEffect">
                                  <p:stCondLst>
                                    <p:cond delay="0"/>
                                  </p:stCondLst>
                                  <p:childTnLst>
                                    <p:animEffect transition="out" filter="fade">
                                      <p:cBhvr>
                                        <p:cTn id="98" dur="500"/>
                                        <p:tgtEl>
                                          <p:spTgt spid="18"/>
                                        </p:tgtEl>
                                      </p:cBhvr>
                                    </p:animEffect>
                                    <p:set>
                                      <p:cBhvr>
                                        <p:cTn id="99" dur="1" fill="hold">
                                          <p:stCondLst>
                                            <p:cond delay="499"/>
                                          </p:stCondLst>
                                        </p:cTn>
                                        <p:tgtEl>
                                          <p:spTgt spid="18"/>
                                        </p:tgtEl>
                                        <p:attrNameLst>
                                          <p:attrName>style.visibility</p:attrName>
                                        </p:attrNameLst>
                                      </p:cBhvr>
                                      <p:to>
                                        <p:strVal val="hidden"/>
                                      </p:to>
                                    </p:set>
                                  </p:childTnLst>
                                </p:cTn>
                              </p:par>
                            </p:childTnLst>
                          </p:cTn>
                        </p:par>
                        <p:par>
                          <p:cTn id="100" fill="hold">
                            <p:stCondLst>
                              <p:cond delay="500"/>
                            </p:stCondLst>
                            <p:childTnLst>
                              <p:par>
                                <p:cTn id="101" presetID="0" presetClass="path" presetSubtype="0" accel="50000" decel="50000" fill="hold" nodeType="afterEffect">
                                  <p:stCondLst>
                                    <p:cond delay="0"/>
                                  </p:stCondLst>
                                  <p:childTnLst>
                                    <p:animMotion origin="layout" path="M -6.04167E-6 -1.48148E-6 L -6.04167E-6 -1.48148E-6 C 0.00169 0.00926 0.00077 0.02176 0.0052 0.02778 C 0.0065 0.02963 0.00807 0.03102 0.00937 0.03333 C 0.01197 0.03796 0.01236 0.0412 0.01458 0.0463 C 0.01757 0.05301 0.02395 0.06667 0.02395 0.06667 C 0.02421 0.06852 0.02473 0.07014 0.02499 0.07222 C 0.02617 0.0875 0.02395 0.10486 0.02812 0.11852 C 0.0315 0.12986 0.04062 0.13148 0.04583 0.14074 C 0.04986 0.14815 0.05143 0.15139 0.05624 0.15741 C 0.05781 0.15949 0.05963 0.16088 0.06145 0.16296 C 0.06354 0.16528 0.06562 0.16782 0.0677 0.17037 L 0.07083 0.17407 C 0.07213 0.17893 0.07395 0.18356 0.07499 0.18889 C 0.07525 0.19074 0.07551 0.19259 0.07604 0.19444 C 0.07656 0.19699 0.07747 0.1993 0.07812 0.20185 C 0.07877 0.20486 0.07916 0.20833 0.0802 0.21111 C 0.08085 0.21319 0.08242 0.21458 0.08333 0.21667 C 0.08411 0.21898 0.08437 0.22199 0.08541 0.22407 C 0.08645 0.22639 0.08827 0.22731 0.08958 0.22963 C 0.09036 0.23125 0.09088 0.23333 0.09166 0.23518 C 0.09348 0.24005 0.09856 0.25185 0.10104 0.2537 C 0.10273 0.25486 0.10455 0.25579 0.10624 0.25741 C 0.11367 0.26412 0.10429 0.25833 0.11354 0.26481 C 0.11549 0.2662 0.1177 0.2669 0.11979 0.26852 C 0.12161 0.26991 0.12304 0.27245 0.12499 0.27407 C 0.12994 0.27824 0.1345 0.28009 0.13958 0.28333 C 0.14127 0.28449 0.14296 0.28588 0.14479 0.28704 C 0.1457 0.28773 0.14687 0.28819 0.14791 0.28889 C 0.14921 0.29005 0.15051 0.29167 0.15208 0.29259 C 0.1608 0.29838 0.16093 0.29606 0.17187 0.29815 C 0.17343 0.29838 0.18124 0.30093 0.18333 0.30185 C 0.18775 0.30393 0.18554 0.30393 0.19062 0.30741 C 0.19257 0.3088 0.19479 0.30995 0.19687 0.31111 C 0.19791 0.3118 0.19895 0.31204 0.19999 0.31296 C 0.2013 0.31412 0.2026 0.31597 0.20416 0.31667 C 0.20715 0.31782 0.21041 0.31782 0.21354 0.31852 C 0.22434 0.32407 0.21705 0.32083 0.22708 0.32407 C 0.22877 0.32454 0.23046 0.32546 0.23229 0.32593 C 0.23359 0.32616 0.23502 0.32593 0.23645 0.32593 " pathEditMode="relative" ptsTypes="AAAAAAAAAAAAAAAAAAAAAAAAAAAAAAAAAAAAAAAA">
                                      <p:cBhvr>
                                        <p:cTn id="102" dur="2000" fill="hold"/>
                                        <p:tgtEl>
                                          <p:spTgt spid="33"/>
                                        </p:tgtEl>
                                        <p:attrNameLst>
                                          <p:attrName>ppt_x</p:attrName>
                                          <p:attrName>ppt_y</p:attrName>
                                        </p:attrNameLst>
                                      </p:cBhvr>
                                    </p:animMotion>
                                  </p:childTnLst>
                                </p:cTn>
                              </p:par>
                              <p:par>
                                <p:cTn id="103" presetID="10" presetClass="entr" presetSubtype="0" fill="hold" nodeType="withEffect">
                                  <p:stCondLst>
                                    <p:cond delay="0"/>
                                  </p:stCondLst>
                                  <p:childTnLst>
                                    <p:set>
                                      <p:cBhvr>
                                        <p:cTn id="104" dur="1" fill="hold">
                                          <p:stCondLst>
                                            <p:cond delay="0"/>
                                          </p:stCondLst>
                                        </p:cTn>
                                        <p:tgtEl>
                                          <p:spTgt spid="24"/>
                                        </p:tgtEl>
                                        <p:attrNameLst>
                                          <p:attrName>style.visibility</p:attrName>
                                        </p:attrNameLst>
                                      </p:cBhvr>
                                      <p:to>
                                        <p:strVal val="visible"/>
                                      </p:to>
                                    </p:set>
                                    <p:animEffect transition="in" filter="fade">
                                      <p:cBhvr>
                                        <p:cTn id="105" dur="500"/>
                                        <p:tgtEl>
                                          <p:spTgt spid="24"/>
                                        </p:tgtEl>
                                      </p:cBhvr>
                                    </p:animEffect>
                                  </p:childTnLst>
                                </p:cTn>
                              </p:par>
                            </p:childTnLst>
                          </p:cTn>
                        </p:par>
                      </p:childTnLst>
                    </p:cTn>
                  </p:par>
                </p:childTnLst>
              </p:cTn>
              <p:nextCondLst>
                <p:cond evt="onClick" delay="0">
                  <p:tgtEl>
                    <p:spTgt spid="15"/>
                  </p:tgtEl>
                </p:cond>
              </p:nextCondLst>
            </p:seq>
          </p:childTnLst>
        </p:cTn>
      </p:par>
    </p:tnLst>
    <p:bldLst>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63649"/>
            <a:ext cx="12192000" cy="6494351"/>
          </a:xfrm>
          <a:prstGeom prst="rect">
            <a:avLst/>
          </a:prstGeom>
        </p:spPr>
      </p:pic>
      <p:pic>
        <p:nvPicPr>
          <p:cNvPr id="27" name="Picture 10" descr="Emoji Eat Sticker by B.Duck à¹à¸à¸à¸µ 2020 | à¸ªà¸à¸´à¸à¹à¸à¸­à¸£à¹"/>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02606" y="3885937"/>
            <a:ext cx="1787037" cy="1787039"/>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2" descr="Emoji Love Sticker by B.Duck for iOS &amp; Android | GIPHY"/>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423887" y="4245997"/>
            <a:ext cx="2248352" cy="2248353"/>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8"/>
          <p:cNvPicPr>
            <a:picLocks noChangeAspect="1"/>
          </p:cNvPicPr>
          <p:nvPr/>
        </p:nvPicPr>
        <p:blipFill>
          <a:blip r:embed="rId5">
            <a:clrChange>
              <a:clrFrom>
                <a:srgbClr val="FFFFFF"/>
              </a:clrFrom>
              <a:clrTo>
                <a:srgbClr val="FFFFFF">
                  <a:alpha val="0"/>
                </a:srgbClr>
              </a:clrTo>
            </a:clrChange>
          </a:blip>
          <a:stretch>
            <a:fillRect/>
          </a:stretch>
        </p:blipFill>
        <p:spPr>
          <a:xfrm rot="20508595">
            <a:off x="7737025" y="5199541"/>
            <a:ext cx="2269495" cy="1737047"/>
          </a:xfrm>
          <a:prstGeom prst="rect">
            <a:avLst/>
          </a:prstGeom>
        </p:spPr>
      </p:pic>
      <p:pic>
        <p:nvPicPr>
          <p:cNvPr id="33" name="Picture 32"/>
          <p:cNvPicPr>
            <a:picLocks noChangeAspect="1"/>
          </p:cNvPicPr>
          <p:nvPr/>
        </p:nvPicPr>
        <p:blipFill>
          <a:blip r:embed="rId5">
            <a:clrChange>
              <a:clrFrom>
                <a:srgbClr val="FFFFFF"/>
              </a:clrFrom>
              <a:clrTo>
                <a:srgbClr val="FFFFFF">
                  <a:alpha val="0"/>
                </a:srgbClr>
              </a:clrTo>
            </a:clrChange>
          </a:blip>
          <a:stretch>
            <a:fillRect/>
          </a:stretch>
        </p:blipFill>
        <p:spPr>
          <a:xfrm rot="20508595">
            <a:off x="5731438" y="4160210"/>
            <a:ext cx="2269495" cy="1737047"/>
          </a:xfrm>
          <a:prstGeom prst="rect">
            <a:avLst/>
          </a:prstGeom>
        </p:spPr>
      </p:pic>
      <p:pic>
        <p:nvPicPr>
          <p:cNvPr id="36" name="Picture 35"/>
          <p:cNvPicPr>
            <a:picLocks noChangeAspect="1"/>
          </p:cNvPicPr>
          <p:nvPr/>
        </p:nvPicPr>
        <p:blipFill>
          <a:blip r:embed="rId6">
            <a:clrChange>
              <a:clrFrom>
                <a:srgbClr val="FFFFFF"/>
              </a:clrFrom>
              <a:clrTo>
                <a:srgbClr val="FFFFFF">
                  <a:alpha val="0"/>
                </a:srgbClr>
              </a:clrTo>
            </a:clrChange>
          </a:blip>
          <a:stretch>
            <a:fillRect/>
          </a:stretch>
        </p:blipFill>
        <p:spPr>
          <a:xfrm>
            <a:off x="-211352" y="3070112"/>
            <a:ext cx="3902543" cy="3424237"/>
          </a:xfrm>
          <a:prstGeom prst="rect">
            <a:avLst/>
          </a:prstGeom>
        </p:spPr>
      </p:pic>
      <p:pic>
        <p:nvPicPr>
          <p:cNvPr id="24" name="Picture 4" descr="Sticker of B.Duck on Behance | à¸ªà¸à¸´à¸à¹à¸à¸­à¸£à¹"/>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4814081" y="5191775"/>
            <a:ext cx="1802395" cy="1802396"/>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389325" y="473314"/>
            <a:ext cx="11802676" cy="19823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lIns="121917" tIns="60958" rIns="121917" bIns="60958" rtlCol="0" anchor="ctr"/>
          <a:lstStyle/>
          <a:p>
            <a:pPr algn="ctr"/>
            <a:r>
              <a:rPr lang="vi-VN" sz="2800">
                <a:solidFill>
                  <a:schemeClr val="bg1"/>
                </a:solidFill>
                <a:latin typeface="+mj-lt"/>
                <a:cs typeface="Times New Roman" pitchFamily="18" charset="0"/>
              </a:rPr>
              <a:t>Tìm bộ phận trả lời cho câu hỏi Thế nào</a:t>
            </a:r>
            <a:r>
              <a:rPr lang="en-US" sz="2800">
                <a:solidFill>
                  <a:schemeClr val="bg1"/>
                </a:solidFill>
                <a:latin typeface="+mj-lt"/>
                <a:cs typeface="Times New Roman" pitchFamily="18" charset="0"/>
              </a:rPr>
              <a:t>? trong câu sau đây:</a:t>
            </a:r>
            <a:endParaRPr lang="vi-VN" sz="2800" u="sng" dirty="0">
              <a:solidFill>
                <a:schemeClr val="bg1"/>
              </a:solidFill>
              <a:latin typeface="+mj-lt"/>
              <a:cs typeface="Times New Roman" panose="02020603050405020304" pitchFamily="18" charset="0"/>
            </a:endParaRPr>
          </a:p>
          <a:p>
            <a:pPr algn="ctr"/>
            <a:r>
              <a:rPr lang="vi-VN" sz="4400">
                <a:solidFill>
                  <a:schemeClr val="accent4"/>
                </a:solidFill>
                <a:latin typeface="+mj-lt"/>
                <a:cs typeface="Times New Roman" panose="02020603050405020304" pitchFamily="18" charset="0"/>
              </a:rPr>
              <a:t>Nước dâng lên cuồn cuộn</a:t>
            </a:r>
            <a:r>
              <a:rPr lang="en-US" sz="4400">
                <a:solidFill>
                  <a:schemeClr val="accent4"/>
                </a:solidFill>
                <a:latin typeface="+mj-lt"/>
                <a:cs typeface="Times New Roman" panose="02020603050405020304" pitchFamily="18" charset="0"/>
              </a:rPr>
              <a:t>.</a:t>
            </a:r>
            <a:endParaRPr lang="vi-VN" sz="4400">
              <a:solidFill>
                <a:schemeClr val="accent4"/>
              </a:solidFill>
              <a:latin typeface="+mj-lt"/>
              <a:cs typeface="Times New Roman" panose="02020603050405020304" pitchFamily="18" charset="0"/>
            </a:endParaRPr>
          </a:p>
        </p:txBody>
      </p:sp>
      <p:sp>
        <p:nvSpPr>
          <p:cNvPr id="15" name="Rectangle 14"/>
          <p:cNvSpPr/>
          <p:nvPr/>
        </p:nvSpPr>
        <p:spPr>
          <a:xfrm>
            <a:off x="2423887" y="3360852"/>
            <a:ext cx="7884400" cy="2016385"/>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lIns="121917" tIns="60958" rIns="121917" bIns="60958" rtlCol="0" anchor="ctr"/>
          <a:lstStyle/>
          <a:p>
            <a:pPr algn="ctr"/>
            <a:r>
              <a:rPr lang="en-US" sz="4400">
                <a:solidFill>
                  <a:schemeClr val="bg1"/>
                </a:solidFill>
                <a:latin typeface="+mj-lt"/>
                <a:cs typeface="Times New Roman" panose="02020603050405020304" pitchFamily="18" charset="0"/>
              </a:rPr>
              <a:t>dâng lên cuồn cuộn</a:t>
            </a:r>
            <a:endParaRPr lang="en-US" sz="4400" dirty="0">
              <a:latin typeface="+mj-lt"/>
              <a:cs typeface="Times New Roman" panose="02020603050405020304" pitchFamily="18" charset="0"/>
            </a:endParaRPr>
          </a:p>
        </p:txBody>
      </p:sp>
    </p:spTree>
    <p:extLst>
      <p:ext uri="{BB962C8B-B14F-4D97-AF65-F5344CB8AC3E}">
        <p14:creationId xmlns:p14="http://schemas.microsoft.com/office/powerpoint/2010/main" val="341319920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36"/>
                                        </p:tgtEl>
                                        <p:attrNameLst>
                                          <p:attrName>r</p:attrName>
                                        </p:attrNameLst>
                                      </p:cBhvr>
                                    </p:animRot>
                                    <p:animRot by="-240000">
                                      <p:cBhvr>
                                        <p:cTn id="7" dur="200" fill="hold">
                                          <p:stCondLst>
                                            <p:cond delay="200"/>
                                          </p:stCondLst>
                                        </p:cTn>
                                        <p:tgtEl>
                                          <p:spTgt spid="36"/>
                                        </p:tgtEl>
                                        <p:attrNameLst>
                                          <p:attrName>r</p:attrName>
                                        </p:attrNameLst>
                                      </p:cBhvr>
                                    </p:animRot>
                                    <p:animRot by="240000">
                                      <p:cBhvr>
                                        <p:cTn id="8" dur="200" fill="hold">
                                          <p:stCondLst>
                                            <p:cond delay="400"/>
                                          </p:stCondLst>
                                        </p:cTn>
                                        <p:tgtEl>
                                          <p:spTgt spid="36"/>
                                        </p:tgtEl>
                                        <p:attrNameLst>
                                          <p:attrName>r</p:attrName>
                                        </p:attrNameLst>
                                      </p:cBhvr>
                                    </p:animRot>
                                    <p:animRot by="-240000">
                                      <p:cBhvr>
                                        <p:cTn id="9" dur="200" fill="hold">
                                          <p:stCondLst>
                                            <p:cond delay="600"/>
                                          </p:stCondLst>
                                        </p:cTn>
                                        <p:tgtEl>
                                          <p:spTgt spid="36"/>
                                        </p:tgtEl>
                                        <p:attrNameLst>
                                          <p:attrName>r</p:attrName>
                                        </p:attrNameLst>
                                      </p:cBhvr>
                                    </p:animRot>
                                    <p:animRot by="120000">
                                      <p:cBhvr>
                                        <p:cTn id="10" dur="200" fill="hold">
                                          <p:stCondLst>
                                            <p:cond delay="800"/>
                                          </p:stCondLst>
                                        </p:cTn>
                                        <p:tgtEl>
                                          <p:spTgt spid="36"/>
                                        </p:tgtEl>
                                        <p:attrNameLst>
                                          <p:attrName>r</p:attrName>
                                        </p:attrNameLst>
                                      </p:cBhvr>
                                    </p:animRot>
                                  </p:childTnLst>
                                </p:cTn>
                              </p:par>
                              <p:par>
                                <p:cTn id="11" presetID="14" presetClass="entr" presetSubtype="10" fill="hold" grpId="1"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randombar(horizontal)">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1"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randombar(horizontal)">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grpId="0" nodeType="clickEffect">
                                  <p:stCondLst>
                                    <p:cond delay="0"/>
                                  </p:stCondLst>
                                  <p:childTnLst>
                                    <p:animEffect transition="out" filter="fade">
                                      <p:cBhvr>
                                        <p:cTn id="22" dur="500"/>
                                        <p:tgtEl>
                                          <p:spTgt spid="14"/>
                                        </p:tgtEl>
                                      </p:cBhvr>
                                    </p:animEffect>
                                    <p:set>
                                      <p:cBhvr>
                                        <p:cTn id="23" dur="1" fill="hold">
                                          <p:stCondLst>
                                            <p:cond delay="499"/>
                                          </p:stCondLst>
                                        </p:cTn>
                                        <p:tgtEl>
                                          <p:spTgt spid="14"/>
                                        </p:tgtEl>
                                        <p:attrNameLst>
                                          <p:attrName>style.visibility</p:attrName>
                                        </p:attrNameLst>
                                      </p:cBhvr>
                                      <p:to>
                                        <p:strVal val="hidden"/>
                                      </p:to>
                                    </p:set>
                                  </p:childTnLst>
                                </p:cTn>
                              </p:par>
                              <p:par>
                                <p:cTn id="24" presetID="10" presetClass="exit" presetSubtype="0" fill="hold" grpId="0" nodeType="withEffect">
                                  <p:stCondLst>
                                    <p:cond delay="0"/>
                                  </p:stCondLst>
                                  <p:childTnLst>
                                    <p:animEffect transition="out" filter="fade">
                                      <p:cBhvr>
                                        <p:cTn id="25" dur="500"/>
                                        <p:tgtEl>
                                          <p:spTgt spid="15"/>
                                        </p:tgtEl>
                                      </p:cBhvr>
                                    </p:animEffect>
                                    <p:set>
                                      <p:cBhvr>
                                        <p:cTn id="26" dur="1" fill="hold">
                                          <p:stCondLst>
                                            <p:cond delay="499"/>
                                          </p:stCondLst>
                                        </p:cTn>
                                        <p:tgtEl>
                                          <p:spTgt spid="15"/>
                                        </p:tgtEl>
                                        <p:attrNameLst>
                                          <p:attrName>style.visibility</p:attrName>
                                        </p:attrNameLst>
                                      </p:cBhvr>
                                      <p:to>
                                        <p:strVal val="hidden"/>
                                      </p:to>
                                    </p:set>
                                  </p:childTnLst>
                                </p:cTn>
                              </p:par>
                            </p:childTnLst>
                          </p:cTn>
                        </p:par>
                        <p:par>
                          <p:cTn id="27" fill="hold">
                            <p:stCondLst>
                              <p:cond delay="500"/>
                            </p:stCondLst>
                            <p:childTnLst>
                              <p:par>
                                <p:cTn id="28" presetID="0" presetClass="path" presetSubtype="0" accel="50000" decel="50000" fill="hold" nodeType="afterEffect">
                                  <p:stCondLst>
                                    <p:cond delay="0"/>
                                  </p:stCondLst>
                                  <p:childTnLst>
                                    <p:animMotion origin="layout" path="M -2.29167E-6 5.92593E-6 L -2.29167E-6 5.92593E-6 C 0.00235 0.00487 0.00534 0.00904 0.00716 0.01482 C 0.00886 0.01968 0.00899 0.02592 0.01029 0.03149 C 0.0125 0.04029 0.01459 0.04931 0.01758 0.05741 C 0.02357 0.07269 0.02787 0.08195 0.03216 0.09816 C 0.03451 0.10649 0.03555 0.11621 0.03841 0.12408 C 0.04115 0.13126 0.0448 0.14029 0.04675 0.14816 C 0.04779 0.15163 0.04792 0.15556 0.04883 0.15927 C 0.05 0.16366 0.0517 0.16783 0.053 0.17223 C 0.05456 0.17709 0.0556 0.18218 0.05716 0.18704 C 0.05912 0.19214 0.06159 0.19654 0.06341 0.20186 C 0.06537 0.20718 0.06667 0.2132 0.06862 0.21853 C 0.07253 0.22871 0.07709 0.2382 0.08112 0.24816 C 0.08295 0.25232 0.08464 0.25672 0.08633 0.26112 C 0.08881 0.26714 0.09102 0.27362 0.09362 0.27964 C 0.09545 0.28334 0.0974 0.28658 0.09883 0.29075 C 0.10091 0.29584 0.10209 0.30209 0.10404 0.30741 C 0.10625 0.31274 0.10925 0.31667 0.11133 0.32223 C 0.12552 0.35765 0.10834 0.32177 0.12175 0.35186 C 0.14271 0.39839 0.11823 0.33959 0.13321 0.37964 C 0.13451 0.38288 0.1362 0.38542 0.13737 0.3889 C 0.13907 0.39353 0.13998 0.39885 0.14154 0.40371 C 0.15482 0.44283 0.13646 0.39005 0.14779 0.41853 C 0.15521 0.43681 0.14323 0.4139 0.15404 0.43334 C 0.1569 0.44839 0.15196 0.42501 0.16133 0.45001 C 0.16628 0.46297 0.16016 0.44677 0.16654 0.46297 C 0.16732 0.46459 0.16784 0.46667 0.16862 0.46853 C 0.17058 0.47223 0.17318 0.47524 0.17487 0.47964 L 0.18425 0.50186 C 0.18529 0.50417 0.1862 0.50695 0.18737 0.50927 C 0.18946 0.51297 0.19206 0.51598 0.19362 0.52038 C 0.1944 0.52223 0.19519 0.52385 0.19571 0.52593 C 0.19649 0.52825 0.19688 0.53103 0.19779 0.53334 C 0.19961 0.53774 0.20157 0.53959 0.20404 0.5426 C 0.20482 0.54445 0.20521 0.54654 0.20612 0.54816 C 0.20938 0.55279 0.21016 0.5507 0.21341 0.55371 C 0.21459 0.55464 0.2155 0.55603 0.21654 0.55741 C 0.23112 0.55672 0.24571 0.55649 0.26029 0.55556 C 0.28868 0.55325 0.24675 0.55371 0.2655 0.55371 " pathEditMode="relative" ptsTypes="AAAAAAAAAAAAAAAAAAAAAAAAAAAAAAAAAAAAAAAA">
                                      <p:cBhvr>
                                        <p:cTn id="29" dur="2000" fill="hold"/>
                                        <p:tgtEl>
                                          <p:spTgt spid="33"/>
                                        </p:tgtEl>
                                        <p:attrNameLst>
                                          <p:attrName>ppt_x</p:attrName>
                                          <p:attrName>ppt_y</p:attrName>
                                        </p:attrNameLst>
                                      </p:cBhvr>
                                    </p:animMotion>
                                  </p:childTnLst>
                                </p:cTn>
                              </p:par>
                              <p:par>
                                <p:cTn id="30" presetID="10" presetClass="entr" presetSubtype="0" fill="hold"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animBg="1"/>
      <p:bldP spid="15"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55758"/>
            <a:ext cx="12192000" cy="6402243"/>
          </a:xfrm>
          <a:prstGeom prst="rect">
            <a:avLst/>
          </a:prstGeom>
        </p:spPr>
      </p:pic>
      <p:pic>
        <p:nvPicPr>
          <p:cNvPr id="28" name="Picture 12" descr="Emoji Love Sticker by B.Duck for iOS &amp; Android | GIPHY"/>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2423887" y="4245997"/>
            <a:ext cx="2248352" cy="2248353"/>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5"/>
          <p:cNvPicPr>
            <a:picLocks noChangeAspect="1"/>
          </p:cNvPicPr>
          <p:nvPr/>
        </p:nvPicPr>
        <p:blipFill>
          <a:blip r:embed="rId7">
            <a:clrChange>
              <a:clrFrom>
                <a:srgbClr val="FFFFFF"/>
              </a:clrFrom>
              <a:clrTo>
                <a:srgbClr val="FFFFFF">
                  <a:alpha val="0"/>
                </a:srgbClr>
              </a:clrTo>
            </a:clrChange>
          </a:blip>
          <a:stretch>
            <a:fillRect/>
          </a:stretch>
        </p:blipFill>
        <p:spPr>
          <a:xfrm>
            <a:off x="-211352" y="3070112"/>
            <a:ext cx="3902543" cy="3424237"/>
          </a:xfrm>
          <a:prstGeom prst="rect">
            <a:avLst/>
          </a:prstGeom>
        </p:spPr>
      </p:pic>
      <p:pic>
        <p:nvPicPr>
          <p:cNvPr id="24" name="Picture 4" descr="Sticker of B.Duck on Behance | à¸ªà¸à¸´à¸à¹à¸à¸­à¸£à¹"/>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4552317" y="5186347"/>
            <a:ext cx="1802395" cy="180239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6" descr="Happy Cartoon Sticker by B.Duck for iOS &amp; Android | GIPHY"/>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7398310" y="4659814"/>
            <a:ext cx="2095357" cy="2095359"/>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0" descr="Emoji Eat Sticker by B.Duck à¹à¸à¸à¸µ 2020 | à¸ªà¸à¸´à¸à¹à¸à¸­à¸£à¹"/>
          <p:cNvPicPr>
            <a:picLocks noChangeAspect="1" noChangeArrowheads="1" noCrop="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239363" y="3923554"/>
            <a:ext cx="1787037" cy="1787039"/>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2"/>
          <p:cNvPicPr>
            <a:picLocks noChangeAspect="1"/>
          </p:cNvPicPr>
          <p:nvPr/>
        </p:nvPicPr>
        <p:blipFill>
          <a:blip r:embed="rId11">
            <a:clrChange>
              <a:clrFrom>
                <a:srgbClr val="FFFFFF"/>
              </a:clrFrom>
              <a:clrTo>
                <a:srgbClr val="FFFFFF">
                  <a:alpha val="0"/>
                </a:srgbClr>
              </a:clrTo>
            </a:clrChange>
          </a:blip>
          <a:stretch>
            <a:fillRect/>
          </a:stretch>
        </p:blipFill>
        <p:spPr>
          <a:xfrm rot="20508595">
            <a:off x="7648737" y="5071607"/>
            <a:ext cx="2269495" cy="1737047"/>
          </a:xfrm>
          <a:prstGeom prst="rect">
            <a:avLst/>
          </a:prstGeom>
        </p:spPr>
      </p:pic>
      <p:sp>
        <p:nvSpPr>
          <p:cNvPr id="14" name="Rectangle 13"/>
          <p:cNvSpPr/>
          <p:nvPr/>
        </p:nvSpPr>
        <p:spPr>
          <a:xfrm>
            <a:off x="1412823" y="455758"/>
            <a:ext cx="10141820" cy="2295924"/>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lIns="121917" tIns="60958" rIns="121917" bIns="60958" rtlCol="0" anchor="ctr"/>
          <a:lstStyle/>
          <a:p>
            <a:pPr algn="ctr"/>
            <a:r>
              <a:rPr lang="vi-VN" sz="4300">
                <a:solidFill>
                  <a:schemeClr val="bg1"/>
                </a:solidFill>
                <a:latin typeface="+mj-lt"/>
                <a:cs typeface="Times New Roman" pitchFamily="18" charset="0"/>
              </a:rPr>
              <a:t>Nước ta một năm có mấy mùa?</a:t>
            </a:r>
            <a:endParaRPr lang="vi-VN" sz="4300" dirty="0">
              <a:solidFill>
                <a:schemeClr val="bg1"/>
              </a:solidFill>
              <a:latin typeface="+mj-lt"/>
              <a:cs typeface="Times New Roman" pitchFamily="18" charset="0"/>
            </a:endParaRPr>
          </a:p>
        </p:txBody>
      </p:sp>
      <p:sp>
        <p:nvSpPr>
          <p:cNvPr id="15" name="Rectangle 14"/>
          <p:cNvSpPr/>
          <p:nvPr/>
        </p:nvSpPr>
        <p:spPr>
          <a:xfrm>
            <a:off x="6778333" y="4853860"/>
            <a:ext cx="5397019" cy="159311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lIns="121917" tIns="60958" rIns="121917" bIns="60958" rtlCol="0" anchor="ctr"/>
          <a:lstStyle/>
          <a:p>
            <a:pPr algn="ctr"/>
            <a:r>
              <a:rPr lang="en-US" sz="3600">
                <a:solidFill>
                  <a:schemeClr val="bg1"/>
                </a:solidFill>
                <a:latin typeface="+mj-lt"/>
                <a:cs typeface="Times New Roman" panose="02020603050405020304" pitchFamily="18" charset="0"/>
              </a:rPr>
              <a:t>D. </a:t>
            </a:r>
            <a:r>
              <a:rPr lang="vi-VN" sz="3600">
                <a:solidFill>
                  <a:schemeClr val="bg1"/>
                </a:solidFill>
                <a:latin typeface="+mj-lt"/>
                <a:cs typeface="Times New Roman" pitchFamily="18" charset="0"/>
              </a:rPr>
              <a:t>4</a:t>
            </a:r>
            <a:r>
              <a:rPr lang="en-US" sz="3600">
                <a:solidFill>
                  <a:schemeClr val="bg1"/>
                </a:solidFill>
                <a:latin typeface="+mj-lt"/>
                <a:cs typeface="Times New Roman" pitchFamily="18" charset="0"/>
              </a:rPr>
              <a:t> mùa</a:t>
            </a:r>
            <a:endParaRPr lang="en-US" sz="3600" dirty="0">
              <a:solidFill>
                <a:schemeClr val="bg1"/>
              </a:solidFill>
              <a:latin typeface="+mj-lt"/>
              <a:cs typeface="Times New Roman" panose="02020603050405020304" pitchFamily="18" charset="0"/>
            </a:endParaRPr>
          </a:p>
        </p:txBody>
      </p:sp>
      <p:sp>
        <p:nvSpPr>
          <p:cNvPr id="16" name="Rectangle 15"/>
          <p:cNvSpPr/>
          <p:nvPr/>
        </p:nvSpPr>
        <p:spPr>
          <a:xfrm>
            <a:off x="184127" y="4853952"/>
            <a:ext cx="5397019" cy="159311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lIns="121917" tIns="60958" rIns="121917" bIns="60958" rtlCol="0" anchor="ctr"/>
          <a:lstStyle/>
          <a:p>
            <a:pPr algn="ctr"/>
            <a:r>
              <a:rPr lang="en-US" sz="3600">
                <a:solidFill>
                  <a:schemeClr val="bg1"/>
                </a:solidFill>
                <a:latin typeface="+mj-lt"/>
                <a:cs typeface="Times New Roman" panose="02020603050405020304" pitchFamily="18" charset="0"/>
              </a:rPr>
              <a:t>B. 5 mùa</a:t>
            </a:r>
            <a:endParaRPr lang="en-US" sz="3600" dirty="0">
              <a:latin typeface="+mj-lt"/>
              <a:cs typeface="Times New Roman" panose="02020603050405020304" pitchFamily="18" charset="0"/>
            </a:endParaRPr>
          </a:p>
        </p:txBody>
      </p:sp>
      <p:sp>
        <p:nvSpPr>
          <p:cNvPr id="17" name="Rectangle 16"/>
          <p:cNvSpPr/>
          <p:nvPr/>
        </p:nvSpPr>
        <p:spPr>
          <a:xfrm>
            <a:off x="6509975" y="3126997"/>
            <a:ext cx="5397019" cy="159311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lIns="121917" tIns="60958" rIns="121917" bIns="60958" rtlCol="0" anchor="ctr"/>
          <a:lstStyle/>
          <a:p>
            <a:pPr algn="ctr"/>
            <a:r>
              <a:rPr lang="en-US" sz="3600">
                <a:solidFill>
                  <a:schemeClr val="bg1"/>
                </a:solidFill>
                <a:latin typeface="+mj-lt"/>
                <a:cs typeface="Times New Roman" panose="02020603050405020304" pitchFamily="18" charset="0"/>
              </a:rPr>
              <a:t>B. 2 mùa</a:t>
            </a:r>
            <a:endParaRPr lang="en-US" sz="3600" dirty="0">
              <a:latin typeface="+mj-lt"/>
              <a:cs typeface="Times New Roman" panose="02020603050405020304" pitchFamily="18" charset="0"/>
            </a:endParaRPr>
          </a:p>
        </p:txBody>
      </p:sp>
      <p:sp>
        <p:nvSpPr>
          <p:cNvPr id="18" name="Rectangle 17"/>
          <p:cNvSpPr/>
          <p:nvPr/>
        </p:nvSpPr>
        <p:spPr>
          <a:xfrm>
            <a:off x="285007" y="3104513"/>
            <a:ext cx="5397019" cy="159311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lIns="121917" tIns="60958" rIns="121917" bIns="60958" rtlCol="0" anchor="ctr"/>
          <a:lstStyle/>
          <a:p>
            <a:pPr algn="ctr"/>
            <a:r>
              <a:rPr lang="en-US" sz="3600" dirty="0">
                <a:latin typeface="+mj-lt"/>
                <a:cs typeface="Times New Roman" panose="02020603050405020304" pitchFamily="18" charset="0"/>
              </a:rPr>
              <a:t>A</a:t>
            </a:r>
            <a:r>
              <a:rPr lang="en-US" sz="3600">
                <a:latin typeface="+mj-lt"/>
                <a:cs typeface="Times New Roman" panose="02020603050405020304" pitchFamily="18" charset="0"/>
              </a:rPr>
              <a:t>. 3 mùa</a:t>
            </a:r>
            <a:endParaRPr lang="en-US" sz="3600" dirty="0">
              <a:latin typeface="+mj-lt"/>
              <a:cs typeface="Times New Roman" panose="02020603050405020304" pitchFamily="18" charset="0"/>
            </a:endParaRPr>
          </a:p>
        </p:txBody>
      </p:sp>
      <p:pic>
        <p:nvPicPr>
          <p:cNvPr id="19" name="Picture 6" descr="Káº¿t quáº£ hÃ¬nh áº£nh cho right wrong tick icon"/>
          <p:cNvPicPr>
            <a:picLocks noChangeAspect="1" noChangeArrowheads="1"/>
          </p:cNvPicPr>
          <p:nvPr/>
        </p:nvPicPr>
        <p:blipFill rotWithShape="1">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5106171" y="3512794"/>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Káº¿t quáº£ hÃ¬nh áº£nh cho right wrong tick icon"/>
          <p:cNvPicPr>
            <a:picLocks noChangeAspect="1" noChangeArrowheads="1"/>
          </p:cNvPicPr>
          <p:nvPr/>
        </p:nvPicPr>
        <p:blipFill rotWithShape="1">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11278379" y="3699828"/>
            <a:ext cx="753725" cy="76384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descr="Káº¿t quáº£ hÃ¬nh áº£nh cho right wrong tick icon"/>
          <p:cNvPicPr>
            <a:picLocks noChangeAspect="1" noChangeArrowheads="1"/>
          </p:cNvPicPr>
          <p:nvPr/>
        </p:nvPicPr>
        <p:blipFill rotWithShape="1">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4952391" y="5221582"/>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Káº¿t quáº£ hÃ¬nh áº£nh cho right wrong tick icon"/>
          <p:cNvPicPr>
            <a:picLocks noChangeAspect="1" noChangeArrowheads="1"/>
          </p:cNvPicPr>
          <p:nvPr/>
        </p:nvPicPr>
        <p:blipFill rotWithShape="1">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p:blipFill>
        <p:spPr bwMode="auto">
          <a:xfrm>
            <a:off x="11369334" y="5244178"/>
            <a:ext cx="924455" cy="81247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p:cNvPicPr>
            <a:picLocks noChangeAspect="1" noChangeArrowheads="1"/>
          </p:cNvPicPr>
          <p:nvPr/>
        </p:nvPicPr>
        <p:blipFill>
          <a:blip r:embed="rId15">
            <a:extLst>
              <a:ext uri="{28A0092B-C50C-407E-A947-70E740481C1C}">
                <a14:useLocalDpi xmlns:a14="http://schemas.microsoft.com/office/drawing/2010/main" val="0"/>
              </a:ext>
            </a:extLst>
          </a:blip>
          <a:stretch>
            <a:fillRect/>
          </a:stretch>
        </p:blipFill>
        <p:spPr bwMode="auto">
          <a:xfrm>
            <a:off x="4000186" y="2298381"/>
            <a:ext cx="4431407" cy="4431407"/>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12" descr="Káº¿t quáº£ hÃ¬nh áº£nh cho win text gif"/>
          <p:cNvPicPr>
            <a:picLocks noChangeAspect="1" noChangeArrowheads="1" noCrop="1"/>
          </p:cNvPicPr>
          <p:nvPr/>
        </p:nvPicPr>
        <p:blipFill>
          <a:blip r:embed="rId16">
            <a:extLst>
              <a:ext uri="{28A0092B-C50C-407E-A947-70E740481C1C}">
                <a14:useLocalDpi xmlns:a14="http://schemas.microsoft.com/office/drawing/2010/main" val="0"/>
              </a:ext>
            </a:extLst>
          </a:blip>
          <a:srcRect/>
          <a:stretch>
            <a:fillRect/>
          </a:stretch>
        </p:blipFill>
        <p:spPr bwMode="auto">
          <a:xfrm>
            <a:off x="3617886" y="1767387"/>
            <a:ext cx="5392567" cy="5392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395050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36"/>
                                        </p:tgtEl>
                                        <p:attrNameLst>
                                          <p:attrName>r</p:attrName>
                                        </p:attrNameLst>
                                      </p:cBhvr>
                                    </p:animRot>
                                    <p:animRot by="-240000">
                                      <p:cBhvr>
                                        <p:cTn id="7" dur="200" fill="hold">
                                          <p:stCondLst>
                                            <p:cond delay="200"/>
                                          </p:stCondLst>
                                        </p:cTn>
                                        <p:tgtEl>
                                          <p:spTgt spid="36"/>
                                        </p:tgtEl>
                                        <p:attrNameLst>
                                          <p:attrName>r</p:attrName>
                                        </p:attrNameLst>
                                      </p:cBhvr>
                                    </p:animRot>
                                    <p:animRot by="240000">
                                      <p:cBhvr>
                                        <p:cTn id="8" dur="200" fill="hold">
                                          <p:stCondLst>
                                            <p:cond delay="400"/>
                                          </p:stCondLst>
                                        </p:cTn>
                                        <p:tgtEl>
                                          <p:spTgt spid="36"/>
                                        </p:tgtEl>
                                        <p:attrNameLst>
                                          <p:attrName>r</p:attrName>
                                        </p:attrNameLst>
                                      </p:cBhvr>
                                    </p:animRot>
                                    <p:animRot by="-240000">
                                      <p:cBhvr>
                                        <p:cTn id="9" dur="200" fill="hold">
                                          <p:stCondLst>
                                            <p:cond delay="600"/>
                                          </p:stCondLst>
                                        </p:cTn>
                                        <p:tgtEl>
                                          <p:spTgt spid="36"/>
                                        </p:tgtEl>
                                        <p:attrNameLst>
                                          <p:attrName>r</p:attrName>
                                        </p:attrNameLst>
                                      </p:cBhvr>
                                    </p:animRot>
                                    <p:animRot by="120000">
                                      <p:cBhvr>
                                        <p:cTn id="10" dur="200" fill="hold">
                                          <p:stCondLst>
                                            <p:cond delay="800"/>
                                          </p:stCondLst>
                                        </p:cTn>
                                        <p:tgtEl>
                                          <p:spTgt spid="36"/>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1"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randombar(horizontal)">
                                      <p:cBhvr>
                                        <p:cTn id="15" dur="500"/>
                                        <p:tgtEl>
                                          <p:spTgt spid="14"/>
                                        </p:tgtEl>
                                      </p:cBhvr>
                                    </p:animEffect>
                                  </p:childTnLst>
                                </p:cTn>
                              </p:par>
                              <p:par>
                                <p:cTn id="16" presetID="14" presetClass="entr" presetSubtype="10" fill="hold" grpId="1"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randombar(horizontal)">
                                      <p:cBhvr>
                                        <p:cTn id="18" dur="500"/>
                                        <p:tgtEl>
                                          <p:spTgt spid="15"/>
                                        </p:tgtEl>
                                      </p:cBhvr>
                                    </p:animEffect>
                                  </p:childTnLst>
                                </p:cTn>
                              </p:par>
                              <p:par>
                                <p:cTn id="19" presetID="14" presetClass="entr" presetSubtype="10" fill="hold" grpId="1"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randombar(horizontal)">
                                      <p:cBhvr>
                                        <p:cTn id="21" dur="500"/>
                                        <p:tgtEl>
                                          <p:spTgt spid="16"/>
                                        </p:tgtEl>
                                      </p:cBhvr>
                                    </p:animEffect>
                                  </p:childTnLst>
                                </p:cTn>
                              </p:par>
                              <p:par>
                                <p:cTn id="22" presetID="14" presetClass="entr" presetSubtype="10" fill="hold" grpId="1"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randombar(horizontal)">
                                      <p:cBhvr>
                                        <p:cTn id="24" dur="500"/>
                                        <p:tgtEl>
                                          <p:spTgt spid="17"/>
                                        </p:tgtEl>
                                      </p:cBhvr>
                                    </p:animEffect>
                                  </p:childTnLst>
                                </p:cTn>
                              </p:par>
                              <p:par>
                                <p:cTn id="25" presetID="14" presetClass="entr" presetSubtype="10" fill="hold" grpId="1"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randombar(horizontal)">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16"/>
                    </p:tgtEl>
                  </p:cond>
                </p:stCondLst>
                <p:endSync evt="end" delay="0">
                  <p:rtn val="all"/>
                </p:endSync>
                <p:childTnLst>
                  <p:par>
                    <p:cTn id="29" fill="hold">
                      <p:stCondLst>
                        <p:cond delay="0"/>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1"/>
                                        </p:tgtEl>
                                        <p:attrNameLst>
                                          <p:attrName>style.visibility</p:attrName>
                                        </p:attrNameLst>
                                      </p:cBhvr>
                                      <p:to>
                                        <p:strVal val="visible"/>
                                      </p:to>
                                    </p:set>
                                  </p:childTnLst>
                                  <p:subTnLst>
                                    <p:audio>
                                      <p:cMediaNode>
                                        <p:cTn display="0" masterRel="sameClick">
                                          <p:stCondLst>
                                            <p:cond evt="begin" delay="0">
                                              <p:tn val="31"/>
                                            </p:cond>
                                          </p:stCondLst>
                                          <p:endCondLst>
                                            <p:cond evt="onStopAudio" delay="0">
                                              <p:tgtEl>
                                                <p:sldTgt/>
                                              </p:tgtEl>
                                            </p:cond>
                                          </p:endCondLst>
                                        </p:cTn>
                                        <p:tgtEl>
                                          <p:sndTgt r:embed="rId2" name="Am-thanh-tra-loi-sai-www_nhacchuongvui_com.wav"/>
                                        </p:tgtEl>
                                      </p:cMediaNode>
                                    </p:audio>
                                  </p:subTnLst>
                                </p:cTn>
                              </p:par>
                            </p:childTnLst>
                          </p:cTn>
                        </p:par>
                        <p:par>
                          <p:cTn id="33" fill="hold">
                            <p:stCondLst>
                              <p:cond delay="0"/>
                            </p:stCondLst>
                            <p:childTnLst>
                              <p:par>
                                <p:cTn id="34" presetID="1" presetClass="entr" presetSubtype="0" fill="hold" nodeType="afterEffect">
                                  <p:stCondLst>
                                    <p:cond delay="1500"/>
                                  </p:stCondLst>
                                  <p:childTnLst>
                                    <p:set>
                                      <p:cBhvr>
                                        <p:cTn id="35" dur="1" fill="hold">
                                          <p:stCondLst>
                                            <p:cond delay="0"/>
                                          </p:stCondLst>
                                        </p:cTn>
                                        <p:tgtEl>
                                          <p:spTgt spid="23"/>
                                        </p:tgtEl>
                                        <p:attrNameLst>
                                          <p:attrName>style.visibility</p:attrName>
                                        </p:attrNameLst>
                                      </p:cBhvr>
                                      <p:to>
                                        <p:strVal val="visible"/>
                                      </p:to>
                                    </p:set>
                                  </p:childTnLst>
                                </p:cTn>
                              </p:par>
                            </p:childTnLst>
                          </p:cTn>
                        </p:par>
                        <p:par>
                          <p:cTn id="36" fill="hold">
                            <p:stCondLst>
                              <p:cond delay="1500"/>
                            </p:stCondLst>
                            <p:childTnLst>
                              <p:par>
                                <p:cTn id="37" presetID="10" presetClass="exit" presetSubtype="0" fill="hold" nodeType="afterEffect">
                                  <p:stCondLst>
                                    <p:cond delay="900"/>
                                  </p:stCondLst>
                                  <p:childTnLst>
                                    <p:animEffect transition="out" filter="fade">
                                      <p:cBhvr>
                                        <p:cTn id="38" dur="500"/>
                                        <p:tgtEl>
                                          <p:spTgt spid="23"/>
                                        </p:tgtEl>
                                      </p:cBhvr>
                                    </p:animEffect>
                                    <p:set>
                                      <p:cBhvr>
                                        <p:cTn id="39"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40" restart="whenNotActive" fill="hold" evtFilter="cancelBubble" nodeType="interactiveSeq">
                <p:stCondLst>
                  <p:cond evt="onClick" delay="0">
                    <p:tgtEl>
                      <p:spTgt spid="18"/>
                    </p:tgtEl>
                  </p:cond>
                </p:stCondLst>
                <p:endSync evt="end" delay="0">
                  <p:rtn val="all"/>
                </p:endSync>
                <p:childTnLst>
                  <p:par>
                    <p:cTn id="41" fill="hold">
                      <p:stCondLst>
                        <p:cond delay="0"/>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9"/>
                                        </p:tgtEl>
                                        <p:attrNameLst>
                                          <p:attrName>style.visibility</p:attrName>
                                        </p:attrNameLst>
                                      </p:cBhvr>
                                      <p:to>
                                        <p:strVal val="visible"/>
                                      </p:to>
                                    </p:set>
                                  </p:childTnLst>
                                  <p:subTnLst>
                                    <p:audio>
                                      <p:cMediaNode>
                                        <p:cTn display="0" masterRel="sameClick">
                                          <p:stCondLst>
                                            <p:cond evt="begin" delay="0">
                                              <p:tn val="43"/>
                                            </p:cond>
                                          </p:stCondLst>
                                          <p:endCondLst>
                                            <p:cond evt="onStopAudio" delay="0">
                                              <p:tgtEl>
                                                <p:sldTgt/>
                                              </p:tgtEl>
                                            </p:cond>
                                          </p:endCondLst>
                                        </p:cTn>
                                        <p:tgtEl>
                                          <p:sndTgt r:embed="rId2" name="Am-thanh-tra-loi-sai-www_nhacchuongvui_com.wav"/>
                                        </p:tgtEl>
                                      </p:cMediaNode>
                                    </p:audio>
                                  </p:subTnLst>
                                </p:cTn>
                              </p:par>
                            </p:childTnLst>
                          </p:cTn>
                        </p:par>
                        <p:par>
                          <p:cTn id="45" fill="hold">
                            <p:stCondLst>
                              <p:cond delay="0"/>
                            </p:stCondLst>
                            <p:childTnLst>
                              <p:par>
                                <p:cTn id="46" presetID="1" presetClass="entr" presetSubtype="0" fill="hold" nodeType="afterEffect">
                                  <p:stCondLst>
                                    <p:cond delay="1500"/>
                                  </p:stCondLst>
                                  <p:childTnLst>
                                    <p:set>
                                      <p:cBhvr>
                                        <p:cTn id="47" dur="1" fill="hold">
                                          <p:stCondLst>
                                            <p:cond delay="0"/>
                                          </p:stCondLst>
                                        </p:cTn>
                                        <p:tgtEl>
                                          <p:spTgt spid="23"/>
                                        </p:tgtEl>
                                        <p:attrNameLst>
                                          <p:attrName>style.visibility</p:attrName>
                                        </p:attrNameLst>
                                      </p:cBhvr>
                                      <p:to>
                                        <p:strVal val="visible"/>
                                      </p:to>
                                    </p:set>
                                  </p:childTnLst>
                                </p:cTn>
                              </p:par>
                            </p:childTnLst>
                          </p:cTn>
                        </p:par>
                        <p:par>
                          <p:cTn id="48" fill="hold">
                            <p:stCondLst>
                              <p:cond delay="1500"/>
                            </p:stCondLst>
                            <p:childTnLst>
                              <p:par>
                                <p:cTn id="49" presetID="10" presetClass="exit" presetSubtype="0" fill="hold" nodeType="afterEffect">
                                  <p:stCondLst>
                                    <p:cond delay="1100"/>
                                  </p:stCondLst>
                                  <p:childTnLst>
                                    <p:animEffect transition="out" filter="fade">
                                      <p:cBhvr>
                                        <p:cTn id="50" dur="500"/>
                                        <p:tgtEl>
                                          <p:spTgt spid="23"/>
                                        </p:tgtEl>
                                      </p:cBhvr>
                                    </p:animEffect>
                                    <p:set>
                                      <p:cBhvr>
                                        <p:cTn id="51"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52" restart="whenNotActive" fill="hold" evtFilter="cancelBubble" nodeType="interactiveSeq">
                <p:stCondLst>
                  <p:cond evt="onClick" delay="0">
                    <p:tgtEl>
                      <p:spTgt spid="17"/>
                    </p:tgtEl>
                  </p:cond>
                </p:stCondLst>
                <p:endSync evt="end" delay="0">
                  <p:rtn val="all"/>
                </p:endSync>
                <p:childTnLst>
                  <p:par>
                    <p:cTn id="53" fill="hold">
                      <p:stCondLst>
                        <p:cond delay="0"/>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0"/>
                                        </p:tgtEl>
                                        <p:attrNameLst>
                                          <p:attrName>style.visibility</p:attrName>
                                        </p:attrNameLst>
                                      </p:cBhvr>
                                      <p:to>
                                        <p:strVal val="visible"/>
                                      </p:to>
                                    </p:set>
                                  </p:childTnLst>
                                  <p:subTnLst>
                                    <p:audio>
                                      <p:cMediaNode>
                                        <p:cTn display="0" masterRel="sameClick">
                                          <p:stCondLst>
                                            <p:cond evt="begin" delay="0">
                                              <p:tn val="55"/>
                                            </p:cond>
                                          </p:stCondLst>
                                          <p:endCondLst>
                                            <p:cond evt="onStopAudio" delay="0">
                                              <p:tgtEl>
                                                <p:sldTgt/>
                                              </p:tgtEl>
                                            </p:cond>
                                          </p:endCondLst>
                                        </p:cTn>
                                        <p:tgtEl>
                                          <p:sndTgt r:embed="rId2" name="Am-thanh-tra-loi-sai-www_nhacchuongvui_com.wav"/>
                                        </p:tgtEl>
                                      </p:cMediaNode>
                                    </p:audio>
                                  </p:subTnLst>
                                </p:cTn>
                              </p:par>
                            </p:childTnLst>
                          </p:cTn>
                        </p:par>
                        <p:par>
                          <p:cTn id="57" fill="hold">
                            <p:stCondLst>
                              <p:cond delay="0"/>
                            </p:stCondLst>
                            <p:childTnLst>
                              <p:par>
                                <p:cTn id="58" presetID="1" presetClass="entr" presetSubtype="0" fill="hold" nodeType="afterEffect">
                                  <p:stCondLst>
                                    <p:cond delay="1500"/>
                                  </p:stCondLst>
                                  <p:childTnLst>
                                    <p:set>
                                      <p:cBhvr>
                                        <p:cTn id="59" dur="1" fill="hold">
                                          <p:stCondLst>
                                            <p:cond delay="0"/>
                                          </p:stCondLst>
                                        </p:cTn>
                                        <p:tgtEl>
                                          <p:spTgt spid="23"/>
                                        </p:tgtEl>
                                        <p:attrNameLst>
                                          <p:attrName>style.visibility</p:attrName>
                                        </p:attrNameLst>
                                      </p:cBhvr>
                                      <p:to>
                                        <p:strVal val="visible"/>
                                      </p:to>
                                    </p:set>
                                  </p:childTnLst>
                                </p:cTn>
                              </p:par>
                            </p:childTnLst>
                          </p:cTn>
                        </p:par>
                        <p:par>
                          <p:cTn id="60" fill="hold">
                            <p:stCondLst>
                              <p:cond delay="1500"/>
                            </p:stCondLst>
                            <p:childTnLst>
                              <p:par>
                                <p:cTn id="61" presetID="10" presetClass="exit" presetSubtype="0" fill="hold" nodeType="afterEffect">
                                  <p:stCondLst>
                                    <p:cond delay="1100"/>
                                  </p:stCondLst>
                                  <p:childTnLst>
                                    <p:animEffect transition="out" filter="fade">
                                      <p:cBhvr>
                                        <p:cTn id="62" dur="500"/>
                                        <p:tgtEl>
                                          <p:spTgt spid="23"/>
                                        </p:tgtEl>
                                      </p:cBhvr>
                                    </p:animEffect>
                                    <p:set>
                                      <p:cBhvr>
                                        <p:cTn id="63"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64" restart="whenNotActive" fill="hold" evtFilter="cancelBubble" nodeType="interactiveSeq">
                <p:stCondLst>
                  <p:cond evt="onClick" delay="0">
                    <p:tgtEl>
                      <p:spTgt spid="15"/>
                    </p:tgtEl>
                  </p:cond>
                </p:stCondLst>
                <p:endSync evt="end" delay="0">
                  <p:rtn val="all"/>
                </p:endSync>
                <p:childTnLst>
                  <p:par>
                    <p:cTn id="65" fill="hold">
                      <p:stCondLst>
                        <p:cond delay="0"/>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22"/>
                                        </p:tgtEl>
                                        <p:attrNameLst>
                                          <p:attrName>style.visibility</p:attrName>
                                        </p:attrNameLst>
                                      </p:cBhvr>
                                      <p:to>
                                        <p:strVal val="visible"/>
                                      </p:to>
                                    </p:set>
                                  </p:childTnLst>
                                  <p:subTnLst>
                                    <p:audio>
                                      <p:cMediaNode>
                                        <p:cTn display="0" masterRel="sameClick">
                                          <p:stCondLst>
                                            <p:cond evt="begin" delay="0">
                                              <p:tn val="67"/>
                                            </p:cond>
                                          </p:stCondLst>
                                          <p:endCondLst>
                                            <p:cond evt="onStopAudio" delay="0">
                                              <p:tgtEl>
                                                <p:sldTgt/>
                                              </p:tgtEl>
                                            </p:cond>
                                          </p:endCondLst>
                                        </p:cTn>
                                        <p:tgtEl>
                                          <p:sndTgt r:embed="rId3" name="Am-thanh-tra-loi-dung-www_nhacchuongvui_com.wav"/>
                                        </p:tgtEl>
                                      </p:cMediaNode>
                                    </p:audio>
                                  </p:subTnLst>
                                </p:cTn>
                              </p:par>
                              <p:par>
                                <p:cTn id="69" presetID="10" presetClass="exit" presetSubtype="0" fill="hold" nodeType="withEffect">
                                  <p:stCondLst>
                                    <p:cond delay="0"/>
                                  </p:stCondLst>
                                  <p:childTnLst>
                                    <p:animEffect transition="out" filter="fade">
                                      <p:cBhvr>
                                        <p:cTn id="70" dur="500"/>
                                        <p:tgtEl>
                                          <p:spTgt spid="21"/>
                                        </p:tgtEl>
                                      </p:cBhvr>
                                    </p:animEffect>
                                    <p:set>
                                      <p:cBhvr>
                                        <p:cTn id="71" dur="1" fill="hold">
                                          <p:stCondLst>
                                            <p:cond delay="499"/>
                                          </p:stCondLst>
                                        </p:cTn>
                                        <p:tgtEl>
                                          <p:spTgt spid="21"/>
                                        </p:tgtEl>
                                        <p:attrNameLst>
                                          <p:attrName>style.visibility</p:attrName>
                                        </p:attrNameLst>
                                      </p:cBhvr>
                                      <p:to>
                                        <p:strVal val="hidden"/>
                                      </p:to>
                                    </p:set>
                                  </p:childTnLst>
                                </p:cTn>
                              </p:par>
                              <p:par>
                                <p:cTn id="72" presetID="10" presetClass="exit" presetSubtype="0" fill="hold" nodeType="withEffect">
                                  <p:stCondLst>
                                    <p:cond delay="0"/>
                                  </p:stCondLst>
                                  <p:childTnLst>
                                    <p:animEffect transition="out" filter="fade">
                                      <p:cBhvr>
                                        <p:cTn id="73" dur="500"/>
                                        <p:tgtEl>
                                          <p:spTgt spid="23"/>
                                        </p:tgtEl>
                                      </p:cBhvr>
                                    </p:animEffect>
                                    <p:set>
                                      <p:cBhvr>
                                        <p:cTn id="74" dur="1" fill="hold">
                                          <p:stCondLst>
                                            <p:cond delay="499"/>
                                          </p:stCondLst>
                                        </p:cTn>
                                        <p:tgtEl>
                                          <p:spTgt spid="23"/>
                                        </p:tgtEl>
                                        <p:attrNameLst>
                                          <p:attrName>style.visibility</p:attrName>
                                        </p:attrNameLst>
                                      </p:cBhvr>
                                      <p:to>
                                        <p:strVal val="hidden"/>
                                      </p:to>
                                    </p:set>
                                  </p:childTnLst>
                                </p:cTn>
                              </p:par>
                              <p:par>
                                <p:cTn id="75" presetID="10" presetClass="exit" presetSubtype="0" fill="hold" nodeType="withEffect">
                                  <p:stCondLst>
                                    <p:cond delay="0"/>
                                  </p:stCondLst>
                                  <p:childTnLst>
                                    <p:animEffect transition="out" filter="fade">
                                      <p:cBhvr>
                                        <p:cTn id="76" dur="500"/>
                                        <p:tgtEl>
                                          <p:spTgt spid="19"/>
                                        </p:tgtEl>
                                      </p:cBhvr>
                                    </p:animEffect>
                                    <p:set>
                                      <p:cBhvr>
                                        <p:cTn id="77" dur="1" fill="hold">
                                          <p:stCondLst>
                                            <p:cond delay="499"/>
                                          </p:stCondLst>
                                        </p:cTn>
                                        <p:tgtEl>
                                          <p:spTgt spid="19"/>
                                        </p:tgtEl>
                                        <p:attrNameLst>
                                          <p:attrName>style.visibility</p:attrName>
                                        </p:attrNameLst>
                                      </p:cBhvr>
                                      <p:to>
                                        <p:strVal val="hidden"/>
                                      </p:to>
                                    </p:set>
                                  </p:childTnLst>
                                </p:cTn>
                              </p:par>
                              <p:par>
                                <p:cTn id="78" presetID="10" presetClass="exit" presetSubtype="0" fill="hold" nodeType="withEffect">
                                  <p:stCondLst>
                                    <p:cond delay="0"/>
                                  </p:stCondLst>
                                  <p:childTnLst>
                                    <p:animEffect transition="out" filter="fade">
                                      <p:cBhvr>
                                        <p:cTn id="79" dur="500"/>
                                        <p:tgtEl>
                                          <p:spTgt spid="20"/>
                                        </p:tgtEl>
                                      </p:cBhvr>
                                    </p:animEffect>
                                    <p:set>
                                      <p:cBhvr>
                                        <p:cTn id="80" dur="1" fill="hold">
                                          <p:stCondLst>
                                            <p:cond delay="499"/>
                                          </p:stCondLst>
                                        </p:cTn>
                                        <p:tgtEl>
                                          <p:spTgt spid="20"/>
                                        </p:tgtEl>
                                        <p:attrNameLst>
                                          <p:attrName>style.visibility</p:attrName>
                                        </p:attrNameLst>
                                      </p:cBhvr>
                                      <p:to>
                                        <p:strVal val="hidden"/>
                                      </p:to>
                                    </p:set>
                                  </p:childTnLst>
                                </p:cTn>
                              </p:par>
                              <p:par>
                                <p:cTn id="81" presetID="10" presetClass="exit" presetSubtype="0" fill="hold" nodeType="withEffect">
                                  <p:stCondLst>
                                    <p:cond delay="0"/>
                                  </p:stCondLst>
                                  <p:childTnLst>
                                    <p:animEffect transition="out" filter="fade">
                                      <p:cBhvr>
                                        <p:cTn id="82" dur="500"/>
                                        <p:tgtEl>
                                          <p:spTgt spid="22"/>
                                        </p:tgtEl>
                                      </p:cBhvr>
                                    </p:animEffect>
                                    <p:set>
                                      <p:cBhvr>
                                        <p:cTn id="83" dur="1" fill="hold">
                                          <p:stCondLst>
                                            <p:cond delay="499"/>
                                          </p:stCondLst>
                                        </p:cTn>
                                        <p:tgtEl>
                                          <p:spTgt spid="22"/>
                                        </p:tgtEl>
                                        <p:attrNameLst>
                                          <p:attrName>style.visibility</p:attrName>
                                        </p:attrNameLst>
                                      </p:cBhvr>
                                      <p:to>
                                        <p:strVal val="hidden"/>
                                      </p:to>
                                    </p:set>
                                  </p:childTnLst>
                                </p:cTn>
                              </p:par>
                              <p:par>
                                <p:cTn id="84" presetID="10" presetClass="exit" presetSubtype="0" fill="hold" grpId="0" nodeType="withEffect">
                                  <p:stCondLst>
                                    <p:cond delay="0"/>
                                  </p:stCondLst>
                                  <p:childTnLst>
                                    <p:animEffect transition="out" filter="fade">
                                      <p:cBhvr>
                                        <p:cTn id="85" dur="500"/>
                                        <p:tgtEl>
                                          <p:spTgt spid="14"/>
                                        </p:tgtEl>
                                      </p:cBhvr>
                                    </p:animEffect>
                                    <p:set>
                                      <p:cBhvr>
                                        <p:cTn id="86" dur="1" fill="hold">
                                          <p:stCondLst>
                                            <p:cond delay="499"/>
                                          </p:stCondLst>
                                        </p:cTn>
                                        <p:tgtEl>
                                          <p:spTgt spid="14"/>
                                        </p:tgtEl>
                                        <p:attrNameLst>
                                          <p:attrName>style.visibility</p:attrName>
                                        </p:attrNameLst>
                                      </p:cBhvr>
                                      <p:to>
                                        <p:strVal val="hidden"/>
                                      </p:to>
                                    </p:set>
                                  </p:childTnLst>
                                </p:cTn>
                              </p:par>
                              <p:par>
                                <p:cTn id="87" presetID="10" presetClass="exit" presetSubtype="0" fill="hold" grpId="0" nodeType="withEffect">
                                  <p:stCondLst>
                                    <p:cond delay="0"/>
                                  </p:stCondLst>
                                  <p:childTnLst>
                                    <p:animEffect transition="out" filter="fade">
                                      <p:cBhvr>
                                        <p:cTn id="88" dur="500"/>
                                        <p:tgtEl>
                                          <p:spTgt spid="15"/>
                                        </p:tgtEl>
                                      </p:cBhvr>
                                    </p:animEffect>
                                    <p:set>
                                      <p:cBhvr>
                                        <p:cTn id="89" dur="1" fill="hold">
                                          <p:stCondLst>
                                            <p:cond delay="499"/>
                                          </p:stCondLst>
                                        </p:cTn>
                                        <p:tgtEl>
                                          <p:spTgt spid="15"/>
                                        </p:tgtEl>
                                        <p:attrNameLst>
                                          <p:attrName>style.visibility</p:attrName>
                                        </p:attrNameLst>
                                      </p:cBhvr>
                                      <p:to>
                                        <p:strVal val="hidden"/>
                                      </p:to>
                                    </p:set>
                                  </p:childTnLst>
                                </p:cTn>
                              </p:par>
                              <p:par>
                                <p:cTn id="90" presetID="10" presetClass="exit" presetSubtype="0" fill="hold" grpId="0" nodeType="withEffect">
                                  <p:stCondLst>
                                    <p:cond delay="0"/>
                                  </p:stCondLst>
                                  <p:childTnLst>
                                    <p:animEffect transition="out" filter="fade">
                                      <p:cBhvr>
                                        <p:cTn id="91" dur="500"/>
                                        <p:tgtEl>
                                          <p:spTgt spid="16"/>
                                        </p:tgtEl>
                                      </p:cBhvr>
                                    </p:animEffect>
                                    <p:set>
                                      <p:cBhvr>
                                        <p:cTn id="92" dur="1" fill="hold">
                                          <p:stCondLst>
                                            <p:cond delay="499"/>
                                          </p:stCondLst>
                                        </p:cTn>
                                        <p:tgtEl>
                                          <p:spTgt spid="16"/>
                                        </p:tgtEl>
                                        <p:attrNameLst>
                                          <p:attrName>style.visibility</p:attrName>
                                        </p:attrNameLst>
                                      </p:cBhvr>
                                      <p:to>
                                        <p:strVal val="hidden"/>
                                      </p:to>
                                    </p:set>
                                  </p:childTnLst>
                                </p:cTn>
                              </p:par>
                              <p:par>
                                <p:cTn id="93" presetID="10" presetClass="exit" presetSubtype="0" fill="hold" grpId="0" nodeType="withEffect">
                                  <p:stCondLst>
                                    <p:cond delay="0"/>
                                  </p:stCondLst>
                                  <p:childTnLst>
                                    <p:animEffect transition="out" filter="fade">
                                      <p:cBhvr>
                                        <p:cTn id="94" dur="500"/>
                                        <p:tgtEl>
                                          <p:spTgt spid="17"/>
                                        </p:tgtEl>
                                      </p:cBhvr>
                                    </p:animEffect>
                                    <p:set>
                                      <p:cBhvr>
                                        <p:cTn id="95" dur="1" fill="hold">
                                          <p:stCondLst>
                                            <p:cond delay="499"/>
                                          </p:stCondLst>
                                        </p:cTn>
                                        <p:tgtEl>
                                          <p:spTgt spid="17"/>
                                        </p:tgtEl>
                                        <p:attrNameLst>
                                          <p:attrName>style.visibility</p:attrName>
                                        </p:attrNameLst>
                                      </p:cBhvr>
                                      <p:to>
                                        <p:strVal val="hidden"/>
                                      </p:to>
                                    </p:set>
                                  </p:childTnLst>
                                </p:cTn>
                              </p:par>
                              <p:par>
                                <p:cTn id="96" presetID="10" presetClass="exit" presetSubtype="0" fill="hold" grpId="0" nodeType="withEffect">
                                  <p:stCondLst>
                                    <p:cond delay="0"/>
                                  </p:stCondLst>
                                  <p:childTnLst>
                                    <p:animEffect transition="out" filter="fade">
                                      <p:cBhvr>
                                        <p:cTn id="97" dur="500"/>
                                        <p:tgtEl>
                                          <p:spTgt spid="18"/>
                                        </p:tgtEl>
                                      </p:cBhvr>
                                    </p:animEffect>
                                    <p:set>
                                      <p:cBhvr>
                                        <p:cTn id="98" dur="1" fill="hold">
                                          <p:stCondLst>
                                            <p:cond delay="499"/>
                                          </p:stCondLst>
                                        </p:cTn>
                                        <p:tgtEl>
                                          <p:spTgt spid="18"/>
                                        </p:tgtEl>
                                        <p:attrNameLst>
                                          <p:attrName>style.visibility</p:attrName>
                                        </p:attrNameLst>
                                      </p:cBhvr>
                                      <p:to>
                                        <p:strVal val="hidden"/>
                                      </p:to>
                                    </p:set>
                                  </p:childTnLst>
                                </p:cTn>
                              </p:par>
                            </p:childTnLst>
                          </p:cTn>
                        </p:par>
                        <p:par>
                          <p:cTn id="99" fill="hold">
                            <p:stCondLst>
                              <p:cond delay="500"/>
                            </p:stCondLst>
                            <p:childTnLst>
                              <p:par>
                                <p:cTn id="100" presetID="10" presetClass="entr" presetSubtype="0" fill="hold" nodeType="afterEffect">
                                  <p:stCondLst>
                                    <p:cond delay="0"/>
                                  </p:stCondLst>
                                  <p:childTnLst>
                                    <p:set>
                                      <p:cBhvr>
                                        <p:cTn id="101" dur="1" fill="hold">
                                          <p:stCondLst>
                                            <p:cond delay="0"/>
                                          </p:stCondLst>
                                        </p:cTn>
                                        <p:tgtEl>
                                          <p:spTgt spid="34"/>
                                        </p:tgtEl>
                                        <p:attrNameLst>
                                          <p:attrName>style.visibility</p:attrName>
                                        </p:attrNameLst>
                                      </p:cBhvr>
                                      <p:to>
                                        <p:strVal val="visible"/>
                                      </p:to>
                                    </p:set>
                                    <p:animEffect transition="in" filter="fade">
                                      <p:cBhvr>
                                        <p:cTn id="102" dur="500"/>
                                        <p:tgtEl>
                                          <p:spTgt spid="34"/>
                                        </p:tgtEl>
                                      </p:cBhvr>
                                    </p:animEffect>
                                  </p:childTnLst>
                                  <p:subTnLst>
                                    <p:audio>
                                      <p:cMediaNode>
                                        <p:cTn display="0" masterRel="sameClick">
                                          <p:stCondLst>
                                            <p:cond evt="begin" delay="0">
                                              <p:tn val="100"/>
                                            </p:cond>
                                          </p:stCondLst>
                                          <p:endCondLst>
                                            <p:cond evt="onStopAudio" delay="0">
                                              <p:tgtEl>
                                                <p:sldTgt/>
                                              </p:tgtEl>
                                            </p:cond>
                                          </p:endCondLst>
                                        </p:cTn>
                                        <p:tgtEl>
                                          <p:sndTgt r:embed="rId4" name="Tieng-yeah-tre-con-www_nhacchuongvui_com.wav"/>
                                        </p:tgtEl>
                                      </p:cMediaNode>
                                    </p:audio>
                                  </p:subTnLst>
                                </p:cTn>
                              </p:par>
                            </p:childTnLst>
                          </p:cTn>
                        </p:par>
                        <p:par>
                          <p:cTn id="103" fill="hold">
                            <p:stCondLst>
                              <p:cond delay="1000"/>
                            </p:stCondLst>
                            <p:childTnLst>
                              <p:par>
                                <p:cTn id="104" presetID="0" presetClass="path" presetSubtype="0" accel="50000" decel="50000" fill="hold" nodeType="afterEffect">
                                  <p:stCondLst>
                                    <p:cond delay="0"/>
                                  </p:stCondLst>
                                  <p:childTnLst>
                                    <p:animMotion origin="layout" path="M 1.04167E-6 1.48148E-6 L 1.04167E-6 1.48148E-6 C 0.00781 0.00972 0.01198 0.01389 0.01875 0.02593 C 0.01992 0.02801 0.02057 0.03125 0.02188 0.03334 C 0.05274 0.08195 0.02865 0.03982 0.04167 0.06297 C 0.04388 0.07523 0.04531 0.08472 0.05313 0.09445 C 0.06953 0.11482 0.09492 0.13588 0.11563 0.15 C 0.13281 0.16181 0.11706 0.14861 0.13438 0.16297 C 0.14466 0.1713 0.13724 0.16435 0.14375 0.17408 C 0.14466 0.17547 0.14597 0.17616 0.14688 0.17778 C 0.15248 0.18773 0.14714 0.18334 0.15313 0.18704 C 0.15378 0.18889 0.1543 0.19097 0.15521 0.19259 C 0.15873 0.19884 0.15938 0.19722 0.16354 0.20185 C 0.16563 0.20394 0.16771 0.20648 0.16979 0.20926 C 0.17279 0.2132 0.18034 0.22384 0.18438 0.22778 C 0.18529 0.22871 0.18646 0.22894 0.1875 0.22963 C 0.19245 0.24306 0.18581 0.22709 0.19375 0.23889 C 0.19466 0.24028 0.19479 0.24283 0.19584 0.24445 C 0.19766 0.24722 0.20026 0.24861 0.20209 0.25185 C 0.21459 0.27408 0.19662 0.24306 0.20834 0.26111 C 0.21185 0.26667 0.21263 0.27037 0.21667 0.27408 C 0.21758 0.27477 0.21875 0.275 0.21979 0.27593 C 0.22396 0.27871 0.22813 0.28195 0.23229 0.28519 L 0.23229 0.28519 C 0.23659 0.29028 0.23412 0.2882 0.23959 0.29074 C 0.24089 0.29259 0.24219 0.29445 0.24375 0.2963 C 0.24505 0.29769 0.24675 0.29815 0.24792 0.3 C 0.25235 0.30672 0.25625 0.31482 0.26042 0.32222 C 0.26172 0.32454 0.26328 0.32662 0.26459 0.32963 C 0.26602 0.33287 0.26862 0.33982 0.27084 0.34259 C 0.27175 0.34352 0.27292 0.34375 0.27396 0.34445 C 0.2793 0.3588 0.27084 0.33797 0.28334 0.35741 C 0.28412 0.35857 0.2836 0.36134 0.28438 0.36297 C 0.28516 0.36459 0.28646 0.36528 0.2875 0.36667 L 0.29167 0.36297 " pathEditMode="relative" ptsTypes="AAAAAAAAAAAAAAAAAAAAAAAAAAAAAAAAAAA">
                                      <p:cBhvr>
                                        <p:cTn id="105" dur="2000" fill="hold"/>
                                        <p:tgtEl>
                                          <p:spTgt spid="33"/>
                                        </p:tgtEl>
                                        <p:attrNameLst>
                                          <p:attrName>ppt_x</p:attrName>
                                          <p:attrName>ppt_y</p:attrName>
                                        </p:attrNameLst>
                                      </p:cBhvr>
                                    </p:animMotion>
                                  </p:childTnLst>
                                </p:cTn>
                              </p:par>
                              <p:par>
                                <p:cTn id="106" presetID="10" presetClass="entr" presetSubtype="0" fill="hold" nodeType="with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fade">
                                      <p:cBhvr>
                                        <p:cTn id="108" dur="500"/>
                                        <p:tgtEl>
                                          <p:spTgt spid="25"/>
                                        </p:tgtEl>
                                      </p:cBhvr>
                                    </p:animEffect>
                                  </p:childTnLst>
                                </p:cTn>
                              </p:par>
                            </p:childTnLst>
                          </p:cTn>
                        </p:par>
                      </p:childTnLst>
                    </p:cTn>
                  </p:par>
                </p:childTnLst>
              </p:cTn>
              <p:nextCondLst>
                <p:cond evt="onClick" delay="0">
                  <p:tgtEl>
                    <p:spTgt spid="15"/>
                  </p:tgtEl>
                </p:cond>
              </p:nextCondLst>
            </p:seq>
          </p:childTnLst>
        </p:cTn>
      </p:par>
    </p:tnLst>
    <p:bldLst>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0" y="554901"/>
            <a:ext cx="12192000" cy="4771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55876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B5C10A-B53B-4946-A17C-6655AC8628AE}"/>
              </a:ext>
            </a:extLst>
          </p:cNvPr>
          <p:cNvSpPr txBox="1"/>
          <p:nvPr/>
        </p:nvSpPr>
        <p:spPr>
          <a:xfrm>
            <a:off x="158278" y="532255"/>
            <a:ext cx="11582618" cy="120032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i="0" u="none" strike="noStrike" kern="1200" cap="none" spc="0" normalizeH="0" baseline="0" noProof="0" dirty="0">
                <a:ln>
                  <a:noFill/>
                </a:ln>
                <a:solidFill>
                  <a:srgbClr val="FFC000">
                    <a:lumMod val="50000"/>
                  </a:srgbClr>
                </a:solidFill>
                <a:effectLst/>
                <a:uLnTx/>
                <a:uFillTx/>
                <a:ea typeface="Arial-Rounded"/>
                <a:cs typeface="+mn-cs"/>
              </a:rPr>
              <a:t>1. </a:t>
            </a:r>
            <a:r>
              <a:rPr kumimoji="0" lang="en-US" sz="3600" i="0" u="none" strike="noStrike" kern="1200" cap="none" spc="0" normalizeH="0" baseline="0" noProof="0" dirty="0" err="1">
                <a:ln>
                  <a:noFill/>
                </a:ln>
                <a:solidFill>
                  <a:srgbClr val="FFC000">
                    <a:lumMod val="50000"/>
                  </a:srgbClr>
                </a:solidFill>
                <a:effectLst/>
                <a:uLnTx/>
                <a:uFillTx/>
                <a:ea typeface="Arial-Rounded"/>
                <a:cs typeface="+mn-cs"/>
              </a:rPr>
              <a:t>Sưu</a:t>
            </a:r>
            <a:r>
              <a:rPr kumimoji="0" lang="en-US" sz="3600" i="0" u="none" strike="noStrike" kern="1200" cap="none" spc="0" normalizeH="0" baseline="0" noProof="0" dirty="0">
                <a:ln>
                  <a:noFill/>
                </a:ln>
                <a:solidFill>
                  <a:srgbClr val="FFC000">
                    <a:lumMod val="50000"/>
                  </a:srgbClr>
                </a:solidFill>
                <a:effectLst/>
                <a:uLnTx/>
                <a:uFillTx/>
                <a:ea typeface="Arial-Rounded"/>
                <a:cs typeface="+mn-cs"/>
              </a:rPr>
              <a:t> </a:t>
            </a:r>
            <a:r>
              <a:rPr kumimoji="0" lang="en-US" sz="3600" i="0" u="none" strike="noStrike" kern="1200" cap="none" spc="0" normalizeH="0" baseline="0" noProof="0" err="1">
                <a:ln>
                  <a:noFill/>
                </a:ln>
                <a:solidFill>
                  <a:srgbClr val="FFC000">
                    <a:lumMod val="50000"/>
                  </a:srgbClr>
                </a:solidFill>
                <a:effectLst/>
                <a:uLnTx/>
                <a:uFillTx/>
                <a:ea typeface="Arial-Rounded"/>
                <a:cs typeface="+mn-cs"/>
              </a:rPr>
              <a:t>tầm</a:t>
            </a:r>
            <a:r>
              <a:rPr kumimoji="0" lang="en-US" sz="3600" i="0" u="none" strike="noStrike" kern="1200" cap="none" spc="0" normalizeH="0" baseline="0" noProof="0">
                <a:ln>
                  <a:noFill/>
                </a:ln>
                <a:solidFill>
                  <a:srgbClr val="FFC000">
                    <a:lumMod val="50000"/>
                  </a:srgbClr>
                </a:solidFill>
                <a:effectLst/>
                <a:uLnTx/>
                <a:uFillTx/>
                <a:ea typeface="Arial-Rounded"/>
                <a:cs typeface="+mn-cs"/>
              </a:rPr>
              <a:t> tranh (ảnh</a:t>
            </a:r>
            <a:r>
              <a:rPr kumimoji="0" lang="en-US" sz="3600" i="0" u="none" strike="noStrike" kern="1200" cap="none" spc="0" normalizeH="0" baseline="0" noProof="0" dirty="0">
                <a:ln>
                  <a:noFill/>
                </a:ln>
                <a:solidFill>
                  <a:srgbClr val="FFC000">
                    <a:lumMod val="50000"/>
                  </a:srgbClr>
                </a:solidFill>
                <a:effectLst/>
                <a:uLnTx/>
                <a:uFillTx/>
                <a:ea typeface="Arial-Rounded"/>
                <a:cs typeface="+mn-cs"/>
              </a:rPr>
              <a:t>) </a:t>
            </a:r>
            <a:r>
              <a:rPr kumimoji="0" lang="en-US" sz="3600" i="0" u="none" strike="noStrike" kern="1200" cap="none" spc="0" normalizeH="0" baseline="0" noProof="0" dirty="0" err="1">
                <a:ln>
                  <a:noFill/>
                </a:ln>
                <a:solidFill>
                  <a:srgbClr val="FFC000">
                    <a:lumMod val="50000"/>
                  </a:srgbClr>
                </a:solidFill>
                <a:effectLst/>
                <a:uLnTx/>
                <a:uFillTx/>
                <a:ea typeface="Arial-Rounded"/>
                <a:cs typeface="+mn-cs"/>
              </a:rPr>
              <a:t>hoặc</a:t>
            </a:r>
            <a:r>
              <a:rPr kumimoji="0" lang="en-US" sz="3600" i="0" u="none" strike="noStrike" kern="1200" cap="none" spc="0" normalizeH="0" baseline="0" noProof="0" dirty="0">
                <a:ln>
                  <a:noFill/>
                </a:ln>
                <a:solidFill>
                  <a:srgbClr val="FFC000">
                    <a:lumMod val="50000"/>
                  </a:srgbClr>
                </a:solidFill>
                <a:effectLst/>
                <a:uLnTx/>
                <a:uFillTx/>
                <a:ea typeface="Arial-Rounded"/>
                <a:cs typeface="+mn-cs"/>
              </a:rPr>
              <a:t> </a:t>
            </a:r>
            <a:r>
              <a:rPr kumimoji="0" lang="en-US" sz="3600" i="0" u="none" strike="noStrike" kern="1200" cap="none" spc="0" normalizeH="0" baseline="0" noProof="0" dirty="0" err="1">
                <a:ln>
                  <a:noFill/>
                </a:ln>
                <a:solidFill>
                  <a:srgbClr val="FFC000">
                    <a:lumMod val="50000"/>
                  </a:srgbClr>
                </a:solidFill>
                <a:effectLst/>
                <a:uLnTx/>
                <a:uFillTx/>
                <a:ea typeface="Arial-Rounded"/>
                <a:cs typeface="+mn-cs"/>
              </a:rPr>
              <a:t>vẽ</a:t>
            </a:r>
            <a:r>
              <a:rPr kumimoji="0" lang="en-US" sz="3600" i="0" u="none" strike="noStrike" kern="1200" cap="none" spc="0" normalizeH="0" baseline="0" noProof="0" dirty="0">
                <a:ln>
                  <a:noFill/>
                </a:ln>
                <a:solidFill>
                  <a:srgbClr val="FFC000">
                    <a:lumMod val="50000"/>
                  </a:srgbClr>
                </a:solidFill>
                <a:effectLst/>
                <a:uLnTx/>
                <a:uFillTx/>
                <a:ea typeface="Arial-Rounded"/>
                <a:cs typeface="+mn-cs"/>
              </a:rPr>
              <a:t> </a:t>
            </a:r>
            <a:r>
              <a:rPr kumimoji="0" lang="en-US" sz="3600" i="0" u="none" strike="noStrike" kern="1200" cap="none" spc="0" normalizeH="0" baseline="0" noProof="0" dirty="0" err="1">
                <a:ln>
                  <a:noFill/>
                </a:ln>
                <a:solidFill>
                  <a:srgbClr val="FFC000">
                    <a:lumMod val="50000"/>
                  </a:srgbClr>
                </a:solidFill>
                <a:effectLst/>
                <a:uLnTx/>
                <a:uFillTx/>
                <a:ea typeface="Arial-Rounded"/>
                <a:cs typeface="+mn-cs"/>
              </a:rPr>
              <a:t>tranh</a:t>
            </a:r>
            <a:r>
              <a:rPr kumimoji="0" lang="en-US" sz="3600" i="0" u="none" strike="noStrike" kern="1200" cap="none" spc="0" normalizeH="0" baseline="0" noProof="0" dirty="0">
                <a:ln>
                  <a:noFill/>
                </a:ln>
                <a:solidFill>
                  <a:srgbClr val="FFC000">
                    <a:lumMod val="50000"/>
                  </a:srgbClr>
                </a:solidFill>
                <a:effectLst/>
                <a:uLnTx/>
                <a:uFillTx/>
                <a:ea typeface="Arial-Rounded"/>
                <a:cs typeface="+mn-cs"/>
              </a:rPr>
              <a:t> </a:t>
            </a:r>
            <a:r>
              <a:rPr kumimoji="0" lang="en-US" sz="3600" i="0" u="none" strike="noStrike" kern="1200" cap="none" spc="0" normalizeH="0" baseline="0" noProof="0" dirty="0" err="1">
                <a:ln>
                  <a:noFill/>
                </a:ln>
                <a:solidFill>
                  <a:srgbClr val="FFC000">
                    <a:lumMod val="50000"/>
                  </a:srgbClr>
                </a:solidFill>
                <a:effectLst/>
                <a:uLnTx/>
                <a:uFillTx/>
                <a:ea typeface="Arial-Rounded"/>
                <a:cs typeface="+mn-cs"/>
              </a:rPr>
              <a:t>về</a:t>
            </a:r>
            <a:r>
              <a:rPr kumimoji="0" lang="en-US" sz="3600" i="0" u="none" strike="noStrike" kern="1200" cap="none" spc="0" normalizeH="0" baseline="0" noProof="0" dirty="0">
                <a:ln>
                  <a:noFill/>
                </a:ln>
                <a:solidFill>
                  <a:srgbClr val="FFC000">
                    <a:lumMod val="50000"/>
                  </a:srgbClr>
                </a:solidFill>
                <a:effectLst/>
                <a:uLnTx/>
                <a:uFillTx/>
                <a:ea typeface="Arial-Rounded"/>
                <a:cs typeface="+mn-cs"/>
              </a:rPr>
              <a:t> </a:t>
            </a:r>
            <a:r>
              <a:rPr kumimoji="0" lang="en-US" sz="3600" i="0" u="none" strike="noStrike" kern="1200" cap="none" spc="0" normalizeH="0" baseline="0" noProof="0" dirty="0" err="1">
                <a:ln>
                  <a:noFill/>
                </a:ln>
                <a:solidFill>
                  <a:srgbClr val="FFC000">
                    <a:lumMod val="50000"/>
                  </a:srgbClr>
                </a:solidFill>
                <a:effectLst/>
                <a:uLnTx/>
                <a:uFillTx/>
                <a:ea typeface="Arial-Rounded"/>
                <a:cs typeface="+mn-cs"/>
              </a:rPr>
              <a:t>cảnh</a:t>
            </a:r>
            <a:r>
              <a:rPr kumimoji="0" lang="en-US" sz="3600" i="0" u="none" strike="noStrike" kern="1200" cap="none" spc="0" normalizeH="0" baseline="0" noProof="0" dirty="0">
                <a:ln>
                  <a:noFill/>
                </a:ln>
                <a:solidFill>
                  <a:srgbClr val="FFC000">
                    <a:lumMod val="50000"/>
                  </a:srgbClr>
                </a:solidFill>
                <a:effectLst/>
                <a:uLnTx/>
                <a:uFillTx/>
                <a:ea typeface="Arial-Rounded"/>
                <a:cs typeface="+mn-cs"/>
              </a:rPr>
              <a:t> </a:t>
            </a:r>
            <a:r>
              <a:rPr kumimoji="0" lang="en-US" sz="3600" i="0" u="none" strike="noStrike" kern="1200" cap="none" spc="0" normalizeH="0" baseline="0" noProof="0" dirty="0" err="1">
                <a:ln>
                  <a:noFill/>
                </a:ln>
                <a:solidFill>
                  <a:srgbClr val="FFC000">
                    <a:lumMod val="50000"/>
                  </a:srgbClr>
                </a:solidFill>
                <a:effectLst/>
                <a:uLnTx/>
                <a:uFillTx/>
                <a:ea typeface="Arial-Rounded"/>
                <a:cs typeface="+mn-cs"/>
              </a:rPr>
              <a:t>vật</a:t>
            </a:r>
            <a:r>
              <a:rPr kumimoji="0" lang="en-US" sz="3600" i="0" u="none" strike="noStrike" kern="1200" cap="none" spc="0" normalizeH="0" baseline="0" noProof="0" dirty="0">
                <a:ln>
                  <a:noFill/>
                </a:ln>
                <a:solidFill>
                  <a:srgbClr val="FFC000">
                    <a:lumMod val="50000"/>
                  </a:srgbClr>
                </a:solidFill>
                <a:effectLst/>
                <a:uLnTx/>
                <a:uFillTx/>
                <a:ea typeface="Arial-Rounded"/>
                <a:cs typeface="+mn-cs"/>
              </a:rPr>
              <a:t> </a:t>
            </a:r>
            <a:r>
              <a:rPr kumimoji="0" lang="en-US" sz="3600" i="0" u="none" strike="noStrike" kern="1200" cap="none" spc="0" normalizeH="0" baseline="0" noProof="0" dirty="0" err="1">
                <a:ln>
                  <a:noFill/>
                </a:ln>
                <a:solidFill>
                  <a:srgbClr val="FFC000">
                    <a:lumMod val="50000"/>
                  </a:srgbClr>
                </a:solidFill>
                <a:effectLst/>
                <a:uLnTx/>
                <a:uFillTx/>
                <a:ea typeface="Arial-Rounded"/>
                <a:cs typeface="+mn-cs"/>
              </a:rPr>
              <a:t>thiên</a:t>
            </a:r>
            <a:r>
              <a:rPr kumimoji="0" lang="en-US" sz="3600" i="0" u="none" strike="noStrike" kern="1200" cap="none" spc="0" normalizeH="0" baseline="0" noProof="0" dirty="0">
                <a:ln>
                  <a:noFill/>
                </a:ln>
                <a:solidFill>
                  <a:srgbClr val="FFC000">
                    <a:lumMod val="50000"/>
                  </a:srgbClr>
                </a:solidFill>
                <a:effectLst/>
                <a:uLnTx/>
                <a:uFillTx/>
                <a:ea typeface="Arial-Rounded"/>
                <a:cs typeface="+mn-cs"/>
              </a:rPr>
              <a:t> </a:t>
            </a:r>
            <a:r>
              <a:rPr kumimoji="0" lang="en-US" sz="3600" i="0" u="none" strike="noStrike" kern="1200" cap="none" spc="0" normalizeH="0" baseline="0" noProof="0" dirty="0" err="1">
                <a:ln>
                  <a:noFill/>
                </a:ln>
                <a:solidFill>
                  <a:srgbClr val="FFC000">
                    <a:lumMod val="50000"/>
                  </a:srgbClr>
                </a:solidFill>
                <a:effectLst/>
                <a:uLnTx/>
                <a:uFillTx/>
                <a:ea typeface="Arial-Rounded"/>
                <a:cs typeface="+mn-cs"/>
              </a:rPr>
              <a:t>nhiên</a:t>
            </a:r>
            <a:r>
              <a:rPr kumimoji="0" lang="en-US" sz="3600" i="0" u="none" strike="noStrike" kern="1200" cap="none" spc="0" normalizeH="0" baseline="0" noProof="0" dirty="0">
                <a:ln>
                  <a:noFill/>
                </a:ln>
                <a:solidFill>
                  <a:srgbClr val="FFC000">
                    <a:lumMod val="50000"/>
                  </a:srgbClr>
                </a:solidFill>
                <a:effectLst/>
                <a:uLnTx/>
                <a:uFillTx/>
                <a:ea typeface="Arial-Rounded"/>
                <a:cs typeface="+mn-cs"/>
              </a:rPr>
              <a:t>. </a:t>
            </a:r>
            <a:r>
              <a:rPr kumimoji="0" lang="en-US" sz="3600" i="0" u="none" strike="noStrike" kern="1200" cap="none" spc="0" normalizeH="0" baseline="0" noProof="0" dirty="0" err="1">
                <a:ln>
                  <a:noFill/>
                </a:ln>
                <a:solidFill>
                  <a:srgbClr val="FFC000">
                    <a:lumMod val="50000"/>
                  </a:srgbClr>
                </a:solidFill>
                <a:effectLst/>
                <a:uLnTx/>
                <a:uFillTx/>
                <a:ea typeface="Arial-Rounded"/>
                <a:cs typeface="+mn-cs"/>
              </a:rPr>
              <a:t>Giới</a:t>
            </a:r>
            <a:r>
              <a:rPr kumimoji="0" lang="en-US" sz="3600" i="0" u="none" strike="noStrike" kern="1200" cap="none" spc="0" normalizeH="0" baseline="0" noProof="0" dirty="0">
                <a:ln>
                  <a:noFill/>
                </a:ln>
                <a:solidFill>
                  <a:srgbClr val="FFC000">
                    <a:lumMod val="50000"/>
                  </a:srgbClr>
                </a:solidFill>
                <a:effectLst/>
                <a:uLnTx/>
                <a:uFillTx/>
                <a:ea typeface="Arial-Rounded"/>
                <a:cs typeface="+mn-cs"/>
              </a:rPr>
              <a:t> </a:t>
            </a:r>
            <a:r>
              <a:rPr kumimoji="0" lang="en-US" sz="3600" i="0" u="none" strike="noStrike" kern="1200" cap="none" spc="0" normalizeH="0" baseline="0" noProof="0" err="1">
                <a:ln>
                  <a:noFill/>
                </a:ln>
                <a:solidFill>
                  <a:srgbClr val="FFC000">
                    <a:lumMod val="50000"/>
                  </a:srgbClr>
                </a:solidFill>
                <a:effectLst/>
                <a:uLnTx/>
                <a:uFillTx/>
                <a:ea typeface="Arial-Rounded"/>
                <a:cs typeface="+mn-cs"/>
              </a:rPr>
              <a:t>thiệu</a:t>
            </a:r>
            <a:r>
              <a:rPr kumimoji="0" lang="en-US" sz="3600" i="0" u="none" strike="noStrike" kern="1200" cap="none" spc="0" normalizeH="0" baseline="0" noProof="0">
                <a:ln>
                  <a:noFill/>
                </a:ln>
                <a:solidFill>
                  <a:srgbClr val="FFC000">
                    <a:lumMod val="50000"/>
                  </a:srgbClr>
                </a:solidFill>
                <a:effectLst/>
                <a:uLnTx/>
                <a:uFillTx/>
                <a:ea typeface="Arial-Rounded"/>
                <a:cs typeface="+mn-cs"/>
              </a:rPr>
              <a:t> tranh (ảnh</a:t>
            </a:r>
            <a:r>
              <a:rPr kumimoji="0" lang="en-US" sz="3600" i="0" u="none" strike="noStrike" kern="1200" cap="none" spc="0" normalizeH="0" baseline="0" noProof="0" dirty="0">
                <a:ln>
                  <a:noFill/>
                </a:ln>
                <a:solidFill>
                  <a:srgbClr val="FFC000">
                    <a:lumMod val="50000"/>
                  </a:srgbClr>
                </a:solidFill>
                <a:effectLst/>
                <a:uLnTx/>
                <a:uFillTx/>
                <a:ea typeface="Arial-Rounded"/>
                <a:cs typeface="+mn-cs"/>
              </a:rPr>
              <a:t>) </a:t>
            </a:r>
            <a:r>
              <a:rPr kumimoji="0" lang="en-US" sz="3600" i="0" u="none" strike="noStrike" kern="1200" cap="none" spc="0" normalizeH="0" baseline="0" noProof="0" dirty="0" err="1">
                <a:ln>
                  <a:noFill/>
                </a:ln>
                <a:solidFill>
                  <a:srgbClr val="FFC000">
                    <a:lumMod val="50000"/>
                  </a:srgbClr>
                </a:solidFill>
                <a:effectLst/>
                <a:uLnTx/>
                <a:uFillTx/>
                <a:ea typeface="Arial-Rounded"/>
                <a:cs typeface="+mn-cs"/>
              </a:rPr>
              <a:t>đó</a:t>
            </a:r>
            <a:r>
              <a:rPr kumimoji="0" lang="vi-VN" sz="3600" i="0" u="none" strike="noStrike" kern="1200" cap="none" spc="0" normalizeH="0" baseline="0" noProof="0" dirty="0">
                <a:ln>
                  <a:noFill/>
                </a:ln>
                <a:solidFill>
                  <a:srgbClr val="FFC000">
                    <a:lumMod val="50000"/>
                  </a:srgbClr>
                </a:solidFill>
                <a:effectLst/>
                <a:uLnTx/>
                <a:uFillTx/>
                <a:ea typeface="Arial-Rounded"/>
                <a:cs typeface="+mn-cs"/>
              </a:rPr>
              <a:t>.</a:t>
            </a:r>
          </a:p>
        </p:txBody>
      </p:sp>
      <p:pic>
        <p:nvPicPr>
          <p:cNvPr id="3" name="Picture 2">
            <a:extLst>
              <a:ext uri="{FF2B5EF4-FFF2-40B4-BE49-F238E27FC236}">
                <a16:creationId xmlns:a16="http://schemas.microsoft.com/office/drawing/2014/main" id="{60117706-A1C5-4140-96DC-2E56DE301415}"/>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4945" t="35152" r="8259" b="5821"/>
          <a:stretch/>
        </p:blipFill>
        <p:spPr>
          <a:xfrm>
            <a:off x="1030913" y="1870671"/>
            <a:ext cx="9837347" cy="4987329"/>
          </a:xfrm>
          <a:prstGeom prst="rect">
            <a:avLst/>
          </a:prstGeom>
        </p:spPr>
      </p:pic>
    </p:spTree>
    <p:extLst>
      <p:ext uri="{BB962C8B-B14F-4D97-AF65-F5344CB8AC3E}">
        <p14:creationId xmlns:p14="http://schemas.microsoft.com/office/powerpoint/2010/main" val="3136473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604ACD3-E1BD-4908-A2FF-D6EFCFBA8FDD}"/>
              </a:ext>
            </a:extLst>
          </p:cNvPr>
          <p:cNvGrpSpPr/>
          <p:nvPr/>
        </p:nvGrpSpPr>
        <p:grpSpPr>
          <a:xfrm>
            <a:off x="1322506" y="788186"/>
            <a:ext cx="9546987" cy="4688148"/>
            <a:chOff x="1090253" y="1641595"/>
            <a:chExt cx="4731219" cy="2511698"/>
          </a:xfrm>
        </p:grpSpPr>
        <p:grpSp>
          <p:nvGrpSpPr>
            <p:cNvPr id="3" name="Group 2">
              <a:extLst>
                <a:ext uri="{FF2B5EF4-FFF2-40B4-BE49-F238E27FC236}">
                  <a16:creationId xmlns:a16="http://schemas.microsoft.com/office/drawing/2014/main" id="{94A11FF1-AD2B-4B7D-B6E0-5687D65478A0}"/>
                </a:ext>
              </a:extLst>
            </p:cNvPr>
            <p:cNvGrpSpPr/>
            <p:nvPr/>
          </p:nvGrpSpPr>
          <p:grpSpPr>
            <a:xfrm>
              <a:off x="1090253" y="1641595"/>
              <a:ext cx="4731219" cy="2511698"/>
              <a:chOff x="1090253" y="1641595"/>
              <a:chExt cx="4731219" cy="2511698"/>
            </a:xfrm>
          </p:grpSpPr>
          <p:sp>
            <p:nvSpPr>
              <p:cNvPr id="5" name="Rectangle 14">
                <a:extLst>
                  <a:ext uri="{FF2B5EF4-FFF2-40B4-BE49-F238E27FC236}">
                    <a16:creationId xmlns:a16="http://schemas.microsoft.com/office/drawing/2014/main" id="{6C9F910C-991E-45C1-A2F2-CE2BCEC6C2B9}"/>
                  </a:ext>
                </a:extLst>
              </p:cNvPr>
              <p:cNvSpPr/>
              <p:nvPr/>
            </p:nvSpPr>
            <p:spPr>
              <a:xfrm>
                <a:off x="2820697" y="1661594"/>
                <a:ext cx="1269423" cy="589771"/>
              </a:xfrm>
              <a:custGeom>
                <a:avLst/>
                <a:gdLst>
                  <a:gd name="connsiteX0" fmla="*/ 0 w 1059873"/>
                  <a:gd name="connsiteY0" fmla="*/ 0 h 561109"/>
                  <a:gd name="connsiteX1" fmla="*/ 1059873 w 1059873"/>
                  <a:gd name="connsiteY1" fmla="*/ 0 h 561109"/>
                  <a:gd name="connsiteX2" fmla="*/ 1059873 w 1059873"/>
                  <a:gd name="connsiteY2" fmla="*/ 561109 h 561109"/>
                  <a:gd name="connsiteX3" fmla="*/ 0 w 1059873"/>
                  <a:gd name="connsiteY3" fmla="*/ 561109 h 561109"/>
                  <a:gd name="connsiteX4" fmla="*/ 0 w 1059873"/>
                  <a:gd name="connsiteY4" fmla="*/ 0 h 561109"/>
                  <a:gd name="connsiteX0" fmla="*/ 23813 w 1059873"/>
                  <a:gd name="connsiteY0" fmla="*/ 23812 h 561109"/>
                  <a:gd name="connsiteX1" fmla="*/ 1059873 w 1059873"/>
                  <a:gd name="connsiteY1" fmla="*/ 0 h 561109"/>
                  <a:gd name="connsiteX2" fmla="*/ 1059873 w 1059873"/>
                  <a:gd name="connsiteY2" fmla="*/ 561109 h 561109"/>
                  <a:gd name="connsiteX3" fmla="*/ 0 w 1059873"/>
                  <a:gd name="connsiteY3" fmla="*/ 561109 h 561109"/>
                  <a:gd name="connsiteX4" fmla="*/ 23813 w 1059873"/>
                  <a:gd name="connsiteY4" fmla="*/ 23812 h 561109"/>
                  <a:gd name="connsiteX0" fmla="*/ 33338 w 1059873"/>
                  <a:gd name="connsiteY0" fmla="*/ 66675 h 561109"/>
                  <a:gd name="connsiteX1" fmla="*/ 1059873 w 1059873"/>
                  <a:gd name="connsiteY1" fmla="*/ 0 h 561109"/>
                  <a:gd name="connsiteX2" fmla="*/ 1059873 w 1059873"/>
                  <a:gd name="connsiteY2" fmla="*/ 561109 h 561109"/>
                  <a:gd name="connsiteX3" fmla="*/ 0 w 1059873"/>
                  <a:gd name="connsiteY3" fmla="*/ 561109 h 561109"/>
                  <a:gd name="connsiteX4" fmla="*/ 33338 w 1059873"/>
                  <a:gd name="connsiteY4" fmla="*/ 66675 h 561109"/>
                  <a:gd name="connsiteX0" fmla="*/ 38101 w 1059873"/>
                  <a:gd name="connsiteY0" fmla="*/ 28575 h 561109"/>
                  <a:gd name="connsiteX1" fmla="*/ 1059873 w 1059873"/>
                  <a:gd name="connsiteY1" fmla="*/ 0 h 561109"/>
                  <a:gd name="connsiteX2" fmla="*/ 1059873 w 1059873"/>
                  <a:gd name="connsiteY2" fmla="*/ 561109 h 561109"/>
                  <a:gd name="connsiteX3" fmla="*/ 0 w 1059873"/>
                  <a:gd name="connsiteY3" fmla="*/ 561109 h 561109"/>
                  <a:gd name="connsiteX4" fmla="*/ 38101 w 1059873"/>
                  <a:gd name="connsiteY4" fmla="*/ 28575 h 561109"/>
                  <a:gd name="connsiteX0" fmla="*/ 138114 w 1159886"/>
                  <a:gd name="connsiteY0" fmla="*/ 28575 h 561109"/>
                  <a:gd name="connsiteX1" fmla="*/ 1159886 w 1159886"/>
                  <a:gd name="connsiteY1" fmla="*/ 0 h 561109"/>
                  <a:gd name="connsiteX2" fmla="*/ 1159886 w 1159886"/>
                  <a:gd name="connsiteY2" fmla="*/ 561109 h 561109"/>
                  <a:gd name="connsiteX3" fmla="*/ 0 w 1159886"/>
                  <a:gd name="connsiteY3" fmla="*/ 551584 h 561109"/>
                  <a:gd name="connsiteX4" fmla="*/ 138114 w 1159886"/>
                  <a:gd name="connsiteY4" fmla="*/ 28575 h 561109"/>
                  <a:gd name="connsiteX0" fmla="*/ 138114 w 1259898"/>
                  <a:gd name="connsiteY0" fmla="*/ 0 h 532534"/>
                  <a:gd name="connsiteX1" fmla="*/ 1259898 w 1259898"/>
                  <a:gd name="connsiteY1" fmla="*/ 19050 h 532534"/>
                  <a:gd name="connsiteX2" fmla="*/ 1159886 w 1259898"/>
                  <a:gd name="connsiteY2" fmla="*/ 532534 h 532534"/>
                  <a:gd name="connsiteX3" fmla="*/ 0 w 1259898"/>
                  <a:gd name="connsiteY3" fmla="*/ 523009 h 532534"/>
                  <a:gd name="connsiteX4" fmla="*/ 138114 w 1259898"/>
                  <a:gd name="connsiteY4" fmla="*/ 0 h 532534"/>
                  <a:gd name="connsiteX0" fmla="*/ 138114 w 1259898"/>
                  <a:gd name="connsiteY0" fmla="*/ 0 h 570634"/>
                  <a:gd name="connsiteX1" fmla="*/ 1259898 w 1259898"/>
                  <a:gd name="connsiteY1" fmla="*/ 19050 h 570634"/>
                  <a:gd name="connsiteX2" fmla="*/ 1112261 w 1259898"/>
                  <a:gd name="connsiteY2" fmla="*/ 570634 h 570634"/>
                  <a:gd name="connsiteX3" fmla="*/ 0 w 1259898"/>
                  <a:gd name="connsiteY3" fmla="*/ 523009 h 570634"/>
                  <a:gd name="connsiteX4" fmla="*/ 138114 w 1259898"/>
                  <a:gd name="connsiteY4" fmla="*/ 0 h 570634"/>
                  <a:gd name="connsiteX0" fmla="*/ 138114 w 1259898"/>
                  <a:gd name="connsiteY0" fmla="*/ 0 h 570634"/>
                  <a:gd name="connsiteX1" fmla="*/ 1259898 w 1259898"/>
                  <a:gd name="connsiteY1" fmla="*/ 19050 h 570634"/>
                  <a:gd name="connsiteX2" fmla="*/ 1112261 w 1259898"/>
                  <a:gd name="connsiteY2" fmla="*/ 570634 h 570634"/>
                  <a:gd name="connsiteX3" fmla="*/ 255877 w 1259898"/>
                  <a:gd name="connsiteY3" fmla="*/ 548119 h 570634"/>
                  <a:gd name="connsiteX4" fmla="*/ 0 w 1259898"/>
                  <a:gd name="connsiteY4" fmla="*/ 523009 h 570634"/>
                  <a:gd name="connsiteX5" fmla="*/ 138114 w 1259898"/>
                  <a:gd name="connsiteY5" fmla="*/ 0 h 570634"/>
                  <a:gd name="connsiteX0" fmla="*/ 138114 w 1259898"/>
                  <a:gd name="connsiteY0" fmla="*/ 0 h 570634"/>
                  <a:gd name="connsiteX1" fmla="*/ 1259898 w 1259898"/>
                  <a:gd name="connsiteY1" fmla="*/ 19050 h 570634"/>
                  <a:gd name="connsiteX2" fmla="*/ 1112261 w 1259898"/>
                  <a:gd name="connsiteY2" fmla="*/ 570634 h 570634"/>
                  <a:gd name="connsiteX3" fmla="*/ 255877 w 1259898"/>
                  <a:gd name="connsiteY3" fmla="*/ 548119 h 570634"/>
                  <a:gd name="connsiteX4" fmla="*/ 0 w 1259898"/>
                  <a:gd name="connsiteY4" fmla="*/ 523009 h 570634"/>
                  <a:gd name="connsiteX5" fmla="*/ 138114 w 1259898"/>
                  <a:gd name="connsiteY5" fmla="*/ 0 h 570634"/>
                  <a:gd name="connsiteX0" fmla="*/ 138114 w 1259898"/>
                  <a:gd name="connsiteY0" fmla="*/ 0 h 570634"/>
                  <a:gd name="connsiteX1" fmla="*/ 1259898 w 1259898"/>
                  <a:gd name="connsiteY1" fmla="*/ 19050 h 570634"/>
                  <a:gd name="connsiteX2" fmla="*/ 1112261 w 1259898"/>
                  <a:gd name="connsiteY2" fmla="*/ 570634 h 570634"/>
                  <a:gd name="connsiteX3" fmla="*/ 255877 w 1259898"/>
                  <a:gd name="connsiteY3" fmla="*/ 548119 h 570634"/>
                  <a:gd name="connsiteX4" fmla="*/ 0 w 1259898"/>
                  <a:gd name="connsiteY4" fmla="*/ 523009 h 570634"/>
                  <a:gd name="connsiteX5" fmla="*/ 138114 w 1259898"/>
                  <a:gd name="connsiteY5" fmla="*/ 0 h 570634"/>
                  <a:gd name="connsiteX0" fmla="*/ 138114 w 1259898"/>
                  <a:gd name="connsiteY0" fmla="*/ 0 h 570634"/>
                  <a:gd name="connsiteX1" fmla="*/ 1259898 w 1259898"/>
                  <a:gd name="connsiteY1" fmla="*/ 19050 h 570634"/>
                  <a:gd name="connsiteX2" fmla="*/ 1112261 w 1259898"/>
                  <a:gd name="connsiteY2" fmla="*/ 570634 h 570634"/>
                  <a:gd name="connsiteX3" fmla="*/ 255877 w 1259898"/>
                  <a:gd name="connsiteY3" fmla="*/ 548119 h 570634"/>
                  <a:gd name="connsiteX4" fmla="*/ 0 w 1259898"/>
                  <a:gd name="connsiteY4" fmla="*/ 523009 h 570634"/>
                  <a:gd name="connsiteX5" fmla="*/ 138114 w 1259898"/>
                  <a:gd name="connsiteY5" fmla="*/ 0 h 570634"/>
                  <a:gd name="connsiteX0" fmla="*/ 138114 w 1259898"/>
                  <a:gd name="connsiteY0" fmla="*/ 0 h 570634"/>
                  <a:gd name="connsiteX1" fmla="*/ 1259898 w 1259898"/>
                  <a:gd name="connsiteY1" fmla="*/ 19050 h 570634"/>
                  <a:gd name="connsiteX2" fmla="*/ 1112261 w 1259898"/>
                  <a:gd name="connsiteY2" fmla="*/ 570634 h 570634"/>
                  <a:gd name="connsiteX3" fmla="*/ 255877 w 1259898"/>
                  <a:gd name="connsiteY3" fmla="*/ 548119 h 570634"/>
                  <a:gd name="connsiteX4" fmla="*/ 0 w 1259898"/>
                  <a:gd name="connsiteY4" fmla="*/ 523009 h 570634"/>
                  <a:gd name="connsiteX5" fmla="*/ 138114 w 1259898"/>
                  <a:gd name="connsiteY5" fmla="*/ 0 h 570634"/>
                  <a:gd name="connsiteX0" fmla="*/ 147639 w 1269423"/>
                  <a:gd name="connsiteY0" fmla="*/ 0 h 570634"/>
                  <a:gd name="connsiteX1" fmla="*/ 1269423 w 1269423"/>
                  <a:gd name="connsiteY1" fmla="*/ 19050 h 570634"/>
                  <a:gd name="connsiteX2" fmla="*/ 1121786 w 1269423"/>
                  <a:gd name="connsiteY2" fmla="*/ 570634 h 570634"/>
                  <a:gd name="connsiteX3" fmla="*/ 265402 w 1269423"/>
                  <a:gd name="connsiteY3" fmla="*/ 548119 h 570634"/>
                  <a:gd name="connsiteX4" fmla="*/ 0 w 1269423"/>
                  <a:gd name="connsiteY4" fmla="*/ 508722 h 570634"/>
                  <a:gd name="connsiteX5" fmla="*/ 147639 w 1269423"/>
                  <a:gd name="connsiteY5" fmla="*/ 0 h 570634"/>
                  <a:gd name="connsiteX0" fmla="*/ 147639 w 1269423"/>
                  <a:gd name="connsiteY0" fmla="*/ 0 h 570634"/>
                  <a:gd name="connsiteX1" fmla="*/ 1269423 w 1269423"/>
                  <a:gd name="connsiteY1" fmla="*/ 19050 h 570634"/>
                  <a:gd name="connsiteX2" fmla="*/ 1121786 w 1269423"/>
                  <a:gd name="connsiteY2" fmla="*/ 570634 h 570634"/>
                  <a:gd name="connsiteX3" fmla="*/ 265402 w 1269423"/>
                  <a:gd name="connsiteY3" fmla="*/ 548119 h 570634"/>
                  <a:gd name="connsiteX4" fmla="*/ 0 w 1269423"/>
                  <a:gd name="connsiteY4" fmla="*/ 508722 h 570634"/>
                  <a:gd name="connsiteX5" fmla="*/ 147639 w 1269423"/>
                  <a:gd name="connsiteY5" fmla="*/ 0 h 570634"/>
                  <a:gd name="connsiteX0" fmla="*/ 123826 w 1269423"/>
                  <a:gd name="connsiteY0" fmla="*/ 0 h 556347"/>
                  <a:gd name="connsiteX1" fmla="*/ 1269423 w 1269423"/>
                  <a:gd name="connsiteY1" fmla="*/ 4763 h 556347"/>
                  <a:gd name="connsiteX2" fmla="*/ 1121786 w 1269423"/>
                  <a:gd name="connsiteY2" fmla="*/ 556347 h 556347"/>
                  <a:gd name="connsiteX3" fmla="*/ 265402 w 1269423"/>
                  <a:gd name="connsiteY3" fmla="*/ 533832 h 556347"/>
                  <a:gd name="connsiteX4" fmla="*/ 0 w 1269423"/>
                  <a:gd name="connsiteY4" fmla="*/ 494435 h 556347"/>
                  <a:gd name="connsiteX5" fmla="*/ 123826 w 1269423"/>
                  <a:gd name="connsiteY5" fmla="*/ 0 h 556347"/>
                  <a:gd name="connsiteX0" fmla="*/ 123826 w 1269423"/>
                  <a:gd name="connsiteY0" fmla="*/ 0 h 556347"/>
                  <a:gd name="connsiteX1" fmla="*/ 1269423 w 1269423"/>
                  <a:gd name="connsiteY1" fmla="*/ 4763 h 556347"/>
                  <a:gd name="connsiteX2" fmla="*/ 1121786 w 1269423"/>
                  <a:gd name="connsiteY2" fmla="*/ 556347 h 556347"/>
                  <a:gd name="connsiteX3" fmla="*/ 265402 w 1269423"/>
                  <a:gd name="connsiteY3" fmla="*/ 533832 h 556347"/>
                  <a:gd name="connsiteX4" fmla="*/ 0 w 1269423"/>
                  <a:gd name="connsiteY4" fmla="*/ 494435 h 556347"/>
                  <a:gd name="connsiteX5" fmla="*/ 123826 w 1269423"/>
                  <a:gd name="connsiteY5" fmla="*/ 0 h 556347"/>
                  <a:gd name="connsiteX0" fmla="*/ 123826 w 1269423"/>
                  <a:gd name="connsiteY0" fmla="*/ 0 h 556347"/>
                  <a:gd name="connsiteX1" fmla="*/ 1269423 w 1269423"/>
                  <a:gd name="connsiteY1" fmla="*/ 4763 h 556347"/>
                  <a:gd name="connsiteX2" fmla="*/ 1121786 w 1269423"/>
                  <a:gd name="connsiteY2" fmla="*/ 556347 h 556347"/>
                  <a:gd name="connsiteX3" fmla="*/ 265402 w 1269423"/>
                  <a:gd name="connsiteY3" fmla="*/ 533832 h 556347"/>
                  <a:gd name="connsiteX4" fmla="*/ 0 w 1269423"/>
                  <a:gd name="connsiteY4" fmla="*/ 494435 h 556347"/>
                  <a:gd name="connsiteX5" fmla="*/ 123826 w 1269423"/>
                  <a:gd name="connsiteY5" fmla="*/ 0 h 556347"/>
                  <a:gd name="connsiteX0" fmla="*/ 123826 w 1269423"/>
                  <a:gd name="connsiteY0" fmla="*/ 47869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47869 h 604216"/>
                  <a:gd name="connsiteX0" fmla="*/ 123826 w 1269423"/>
                  <a:gd name="connsiteY0" fmla="*/ 47869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47869 h 604216"/>
                  <a:gd name="connsiteX0" fmla="*/ 123826 w 1269423"/>
                  <a:gd name="connsiteY0" fmla="*/ 47869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47869 h 604216"/>
                  <a:gd name="connsiteX0" fmla="*/ 123826 w 1269423"/>
                  <a:gd name="connsiteY0" fmla="*/ 47869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47869 h 604216"/>
                  <a:gd name="connsiteX0" fmla="*/ 123826 w 1269423"/>
                  <a:gd name="connsiteY0" fmla="*/ 57394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57394 h 604216"/>
                  <a:gd name="connsiteX0" fmla="*/ 123826 w 1269423"/>
                  <a:gd name="connsiteY0" fmla="*/ 57394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57394 h 604216"/>
                  <a:gd name="connsiteX0" fmla="*/ 123826 w 1269423"/>
                  <a:gd name="connsiteY0" fmla="*/ 50744 h 597566"/>
                  <a:gd name="connsiteX1" fmla="*/ 465428 w 1269423"/>
                  <a:gd name="connsiteY1" fmla="*/ 8314 h 597566"/>
                  <a:gd name="connsiteX2" fmla="*/ 598778 w 1269423"/>
                  <a:gd name="connsiteY2" fmla="*/ 32126 h 597566"/>
                  <a:gd name="connsiteX3" fmla="*/ 1269423 w 1269423"/>
                  <a:gd name="connsiteY3" fmla="*/ 45982 h 597566"/>
                  <a:gd name="connsiteX4" fmla="*/ 1121786 w 1269423"/>
                  <a:gd name="connsiteY4" fmla="*/ 597566 h 597566"/>
                  <a:gd name="connsiteX5" fmla="*/ 265402 w 1269423"/>
                  <a:gd name="connsiteY5" fmla="*/ 575051 h 597566"/>
                  <a:gd name="connsiteX6" fmla="*/ 0 w 1269423"/>
                  <a:gd name="connsiteY6" fmla="*/ 535654 h 597566"/>
                  <a:gd name="connsiteX7" fmla="*/ 123826 w 1269423"/>
                  <a:gd name="connsiteY7" fmla="*/ 50744 h 597566"/>
                  <a:gd name="connsiteX0" fmla="*/ 123826 w 1269423"/>
                  <a:gd name="connsiteY0" fmla="*/ 49637 h 596459"/>
                  <a:gd name="connsiteX1" fmla="*/ 465428 w 1269423"/>
                  <a:gd name="connsiteY1" fmla="*/ 7207 h 596459"/>
                  <a:gd name="connsiteX2" fmla="*/ 598778 w 1269423"/>
                  <a:gd name="connsiteY2" fmla="*/ 31019 h 596459"/>
                  <a:gd name="connsiteX3" fmla="*/ 794041 w 1269423"/>
                  <a:gd name="connsiteY3" fmla="*/ 35782 h 596459"/>
                  <a:gd name="connsiteX4" fmla="*/ 1269423 w 1269423"/>
                  <a:gd name="connsiteY4" fmla="*/ 44875 h 596459"/>
                  <a:gd name="connsiteX5" fmla="*/ 1121786 w 1269423"/>
                  <a:gd name="connsiteY5" fmla="*/ 596459 h 596459"/>
                  <a:gd name="connsiteX6" fmla="*/ 265402 w 1269423"/>
                  <a:gd name="connsiteY6" fmla="*/ 573944 h 596459"/>
                  <a:gd name="connsiteX7" fmla="*/ 0 w 1269423"/>
                  <a:gd name="connsiteY7" fmla="*/ 534547 h 596459"/>
                  <a:gd name="connsiteX8" fmla="*/ 123826 w 1269423"/>
                  <a:gd name="connsiteY8" fmla="*/ 49637 h 596459"/>
                  <a:gd name="connsiteX0" fmla="*/ 123826 w 1269423"/>
                  <a:gd name="connsiteY0" fmla="*/ 43695 h 590517"/>
                  <a:gd name="connsiteX1" fmla="*/ 465428 w 1269423"/>
                  <a:gd name="connsiteY1" fmla="*/ 1265 h 590517"/>
                  <a:gd name="connsiteX2" fmla="*/ 598778 w 1269423"/>
                  <a:gd name="connsiteY2" fmla="*/ 25077 h 590517"/>
                  <a:gd name="connsiteX3" fmla="*/ 808329 w 1269423"/>
                  <a:gd name="connsiteY3" fmla="*/ 63177 h 590517"/>
                  <a:gd name="connsiteX4" fmla="*/ 1269423 w 1269423"/>
                  <a:gd name="connsiteY4" fmla="*/ 38933 h 590517"/>
                  <a:gd name="connsiteX5" fmla="*/ 1121786 w 1269423"/>
                  <a:gd name="connsiteY5" fmla="*/ 590517 h 590517"/>
                  <a:gd name="connsiteX6" fmla="*/ 265402 w 1269423"/>
                  <a:gd name="connsiteY6" fmla="*/ 568002 h 590517"/>
                  <a:gd name="connsiteX7" fmla="*/ 0 w 1269423"/>
                  <a:gd name="connsiteY7" fmla="*/ 528605 h 590517"/>
                  <a:gd name="connsiteX8" fmla="*/ 123826 w 1269423"/>
                  <a:gd name="connsiteY8" fmla="*/ 43695 h 590517"/>
                  <a:gd name="connsiteX0" fmla="*/ 123826 w 1269423"/>
                  <a:gd name="connsiteY0" fmla="*/ 49636 h 596458"/>
                  <a:gd name="connsiteX1" fmla="*/ 465428 w 1269423"/>
                  <a:gd name="connsiteY1" fmla="*/ 7206 h 596458"/>
                  <a:gd name="connsiteX2" fmla="*/ 598778 w 1269423"/>
                  <a:gd name="connsiteY2" fmla="*/ 31018 h 596458"/>
                  <a:gd name="connsiteX3" fmla="*/ 865479 w 1269423"/>
                  <a:gd name="connsiteY3" fmla="*/ 35780 h 596458"/>
                  <a:gd name="connsiteX4" fmla="*/ 1269423 w 1269423"/>
                  <a:gd name="connsiteY4" fmla="*/ 44874 h 596458"/>
                  <a:gd name="connsiteX5" fmla="*/ 1121786 w 1269423"/>
                  <a:gd name="connsiteY5" fmla="*/ 596458 h 596458"/>
                  <a:gd name="connsiteX6" fmla="*/ 265402 w 1269423"/>
                  <a:gd name="connsiteY6" fmla="*/ 573943 h 596458"/>
                  <a:gd name="connsiteX7" fmla="*/ 0 w 1269423"/>
                  <a:gd name="connsiteY7" fmla="*/ 534546 h 596458"/>
                  <a:gd name="connsiteX8" fmla="*/ 123826 w 1269423"/>
                  <a:gd name="connsiteY8" fmla="*/ 49636 h 596458"/>
                  <a:gd name="connsiteX0" fmla="*/ 123826 w 1269423"/>
                  <a:gd name="connsiteY0" fmla="*/ 49636 h 596458"/>
                  <a:gd name="connsiteX1" fmla="*/ 465428 w 1269423"/>
                  <a:gd name="connsiteY1" fmla="*/ 7206 h 596458"/>
                  <a:gd name="connsiteX2" fmla="*/ 598778 w 1269423"/>
                  <a:gd name="connsiteY2" fmla="*/ 31018 h 596458"/>
                  <a:gd name="connsiteX3" fmla="*/ 865479 w 1269423"/>
                  <a:gd name="connsiteY3" fmla="*/ 35780 h 596458"/>
                  <a:gd name="connsiteX4" fmla="*/ 1269423 w 1269423"/>
                  <a:gd name="connsiteY4" fmla="*/ 44874 h 596458"/>
                  <a:gd name="connsiteX5" fmla="*/ 1121786 w 1269423"/>
                  <a:gd name="connsiteY5" fmla="*/ 596458 h 596458"/>
                  <a:gd name="connsiteX6" fmla="*/ 265402 w 1269423"/>
                  <a:gd name="connsiteY6" fmla="*/ 573943 h 596458"/>
                  <a:gd name="connsiteX7" fmla="*/ 0 w 1269423"/>
                  <a:gd name="connsiteY7" fmla="*/ 534546 h 596458"/>
                  <a:gd name="connsiteX8" fmla="*/ 123826 w 1269423"/>
                  <a:gd name="connsiteY8" fmla="*/ 49636 h 596458"/>
                  <a:gd name="connsiteX0" fmla="*/ 123826 w 1269423"/>
                  <a:gd name="connsiteY0" fmla="*/ 49636 h 596458"/>
                  <a:gd name="connsiteX1" fmla="*/ 465428 w 1269423"/>
                  <a:gd name="connsiteY1" fmla="*/ 7206 h 596458"/>
                  <a:gd name="connsiteX2" fmla="*/ 660691 w 1269423"/>
                  <a:gd name="connsiteY2" fmla="*/ 54830 h 596458"/>
                  <a:gd name="connsiteX3" fmla="*/ 865479 w 1269423"/>
                  <a:gd name="connsiteY3" fmla="*/ 35780 h 596458"/>
                  <a:gd name="connsiteX4" fmla="*/ 1269423 w 1269423"/>
                  <a:gd name="connsiteY4" fmla="*/ 44874 h 596458"/>
                  <a:gd name="connsiteX5" fmla="*/ 1121786 w 1269423"/>
                  <a:gd name="connsiteY5" fmla="*/ 596458 h 596458"/>
                  <a:gd name="connsiteX6" fmla="*/ 265402 w 1269423"/>
                  <a:gd name="connsiteY6" fmla="*/ 573943 h 596458"/>
                  <a:gd name="connsiteX7" fmla="*/ 0 w 1269423"/>
                  <a:gd name="connsiteY7" fmla="*/ 534546 h 596458"/>
                  <a:gd name="connsiteX8" fmla="*/ 123826 w 1269423"/>
                  <a:gd name="connsiteY8" fmla="*/ 49636 h 596458"/>
                  <a:gd name="connsiteX0" fmla="*/ 123826 w 1269423"/>
                  <a:gd name="connsiteY0" fmla="*/ 49636 h 596458"/>
                  <a:gd name="connsiteX1" fmla="*/ 465428 w 1269423"/>
                  <a:gd name="connsiteY1" fmla="*/ 7206 h 596458"/>
                  <a:gd name="connsiteX2" fmla="*/ 679741 w 1269423"/>
                  <a:gd name="connsiteY2" fmla="*/ 73880 h 596458"/>
                  <a:gd name="connsiteX3" fmla="*/ 865479 w 1269423"/>
                  <a:gd name="connsiteY3" fmla="*/ 35780 h 596458"/>
                  <a:gd name="connsiteX4" fmla="*/ 1269423 w 1269423"/>
                  <a:gd name="connsiteY4" fmla="*/ 44874 h 596458"/>
                  <a:gd name="connsiteX5" fmla="*/ 1121786 w 1269423"/>
                  <a:gd name="connsiteY5" fmla="*/ 596458 h 596458"/>
                  <a:gd name="connsiteX6" fmla="*/ 265402 w 1269423"/>
                  <a:gd name="connsiteY6" fmla="*/ 573943 h 596458"/>
                  <a:gd name="connsiteX7" fmla="*/ 0 w 1269423"/>
                  <a:gd name="connsiteY7" fmla="*/ 534546 h 596458"/>
                  <a:gd name="connsiteX8" fmla="*/ 123826 w 1269423"/>
                  <a:gd name="connsiteY8" fmla="*/ 49636 h 596458"/>
                  <a:gd name="connsiteX0" fmla="*/ 123826 w 1269423"/>
                  <a:gd name="connsiteY0" fmla="*/ 45668 h 592490"/>
                  <a:gd name="connsiteX1" fmla="*/ 465428 w 1269423"/>
                  <a:gd name="connsiteY1" fmla="*/ 3238 h 592490"/>
                  <a:gd name="connsiteX2" fmla="*/ 679741 w 1269423"/>
                  <a:gd name="connsiteY2" fmla="*/ 69912 h 592490"/>
                  <a:gd name="connsiteX3" fmla="*/ 865479 w 1269423"/>
                  <a:gd name="connsiteY3" fmla="*/ 31812 h 592490"/>
                  <a:gd name="connsiteX4" fmla="*/ 1065503 w 1269423"/>
                  <a:gd name="connsiteY4" fmla="*/ 50863 h 592490"/>
                  <a:gd name="connsiteX5" fmla="*/ 1269423 w 1269423"/>
                  <a:gd name="connsiteY5" fmla="*/ 40906 h 592490"/>
                  <a:gd name="connsiteX6" fmla="*/ 1121786 w 1269423"/>
                  <a:gd name="connsiteY6" fmla="*/ 592490 h 592490"/>
                  <a:gd name="connsiteX7" fmla="*/ 265402 w 1269423"/>
                  <a:gd name="connsiteY7" fmla="*/ 569975 h 592490"/>
                  <a:gd name="connsiteX8" fmla="*/ 0 w 1269423"/>
                  <a:gd name="connsiteY8" fmla="*/ 530578 h 592490"/>
                  <a:gd name="connsiteX9" fmla="*/ 123826 w 1269423"/>
                  <a:gd name="connsiteY9" fmla="*/ 45668 h 592490"/>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65503 w 1269423"/>
                  <a:gd name="connsiteY4" fmla="*/ 48144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65503 w 1269423"/>
                  <a:gd name="connsiteY4" fmla="*/ 48144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65503 w 1269423"/>
                  <a:gd name="connsiteY4" fmla="*/ 48144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46453 w 1269423"/>
                  <a:gd name="connsiteY4" fmla="*/ 57669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46453 w 1269423"/>
                  <a:gd name="connsiteY4" fmla="*/ 57669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51215 w 1269423"/>
                  <a:gd name="connsiteY4" fmla="*/ 67194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51215 w 1269423"/>
                  <a:gd name="connsiteY4" fmla="*/ 76719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621268"/>
                  <a:gd name="connsiteX1" fmla="*/ 465428 w 1269423"/>
                  <a:gd name="connsiteY1" fmla="*/ 519 h 621268"/>
                  <a:gd name="connsiteX2" fmla="*/ 679741 w 1269423"/>
                  <a:gd name="connsiteY2" fmla="*/ 67193 h 621268"/>
                  <a:gd name="connsiteX3" fmla="*/ 865479 w 1269423"/>
                  <a:gd name="connsiteY3" fmla="*/ 29093 h 621268"/>
                  <a:gd name="connsiteX4" fmla="*/ 1051215 w 1269423"/>
                  <a:gd name="connsiteY4" fmla="*/ 76719 h 621268"/>
                  <a:gd name="connsiteX5" fmla="*/ 1269423 w 1269423"/>
                  <a:gd name="connsiteY5" fmla="*/ 38187 h 621268"/>
                  <a:gd name="connsiteX6" fmla="*/ 1121786 w 1269423"/>
                  <a:gd name="connsiteY6" fmla="*/ 589771 h 621268"/>
                  <a:gd name="connsiteX7" fmla="*/ 446378 w 1269423"/>
                  <a:gd name="connsiteY7" fmla="*/ 543444 h 621268"/>
                  <a:gd name="connsiteX8" fmla="*/ 265402 w 1269423"/>
                  <a:gd name="connsiteY8" fmla="*/ 567256 h 621268"/>
                  <a:gd name="connsiteX9" fmla="*/ 0 w 1269423"/>
                  <a:gd name="connsiteY9" fmla="*/ 527859 h 621268"/>
                  <a:gd name="connsiteX10" fmla="*/ 123826 w 1269423"/>
                  <a:gd name="connsiteY10" fmla="*/ 42949 h 621268"/>
                  <a:gd name="connsiteX0" fmla="*/ 123826 w 1269423"/>
                  <a:gd name="connsiteY0" fmla="*/ 42949 h 619818"/>
                  <a:gd name="connsiteX1" fmla="*/ 465428 w 1269423"/>
                  <a:gd name="connsiteY1" fmla="*/ 519 h 619818"/>
                  <a:gd name="connsiteX2" fmla="*/ 679741 w 1269423"/>
                  <a:gd name="connsiteY2" fmla="*/ 67193 h 619818"/>
                  <a:gd name="connsiteX3" fmla="*/ 865479 w 1269423"/>
                  <a:gd name="connsiteY3" fmla="*/ 29093 h 619818"/>
                  <a:gd name="connsiteX4" fmla="*/ 1051215 w 1269423"/>
                  <a:gd name="connsiteY4" fmla="*/ 76719 h 619818"/>
                  <a:gd name="connsiteX5" fmla="*/ 1269423 w 1269423"/>
                  <a:gd name="connsiteY5" fmla="*/ 38187 h 619818"/>
                  <a:gd name="connsiteX6" fmla="*/ 1121786 w 1269423"/>
                  <a:gd name="connsiteY6" fmla="*/ 589771 h 619818"/>
                  <a:gd name="connsiteX7" fmla="*/ 470191 w 1269423"/>
                  <a:gd name="connsiteY7" fmla="*/ 533919 h 619818"/>
                  <a:gd name="connsiteX8" fmla="*/ 265402 w 1269423"/>
                  <a:gd name="connsiteY8" fmla="*/ 567256 h 619818"/>
                  <a:gd name="connsiteX9" fmla="*/ 0 w 1269423"/>
                  <a:gd name="connsiteY9" fmla="*/ 527859 h 619818"/>
                  <a:gd name="connsiteX10" fmla="*/ 123826 w 1269423"/>
                  <a:gd name="connsiteY10" fmla="*/ 42949 h 619818"/>
                  <a:gd name="connsiteX0" fmla="*/ 123826 w 1269423"/>
                  <a:gd name="connsiteY0" fmla="*/ 42949 h 620230"/>
                  <a:gd name="connsiteX1" fmla="*/ 465428 w 1269423"/>
                  <a:gd name="connsiteY1" fmla="*/ 519 h 620230"/>
                  <a:gd name="connsiteX2" fmla="*/ 679741 w 1269423"/>
                  <a:gd name="connsiteY2" fmla="*/ 67193 h 620230"/>
                  <a:gd name="connsiteX3" fmla="*/ 865479 w 1269423"/>
                  <a:gd name="connsiteY3" fmla="*/ 29093 h 620230"/>
                  <a:gd name="connsiteX4" fmla="*/ 1051215 w 1269423"/>
                  <a:gd name="connsiteY4" fmla="*/ 76719 h 620230"/>
                  <a:gd name="connsiteX5" fmla="*/ 1269423 w 1269423"/>
                  <a:gd name="connsiteY5" fmla="*/ 38187 h 620230"/>
                  <a:gd name="connsiteX6" fmla="*/ 1121786 w 1269423"/>
                  <a:gd name="connsiteY6" fmla="*/ 589771 h 620230"/>
                  <a:gd name="connsiteX7" fmla="*/ 755941 w 1269423"/>
                  <a:gd name="connsiteY7" fmla="*/ 533918 h 620230"/>
                  <a:gd name="connsiteX8" fmla="*/ 470191 w 1269423"/>
                  <a:gd name="connsiteY8" fmla="*/ 533919 h 620230"/>
                  <a:gd name="connsiteX9" fmla="*/ 265402 w 1269423"/>
                  <a:gd name="connsiteY9" fmla="*/ 567256 h 620230"/>
                  <a:gd name="connsiteX10" fmla="*/ 0 w 1269423"/>
                  <a:gd name="connsiteY10" fmla="*/ 527859 h 620230"/>
                  <a:gd name="connsiteX11" fmla="*/ 123826 w 1269423"/>
                  <a:gd name="connsiteY11" fmla="*/ 42949 h 620230"/>
                  <a:gd name="connsiteX0" fmla="*/ 123826 w 1269423"/>
                  <a:gd name="connsiteY0" fmla="*/ 42949 h 627308"/>
                  <a:gd name="connsiteX1" fmla="*/ 465428 w 1269423"/>
                  <a:gd name="connsiteY1" fmla="*/ 519 h 627308"/>
                  <a:gd name="connsiteX2" fmla="*/ 679741 w 1269423"/>
                  <a:gd name="connsiteY2" fmla="*/ 67193 h 627308"/>
                  <a:gd name="connsiteX3" fmla="*/ 865479 w 1269423"/>
                  <a:gd name="connsiteY3" fmla="*/ 29093 h 627308"/>
                  <a:gd name="connsiteX4" fmla="*/ 1051215 w 1269423"/>
                  <a:gd name="connsiteY4" fmla="*/ 76719 h 627308"/>
                  <a:gd name="connsiteX5" fmla="*/ 1269423 w 1269423"/>
                  <a:gd name="connsiteY5" fmla="*/ 38187 h 627308"/>
                  <a:gd name="connsiteX6" fmla="*/ 1121786 w 1269423"/>
                  <a:gd name="connsiteY6" fmla="*/ 589771 h 627308"/>
                  <a:gd name="connsiteX7" fmla="*/ 755941 w 1269423"/>
                  <a:gd name="connsiteY7" fmla="*/ 572018 h 627308"/>
                  <a:gd name="connsiteX8" fmla="*/ 470191 w 1269423"/>
                  <a:gd name="connsiteY8" fmla="*/ 533919 h 627308"/>
                  <a:gd name="connsiteX9" fmla="*/ 265402 w 1269423"/>
                  <a:gd name="connsiteY9" fmla="*/ 567256 h 627308"/>
                  <a:gd name="connsiteX10" fmla="*/ 0 w 1269423"/>
                  <a:gd name="connsiteY10" fmla="*/ 527859 h 627308"/>
                  <a:gd name="connsiteX11" fmla="*/ 123826 w 1269423"/>
                  <a:gd name="connsiteY11" fmla="*/ 42949 h 627308"/>
                  <a:gd name="connsiteX0" fmla="*/ 123826 w 1269423"/>
                  <a:gd name="connsiteY0" fmla="*/ 42949 h 627308"/>
                  <a:gd name="connsiteX1" fmla="*/ 465428 w 1269423"/>
                  <a:gd name="connsiteY1" fmla="*/ 519 h 627308"/>
                  <a:gd name="connsiteX2" fmla="*/ 679741 w 1269423"/>
                  <a:gd name="connsiteY2" fmla="*/ 67193 h 627308"/>
                  <a:gd name="connsiteX3" fmla="*/ 865479 w 1269423"/>
                  <a:gd name="connsiteY3" fmla="*/ 29093 h 627308"/>
                  <a:gd name="connsiteX4" fmla="*/ 1051215 w 1269423"/>
                  <a:gd name="connsiteY4" fmla="*/ 76719 h 627308"/>
                  <a:gd name="connsiteX5" fmla="*/ 1269423 w 1269423"/>
                  <a:gd name="connsiteY5" fmla="*/ 38187 h 627308"/>
                  <a:gd name="connsiteX6" fmla="*/ 1121786 w 1269423"/>
                  <a:gd name="connsiteY6" fmla="*/ 589771 h 627308"/>
                  <a:gd name="connsiteX7" fmla="*/ 755941 w 1269423"/>
                  <a:gd name="connsiteY7" fmla="*/ 572018 h 627308"/>
                  <a:gd name="connsiteX8" fmla="*/ 470191 w 1269423"/>
                  <a:gd name="connsiteY8" fmla="*/ 533919 h 627308"/>
                  <a:gd name="connsiteX9" fmla="*/ 265402 w 1269423"/>
                  <a:gd name="connsiteY9" fmla="*/ 567256 h 627308"/>
                  <a:gd name="connsiteX10" fmla="*/ 0 w 1269423"/>
                  <a:gd name="connsiteY10" fmla="*/ 527859 h 627308"/>
                  <a:gd name="connsiteX11" fmla="*/ 123826 w 1269423"/>
                  <a:gd name="connsiteY11" fmla="*/ 42949 h 627308"/>
                  <a:gd name="connsiteX0" fmla="*/ 123826 w 1269423"/>
                  <a:gd name="connsiteY0" fmla="*/ 42949 h 627308"/>
                  <a:gd name="connsiteX1" fmla="*/ 465428 w 1269423"/>
                  <a:gd name="connsiteY1" fmla="*/ 519 h 627308"/>
                  <a:gd name="connsiteX2" fmla="*/ 679741 w 1269423"/>
                  <a:gd name="connsiteY2" fmla="*/ 67193 h 627308"/>
                  <a:gd name="connsiteX3" fmla="*/ 865479 w 1269423"/>
                  <a:gd name="connsiteY3" fmla="*/ 29093 h 627308"/>
                  <a:gd name="connsiteX4" fmla="*/ 1051215 w 1269423"/>
                  <a:gd name="connsiteY4" fmla="*/ 76719 h 627308"/>
                  <a:gd name="connsiteX5" fmla="*/ 1269423 w 1269423"/>
                  <a:gd name="connsiteY5" fmla="*/ 38187 h 627308"/>
                  <a:gd name="connsiteX6" fmla="*/ 1121786 w 1269423"/>
                  <a:gd name="connsiteY6" fmla="*/ 589771 h 627308"/>
                  <a:gd name="connsiteX7" fmla="*/ 755941 w 1269423"/>
                  <a:gd name="connsiteY7" fmla="*/ 572018 h 627308"/>
                  <a:gd name="connsiteX8" fmla="*/ 470191 w 1269423"/>
                  <a:gd name="connsiteY8" fmla="*/ 533919 h 627308"/>
                  <a:gd name="connsiteX9" fmla="*/ 265402 w 1269423"/>
                  <a:gd name="connsiteY9" fmla="*/ 567256 h 627308"/>
                  <a:gd name="connsiteX10" fmla="*/ 0 w 1269423"/>
                  <a:gd name="connsiteY10" fmla="*/ 527859 h 627308"/>
                  <a:gd name="connsiteX11" fmla="*/ 123826 w 1269423"/>
                  <a:gd name="connsiteY11" fmla="*/ 42949 h 627308"/>
                  <a:gd name="connsiteX0" fmla="*/ 123826 w 1269423"/>
                  <a:gd name="connsiteY0" fmla="*/ 42949 h 616060"/>
                  <a:gd name="connsiteX1" fmla="*/ 465428 w 1269423"/>
                  <a:gd name="connsiteY1" fmla="*/ 519 h 616060"/>
                  <a:gd name="connsiteX2" fmla="*/ 679741 w 1269423"/>
                  <a:gd name="connsiteY2" fmla="*/ 67193 h 616060"/>
                  <a:gd name="connsiteX3" fmla="*/ 865479 w 1269423"/>
                  <a:gd name="connsiteY3" fmla="*/ 29093 h 616060"/>
                  <a:gd name="connsiteX4" fmla="*/ 1051215 w 1269423"/>
                  <a:gd name="connsiteY4" fmla="*/ 76719 h 616060"/>
                  <a:gd name="connsiteX5" fmla="*/ 1269423 w 1269423"/>
                  <a:gd name="connsiteY5" fmla="*/ 38187 h 616060"/>
                  <a:gd name="connsiteX6" fmla="*/ 1121786 w 1269423"/>
                  <a:gd name="connsiteY6" fmla="*/ 589771 h 616060"/>
                  <a:gd name="connsiteX7" fmla="*/ 755941 w 1269423"/>
                  <a:gd name="connsiteY7" fmla="*/ 572018 h 616060"/>
                  <a:gd name="connsiteX8" fmla="*/ 470191 w 1269423"/>
                  <a:gd name="connsiteY8" fmla="*/ 533919 h 616060"/>
                  <a:gd name="connsiteX9" fmla="*/ 265402 w 1269423"/>
                  <a:gd name="connsiteY9" fmla="*/ 567256 h 616060"/>
                  <a:gd name="connsiteX10" fmla="*/ 0 w 1269423"/>
                  <a:gd name="connsiteY10" fmla="*/ 527859 h 616060"/>
                  <a:gd name="connsiteX11" fmla="*/ 123826 w 1269423"/>
                  <a:gd name="connsiteY11" fmla="*/ 42949 h 616060"/>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51215 w 1269423"/>
                  <a:gd name="connsiteY4" fmla="*/ 76719 h 589771"/>
                  <a:gd name="connsiteX5" fmla="*/ 1269423 w 1269423"/>
                  <a:gd name="connsiteY5" fmla="*/ 38187 h 589771"/>
                  <a:gd name="connsiteX6" fmla="*/ 1121786 w 1269423"/>
                  <a:gd name="connsiteY6" fmla="*/ 589771 h 589771"/>
                  <a:gd name="connsiteX7" fmla="*/ 755941 w 1269423"/>
                  <a:gd name="connsiteY7" fmla="*/ 572018 h 589771"/>
                  <a:gd name="connsiteX8" fmla="*/ 470191 w 1269423"/>
                  <a:gd name="connsiteY8" fmla="*/ 533919 h 589771"/>
                  <a:gd name="connsiteX9" fmla="*/ 265402 w 1269423"/>
                  <a:gd name="connsiteY9" fmla="*/ 567256 h 589771"/>
                  <a:gd name="connsiteX10" fmla="*/ 0 w 1269423"/>
                  <a:gd name="connsiteY10" fmla="*/ 527859 h 589771"/>
                  <a:gd name="connsiteX11" fmla="*/ 123826 w 1269423"/>
                  <a:gd name="connsiteY11"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51215 w 1269423"/>
                  <a:gd name="connsiteY4" fmla="*/ 76719 h 589771"/>
                  <a:gd name="connsiteX5" fmla="*/ 1269423 w 1269423"/>
                  <a:gd name="connsiteY5" fmla="*/ 38187 h 589771"/>
                  <a:gd name="connsiteX6" fmla="*/ 1121786 w 1269423"/>
                  <a:gd name="connsiteY6" fmla="*/ 589771 h 589771"/>
                  <a:gd name="connsiteX7" fmla="*/ 755941 w 1269423"/>
                  <a:gd name="connsiteY7" fmla="*/ 572018 h 589771"/>
                  <a:gd name="connsiteX8" fmla="*/ 470191 w 1269423"/>
                  <a:gd name="connsiteY8" fmla="*/ 533919 h 589771"/>
                  <a:gd name="connsiteX9" fmla="*/ 265402 w 1269423"/>
                  <a:gd name="connsiteY9" fmla="*/ 567256 h 589771"/>
                  <a:gd name="connsiteX10" fmla="*/ 0 w 1269423"/>
                  <a:gd name="connsiteY10" fmla="*/ 527859 h 589771"/>
                  <a:gd name="connsiteX11" fmla="*/ 123826 w 1269423"/>
                  <a:gd name="connsiteY11"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51215 w 1269423"/>
                  <a:gd name="connsiteY4" fmla="*/ 76719 h 589771"/>
                  <a:gd name="connsiteX5" fmla="*/ 1269423 w 1269423"/>
                  <a:gd name="connsiteY5" fmla="*/ 38187 h 589771"/>
                  <a:gd name="connsiteX6" fmla="*/ 1121786 w 1269423"/>
                  <a:gd name="connsiteY6" fmla="*/ 589771 h 589771"/>
                  <a:gd name="connsiteX7" fmla="*/ 755941 w 1269423"/>
                  <a:gd name="connsiteY7" fmla="*/ 572018 h 589771"/>
                  <a:gd name="connsiteX8" fmla="*/ 470191 w 1269423"/>
                  <a:gd name="connsiteY8" fmla="*/ 533919 h 589771"/>
                  <a:gd name="connsiteX9" fmla="*/ 265402 w 1269423"/>
                  <a:gd name="connsiteY9" fmla="*/ 567256 h 589771"/>
                  <a:gd name="connsiteX10" fmla="*/ 0 w 1269423"/>
                  <a:gd name="connsiteY10" fmla="*/ 527859 h 589771"/>
                  <a:gd name="connsiteX11" fmla="*/ 123826 w 1269423"/>
                  <a:gd name="connsiteY11" fmla="*/ 42949 h 589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69423" h="589771">
                    <a:moveTo>
                      <a:pt x="123826" y="42949"/>
                    </a:moveTo>
                    <a:cubicBezTo>
                      <a:pt x="210922" y="-17953"/>
                      <a:pt x="155433" y="99738"/>
                      <a:pt x="465428" y="519"/>
                    </a:cubicBezTo>
                    <a:cubicBezTo>
                      <a:pt x="545380" y="-6553"/>
                      <a:pt x="545742" y="60915"/>
                      <a:pt x="679741" y="67193"/>
                    </a:cubicBezTo>
                    <a:cubicBezTo>
                      <a:pt x="768641" y="68780"/>
                      <a:pt x="705142" y="51318"/>
                      <a:pt x="865479" y="29093"/>
                    </a:cubicBezTo>
                    <a:cubicBezTo>
                      <a:pt x="928185" y="17981"/>
                      <a:pt x="983891" y="75203"/>
                      <a:pt x="1051215" y="76719"/>
                    </a:cubicBezTo>
                    <a:cubicBezTo>
                      <a:pt x="1161401" y="82998"/>
                      <a:pt x="1177493" y="49515"/>
                      <a:pt x="1269423" y="38187"/>
                    </a:cubicBezTo>
                    <a:cubicBezTo>
                      <a:pt x="1220211" y="222048"/>
                      <a:pt x="1194810" y="410673"/>
                      <a:pt x="1121786" y="589771"/>
                    </a:cubicBezTo>
                    <a:cubicBezTo>
                      <a:pt x="987786" y="531900"/>
                      <a:pt x="897878" y="505127"/>
                      <a:pt x="755941" y="572018"/>
                    </a:cubicBezTo>
                    <a:cubicBezTo>
                      <a:pt x="547329" y="472222"/>
                      <a:pt x="541629" y="535506"/>
                      <a:pt x="470191" y="533919"/>
                    </a:cubicBezTo>
                    <a:cubicBezTo>
                      <a:pt x="398753" y="532332"/>
                      <a:pt x="339798" y="576203"/>
                      <a:pt x="265402" y="567256"/>
                    </a:cubicBezTo>
                    <a:cubicBezTo>
                      <a:pt x="108672" y="473161"/>
                      <a:pt x="85292" y="521942"/>
                      <a:pt x="0" y="527859"/>
                    </a:cubicBezTo>
                    <a:lnTo>
                      <a:pt x="123826" y="42949"/>
                    </a:lnTo>
                    <a:close/>
                  </a:path>
                </a:pathLst>
              </a:custGeom>
              <a:solidFill>
                <a:srgbClr val="FFAB40">
                  <a:lumMod val="40000"/>
                  <a:lumOff val="6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a:ln>
                    <a:noFill/>
                  </a:ln>
                  <a:solidFill>
                    <a:srgbClr val="BAE5E4"/>
                  </a:solidFill>
                  <a:effectLst/>
                  <a:uLnTx/>
                  <a:uFillTx/>
                  <a:latin typeface="Arial-Rounded"/>
                  <a:ea typeface="Arial-Rounded"/>
                  <a:cs typeface="Quire Sans" panose="020B0502040400020003" pitchFamily="34" charset="0"/>
                  <a:sym typeface="Arial"/>
                </a:endParaRPr>
              </a:p>
            </p:txBody>
          </p:sp>
          <p:grpSp>
            <p:nvGrpSpPr>
              <p:cNvPr id="6" name="Google Shape;1251;p47">
                <a:extLst>
                  <a:ext uri="{FF2B5EF4-FFF2-40B4-BE49-F238E27FC236}">
                    <a16:creationId xmlns:a16="http://schemas.microsoft.com/office/drawing/2014/main" id="{E27CF2C2-0766-4B62-81C5-6DDE514DCFEF}"/>
                  </a:ext>
                </a:extLst>
              </p:cNvPr>
              <p:cNvGrpSpPr/>
              <p:nvPr/>
            </p:nvGrpSpPr>
            <p:grpSpPr>
              <a:xfrm>
                <a:off x="1090253" y="1641595"/>
                <a:ext cx="4731219" cy="2511698"/>
                <a:chOff x="4951175" y="946666"/>
                <a:chExt cx="1109954" cy="1443671"/>
              </a:xfrm>
            </p:grpSpPr>
            <p:sp>
              <p:nvSpPr>
                <p:cNvPr id="8" name="Google Shape;1252;p47">
                  <a:extLst>
                    <a:ext uri="{FF2B5EF4-FFF2-40B4-BE49-F238E27FC236}">
                      <a16:creationId xmlns:a16="http://schemas.microsoft.com/office/drawing/2014/main" id="{0D8CB77C-B5D0-4005-9D3B-71A416DD3DBD}"/>
                    </a:ext>
                  </a:extLst>
                </p:cNvPr>
                <p:cNvSpPr/>
                <p:nvPr/>
              </p:nvSpPr>
              <p:spPr>
                <a:xfrm>
                  <a:off x="5455534" y="1055601"/>
                  <a:ext cx="53695" cy="44148"/>
                </a:xfrm>
                <a:custGeom>
                  <a:avLst/>
                  <a:gdLst/>
                  <a:ahLst/>
                  <a:cxnLst/>
                  <a:rect l="l" t="t" r="r" b="b"/>
                  <a:pathLst>
                    <a:path w="3442" h="2830" extrusionOk="0">
                      <a:moveTo>
                        <a:pt x="2902" y="0"/>
                      </a:moveTo>
                      <a:cubicBezTo>
                        <a:pt x="2802" y="0"/>
                        <a:pt x="2699" y="38"/>
                        <a:pt x="2608" y="113"/>
                      </a:cubicBezTo>
                      <a:cubicBezTo>
                        <a:pt x="2174" y="439"/>
                        <a:pt x="1666" y="838"/>
                        <a:pt x="1232" y="1200"/>
                      </a:cubicBezTo>
                      <a:cubicBezTo>
                        <a:pt x="906" y="1490"/>
                        <a:pt x="580" y="1743"/>
                        <a:pt x="254" y="1997"/>
                      </a:cubicBezTo>
                      <a:cubicBezTo>
                        <a:pt x="36" y="2142"/>
                        <a:pt x="0" y="2432"/>
                        <a:pt x="145" y="2649"/>
                      </a:cubicBezTo>
                      <a:cubicBezTo>
                        <a:pt x="254" y="2758"/>
                        <a:pt x="362" y="2830"/>
                        <a:pt x="507" y="2830"/>
                      </a:cubicBezTo>
                      <a:cubicBezTo>
                        <a:pt x="616" y="2830"/>
                        <a:pt x="725" y="2794"/>
                        <a:pt x="797" y="2721"/>
                      </a:cubicBezTo>
                      <a:cubicBezTo>
                        <a:pt x="1123" y="2504"/>
                        <a:pt x="1449" y="2214"/>
                        <a:pt x="1811" y="1924"/>
                      </a:cubicBezTo>
                      <a:cubicBezTo>
                        <a:pt x="2246" y="1562"/>
                        <a:pt x="2717" y="1200"/>
                        <a:pt x="3151" y="874"/>
                      </a:cubicBezTo>
                      <a:cubicBezTo>
                        <a:pt x="3369" y="729"/>
                        <a:pt x="3441" y="403"/>
                        <a:pt x="3260" y="222"/>
                      </a:cubicBezTo>
                      <a:cubicBezTo>
                        <a:pt x="3176" y="74"/>
                        <a:pt x="3042" y="0"/>
                        <a:pt x="2902" y="0"/>
                      </a:cubicBezTo>
                      <a:close/>
                    </a:path>
                  </a:pathLst>
                </a:custGeom>
                <a:solidFill>
                  <a:srgbClr val="21305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Arial-Rounded"/>
                    <a:ea typeface="Arial-Rounded"/>
                    <a:cs typeface="Quire Sans" panose="020B0502040400020003" pitchFamily="34" charset="0"/>
                    <a:sym typeface="Arial"/>
                  </a:endParaRPr>
                </a:p>
              </p:txBody>
            </p:sp>
            <p:sp>
              <p:nvSpPr>
                <p:cNvPr id="9" name="Google Shape;1253;p47">
                  <a:extLst>
                    <a:ext uri="{FF2B5EF4-FFF2-40B4-BE49-F238E27FC236}">
                      <a16:creationId xmlns:a16="http://schemas.microsoft.com/office/drawing/2014/main" id="{E30C99B5-1E1D-40DA-B97A-A0FCC87A0AD0}"/>
                    </a:ext>
                  </a:extLst>
                </p:cNvPr>
                <p:cNvSpPr/>
                <p:nvPr/>
              </p:nvSpPr>
              <p:spPr>
                <a:xfrm>
                  <a:off x="4952637" y="2200313"/>
                  <a:ext cx="1086088" cy="135782"/>
                </a:xfrm>
                <a:custGeom>
                  <a:avLst/>
                  <a:gdLst/>
                  <a:ahLst/>
                  <a:cxnLst/>
                  <a:rect l="l" t="t" r="r" b="b"/>
                  <a:pathLst>
                    <a:path w="69621" h="8704" extrusionOk="0">
                      <a:moveTo>
                        <a:pt x="68963" y="1"/>
                      </a:moveTo>
                      <a:cubicBezTo>
                        <a:pt x="68838" y="1"/>
                        <a:pt x="68709" y="56"/>
                        <a:pt x="68603" y="191"/>
                      </a:cubicBezTo>
                      <a:cubicBezTo>
                        <a:pt x="68096" y="771"/>
                        <a:pt x="67589" y="1278"/>
                        <a:pt x="67010" y="1821"/>
                      </a:cubicBezTo>
                      <a:cubicBezTo>
                        <a:pt x="66539" y="2256"/>
                        <a:pt x="66032" y="2727"/>
                        <a:pt x="65561" y="3234"/>
                      </a:cubicBezTo>
                      <a:cubicBezTo>
                        <a:pt x="65380" y="3415"/>
                        <a:pt x="65380" y="3704"/>
                        <a:pt x="65597" y="3886"/>
                      </a:cubicBezTo>
                      <a:cubicBezTo>
                        <a:pt x="65670" y="3958"/>
                        <a:pt x="65814" y="3994"/>
                        <a:pt x="65923" y="3994"/>
                      </a:cubicBezTo>
                      <a:cubicBezTo>
                        <a:pt x="66032" y="3994"/>
                        <a:pt x="66177" y="3958"/>
                        <a:pt x="66249" y="3849"/>
                      </a:cubicBezTo>
                      <a:cubicBezTo>
                        <a:pt x="66684" y="3415"/>
                        <a:pt x="67191" y="2944"/>
                        <a:pt x="67662" y="2509"/>
                      </a:cubicBezTo>
                      <a:cubicBezTo>
                        <a:pt x="68241" y="1966"/>
                        <a:pt x="68821" y="1386"/>
                        <a:pt x="69328" y="771"/>
                      </a:cubicBezTo>
                      <a:cubicBezTo>
                        <a:pt x="69620" y="425"/>
                        <a:pt x="69308" y="1"/>
                        <a:pt x="68963" y="1"/>
                      </a:cubicBezTo>
                      <a:close/>
                      <a:moveTo>
                        <a:pt x="65670" y="481"/>
                      </a:moveTo>
                      <a:cubicBezTo>
                        <a:pt x="64329" y="481"/>
                        <a:pt x="61214" y="4393"/>
                        <a:pt x="60599" y="5407"/>
                      </a:cubicBezTo>
                      <a:cubicBezTo>
                        <a:pt x="60417" y="5624"/>
                        <a:pt x="60490" y="5914"/>
                        <a:pt x="60743" y="6059"/>
                      </a:cubicBezTo>
                      <a:cubicBezTo>
                        <a:pt x="60816" y="6095"/>
                        <a:pt x="60888" y="6131"/>
                        <a:pt x="60961" y="6131"/>
                      </a:cubicBezTo>
                      <a:cubicBezTo>
                        <a:pt x="61142" y="6131"/>
                        <a:pt x="61287" y="6059"/>
                        <a:pt x="61359" y="5914"/>
                      </a:cubicBezTo>
                      <a:cubicBezTo>
                        <a:pt x="62373" y="4320"/>
                        <a:pt x="65054" y="1459"/>
                        <a:pt x="65670" y="1423"/>
                      </a:cubicBezTo>
                      <a:cubicBezTo>
                        <a:pt x="66285" y="1423"/>
                        <a:pt x="66285" y="481"/>
                        <a:pt x="65670" y="481"/>
                      </a:cubicBezTo>
                      <a:close/>
                      <a:moveTo>
                        <a:pt x="2877" y="4720"/>
                      </a:moveTo>
                      <a:cubicBezTo>
                        <a:pt x="2764" y="4720"/>
                        <a:pt x="2645" y="4763"/>
                        <a:pt x="2536" y="4864"/>
                      </a:cubicBezTo>
                      <a:cubicBezTo>
                        <a:pt x="1956" y="5479"/>
                        <a:pt x="1377" y="6168"/>
                        <a:pt x="906" y="6892"/>
                      </a:cubicBezTo>
                      <a:cubicBezTo>
                        <a:pt x="652" y="7254"/>
                        <a:pt x="435" y="7616"/>
                        <a:pt x="145" y="7942"/>
                      </a:cubicBezTo>
                      <a:cubicBezTo>
                        <a:pt x="0" y="8160"/>
                        <a:pt x="36" y="8449"/>
                        <a:pt x="254" y="8631"/>
                      </a:cubicBezTo>
                      <a:cubicBezTo>
                        <a:pt x="326" y="8667"/>
                        <a:pt x="435" y="8703"/>
                        <a:pt x="507" y="8703"/>
                      </a:cubicBezTo>
                      <a:cubicBezTo>
                        <a:pt x="688" y="8703"/>
                        <a:pt x="797" y="8667"/>
                        <a:pt x="906" y="8522"/>
                      </a:cubicBezTo>
                      <a:cubicBezTo>
                        <a:pt x="1159" y="8196"/>
                        <a:pt x="1449" y="7797"/>
                        <a:pt x="1703" y="7435"/>
                      </a:cubicBezTo>
                      <a:cubicBezTo>
                        <a:pt x="2137" y="6747"/>
                        <a:pt x="2644" y="6131"/>
                        <a:pt x="3224" y="5516"/>
                      </a:cubicBezTo>
                      <a:cubicBezTo>
                        <a:pt x="3558" y="5182"/>
                        <a:pt x="3251" y="4720"/>
                        <a:pt x="2877" y="4720"/>
                      </a:cubicBezTo>
                      <a:close/>
                    </a:path>
                  </a:pathLst>
                </a:custGeom>
                <a:solidFill>
                  <a:srgbClr val="21305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Arial-Rounded"/>
                    <a:ea typeface="Arial-Rounded"/>
                    <a:cs typeface="Quire Sans" panose="020B0502040400020003" pitchFamily="34" charset="0"/>
                    <a:sym typeface="Arial"/>
                  </a:endParaRPr>
                </a:p>
              </p:txBody>
            </p:sp>
            <p:sp>
              <p:nvSpPr>
                <p:cNvPr id="10" name="Google Shape;1254;p47">
                  <a:extLst>
                    <a:ext uri="{FF2B5EF4-FFF2-40B4-BE49-F238E27FC236}">
                      <a16:creationId xmlns:a16="http://schemas.microsoft.com/office/drawing/2014/main" id="{B4DFEBD9-B0AC-4388-BBF6-1AB302FFCB11}"/>
                    </a:ext>
                  </a:extLst>
                </p:cNvPr>
                <p:cNvSpPr/>
                <p:nvPr/>
              </p:nvSpPr>
              <p:spPr>
                <a:xfrm>
                  <a:off x="4951175" y="946666"/>
                  <a:ext cx="1109954" cy="1443671"/>
                </a:xfrm>
                <a:custGeom>
                  <a:avLst/>
                  <a:gdLst/>
                  <a:ahLst/>
                  <a:cxnLst/>
                  <a:rect l="l" t="t" r="r" b="b"/>
                  <a:pathLst>
                    <a:path w="80992" h="92543" extrusionOk="0">
                      <a:moveTo>
                        <a:pt x="38286" y="939"/>
                      </a:moveTo>
                      <a:cubicBezTo>
                        <a:pt x="38395" y="975"/>
                        <a:pt x="38503" y="1011"/>
                        <a:pt x="38576" y="1084"/>
                      </a:cubicBezTo>
                      <a:cubicBezTo>
                        <a:pt x="39409" y="1663"/>
                        <a:pt x="40206" y="2315"/>
                        <a:pt x="40894" y="3040"/>
                      </a:cubicBezTo>
                      <a:cubicBezTo>
                        <a:pt x="40982" y="3127"/>
                        <a:pt x="41109" y="3175"/>
                        <a:pt x="41237" y="3175"/>
                      </a:cubicBezTo>
                      <a:cubicBezTo>
                        <a:pt x="41319" y="3175"/>
                        <a:pt x="41402" y="3155"/>
                        <a:pt x="41474" y="3112"/>
                      </a:cubicBezTo>
                      <a:cubicBezTo>
                        <a:pt x="42234" y="2714"/>
                        <a:pt x="43031" y="2315"/>
                        <a:pt x="43828" y="1989"/>
                      </a:cubicBezTo>
                      <a:cubicBezTo>
                        <a:pt x="44009" y="1881"/>
                        <a:pt x="44190" y="1844"/>
                        <a:pt x="44371" y="1844"/>
                      </a:cubicBezTo>
                      <a:cubicBezTo>
                        <a:pt x="44589" y="1844"/>
                        <a:pt x="44806" y="1953"/>
                        <a:pt x="44987" y="2098"/>
                      </a:cubicBezTo>
                      <a:cubicBezTo>
                        <a:pt x="45494" y="2424"/>
                        <a:pt x="45929" y="2931"/>
                        <a:pt x="46219" y="3510"/>
                      </a:cubicBezTo>
                      <a:cubicBezTo>
                        <a:pt x="46298" y="3670"/>
                        <a:pt x="46455" y="3770"/>
                        <a:pt x="46633" y="3770"/>
                      </a:cubicBezTo>
                      <a:cubicBezTo>
                        <a:pt x="46698" y="3770"/>
                        <a:pt x="46766" y="3757"/>
                        <a:pt x="46834" y="3728"/>
                      </a:cubicBezTo>
                      <a:lnTo>
                        <a:pt x="49877" y="2532"/>
                      </a:lnTo>
                      <a:lnTo>
                        <a:pt x="49877" y="2532"/>
                      </a:lnTo>
                      <a:cubicBezTo>
                        <a:pt x="49442" y="5177"/>
                        <a:pt x="49189" y="7821"/>
                        <a:pt x="49152" y="10501"/>
                      </a:cubicBezTo>
                      <a:cubicBezTo>
                        <a:pt x="49008" y="14232"/>
                        <a:pt x="48863" y="18071"/>
                        <a:pt x="47595" y="21694"/>
                      </a:cubicBezTo>
                      <a:cubicBezTo>
                        <a:pt x="47052" y="21186"/>
                        <a:pt x="46508" y="20752"/>
                        <a:pt x="45893" y="20390"/>
                      </a:cubicBezTo>
                      <a:cubicBezTo>
                        <a:pt x="45675" y="20208"/>
                        <a:pt x="45422" y="20136"/>
                        <a:pt x="45168" y="20100"/>
                      </a:cubicBezTo>
                      <a:lnTo>
                        <a:pt x="45096" y="20100"/>
                      </a:lnTo>
                      <a:cubicBezTo>
                        <a:pt x="44842" y="20136"/>
                        <a:pt x="44589" y="20245"/>
                        <a:pt x="44371" y="20462"/>
                      </a:cubicBezTo>
                      <a:lnTo>
                        <a:pt x="43430" y="21295"/>
                      </a:lnTo>
                      <a:cubicBezTo>
                        <a:pt x="43246" y="21494"/>
                        <a:pt x="42997" y="21590"/>
                        <a:pt x="42749" y="21590"/>
                      </a:cubicBezTo>
                      <a:cubicBezTo>
                        <a:pt x="42411" y="21590"/>
                        <a:pt x="42075" y="21412"/>
                        <a:pt x="41908" y="21078"/>
                      </a:cubicBezTo>
                      <a:lnTo>
                        <a:pt x="41800" y="20897"/>
                      </a:lnTo>
                      <a:cubicBezTo>
                        <a:pt x="41510" y="20390"/>
                        <a:pt x="41039" y="20027"/>
                        <a:pt x="40496" y="19846"/>
                      </a:cubicBezTo>
                      <a:cubicBezTo>
                        <a:pt x="40314" y="19774"/>
                        <a:pt x="40097" y="19738"/>
                        <a:pt x="39916" y="19738"/>
                      </a:cubicBezTo>
                      <a:cubicBezTo>
                        <a:pt x="39300" y="19774"/>
                        <a:pt x="38721" y="19955"/>
                        <a:pt x="38214" y="20208"/>
                      </a:cubicBezTo>
                      <a:lnTo>
                        <a:pt x="35533" y="21331"/>
                      </a:lnTo>
                      <a:cubicBezTo>
                        <a:pt x="34773" y="20788"/>
                        <a:pt x="34012" y="20136"/>
                        <a:pt x="33360" y="19448"/>
                      </a:cubicBezTo>
                      <a:cubicBezTo>
                        <a:pt x="33276" y="19342"/>
                        <a:pt x="33142" y="19286"/>
                        <a:pt x="33009" y="19286"/>
                      </a:cubicBezTo>
                      <a:cubicBezTo>
                        <a:pt x="32914" y="19286"/>
                        <a:pt x="32820" y="19315"/>
                        <a:pt x="32744" y="19375"/>
                      </a:cubicBezTo>
                      <a:lnTo>
                        <a:pt x="31875" y="20027"/>
                      </a:lnTo>
                      <a:cubicBezTo>
                        <a:pt x="32020" y="13978"/>
                        <a:pt x="32636" y="7966"/>
                        <a:pt x="33795" y="2025"/>
                      </a:cubicBezTo>
                      <a:lnTo>
                        <a:pt x="35497" y="2750"/>
                      </a:lnTo>
                      <a:cubicBezTo>
                        <a:pt x="35557" y="2786"/>
                        <a:pt x="35622" y="2802"/>
                        <a:pt x="35686" y="2802"/>
                      </a:cubicBezTo>
                      <a:cubicBezTo>
                        <a:pt x="35815" y="2802"/>
                        <a:pt x="35944" y="2738"/>
                        <a:pt x="36040" y="2641"/>
                      </a:cubicBezTo>
                      <a:cubicBezTo>
                        <a:pt x="36620" y="2025"/>
                        <a:pt x="37272" y="1482"/>
                        <a:pt x="37996" y="1047"/>
                      </a:cubicBezTo>
                      <a:cubicBezTo>
                        <a:pt x="38069" y="1011"/>
                        <a:pt x="38177" y="939"/>
                        <a:pt x="38286" y="939"/>
                      </a:cubicBezTo>
                      <a:close/>
                      <a:moveTo>
                        <a:pt x="14090" y="12892"/>
                      </a:moveTo>
                      <a:cubicBezTo>
                        <a:pt x="19089" y="12892"/>
                        <a:pt x="25065" y="12928"/>
                        <a:pt x="31295" y="12964"/>
                      </a:cubicBezTo>
                      <a:cubicBezTo>
                        <a:pt x="31078" y="15645"/>
                        <a:pt x="30969" y="18289"/>
                        <a:pt x="30933" y="20969"/>
                      </a:cubicBezTo>
                      <a:cubicBezTo>
                        <a:pt x="30933" y="21114"/>
                        <a:pt x="31006" y="21295"/>
                        <a:pt x="31187" y="21368"/>
                      </a:cubicBezTo>
                      <a:cubicBezTo>
                        <a:pt x="31252" y="21400"/>
                        <a:pt x="31332" y="21418"/>
                        <a:pt x="31410" y="21418"/>
                      </a:cubicBezTo>
                      <a:cubicBezTo>
                        <a:pt x="31505" y="21418"/>
                        <a:pt x="31598" y="21391"/>
                        <a:pt x="31658" y="21331"/>
                      </a:cubicBezTo>
                      <a:lnTo>
                        <a:pt x="32962" y="20390"/>
                      </a:lnTo>
                      <a:cubicBezTo>
                        <a:pt x="33650" y="21078"/>
                        <a:pt x="34410" y="21694"/>
                        <a:pt x="35244" y="22237"/>
                      </a:cubicBezTo>
                      <a:cubicBezTo>
                        <a:pt x="35312" y="22306"/>
                        <a:pt x="35410" y="22331"/>
                        <a:pt x="35510" y="22331"/>
                      </a:cubicBezTo>
                      <a:cubicBezTo>
                        <a:pt x="35567" y="22331"/>
                        <a:pt x="35625" y="22323"/>
                        <a:pt x="35678" y="22309"/>
                      </a:cubicBezTo>
                      <a:lnTo>
                        <a:pt x="38576" y="21042"/>
                      </a:lnTo>
                      <a:cubicBezTo>
                        <a:pt x="38979" y="20840"/>
                        <a:pt x="39429" y="20730"/>
                        <a:pt x="39888" y="20730"/>
                      </a:cubicBezTo>
                      <a:cubicBezTo>
                        <a:pt x="40005" y="20730"/>
                        <a:pt x="40124" y="20737"/>
                        <a:pt x="40242" y="20752"/>
                      </a:cubicBezTo>
                      <a:cubicBezTo>
                        <a:pt x="40568" y="20824"/>
                        <a:pt x="40749" y="21078"/>
                        <a:pt x="41003" y="21440"/>
                      </a:cubicBezTo>
                      <a:lnTo>
                        <a:pt x="41184" y="21657"/>
                      </a:lnTo>
                      <a:cubicBezTo>
                        <a:pt x="41546" y="22164"/>
                        <a:pt x="42162" y="22490"/>
                        <a:pt x="42814" y="22527"/>
                      </a:cubicBezTo>
                      <a:cubicBezTo>
                        <a:pt x="42959" y="22527"/>
                        <a:pt x="43067" y="22490"/>
                        <a:pt x="43212" y="22490"/>
                      </a:cubicBezTo>
                      <a:cubicBezTo>
                        <a:pt x="43502" y="22382"/>
                        <a:pt x="43792" y="22201"/>
                        <a:pt x="44045" y="21983"/>
                      </a:cubicBezTo>
                      <a:lnTo>
                        <a:pt x="44987" y="21186"/>
                      </a:lnTo>
                      <a:cubicBezTo>
                        <a:pt x="45023" y="21150"/>
                        <a:pt x="45096" y="21078"/>
                        <a:pt x="45132" y="21078"/>
                      </a:cubicBezTo>
                      <a:cubicBezTo>
                        <a:pt x="45204" y="21078"/>
                        <a:pt x="45277" y="21114"/>
                        <a:pt x="45349" y="21186"/>
                      </a:cubicBezTo>
                      <a:cubicBezTo>
                        <a:pt x="46110" y="21657"/>
                        <a:pt x="46798" y="22237"/>
                        <a:pt x="47450" y="22853"/>
                      </a:cubicBezTo>
                      <a:cubicBezTo>
                        <a:pt x="47523" y="22925"/>
                        <a:pt x="47667" y="22997"/>
                        <a:pt x="47776" y="22997"/>
                      </a:cubicBezTo>
                      <a:lnTo>
                        <a:pt x="47885" y="22997"/>
                      </a:lnTo>
                      <a:cubicBezTo>
                        <a:pt x="48030" y="22961"/>
                        <a:pt x="48175" y="22853"/>
                        <a:pt x="48211" y="22708"/>
                      </a:cubicBezTo>
                      <a:cubicBezTo>
                        <a:pt x="49442" y="19593"/>
                        <a:pt x="49804" y="16369"/>
                        <a:pt x="49986" y="13182"/>
                      </a:cubicBezTo>
                      <a:cubicBezTo>
                        <a:pt x="64112" y="13363"/>
                        <a:pt x="76391" y="13544"/>
                        <a:pt x="78782" y="13580"/>
                      </a:cubicBezTo>
                      <a:cubicBezTo>
                        <a:pt x="79941" y="26982"/>
                        <a:pt x="77369" y="83559"/>
                        <a:pt x="77188" y="88087"/>
                      </a:cubicBezTo>
                      <a:cubicBezTo>
                        <a:pt x="72044" y="90369"/>
                        <a:pt x="57157" y="91637"/>
                        <a:pt x="36149" y="91637"/>
                      </a:cubicBezTo>
                      <a:cubicBezTo>
                        <a:pt x="18799" y="91637"/>
                        <a:pt x="3441" y="90695"/>
                        <a:pt x="2137" y="89934"/>
                      </a:cubicBezTo>
                      <a:cubicBezTo>
                        <a:pt x="725" y="87508"/>
                        <a:pt x="1304" y="42847"/>
                        <a:pt x="2029" y="13037"/>
                      </a:cubicBezTo>
                      <a:cubicBezTo>
                        <a:pt x="4274" y="12928"/>
                        <a:pt x="8331" y="12892"/>
                        <a:pt x="14090" y="12892"/>
                      </a:cubicBezTo>
                      <a:close/>
                      <a:moveTo>
                        <a:pt x="38269" y="0"/>
                      </a:moveTo>
                      <a:cubicBezTo>
                        <a:pt x="37999" y="0"/>
                        <a:pt x="37725" y="82"/>
                        <a:pt x="37489" y="251"/>
                      </a:cubicBezTo>
                      <a:cubicBezTo>
                        <a:pt x="36801" y="685"/>
                        <a:pt x="36149" y="1192"/>
                        <a:pt x="35569" y="1772"/>
                      </a:cubicBezTo>
                      <a:lnTo>
                        <a:pt x="33650" y="866"/>
                      </a:lnTo>
                      <a:cubicBezTo>
                        <a:pt x="33577" y="830"/>
                        <a:pt x="33505" y="812"/>
                        <a:pt x="33432" y="812"/>
                      </a:cubicBezTo>
                      <a:cubicBezTo>
                        <a:pt x="33360" y="812"/>
                        <a:pt x="33288" y="830"/>
                        <a:pt x="33215" y="866"/>
                      </a:cubicBezTo>
                      <a:cubicBezTo>
                        <a:pt x="33106" y="939"/>
                        <a:pt x="32998" y="1047"/>
                        <a:pt x="32998" y="1192"/>
                      </a:cubicBezTo>
                      <a:cubicBezTo>
                        <a:pt x="32273" y="4778"/>
                        <a:pt x="31730" y="8364"/>
                        <a:pt x="31404" y="12022"/>
                      </a:cubicBezTo>
                      <a:cubicBezTo>
                        <a:pt x="25102" y="11950"/>
                        <a:pt x="19125" y="11914"/>
                        <a:pt x="14090" y="11914"/>
                      </a:cubicBezTo>
                      <a:cubicBezTo>
                        <a:pt x="7933" y="11914"/>
                        <a:pt x="3695" y="11986"/>
                        <a:pt x="1521" y="12059"/>
                      </a:cubicBezTo>
                      <a:cubicBezTo>
                        <a:pt x="1268" y="12095"/>
                        <a:pt x="1087" y="12276"/>
                        <a:pt x="1051" y="12530"/>
                      </a:cubicBezTo>
                      <a:cubicBezTo>
                        <a:pt x="1051" y="12711"/>
                        <a:pt x="616" y="31691"/>
                        <a:pt x="399" y="50671"/>
                      </a:cubicBezTo>
                      <a:cubicBezTo>
                        <a:pt x="0" y="89282"/>
                        <a:pt x="1051" y="90188"/>
                        <a:pt x="1485" y="90586"/>
                      </a:cubicBezTo>
                      <a:cubicBezTo>
                        <a:pt x="2862" y="91782"/>
                        <a:pt x="20501" y="92542"/>
                        <a:pt x="36149" y="92542"/>
                      </a:cubicBezTo>
                      <a:cubicBezTo>
                        <a:pt x="46291" y="92542"/>
                        <a:pt x="70740" y="92180"/>
                        <a:pt x="77840" y="88811"/>
                      </a:cubicBezTo>
                      <a:cubicBezTo>
                        <a:pt x="77985" y="88739"/>
                        <a:pt x="78093" y="88558"/>
                        <a:pt x="78093" y="88413"/>
                      </a:cubicBezTo>
                      <a:cubicBezTo>
                        <a:pt x="78130" y="87761"/>
                        <a:pt x="80991" y="26185"/>
                        <a:pt x="79687" y="13037"/>
                      </a:cubicBezTo>
                      <a:cubicBezTo>
                        <a:pt x="79651" y="12819"/>
                        <a:pt x="79470" y="12638"/>
                        <a:pt x="79216" y="12602"/>
                      </a:cubicBezTo>
                      <a:cubicBezTo>
                        <a:pt x="78999" y="12602"/>
                        <a:pt x="65669" y="12421"/>
                        <a:pt x="50022" y="12204"/>
                      </a:cubicBezTo>
                      <a:cubicBezTo>
                        <a:pt x="50058" y="11660"/>
                        <a:pt x="50058" y="11117"/>
                        <a:pt x="50094" y="10537"/>
                      </a:cubicBezTo>
                      <a:cubicBezTo>
                        <a:pt x="50203" y="7676"/>
                        <a:pt x="50312" y="4706"/>
                        <a:pt x="50927" y="1881"/>
                      </a:cubicBezTo>
                      <a:cubicBezTo>
                        <a:pt x="51013" y="1565"/>
                        <a:pt x="50782" y="1318"/>
                        <a:pt x="50520" y="1318"/>
                      </a:cubicBezTo>
                      <a:cubicBezTo>
                        <a:pt x="50451" y="1318"/>
                        <a:pt x="50380" y="1336"/>
                        <a:pt x="50312" y="1373"/>
                      </a:cubicBezTo>
                      <a:lnTo>
                        <a:pt x="46834" y="2714"/>
                      </a:lnTo>
                      <a:cubicBezTo>
                        <a:pt x="46508" y="2170"/>
                        <a:pt x="46037" y="1699"/>
                        <a:pt x="45530" y="1337"/>
                      </a:cubicBezTo>
                      <a:cubicBezTo>
                        <a:pt x="45168" y="1047"/>
                        <a:pt x="44770" y="903"/>
                        <a:pt x="44371" y="903"/>
                      </a:cubicBezTo>
                      <a:cubicBezTo>
                        <a:pt x="44045" y="903"/>
                        <a:pt x="43719" y="975"/>
                        <a:pt x="43466" y="1120"/>
                      </a:cubicBezTo>
                      <a:cubicBezTo>
                        <a:pt x="42705" y="1446"/>
                        <a:pt x="42017" y="1772"/>
                        <a:pt x="41329" y="2134"/>
                      </a:cubicBezTo>
                      <a:cubicBezTo>
                        <a:pt x="40640" y="1482"/>
                        <a:pt x="39916" y="866"/>
                        <a:pt x="39119" y="323"/>
                      </a:cubicBezTo>
                      <a:cubicBezTo>
                        <a:pt x="38886" y="110"/>
                        <a:pt x="38581" y="0"/>
                        <a:pt x="38269" y="0"/>
                      </a:cubicBezTo>
                      <a:close/>
                    </a:path>
                  </a:pathLst>
                </a:custGeom>
                <a:solidFill>
                  <a:srgbClr val="21305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2400" b="0" i="0" u="none" strike="noStrike" kern="0" cap="none" spc="0" normalizeH="0" baseline="0" noProof="0">
                      <a:ln>
                        <a:noFill/>
                      </a:ln>
                      <a:solidFill>
                        <a:srgbClr val="000000"/>
                      </a:solidFill>
                      <a:effectLst/>
                      <a:uLnTx/>
                      <a:uFillTx/>
                      <a:latin typeface="Arial-Rounded"/>
                      <a:ea typeface="Arial-Rounded"/>
                      <a:cs typeface="Quire Sans" panose="020B0502040400020003" pitchFamily="34" charset="0"/>
                      <a:sym typeface="Arial"/>
                    </a:rPr>
                    <a:t>   </a:t>
                  </a:r>
                  <a:endParaRPr kumimoji="0" sz="2400" b="0" i="0" u="none" strike="noStrike" kern="0" cap="none" spc="0" normalizeH="0" baseline="0" noProof="0">
                    <a:ln>
                      <a:noFill/>
                    </a:ln>
                    <a:solidFill>
                      <a:srgbClr val="000000"/>
                    </a:solidFill>
                    <a:effectLst/>
                    <a:uLnTx/>
                    <a:uFillTx/>
                    <a:latin typeface="Arial-Rounded"/>
                    <a:ea typeface="Arial-Rounded"/>
                    <a:cs typeface="Quire Sans" panose="020B0502040400020003" pitchFamily="34" charset="0"/>
                    <a:sym typeface="Arial"/>
                  </a:endParaRPr>
                </a:p>
              </p:txBody>
            </p:sp>
            <p:sp>
              <p:nvSpPr>
                <p:cNvPr id="11" name="Google Shape;1255;p47">
                  <a:extLst>
                    <a:ext uri="{FF2B5EF4-FFF2-40B4-BE49-F238E27FC236}">
                      <a16:creationId xmlns:a16="http://schemas.microsoft.com/office/drawing/2014/main" id="{D01BC894-964D-4C5F-8321-562657916464}"/>
                    </a:ext>
                  </a:extLst>
                </p:cNvPr>
                <p:cNvSpPr/>
                <p:nvPr/>
              </p:nvSpPr>
              <p:spPr>
                <a:xfrm>
                  <a:off x="5451010" y="1048035"/>
                  <a:ext cx="109075" cy="99419"/>
                </a:xfrm>
                <a:custGeom>
                  <a:avLst/>
                  <a:gdLst/>
                  <a:ahLst/>
                  <a:cxnLst/>
                  <a:rect l="l" t="t" r="r" b="b"/>
                  <a:pathLst>
                    <a:path w="6992" h="6373" extrusionOk="0">
                      <a:moveTo>
                        <a:pt x="6448" y="1"/>
                      </a:moveTo>
                      <a:cubicBezTo>
                        <a:pt x="6330" y="1"/>
                        <a:pt x="6212" y="55"/>
                        <a:pt x="6122" y="164"/>
                      </a:cubicBezTo>
                      <a:cubicBezTo>
                        <a:pt x="4311" y="2011"/>
                        <a:pt x="2210" y="4148"/>
                        <a:pt x="326" y="5488"/>
                      </a:cubicBezTo>
                      <a:cubicBezTo>
                        <a:pt x="73" y="5633"/>
                        <a:pt x="0" y="5959"/>
                        <a:pt x="182" y="6176"/>
                      </a:cubicBezTo>
                      <a:cubicBezTo>
                        <a:pt x="269" y="6307"/>
                        <a:pt x="408" y="6372"/>
                        <a:pt x="552" y="6372"/>
                      </a:cubicBezTo>
                      <a:cubicBezTo>
                        <a:pt x="648" y="6372"/>
                        <a:pt x="747" y="6343"/>
                        <a:pt x="834" y="6285"/>
                      </a:cubicBezTo>
                      <a:cubicBezTo>
                        <a:pt x="2826" y="4872"/>
                        <a:pt x="4963" y="2735"/>
                        <a:pt x="6774" y="816"/>
                      </a:cubicBezTo>
                      <a:cubicBezTo>
                        <a:pt x="6991" y="635"/>
                        <a:pt x="6991" y="345"/>
                        <a:pt x="6774" y="164"/>
                      </a:cubicBezTo>
                      <a:cubicBezTo>
                        <a:pt x="6683" y="55"/>
                        <a:pt x="6566" y="1"/>
                        <a:pt x="6448" y="1"/>
                      </a:cubicBezTo>
                      <a:close/>
                    </a:path>
                  </a:pathLst>
                </a:custGeom>
                <a:solidFill>
                  <a:srgbClr val="21305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Arial-Rounded"/>
                    <a:ea typeface="Arial-Rounded"/>
                    <a:cs typeface="Quire Sans" panose="020B0502040400020003" pitchFamily="34" charset="0"/>
                    <a:sym typeface="Arial"/>
                  </a:endParaRPr>
                </a:p>
              </p:txBody>
            </p:sp>
            <p:sp>
              <p:nvSpPr>
                <p:cNvPr id="12" name="Google Shape;1256;p47">
                  <a:extLst>
                    <a:ext uri="{FF2B5EF4-FFF2-40B4-BE49-F238E27FC236}">
                      <a16:creationId xmlns:a16="http://schemas.microsoft.com/office/drawing/2014/main" id="{8AB296C4-B2ED-409E-9153-B41F50729077}"/>
                    </a:ext>
                  </a:extLst>
                </p:cNvPr>
                <p:cNvSpPr/>
                <p:nvPr/>
              </p:nvSpPr>
              <p:spPr>
                <a:xfrm>
                  <a:off x="5519557" y="1088423"/>
                  <a:ext cx="44476" cy="37346"/>
                </a:xfrm>
                <a:custGeom>
                  <a:avLst/>
                  <a:gdLst/>
                  <a:ahLst/>
                  <a:cxnLst/>
                  <a:rect l="l" t="t" r="r" b="b"/>
                  <a:pathLst>
                    <a:path w="2851" h="2394" extrusionOk="0">
                      <a:moveTo>
                        <a:pt x="2320" y="0"/>
                      </a:moveTo>
                      <a:cubicBezTo>
                        <a:pt x="2232" y="0"/>
                        <a:pt x="2141" y="24"/>
                        <a:pt x="2054" y="74"/>
                      </a:cubicBezTo>
                      <a:cubicBezTo>
                        <a:pt x="1366" y="472"/>
                        <a:pt x="786" y="980"/>
                        <a:pt x="315" y="1595"/>
                      </a:cubicBezTo>
                      <a:cubicBezTo>
                        <a:pt x="0" y="1910"/>
                        <a:pt x="226" y="2394"/>
                        <a:pt x="634" y="2394"/>
                      </a:cubicBezTo>
                      <a:cubicBezTo>
                        <a:pt x="648" y="2394"/>
                        <a:pt x="663" y="2393"/>
                        <a:pt x="677" y="2392"/>
                      </a:cubicBezTo>
                      <a:cubicBezTo>
                        <a:pt x="822" y="2356"/>
                        <a:pt x="931" y="2320"/>
                        <a:pt x="1040" y="2211"/>
                      </a:cubicBezTo>
                      <a:cubicBezTo>
                        <a:pt x="1438" y="1668"/>
                        <a:pt x="1945" y="1233"/>
                        <a:pt x="2525" y="907"/>
                      </a:cubicBezTo>
                      <a:cubicBezTo>
                        <a:pt x="2778" y="798"/>
                        <a:pt x="2851" y="472"/>
                        <a:pt x="2742" y="255"/>
                      </a:cubicBezTo>
                      <a:cubicBezTo>
                        <a:pt x="2647" y="89"/>
                        <a:pt x="2489" y="0"/>
                        <a:pt x="2320" y="0"/>
                      </a:cubicBezTo>
                      <a:close/>
                    </a:path>
                  </a:pathLst>
                </a:custGeom>
                <a:solidFill>
                  <a:srgbClr val="21305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Arial-Rounded"/>
                    <a:ea typeface="Arial-Rounded"/>
                    <a:cs typeface="Quire Sans" panose="020B0502040400020003" pitchFamily="34" charset="0"/>
                    <a:sym typeface="Arial"/>
                  </a:endParaRPr>
                </a:p>
              </p:txBody>
            </p:sp>
            <p:sp>
              <p:nvSpPr>
                <p:cNvPr id="13" name="Google Shape;1257;p47">
                  <a:extLst>
                    <a:ext uri="{FF2B5EF4-FFF2-40B4-BE49-F238E27FC236}">
                      <a16:creationId xmlns:a16="http://schemas.microsoft.com/office/drawing/2014/main" id="{B277009B-F5D3-4B48-B913-768984A6A2F7}"/>
                    </a:ext>
                  </a:extLst>
                </p:cNvPr>
                <p:cNvSpPr/>
                <p:nvPr/>
              </p:nvSpPr>
              <p:spPr>
                <a:xfrm>
                  <a:off x="5895142" y="2207801"/>
                  <a:ext cx="92118" cy="88171"/>
                </a:xfrm>
                <a:custGeom>
                  <a:avLst/>
                  <a:gdLst/>
                  <a:ahLst/>
                  <a:cxnLst/>
                  <a:rect l="l" t="t" r="r" b="b"/>
                  <a:pathLst>
                    <a:path w="5905" h="5652" extrusionOk="0">
                      <a:moveTo>
                        <a:pt x="5253" y="1"/>
                      </a:moveTo>
                      <a:cubicBezTo>
                        <a:pt x="3912" y="1"/>
                        <a:pt x="797" y="3913"/>
                        <a:pt x="182" y="4927"/>
                      </a:cubicBezTo>
                      <a:cubicBezTo>
                        <a:pt x="0" y="5144"/>
                        <a:pt x="73" y="5434"/>
                        <a:pt x="326" y="5579"/>
                      </a:cubicBezTo>
                      <a:cubicBezTo>
                        <a:pt x="399" y="5615"/>
                        <a:pt x="471" y="5651"/>
                        <a:pt x="544" y="5651"/>
                      </a:cubicBezTo>
                      <a:cubicBezTo>
                        <a:pt x="725" y="5651"/>
                        <a:pt x="870" y="5579"/>
                        <a:pt x="942" y="5434"/>
                      </a:cubicBezTo>
                      <a:cubicBezTo>
                        <a:pt x="1956" y="3840"/>
                        <a:pt x="4637" y="979"/>
                        <a:pt x="5253" y="943"/>
                      </a:cubicBezTo>
                      <a:cubicBezTo>
                        <a:pt x="5904" y="943"/>
                        <a:pt x="5904" y="1"/>
                        <a:pt x="5253" y="1"/>
                      </a:cubicBezTo>
                      <a:close/>
                    </a:path>
                  </a:pathLst>
                </a:custGeom>
                <a:solidFill>
                  <a:srgbClr val="21305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Arial-Rounded"/>
                    <a:ea typeface="Arial-Rounded"/>
                    <a:cs typeface="Quire Sans" panose="020B0502040400020003" pitchFamily="34" charset="0"/>
                    <a:sym typeface="Arial"/>
                  </a:endParaRPr>
                </a:p>
              </p:txBody>
            </p:sp>
            <p:sp>
              <p:nvSpPr>
                <p:cNvPr id="14" name="Google Shape;1258;p47">
                  <a:extLst>
                    <a:ext uri="{FF2B5EF4-FFF2-40B4-BE49-F238E27FC236}">
                      <a16:creationId xmlns:a16="http://schemas.microsoft.com/office/drawing/2014/main" id="{84CD734B-1EAD-4EB8-9E0E-8EA4580BF523}"/>
                    </a:ext>
                  </a:extLst>
                </p:cNvPr>
                <p:cNvSpPr/>
                <p:nvPr/>
              </p:nvSpPr>
              <p:spPr>
                <a:xfrm>
                  <a:off x="5972549" y="2200578"/>
                  <a:ext cx="66768" cy="62618"/>
                </a:xfrm>
                <a:custGeom>
                  <a:avLst/>
                  <a:gdLst/>
                  <a:ahLst/>
                  <a:cxnLst/>
                  <a:rect l="l" t="t" r="r" b="b"/>
                  <a:pathLst>
                    <a:path w="4280" h="4014" extrusionOk="0">
                      <a:moveTo>
                        <a:pt x="3613" y="0"/>
                      </a:moveTo>
                      <a:cubicBezTo>
                        <a:pt x="3490" y="0"/>
                        <a:pt x="3364" y="51"/>
                        <a:pt x="3261" y="174"/>
                      </a:cubicBezTo>
                      <a:cubicBezTo>
                        <a:pt x="2754" y="754"/>
                        <a:pt x="2210" y="1297"/>
                        <a:pt x="1631" y="1804"/>
                      </a:cubicBezTo>
                      <a:cubicBezTo>
                        <a:pt x="1160" y="2239"/>
                        <a:pt x="653" y="2710"/>
                        <a:pt x="182" y="3217"/>
                      </a:cubicBezTo>
                      <a:cubicBezTo>
                        <a:pt x="1" y="3398"/>
                        <a:pt x="37" y="3687"/>
                        <a:pt x="254" y="3869"/>
                      </a:cubicBezTo>
                      <a:cubicBezTo>
                        <a:pt x="327" y="3941"/>
                        <a:pt x="435" y="4013"/>
                        <a:pt x="544" y="4013"/>
                      </a:cubicBezTo>
                      <a:cubicBezTo>
                        <a:pt x="689" y="4013"/>
                        <a:pt x="798" y="3941"/>
                        <a:pt x="906" y="3832"/>
                      </a:cubicBezTo>
                      <a:cubicBezTo>
                        <a:pt x="1341" y="3398"/>
                        <a:pt x="1812" y="2927"/>
                        <a:pt x="2283" y="2492"/>
                      </a:cubicBezTo>
                      <a:cubicBezTo>
                        <a:pt x="2898" y="1949"/>
                        <a:pt x="3442" y="1369"/>
                        <a:pt x="3985" y="790"/>
                      </a:cubicBezTo>
                      <a:cubicBezTo>
                        <a:pt x="4280" y="415"/>
                        <a:pt x="3960" y="0"/>
                        <a:pt x="3613" y="0"/>
                      </a:cubicBezTo>
                      <a:close/>
                    </a:path>
                  </a:pathLst>
                </a:custGeom>
                <a:solidFill>
                  <a:srgbClr val="21305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Arial-Rounded"/>
                    <a:ea typeface="Arial-Rounded"/>
                    <a:cs typeface="Quire Sans" panose="020B0502040400020003" pitchFamily="34" charset="0"/>
                    <a:sym typeface="Arial"/>
                  </a:endParaRPr>
                </a:p>
              </p:txBody>
            </p:sp>
            <p:sp>
              <p:nvSpPr>
                <p:cNvPr id="15" name="Google Shape;1259;p47">
                  <a:extLst>
                    <a:ext uri="{FF2B5EF4-FFF2-40B4-BE49-F238E27FC236}">
                      <a16:creationId xmlns:a16="http://schemas.microsoft.com/office/drawing/2014/main" id="{97559ABC-7969-4A3D-8E99-38A730427923}"/>
                    </a:ext>
                  </a:extLst>
                </p:cNvPr>
                <p:cNvSpPr/>
                <p:nvPr/>
              </p:nvSpPr>
              <p:spPr>
                <a:xfrm>
                  <a:off x="5653295" y="1253830"/>
                  <a:ext cx="46348" cy="54990"/>
                </a:xfrm>
                <a:custGeom>
                  <a:avLst/>
                  <a:gdLst/>
                  <a:ahLst/>
                  <a:cxnLst/>
                  <a:rect l="l" t="t" r="r" b="b"/>
                  <a:pathLst>
                    <a:path w="2971" h="3525" extrusionOk="0">
                      <a:moveTo>
                        <a:pt x="2423" y="1"/>
                      </a:moveTo>
                      <a:cubicBezTo>
                        <a:pt x="2312" y="1"/>
                        <a:pt x="2199" y="38"/>
                        <a:pt x="2102" y="120"/>
                      </a:cubicBezTo>
                      <a:cubicBezTo>
                        <a:pt x="1558" y="663"/>
                        <a:pt x="1087" y="1243"/>
                        <a:pt x="725" y="1931"/>
                      </a:cubicBezTo>
                      <a:cubicBezTo>
                        <a:pt x="544" y="2257"/>
                        <a:pt x="363" y="2547"/>
                        <a:pt x="182" y="2800"/>
                      </a:cubicBezTo>
                      <a:cubicBezTo>
                        <a:pt x="1" y="2981"/>
                        <a:pt x="37" y="3307"/>
                        <a:pt x="254" y="3452"/>
                      </a:cubicBezTo>
                      <a:cubicBezTo>
                        <a:pt x="327" y="3489"/>
                        <a:pt x="435" y="3525"/>
                        <a:pt x="544" y="3525"/>
                      </a:cubicBezTo>
                      <a:cubicBezTo>
                        <a:pt x="689" y="3525"/>
                        <a:pt x="834" y="3452"/>
                        <a:pt x="906" y="3344"/>
                      </a:cubicBezTo>
                      <a:cubicBezTo>
                        <a:pt x="1124" y="3054"/>
                        <a:pt x="1341" y="2764"/>
                        <a:pt x="1522" y="2402"/>
                      </a:cubicBezTo>
                      <a:cubicBezTo>
                        <a:pt x="1848" y="1822"/>
                        <a:pt x="2246" y="1315"/>
                        <a:pt x="2717" y="844"/>
                      </a:cubicBezTo>
                      <a:cubicBezTo>
                        <a:pt x="2935" y="663"/>
                        <a:pt x="2971" y="374"/>
                        <a:pt x="2790" y="156"/>
                      </a:cubicBezTo>
                      <a:cubicBezTo>
                        <a:pt x="2690" y="57"/>
                        <a:pt x="2558" y="1"/>
                        <a:pt x="2423" y="1"/>
                      </a:cubicBezTo>
                      <a:close/>
                    </a:path>
                  </a:pathLst>
                </a:custGeom>
                <a:solidFill>
                  <a:srgbClr val="21305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Arial-Rounded"/>
                    <a:ea typeface="Arial-Rounded"/>
                    <a:cs typeface="Quire Sans" panose="020B0502040400020003" pitchFamily="34" charset="0"/>
                    <a:sym typeface="Arial"/>
                  </a:endParaRPr>
                </a:p>
              </p:txBody>
            </p:sp>
            <p:sp>
              <p:nvSpPr>
                <p:cNvPr id="16" name="Google Shape;1260;p47">
                  <a:extLst>
                    <a:ext uri="{FF2B5EF4-FFF2-40B4-BE49-F238E27FC236}">
                      <a16:creationId xmlns:a16="http://schemas.microsoft.com/office/drawing/2014/main" id="{B5E28143-A499-4E87-AE47-2810F40F9860}"/>
                    </a:ext>
                  </a:extLst>
                </p:cNvPr>
                <p:cNvSpPr/>
                <p:nvPr/>
              </p:nvSpPr>
              <p:spPr>
                <a:xfrm>
                  <a:off x="5717458" y="1246482"/>
                  <a:ext cx="39406" cy="33056"/>
                </a:xfrm>
                <a:custGeom>
                  <a:avLst/>
                  <a:gdLst/>
                  <a:ahLst/>
                  <a:cxnLst/>
                  <a:rect l="l" t="t" r="r" b="b"/>
                  <a:pathLst>
                    <a:path w="2526" h="2119" extrusionOk="0">
                      <a:moveTo>
                        <a:pt x="1813" y="0"/>
                      </a:moveTo>
                      <a:cubicBezTo>
                        <a:pt x="1710" y="0"/>
                        <a:pt x="1602" y="36"/>
                        <a:pt x="1502" y="120"/>
                      </a:cubicBezTo>
                      <a:cubicBezTo>
                        <a:pt x="1104" y="482"/>
                        <a:pt x="705" y="917"/>
                        <a:pt x="307" y="1315"/>
                      </a:cubicBezTo>
                      <a:cubicBezTo>
                        <a:pt x="1" y="1621"/>
                        <a:pt x="205" y="2119"/>
                        <a:pt x="591" y="2119"/>
                      </a:cubicBezTo>
                      <a:cubicBezTo>
                        <a:pt x="616" y="2119"/>
                        <a:pt x="642" y="2117"/>
                        <a:pt x="669" y="2112"/>
                      </a:cubicBezTo>
                      <a:cubicBezTo>
                        <a:pt x="778" y="2112"/>
                        <a:pt x="922" y="2076"/>
                        <a:pt x="995" y="1967"/>
                      </a:cubicBezTo>
                      <a:cubicBezTo>
                        <a:pt x="1357" y="1569"/>
                        <a:pt x="1756" y="1171"/>
                        <a:pt x="2154" y="808"/>
                      </a:cubicBezTo>
                      <a:cubicBezTo>
                        <a:pt x="2525" y="494"/>
                        <a:pt x="2199" y="0"/>
                        <a:pt x="1813" y="0"/>
                      </a:cubicBezTo>
                      <a:close/>
                    </a:path>
                  </a:pathLst>
                </a:custGeom>
                <a:solidFill>
                  <a:srgbClr val="21305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Arial-Rounded"/>
                    <a:ea typeface="Arial-Rounded"/>
                    <a:cs typeface="Quire Sans" panose="020B0502040400020003" pitchFamily="34" charset="0"/>
                    <a:sym typeface="Arial"/>
                  </a:endParaRPr>
                </a:p>
              </p:txBody>
            </p:sp>
            <p:sp>
              <p:nvSpPr>
                <p:cNvPr id="17" name="Google Shape;1261;p47">
                  <a:extLst>
                    <a:ext uri="{FF2B5EF4-FFF2-40B4-BE49-F238E27FC236}">
                      <a16:creationId xmlns:a16="http://schemas.microsoft.com/office/drawing/2014/main" id="{5F22C070-07CC-4AAC-9B6D-7F8187782059}"/>
                    </a:ext>
                  </a:extLst>
                </p:cNvPr>
                <p:cNvSpPr/>
                <p:nvPr/>
              </p:nvSpPr>
              <p:spPr>
                <a:xfrm>
                  <a:off x="4952637" y="2273945"/>
                  <a:ext cx="55505" cy="62150"/>
                </a:xfrm>
                <a:custGeom>
                  <a:avLst/>
                  <a:gdLst/>
                  <a:ahLst/>
                  <a:cxnLst/>
                  <a:rect l="l" t="t" r="r" b="b"/>
                  <a:pathLst>
                    <a:path w="3558" h="3984" extrusionOk="0">
                      <a:moveTo>
                        <a:pt x="2894" y="0"/>
                      </a:moveTo>
                      <a:cubicBezTo>
                        <a:pt x="2786" y="0"/>
                        <a:pt x="2673" y="43"/>
                        <a:pt x="2572" y="144"/>
                      </a:cubicBezTo>
                      <a:cubicBezTo>
                        <a:pt x="1956" y="759"/>
                        <a:pt x="1377" y="1448"/>
                        <a:pt x="906" y="2172"/>
                      </a:cubicBezTo>
                      <a:cubicBezTo>
                        <a:pt x="688" y="2534"/>
                        <a:pt x="435" y="2896"/>
                        <a:pt x="145" y="3222"/>
                      </a:cubicBezTo>
                      <a:cubicBezTo>
                        <a:pt x="0" y="3440"/>
                        <a:pt x="36" y="3729"/>
                        <a:pt x="254" y="3911"/>
                      </a:cubicBezTo>
                      <a:cubicBezTo>
                        <a:pt x="326" y="3947"/>
                        <a:pt x="435" y="3983"/>
                        <a:pt x="544" y="3983"/>
                      </a:cubicBezTo>
                      <a:cubicBezTo>
                        <a:pt x="688" y="3983"/>
                        <a:pt x="797" y="3947"/>
                        <a:pt x="906" y="3802"/>
                      </a:cubicBezTo>
                      <a:cubicBezTo>
                        <a:pt x="1196" y="3476"/>
                        <a:pt x="1449" y="3077"/>
                        <a:pt x="1703" y="2715"/>
                      </a:cubicBezTo>
                      <a:cubicBezTo>
                        <a:pt x="2137" y="2027"/>
                        <a:pt x="2644" y="1411"/>
                        <a:pt x="3224" y="796"/>
                      </a:cubicBezTo>
                      <a:cubicBezTo>
                        <a:pt x="3558" y="462"/>
                        <a:pt x="3251" y="0"/>
                        <a:pt x="2894" y="0"/>
                      </a:cubicBezTo>
                      <a:close/>
                    </a:path>
                  </a:pathLst>
                </a:custGeom>
                <a:solidFill>
                  <a:srgbClr val="21305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Arial-Rounded"/>
                    <a:ea typeface="Arial-Rounded"/>
                    <a:cs typeface="Quire Sans" panose="020B0502040400020003" pitchFamily="34" charset="0"/>
                    <a:sym typeface="Arial"/>
                  </a:endParaRPr>
                </a:p>
              </p:txBody>
            </p:sp>
          </p:grpSp>
          <p:sp>
            <p:nvSpPr>
              <p:cNvPr id="7" name="Rectangle 14">
                <a:extLst>
                  <a:ext uri="{FF2B5EF4-FFF2-40B4-BE49-F238E27FC236}">
                    <a16:creationId xmlns:a16="http://schemas.microsoft.com/office/drawing/2014/main" id="{24A3875A-A2CF-4B73-95BE-C441C31CEF40}"/>
                  </a:ext>
                </a:extLst>
              </p:cNvPr>
              <p:cNvSpPr/>
              <p:nvPr/>
            </p:nvSpPr>
            <p:spPr>
              <a:xfrm>
                <a:off x="3161301" y="1767517"/>
                <a:ext cx="615357" cy="371363"/>
              </a:xfrm>
              <a:custGeom>
                <a:avLst/>
                <a:gdLst>
                  <a:gd name="connsiteX0" fmla="*/ 0 w 1059873"/>
                  <a:gd name="connsiteY0" fmla="*/ 0 h 561109"/>
                  <a:gd name="connsiteX1" fmla="*/ 1059873 w 1059873"/>
                  <a:gd name="connsiteY1" fmla="*/ 0 h 561109"/>
                  <a:gd name="connsiteX2" fmla="*/ 1059873 w 1059873"/>
                  <a:gd name="connsiteY2" fmla="*/ 561109 h 561109"/>
                  <a:gd name="connsiteX3" fmla="*/ 0 w 1059873"/>
                  <a:gd name="connsiteY3" fmla="*/ 561109 h 561109"/>
                  <a:gd name="connsiteX4" fmla="*/ 0 w 1059873"/>
                  <a:gd name="connsiteY4" fmla="*/ 0 h 561109"/>
                  <a:gd name="connsiteX0" fmla="*/ 23813 w 1059873"/>
                  <a:gd name="connsiteY0" fmla="*/ 23812 h 561109"/>
                  <a:gd name="connsiteX1" fmla="*/ 1059873 w 1059873"/>
                  <a:gd name="connsiteY1" fmla="*/ 0 h 561109"/>
                  <a:gd name="connsiteX2" fmla="*/ 1059873 w 1059873"/>
                  <a:gd name="connsiteY2" fmla="*/ 561109 h 561109"/>
                  <a:gd name="connsiteX3" fmla="*/ 0 w 1059873"/>
                  <a:gd name="connsiteY3" fmla="*/ 561109 h 561109"/>
                  <a:gd name="connsiteX4" fmla="*/ 23813 w 1059873"/>
                  <a:gd name="connsiteY4" fmla="*/ 23812 h 561109"/>
                  <a:gd name="connsiteX0" fmla="*/ 33338 w 1059873"/>
                  <a:gd name="connsiteY0" fmla="*/ 66675 h 561109"/>
                  <a:gd name="connsiteX1" fmla="*/ 1059873 w 1059873"/>
                  <a:gd name="connsiteY1" fmla="*/ 0 h 561109"/>
                  <a:gd name="connsiteX2" fmla="*/ 1059873 w 1059873"/>
                  <a:gd name="connsiteY2" fmla="*/ 561109 h 561109"/>
                  <a:gd name="connsiteX3" fmla="*/ 0 w 1059873"/>
                  <a:gd name="connsiteY3" fmla="*/ 561109 h 561109"/>
                  <a:gd name="connsiteX4" fmla="*/ 33338 w 1059873"/>
                  <a:gd name="connsiteY4" fmla="*/ 66675 h 561109"/>
                  <a:gd name="connsiteX0" fmla="*/ 38101 w 1059873"/>
                  <a:gd name="connsiteY0" fmla="*/ 28575 h 561109"/>
                  <a:gd name="connsiteX1" fmla="*/ 1059873 w 1059873"/>
                  <a:gd name="connsiteY1" fmla="*/ 0 h 561109"/>
                  <a:gd name="connsiteX2" fmla="*/ 1059873 w 1059873"/>
                  <a:gd name="connsiteY2" fmla="*/ 561109 h 561109"/>
                  <a:gd name="connsiteX3" fmla="*/ 0 w 1059873"/>
                  <a:gd name="connsiteY3" fmla="*/ 561109 h 561109"/>
                  <a:gd name="connsiteX4" fmla="*/ 38101 w 1059873"/>
                  <a:gd name="connsiteY4" fmla="*/ 28575 h 561109"/>
                  <a:gd name="connsiteX0" fmla="*/ 138114 w 1159886"/>
                  <a:gd name="connsiteY0" fmla="*/ 28575 h 561109"/>
                  <a:gd name="connsiteX1" fmla="*/ 1159886 w 1159886"/>
                  <a:gd name="connsiteY1" fmla="*/ 0 h 561109"/>
                  <a:gd name="connsiteX2" fmla="*/ 1159886 w 1159886"/>
                  <a:gd name="connsiteY2" fmla="*/ 561109 h 561109"/>
                  <a:gd name="connsiteX3" fmla="*/ 0 w 1159886"/>
                  <a:gd name="connsiteY3" fmla="*/ 551584 h 561109"/>
                  <a:gd name="connsiteX4" fmla="*/ 138114 w 1159886"/>
                  <a:gd name="connsiteY4" fmla="*/ 28575 h 561109"/>
                  <a:gd name="connsiteX0" fmla="*/ 138114 w 1259898"/>
                  <a:gd name="connsiteY0" fmla="*/ 0 h 532534"/>
                  <a:gd name="connsiteX1" fmla="*/ 1259898 w 1259898"/>
                  <a:gd name="connsiteY1" fmla="*/ 19050 h 532534"/>
                  <a:gd name="connsiteX2" fmla="*/ 1159886 w 1259898"/>
                  <a:gd name="connsiteY2" fmla="*/ 532534 h 532534"/>
                  <a:gd name="connsiteX3" fmla="*/ 0 w 1259898"/>
                  <a:gd name="connsiteY3" fmla="*/ 523009 h 532534"/>
                  <a:gd name="connsiteX4" fmla="*/ 138114 w 1259898"/>
                  <a:gd name="connsiteY4" fmla="*/ 0 h 532534"/>
                  <a:gd name="connsiteX0" fmla="*/ 138114 w 1259898"/>
                  <a:gd name="connsiteY0" fmla="*/ 0 h 570634"/>
                  <a:gd name="connsiteX1" fmla="*/ 1259898 w 1259898"/>
                  <a:gd name="connsiteY1" fmla="*/ 19050 h 570634"/>
                  <a:gd name="connsiteX2" fmla="*/ 1112261 w 1259898"/>
                  <a:gd name="connsiteY2" fmla="*/ 570634 h 570634"/>
                  <a:gd name="connsiteX3" fmla="*/ 0 w 1259898"/>
                  <a:gd name="connsiteY3" fmla="*/ 523009 h 570634"/>
                  <a:gd name="connsiteX4" fmla="*/ 138114 w 1259898"/>
                  <a:gd name="connsiteY4" fmla="*/ 0 h 570634"/>
                  <a:gd name="connsiteX0" fmla="*/ 138114 w 1259898"/>
                  <a:gd name="connsiteY0" fmla="*/ 0 h 570634"/>
                  <a:gd name="connsiteX1" fmla="*/ 1259898 w 1259898"/>
                  <a:gd name="connsiteY1" fmla="*/ 19050 h 570634"/>
                  <a:gd name="connsiteX2" fmla="*/ 1112261 w 1259898"/>
                  <a:gd name="connsiteY2" fmla="*/ 570634 h 570634"/>
                  <a:gd name="connsiteX3" fmla="*/ 255877 w 1259898"/>
                  <a:gd name="connsiteY3" fmla="*/ 548119 h 570634"/>
                  <a:gd name="connsiteX4" fmla="*/ 0 w 1259898"/>
                  <a:gd name="connsiteY4" fmla="*/ 523009 h 570634"/>
                  <a:gd name="connsiteX5" fmla="*/ 138114 w 1259898"/>
                  <a:gd name="connsiteY5" fmla="*/ 0 h 570634"/>
                  <a:gd name="connsiteX0" fmla="*/ 138114 w 1259898"/>
                  <a:gd name="connsiteY0" fmla="*/ 0 h 570634"/>
                  <a:gd name="connsiteX1" fmla="*/ 1259898 w 1259898"/>
                  <a:gd name="connsiteY1" fmla="*/ 19050 h 570634"/>
                  <a:gd name="connsiteX2" fmla="*/ 1112261 w 1259898"/>
                  <a:gd name="connsiteY2" fmla="*/ 570634 h 570634"/>
                  <a:gd name="connsiteX3" fmla="*/ 255877 w 1259898"/>
                  <a:gd name="connsiteY3" fmla="*/ 548119 h 570634"/>
                  <a:gd name="connsiteX4" fmla="*/ 0 w 1259898"/>
                  <a:gd name="connsiteY4" fmla="*/ 523009 h 570634"/>
                  <a:gd name="connsiteX5" fmla="*/ 138114 w 1259898"/>
                  <a:gd name="connsiteY5" fmla="*/ 0 h 570634"/>
                  <a:gd name="connsiteX0" fmla="*/ 138114 w 1259898"/>
                  <a:gd name="connsiteY0" fmla="*/ 0 h 570634"/>
                  <a:gd name="connsiteX1" fmla="*/ 1259898 w 1259898"/>
                  <a:gd name="connsiteY1" fmla="*/ 19050 h 570634"/>
                  <a:gd name="connsiteX2" fmla="*/ 1112261 w 1259898"/>
                  <a:gd name="connsiteY2" fmla="*/ 570634 h 570634"/>
                  <a:gd name="connsiteX3" fmla="*/ 255877 w 1259898"/>
                  <a:gd name="connsiteY3" fmla="*/ 548119 h 570634"/>
                  <a:gd name="connsiteX4" fmla="*/ 0 w 1259898"/>
                  <a:gd name="connsiteY4" fmla="*/ 523009 h 570634"/>
                  <a:gd name="connsiteX5" fmla="*/ 138114 w 1259898"/>
                  <a:gd name="connsiteY5" fmla="*/ 0 h 570634"/>
                  <a:gd name="connsiteX0" fmla="*/ 138114 w 1259898"/>
                  <a:gd name="connsiteY0" fmla="*/ 0 h 570634"/>
                  <a:gd name="connsiteX1" fmla="*/ 1259898 w 1259898"/>
                  <a:gd name="connsiteY1" fmla="*/ 19050 h 570634"/>
                  <a:gd name="connsiteX2" fmla="*/ 1112261 w 1259898"/>
                  <a:gd name="connsiteY2" fmla="*/ 570634 h 570634"/>
                  <a:gd name="connsiteX3" fmla="*/ 255877 w 1259898"/>
                  <a:gd name="connsiteY3" fmla="*/ 548119 h 570634"/>
                  <a:gd name="connsiteX4" fmla="*/ 0 w 1259898"/>
                  <a:gd name="connsiteY4" fmla="*/ 523009 h 570634"/>
                  <a:gd name="connsiteX5" fmla="*/ 138114 w 1259898"/>
                  <a:gd name="connsiteY5" fmla="*/ 0 h 570634"/>
                  <a:gd name="connsiteX0" fmla="*/ 138114 w 1259898"/>
                  <a:gd name="connsiteY0" fmla="*/ 0 h 570634"/>
                  <a:gd name="connsiteX1" fmla="*/ 1259898 w 1259898"/>
                  <a:gd name="connsiteY1" fmla="*/ 19050 h 570634"/>
                  <a:gd name="connsiteX2" fmla="*/ 1112261 w 1259898"/>
                  <a:gd name="connsiteY2" fmla="*/ 570634 h 570634"/>
                  <a:gd name="connsiteX3" fmla="*/ 255877 w 1259898"/>
                  <a:gd name="connsiteY3" fmla="*/ 548119 h 570634"/>
                  <a:gd name="connsiteX4" fmla="*/ 0 w 1259898"/>
                  <a:gd name="connsiteY4" fmla="*/ 523009 h 570634"/>
                  <a:gd name="connsiteX5" fmla="*/ 138114 w 1259898"/>
                  <a:gd name="connsiteY5" fmla="*/ 0 h 570634"/>
                  <a:gd name="connsiteX0" fmla="*/ 147639 w 1269423"/>
                  <a:gd name="connsiteY0" fmla="*/ 0 h 570634"/>
                  <a:gd name="connsiteX1" fmla="*/ 1269423 w 1269423"/>
                  <a:gd name="connsiteY1" fmla="*/ 19050 h 570634"/>
                  <a:gd name="connsiteX2" fmla="*/ 1121786 w 1269423"/>
                  <a:gd name="connsiteY2" fmla="*/ 570634 h 570634"/>
                  <a:gd name="connsiteX3" fmla="*/ 265402 w 1269423"/>
                  <a:gd name="connsiteY3" fmla="*/ 548119 h 570634"/>
                  <a:gd name="connsiteX4" fmla="*/ 0 w 1269423"/>
                  <a:gd name="connsiteY4" fmla="*/ 508722 h 570634"/>
                  <a:gd name="connsiteX5" fmla="*/ 147639 w 1269423"/>
                  <a:gd name="connsiteY5" fmla="*/ 0 h 570634"/>
                  <a:gd name="connsiteX0" fmla="*/ 147639 w 1269423"/>
                  <a:gd name="connsiteY0" fmla="*/ 0 h 570634"/>
                  <a:gd name="connsiteX1" fmla="*/ 1269423 w 1269423"/>
                  <a:gd name="connsiteY1" fmla="*/ 19050 h 570634"/>
                  <a:gd name="connsiteX2" fmla="*/ 1121786 w 1269423"/>
                  <a:gd name="connsiteY2" fmla="*/ 570634 h 570634"/>
                  <a:gd name="connsiteX3" fmla="*/ 265402 w 1269423"/>
                  <a:gd name="connsiteY3" fmla="*/ 548119 h 570634"/>
                  <a:gd name="connsiteX4" fmla="*/ 0 w 1269423"/>
                  <a:gd name="connsiteY4" fmla="*/ 508722 h 570634"/>
                  <a:gd name="connsiteX5" fmla="*/ 147639 w 1269423"/>
                  <a:gd name="connsiteY5" fmla="*/ 0 h 570634"/>
                  <a:gd name="connsiteX0" fmla="*/ 123826 w 1269423"/>
                  <a:gd name="connsiteY0" fmla="*/ 0 h 556347"/>
                  <a:gd name="connsiteX1" fmla="*/ 1269423 w 1269423"/>
                  <a:gd name="connsiteY1" fmla="*/ 4763 h 556347"/>
                  <a:gd name="connsiteX2" fmla="*/ 1121786 w 1269423"/>
                  <a:gd name="connsiteY2" fmla="*/ 556347 h 556347"/>
                  <a:gd name="connsiteX3" fmla="*/ 265402 w 1269423"/>
                  <a:gd name="connsiteY3" fmla="*/ 533832 h 556347"/>
                  <a:gd name="connsiteX4" fmla="*/ 0 w 1269423"/>
                  <a:gd name="connsiteY4" fmla="*/ 494435 h 556347"/>
                  <a:gd name="connsiteX5" fmla="*/ 123826 w 1269423"/>
                  <a:gd name="connsiteY5" fmla="*/ 0 h 556347"/>
                  <a:gd name="connsiteX0" fmla="*/ 123826 w 1269423"/>
                  <a:gd name="connsiteY0" fmla="*/ 0 h 556347"/>
                  <a:gd name="connsiteX1" fmla="*/ 1269423 w 1269423"/>
                  <a:gd name="connsiteY1" fmla="*/ 4763 h 556347"/>
                  <a:gd name="connsiteX2" fmla="*/ 1121786 w 1269423"/>
                  <a:gd name="connsiteY2" fmla="*/ 556347 h 556347"/>
                  <a:gd name="connsiteX3" fmla="*/ 265402 w 1269423"/>
                  <a:gd name="connsiteY3" fmla="*/ 533832 h 556347"/>
                  <a:gd name="connsiteX4" fmla="*/ 0 w 1269423"/>
                  <a:gd name="connsiteY4" fmla="*/ 494435 h 556347"/>
                  <a:gd name="connsiteX5" fmla="*/ 123826 w 1269423"/>
                  <a:gd name="connsiteY5" fmla="*/ 0 h 556347"/>
                  <a:gd name="connsiteX0" fmla="*/ 123826 w 1269423"/>
                  <a:gd name="connsiteY0" fmla="*/ 0 h 556347"/>
                  <a:gd name="connsiteX1" fmla="*/ 1269423 w 1269423"/>
                  <a:gd name="connsiteY1" fmla="*/ 4763 h 556347"/>
                  <a:gd name="connsiteX2" fmla="*/ 1121786 w 1269423"/>
                  <a:gd name="connsiteY2" fmla="*/ 556347 h 556347"/>
                  <a:gd name="connsiteX3" fmla="*/ 265402 w 1269423"/>
                  <a:gd name="connsiteY3" fmla="*/ 533832 h 556347"/>
                  <a:gd name="connsiteX4" fmla="*/ 0 w 1269423"/>
                  <a:gd name="connsiteY4" fmla="*/ 494435 h 556347"/>
                  <a:gd name="connsiteX5" fmla="*/ 123826 w 1269423"/>
                  <a:gd name="connsiteY5" fmla="*/ 0 h 556347"/>
                  <a:gd name="connsiteX0" fmla="*/ 123826 w 1269423"/>
                  <a:gd name="connsiteY0" fmla="*/ 47869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47869 h 604216"/>
                  <a:gd name="connsiteX0" fmla="*/ 123826 w 1269423"/>
                  <a:gd name="connsiteY0" fmla="*/ 47869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47869 h 604216"/>
                  <a:gd name="connsiteX0" fmla="*/ 123826 w 1269423"/>
                  <a:gd name="connsiteY0" fmla="*/ 47869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47869 h 604216"/>
                  <a:gd name="connsiteX0" fmla="*/ 123826 w 1269423"/>
                  <a:gd name="connsiteY0" fmla="*/ 47869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47869 h 604216"/>
                  <a:gd name="connsiteX0" fmla="*/ 123826 w 1269423"/>
                  <a:gd name="connsiteY0" fmla="*/ 57394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57394 h 604216"/>
                  <a:gd name="connsiteX0" fmla="*/ 123826 w 1269423"/>
                  <a:gd name="connsiteY0" fmla="*/ 57394 h 604216"/>
                  <a:gd name="connsiteX1" fmla="*/ 465428 w 1269423"/>
                  <a:gd name="connsiteY1" fmla="*/ 14964 h 604216"/>
                  <a:gd name="connsiteX2" fmla="*/ 1269423 w 1269423"/>
                  <a:gd name="connsiteY2" fmla="*/ 52632 h 604216"/>
                  <a:gd name="connsiteX3" fmla="*/ 1121786 w 1269423"/>
                  <a:gd name="connsiteY3" fmla="*/ 604216 h 604216"/>
                  <a:gd name="connsiteX4" fmla="*/ 265402 w 1269423"/>
                  <a:gd name="connsiteY4" fmla="*/ 581701 h 604216"/>
                  <a:gd name="connsiteX5" fmla="*/ 0 w 1269423"/>
                  <a:gd name="connsiteY5" fmla="*/ 542304 h 604216"/>
                  <a:gd name="connsiteX6" fmla="*/ 123826 w 1269423"/>
                  <a:gd name="connsiteY6" fmla="*/ 57394 h 604216"/>
                  <a:gd name="connsiteX0" fmla="*/ 123826 w 1269423"/>
                  <a:gd name="connsiteY0" fmla="*/ 50744 h 597566"/>
                  <a:gd name="connsiteX1" fmla="*/ 465428 w 1269423"/>
                  <a:gd name="connsiteY1" fmla="*/ 8314 h 597566"/>
                  <a:gd name="connsiteX2" fmla="*/ 598778 w 1269423"/>
                  <a:gd name="connsiteY2" fmla="*/ 32126 h 597566"/>
                  <a:gd name="connsiteX3" fmla="*/ 1269423 w 1269423"/>
                  <a:gd name="connsiteY3" fmla="*/ 45982 h 597566"/>
                  <a:gd name="connsiteX4" fmla="*/ 1121786 w 1269423"/>
                  <a:gd name="connsiteY4" fmla="*/ 597566 h 597566"/>
                  <a:gd name="connsiteX5" fmla="*/ 265402 w 1269423"/>
                  <a:gd name="connsiteY5" fmla="*/ 575051 h 597566"/>
                  <a:gd name="connsiteX6" fmla="*/ 0 w 1269423"/>
                  <a:gd name="connsiteY6" fmla="*/ 535654 h 597566"/>
                  <a:gd name="connsiteX7" fmla="*/ 123826 w 1269423"/>
                  <a:gd name="connsiteY7" fmla="*/ 50744 h 597566"/>
                  <a:gd name="connsiteX0" fmla="*/ 123826 w 1269423"/>
                  <a:gd name="connsiteY0" fmla="*/ 49637 h 596459"/>
                  <a:gd name="connsiteX1" fmla="*/ 465428 w 1269423"/>
                  <a:gd name="connsiteY1" fmla="*/ 7207 h 596459"/>
                  <a:gd name="connsiteX2" fmla="*/ 598778 w 1269423"/>
                  <a:gd name="connsiteY2" fmla="*/ 31019 h 596459"/>
                  <a:gd name="connsiteX3" fmla="*/ 794041 w 1269423"/>
                  <a:gd name="connsiteY3" fmla="*/ 35782 h 596459"/>
                  <a:gd name="connsiteX4" fmla="*/ 1269423 w 1269423"/>
                  <a:gd name="connsiteY4" fmla="*/ 44875 h 596459"/>
                  <a:gd name="connsiteX5" fmla="*/ 1121786 w 1269423"/>
                  <a:gd name="connsiteY5" fmla="*/ 596459 h 596459"/>
                  <a:gd name="connsiteX6" fmla="*/ 265402 w 1269423"/>
                  <a:gd name="connsiteY6" fmla="*/ 573944 h 596459"/>
                  <a:gd name="connsiteX7" fmla="*/ 0 w 1269423"/>
                  <a:gd name="connsiteY7" fmla="*/ 534547 h 596459"/>
                  <a:gd name="connsiteX8" fmla="*/ 123826 w 1269423"/>
                  <a:gd name="connsiteY8" fmla="*/ 49637 h 596459"/>
                  <a:gd name="connsiteX0" fmla="*/ 123826 w 1269423"/>
                  <a:gd name="connsiteY0" fmla="*/ 43695 h 590517"/>
                  <a:gd name="connsiteX1" fmla="*/ 465428 w 1269423"/>
                  <a:gd name="connsiteY1" fmla="*/ 1265 h 590517"/>
                  <a:gd name="connsiteX2" fmla="*/ 598778 w 1269423"/>
                  <a:gd name="connsiteY2" fmla="*/ 25077 h 590517"/>
                  <a:gd name="connsiteX3" fmla="*/ 808329 w 1269423"/>
                  <a:gd name="connsiteY3" fmla="*/ 63177 h 590517"/>
                  <a:gd name="connsiteX4" fmla="*/ 1269423 w 1269423"/>
                  <a:gd name="connsiteY4" fmla="*/ 38933 h 590517"/>
                  <a:gd name="connsiteX5" fmla="*/ 1121786 w 1269423"/>
                  <a:gd name="connsiteY5" fmla="*/ 590517 h 590517"/>
                  <a:gd name="connsiteX6" fmla="*/ 265402 w 1269423"/>
                  <a:gd name="connsiteY6" fmla="*/ 568002 h 590517"/>
                  <a:gd name="connsiteX7" fmla="*/ 0 w 1269423"/>
                  <a:gd name="connsiteY7" fmla="*/ 528605 h 590517"/>
                  <a:gd name="connsiteX8" fmla="*/ 123826 w 1269423"/>
                  <a:gd name="connsiteY8" fmla="*/ 43695 h 590517"/>
                  <a:gd name="connsiteX0" fmla="*/ 123826 w 1269423"/>
                  <a:gd name="connsiteY0" fmla="*/ 49636 h 596458"/>
                  <a:gd name="connsiteX1" fmla="*/ 465428 w 1269423"/>
                  <a:gd name="connsiteY1" fmla="*/ 7206 h 596458"/>
                  <a:gd name="connsiteX2" fmla="*/ 598778 w 1269423"/>
                  <a:gd name="connsiteY2" fmla="*/ 31018 h 596458"/>
                  <a:gd name="connsiteX3" fmla="*/ 865479 w 1269423"/>
                  <a:gd name="connsiteY3" fmla="*/ 35780 h 596458"/>
                  <a:gd name="connsiteX4" fmla="*/ 1269423 w 1269423"/>
                  <a:gd name="connsiteY4" fmla="*/ 44874 h 596458"/>
                  <a:gd name="connsiteX5" fmla="*/ 1121786 w 1269423"/>
                  <a:gd name="connsiteY5" fmla="*/ 596458 h 596458"/>
                  <a:gd name="connsiteX6" fmla="*/ 265402 w 1269423"/>
                  <a:gd name="connsiteY6" fmla="*/ 573943 h 596458"/>
                  <a:gd name="connsiteX7" fmla="*/ 0 w 1269423"/>
                  <a:gd name="connsiteY7" fmla="*/ 534546 h 596458"/>
                  <a:gd name="connsiteX8" fmla="*/ 123826 w 1269423"/>
                  <a:gd name="connsiteY8" fmla="*/ 49636 h 596458"/>
                  <a:gd name="connsiteX0" fmla="*/ 123826 w 1269423"/>
                  <a:gd name="connsiteY0" fmla="*/ 49636 h 596458"/>
                  <a:gd name="connsiteX1" fmla="*/ 465428 w 1269423"/>
                  <a:gd name="connsiteY1" fmla="*/ 7206 h 596458"/>
                  <a:gd name="connsiteX2" fmla="*/ 598778 w 1269423"/>
                  <a:gd name="connsiteY2" fmla="*/ 31018 h 596458"/>
                  <a:gd name="connsiteX3" fmla="*/ 865479 w 1269423"/>
                  <a:gd name="connsiteY3" fmla="*/ 35780 h 596458"/>
                  <a:gd name="connsiteX4" fmla="*/ 1269423 w 1269423"/>
                  <a:gd name="connsiteY4" fmla="*/ 44874 h 596458"/>
                  <a:gd name="connsiteX5" fmla="*/ 1121786 w 1269423"/>
                  <a:gd name="connsiteY5" fmla="*/ 596458 h 596458"/>
                  <a:gd name="connsiteX6" fmla="*/ 265402 w 1269423"/>
                  <a:gd name="connsiteY6" fmla="*/ 573943 h 596458"/>
                  <a:gd name="connsiteX7" fmla="*/ 0 w 1269423"/>
                  <a:gd name="connsiteY7" fmla="*/ 534546 h 596458"/>
                  <a:gd name="connsiteX8" fmla="*/ 123826 w 1269423"/>
                  <a:gd name="connsiteY8" fmla="*/ 49636 h 596458"/>
                  <a:gd name="connsiteX0" fmla="*/ 123826 w 1269423"/>
                  <a:gd name="connsiteY0" fmla="*/ 49636 h 596458"/>
                  <a:gd name="connsiteX1" fmla="*/ 465428 w 1269423"/>
                  <a:gd name="connsiteY1" fmla="*/ 7206 h 596458"/>
                  <a:gd name="connsiteX2" fmla="*/ 660691 w 1269423"/>
                  <a:gd name="connsiteY2" fmla="*/ 54830 h 596458"/>
                  <a:gd name="connsiteX3" fmla="*/ 865479 w 1269423"/>
                  <a:gd name="connsiteY3" fmla="*/ 35780 h 596458"/>
                  <a:gd name="connsiteX4" fmla="*/ 1269423 w 1269423"/>
                  <a:gd name="connsiteY4" fmla="*/ 44874 h 596458"/>
                  <a:gd name="connsiteX5" fmla="*/ 1121786 w 1269423"/>
                  <a:gd name="connsiteY5" fmla="*/ 596458 h 596458"/>
                  <a:gd name="connsiteX6" fmla="*/ 265402 w 1269423"/>
                  <a:gd name="connsiteY6" fmla="*/ 573943 h 596458"/>
                  <a:gd name="connsiteX7" fmla="*/ 0 w 1269423"/>
                  <a:gd name="connsiteY7" fmla="*/ 534546 h 596458"/>
                  <a:gd name="connsiteX8" fmla="*/ 123826 w 1269423"/>
                  <a:gd name="connsiteY8" fmla="*/ 49636 h 596458"/>
                  <a:gd name="connsiteX0" fmla="*/ 123826 w 1269423"/>
                  <a:gd name="connsiteY0" fmla="*/ 49636 h 596458"/>
                  <a:gd name="connsiteX1" fmla="*/ 465428 w 1269423"/>
                  <a:gd name="connsiteY1" fmla="*/ 7206 h 596458"/>
                  <a:gd name="connsiteX2" fmla="*/ 679741 w 1269423"/>
                  <a:gd name="connsiteY2" fmla="*/ 73880 h 596458"/>
                  <a:gd name="connsiteX3" fmla="*/ 865479 w 1269423"/>
                  <a:gd name="connsiteY3" fmla="*/ 35780 h 596458"/>
                  <a:gd name="connsiteX4" fmla="*/ 1269423 w 1269423"/>
                  <a:gd name="connsiteY4" fmla="*/ 44874 h 596458"/>
                  <a:gd name="connsiteX5" fmla="*/ 1121786 w 1269423"/>
                  <a:gd name="connsiteY5" fmla="*/ 596458 h 596458"/>
                  <a:gd name="connsiteX6" fmla="*/ 265402 w 1269423"/>
                  <a:gd name="connsiteY6" fmla="*/ 573943 h 596458"/>
                  <a:gd name="connsiteX7" fmla="*/ 0 w 1269423"/>
                  <a:gd name="connsiteY7" fmla="*/ 534546 h 596458"/>
                  <a:gd name="connsiteX8" fmla="*/ 123826 w 1269423"/>
                  <a:gd name="connsiteY8" fmla="*/ 49636 h 596458"/>
                  <a:gd name="connsiteX0" fmla="*/ 123826 w 1269423"/>
                  <a:gd name="connsiteY0" fmla="*/ 45668 h 592490"/>
                  <a:gd name="connsiteX1" fmla="*/ 465428 w 1269423"/>
                  <a:gd name="connsiteY1" fmla="*/ 3238 h 592490"/>
                  <a:gd name="connsiteX2" fmla="*/ 679741 w 1269423"/>
                  <a:gd name="connsiteY2" fmla="*/ 69912 h 592490"/>
                  <a:gd name="connsiteX3" fmla="*/ 865479 w 1269423"/>
                  <a:gd name="connsiteY3" fmla="*/ 31812 h 592490"/>
                  <a:gd name="connsiteX4" fmla="*/ 1065503 w 1269423"/>
                  <a:gd name="connsiteY4" fmla="*/ 50863 h 592490"/>
                  <a:gd name="connsiteX5" fmla="*/ 1269423 w 1269423"/>
                  <a:gd name="connsiteY5" fmla="*/ 40906 h 592490"/>
                  <a:gd name="connsiteX6" fmla="*/ 1121786 w 1269423"/>
                  <a:gd name="connsiteY6" fmla="*/ 592490 h 592490"/>
                  <a:gd name="connsiteX7" fmla="*/ 265402 w 1269423"/>
                  <a:gd name="connsiteY7" fmla="*/ 569975 h 592490"/>
                  <a:gd name="connsiteX8" fmla="*/ 0 w 1269423"/>
                  <a:gd name="connsiteY8" fmla="*/ 530578 h 592490"/>
                  <a:gd name="connsiteX9" fmla="*/ 123826 w 1269423"/>
                  <a:gd name="connsiteY9" fmla="*/ 45668 h 592490"/>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65503 w 1269423"/>
                  <a:gd name="connsiteY4" fmla="*/ 48144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65503 w 1269423"/>
                  <a:gd name="connsiteY4" fmla="*/ 48144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65503 w 1269423"/>
                  <a:gd name="connsiteY4" fmla="*/ 48144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46453 w 1269423"/>
                  <a:gd name="connsiteY4" fmla="*/ 57669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46453 w 1269423"/>
                  <a:gd name="connsiteY4" fmla="*/ 57669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51215 w 1269423"/>
                  <a:gd name="connsiteY4" fmla="*/ 67194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51215 w 1269423"/>
                  <a:gd name="connsiteY4" fmla="*/ 76719 h 589771"/>
                  <a:gd name="connsiteX5" fmla="*/ 1269423 w 1269423"/>
                  <a:gd name="connsiteY5" fmla="*/ 38187 h 589771"/>
                  <a:gd name="connsiteX6" fmla="*/ 1121786 w 1269423"/>
                  <a:gd name="connsiteY6" fmla="*/ 589771 h 589771"/>
                  <a:gd name="connsiteX7" fmla="*/ 265402 w 1269423"/>
                  <a:gd name="connsiteY7" fmla="*/ 567256 h 589771"/>
                  <a:gd name="connsiteX8" fmla="*/ 0 w 1269423"/>
                  <a:gd name="connsiteY8" fmla="*/ 527859 h 589771"/>
                  <a:gd name="connsiteX9" fmla="*/ 123826 w 1269423"/>
                  <a:gd name="connsiteY9" fmla="*/ 42949 h 589771"/>
                  <a:gd name="connsiteX0" fmla="*/ 123826 w 1269423"/>
                  <a:gd name="connsiteY0" fmla="*/ 42949 h 621268"/>
                  <a:gd name="connsiteX1" fmla="*/ 465428 w 1269423"/>
                  <a:gd name="connsiteY1" fmla="*/ 519 h 621268"/>
                  <a:gd name="connsiteX2" fmla="*/ 679741 w 1269423"/>
                  <a:gd name="connsiteY2" fmla="*/ 67193 h 621268"/>
                  <a:gd name="connsiteX3" fmla="*/ 865479 w 1269423"/>
                  <a:gd name="connsiteY3" fmla="*/ 29093 h 621268"/>
                  <a:gd name="connsiteX4" fmla="*/ 1051215 w 1269423"/>
                  <a:gd name="connsiteY4" fmla="*/ 76719 h 621268"/>
                  <a:gd name="connsiteX5" fmla="*/ 1269423 w 1269423"/>
                  <a:gd name="connsiteY5" fmla="*/ 38187 h 621268"/>
                  <a:gd name="connsiteX6" fmla="*/ 1121786 w 1269423"/>
                  <a:gd name="connsiteY6" fmla="*/ 589771 h 621268"/>
                  <a:gd name="connsiteX7" fmla="*/ 446378 w 1269423"/>
                  <a:gd name="connsiteY7" fmla="*/ 543444 h 621268"/>
                  <a:gd name="connsiteX8" fmla="*/ 265402 w 1269423"/>
                  <a:gd name="connsiteY8" fmla="*/ 567256 h 621268"/>
                  <a:gd name="connsiteX9" fmla="*/ 0 w 1269423"/>
                  <a:gd name="connsiteY9" fmla="*/ 527859 h 621268"/>
                  <a:gd name="connsiteX10" fmla="*/ 123826 w 1269423"/>
                  <a:gd name="connsiteY10" fmla="*/ 42949 h 621268"/>
                  <a:gd name="connsiteX0" fmla="*/ 123826 w 1269423"/>
                  <a:gd name="connsiteY0" fmla="*/ 42949 h 619818"/>
                  <a:gd name="connsiteX1" fmla="*/ 465428 w 1269423"/>
                  <a:gd name="connsiteY1" fmla="*/ 519 h 619818"/>
                  <a:gd name="connsiteX2" fmla="*/ 679741 w 1269423"/>
                  <a:gd name="connsiteY2" fmla="*/ 67193 h 619818"/>
                  <a:gd name="connsiteX3" fmla="*/ 865479 w 1269423"/>
                  <a:gd name="connsiteY3" fmla="*/ 29093 h 619818"/>
                  <a:gd name="connsiteX4" fmla="*/ 1051215 w 1269423"/>
                  <a:gd name="connsiteY4" fmla="*/ 76719 h 619818"/>
                  <a:gd name="connsiteX5" fmla="*/ 1269423 w 1269423"/>
                  <a:gd name="connsiteY5" fmla="*/ 38187 h 619818"/>
                  <a:gd name="connsiteX6" fmla="*/ 1121786 w 1269423"/>
                  <a:gd name="connsiteY6" fmla="*/ 589771 h 619818"/>
                  <a:gd name="connsiteX7" fmla="*/ 470191 w 1269423"/>
                  <a:gd name="connsiteY7" fmla="*/ 533919 h 619818"/>
                  <a:gd name="connsiteX8" fmla="*/ 265402 w 1269423"/>
                  <a:gd name="connsiteY8" fmla="*/ 567256 h 619818"/>
                  <a:gd name="connsiteX9" fmla="*/ 0 w 1269423"/>
                  <a:gd name="connsiteY9" fmla="*/ 527859 h 619818"/>
                  <a:gd name="connsiteX10" fmla="*/ 123826 w 1269423"/>
                  <a:gd name="connsiteY10" fmla="*/ 42949 h 619818"/>
                  <a:gd name="connsiteX0" fmla="*/ 123826 w 1269423"/>
                  <a:gd name="connsiteY0" fmla="*/ 42949 h 620230"/>
                  <a:gd name="connsiteX1" fmla="*/ 465428 w 1269423"/>
                  <a:gd name="connsiteY1" fmla="*/ 519 h 620230"/>
                  <a:gd name="connsiteX2" fmla="*/ 679741 w 1269423"/>
                  <a:gd name="connsiteY2" fmla="*/ 67193 h 620230"/>
                  <a:gd name="connsiteX3" fmla="*/ 865479 w 1269423"/>
                  <a:gd name="connsiteY3" fmla="*/ 29093 h 620230"/>
                  <a:gd name="connsiteX4" fmla="*/ 1051215 w 1269423"/>
                  <a:gd name="connsiteY4" fmla="*/ 76719 h 620230"/>
                  <a:gd name="connsiteX5" fmla="*/ 1269423 w 1269423"/>
                  <a:gd name="connsiteY5" fmla="*/ 38187 h 620230"/>
                  <a:gd name="connsiteX6" fmla="*/ 1121786 w 1269423"/>
                  <a:gd name="connsiteY6" fmla="*/ 589771 h 620230"/>
                  <a:gd name="connsiteX7" fmla="*/ 755941 w 1269423"/>
                  <a:gd name="connsiteY7" fmla="*/ 533918 h 620230"/>
                  <a:gd name="connsiteX8" fmla="*/ 470191 w 1269423"/>
                  <a:gd name="connsiteY8" fmla="*/ 533919 h 620230"/>
                  <a:gd name="connsiteX9" fmla="*/ 265402 w 1269423"/>
                  <a:gd name="connsiteY9" fmla="*/ 567256 h 620230"/>
                  <a:gd name="connsiteX10" fmla="*/ 0 w 1269423"/>
                  <a:gd name="connsiteY10" fmla="*/ 527859 h 620230"/>
                  <a:gd name="connsiteX11" fmla="*/ 123826 w 1269423"/>
                  <a:gd name="connsiteY11" fmla="*/ 42949 h 620230"/>
                  <a:gd name="connsiteX0" fmla="*/ 123826 w 1269423"/>
                  <a:gd name="connsiteY0" fmla="*/ 42949 h 627308"/>
                  <a:gd name="connsiteX1" fmla="*/ 465428 w 1269423"/>
                  <a:gd name="connsiteY1" fmla="*/ 519 h 627308"/>
                  <a:gd name="connsiteX2" fmla="*/ 679741 w 1269423"/>
                  <a:gd name="connsiteY2" fmla="*/ 67193 h 627308"/>
                  <a:gd name="connsiteX3" fmla="*/ 865479 w 1269423"/>
                  <a:gd name="connsiteY3" fmla="*/ 29093 h 627308"/>
                  <a:gd name="connsiteX4" fmla="*/ 1051215 w 1269423"/>
                  <a:gd name="connsiteY4" fmla="*/ 76719 h 627308"/>
                  <a:gd name="connsiteX5" fmla="*/ 1269423 w 1269423"/>
                  <a:gd name="connsiteY5" fmla="*/ 38187 h 627308"/>
                  <a:gd name="connsiteX6" fmla="*/ 1121786 w 1269423"/>
                  <a:gd name="connsiteY6" fmla="*/ 589771 h 627308"/>
                  <a:gd name="connsiteX7" fmla="*/ 755941 w 1269423"/>
                  <a:gd name="connsiteY7" fmla="*/ 572018 h 627308"/>
                  <a:gd name="connsiteX8" fmla="*/ 470191 w 1269423"/>
                  <a:gd name="connsiteY8" fmla="*/ 533919 h 627308"/>
                  <a:gd name="connsiteX9" fmla="*/ 265402 w 1269423"/>
                  <a:gd name="connsiteY9" fmla="*/ 567256 h 627308"/>
                  <a:gd name="connsiteX10" fmla="*/ 0 w 1269423"/>
                  <a:gd name="connsiteY10" fmla="*/ 527859 h 627308"/>
                  <a:gd name="connsiteX11" fmla="*/ 123826 w 1269423"/>
                  <a:gd name="connsiteY11" fmla="*/ 42949 h 627308"/>
                  <a:gd name="connsiteX0" fmla="*/ 123826 w 1269423"/>
                  <a:gd name="connsiteY0" fmla="*/ 42949 h 627308"/>
                  <a:gd name="connsiteX1" fmla="*/ 465428 w 1269423"/>
                  <a:gd name="connsiteY1" fmla="*/ 519 h 627308"/>
                  <a:gd name="connsiteX2" fmla="*/ 679741 w 1269423"/>
                  <a:gd name="connsiteY2" fmla="*/ 67193 h 627308"/>
                  <a:gd name="connsiteX3" fmla="*/ 865479 w 1269423"/>
                  <a:gd name="connsiteY3" fmla="*/ 29093 h 627308"/>
                  <a:gd name="connsiteX4" fmla="*/ 1051215 w 1269423"/>
                  <a:gd name="connsiteY4" fmla="*/ 76719 h 627308"/>
                  <a:gd name="connsiteX5" fmla="*/ 1269423 w 1269423"/>
                  <a:gd name="connsiteY5" fmla="*/ 38187 h 627308"/>
                  <a:gd name="connsiteX6" fmla="*/ 1121786 w 1269423"/>
                  <a:gd name="connsiteY6" fmla="*/ 589771 h 627308"/>
                  <a:gd name="connsiteX7" fmla="*/ 755941 w 1269423"/>
                  <a:gd name="connsiteY7" fmla="*/ 572018 h 627308"/>
                  <a:gd name="connsiteX8" fmla="*/ 470191 w 1269423"/>
                  <a:gd name="connsiteY8" fmla="*/ 533919 h 627308"/>
                  <a:gd name="connsiteX9" fmla="*/ 265402 w 1269423"/>
                  <a:gd name="connsiteY9" fmla="*/ 567256 h 627308"/>
                  <a:gd name="connsiteX10" fmla="*/ 0 w 1269423"/>
                  <a:gd name="connsiteY10" fmla="*/ 527859 h 627308"/>
                  <a:gd name="connsiteX11" fmla="*/ 123826 w 1269423"/>
                  <a:gd name="connsiteY11" fmla="*/ 42949 h 627308"/>
                  <a:gd name="connsiteX0" fmla="*/ 123826 w 1269423"/>
                  <a:gd name="connsiteY0" fmla="*/ 42949 h 627308"/>
                  <a:gd name="connsiteX1" fmla="*/ 465428 w 1269423"/>
                  <a:gd name="connsiteY1" fmla="*/ 519 h 627308"/>
                  <a:gd name="connsiteX2" fmla="*/ 679741 w 1269423"/>
                  <a:gd name="connsiteY2" fmla="*/ 67193 h 627308"/>
                  <a:gd name="connsiteX3" fmla="*/ 865479 w 1269423"/>
                  <a:gd name="connsiteY3" fmla="*/ 29093 h 627308"/>
                  <a:gd name="connsiteX4" fmla="*/ 1051215 w 1269423"/>
                  <a:gd name="connsiteY4" fmla="*/ 76719 h 627308"/>
                  <a:gd name="connsiteX5" fmla="*/ 1269423 w 1269423"/>
                  <a:gd name="connsiteY5" fmla="*/ 38187 h 627308"/>
                  <a:gd name="connsiteX6" fmla="*/ 1121786 w 1269423"/>
                  <a:gd name="connsiteY6" fmla="*/ 589771 h 627308"/>
                  <a:gd name="connsiteX7" fmla="*/ 755941 w 1269423"/>
                  <a:gd name="connsiteY7" fmla="*/ 572018 h 627308"/>
                  <a:gd name="connsiteX8" fmla="*/ 470191 w 1269423"/>
                  <a:gd name="connsiteY8" fmla="*/ 533919 h 627308"/>
                  <a:gd name="connsiteX9" fmla="*/ 265402 w 1269423"/>
                  <a:gd name="connsiteY9" fmla="*/ 567256 h 627308"/>
                  <a:gd name="connsiteX10" fmla="*/ 0 w 1269423"/>
                  <a:gd name="connsiteY10" fmla="*/ 527859 h 627308"/>
                  <a:gd name="connsiteX11" fmla="*/ 123826 w 1269423"/>
                  <a:gd name="connsiteY11" fmla="*/ 42949 h 627308"/>
                  <a:gd name="connsiteX0" fmla="*/ 123826 w 1269423"/>
                  <a:gd name="connsiteY0" fmla="*/ 42949 h 616060"/>
                  <a:gd name="connsiteX1" fmla="*/ 465428 w 1269423"/>
                  <a:gd name="connsiteY1" fmla="*/ 519 h 616060"/>
                  <a:gd name="connsiteX2" fmla="*/ 679741 w 1269423"/>
                  <a:gd name="connsiteY2" fmla="*/ 67193 h 616060"/>
                  <a:gd name="connsiteX3" fmla="*/ 865479 w 1269423"/>
                  <a:gd name="connsiteY3" fmla="*/ 29093 h 616060"/>
                  <a:gd name="connsiteX4" fmla="*/ 1051215 w 1269423"/>
                  <a:gd name="connsiteY4" fmla="*/ 76719 h 616060"/>
                  <a:gd name="connsiteX5" fmla="*/ 1269423 w 1269423"/>
                  <a:gd name="connsiteY5" fmla="*/ 38187 h 616060"/>
                  <a:gd name="connsiteX6" fmla="*/ 1121786 w 1269423"/>
                  <a:gd name="connsiteY6" fmla="*/ 589771 h 616060"/>
                  <a:gd name="connsiteX7" fmla="*/ 755941 w 1269423"/>
                  <a:gd name="connsiteY7" fmla="*/ 572018 h 616060"/>
                  <a:gd name="connsiteX8" fmla="*/ 470191 w 1269423"/>
                  <a:gd name="connsiteY8" fmla="*/ 533919 h 616060"/>
                  <a:gd name="connsiteX9" fmla="*/ 265402 w 1269423"/>
                  <a:gd name="connsiteY9" fmla="*/ 567256 h 616060"/>
                  <a:gd name="connsiteX10" fmla="*/ 0 w 1269423"/>
                  <a:gd name="connsiteY10" fmla="*/ 527859 h 616060"/>
                  <a:gd name="connsiteX11" fmla="*/ 123826 w 1269423"/>
                  <a:gd name="connsiteY11" fmla="*/ 42949 h 616060"/>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51215 w 1269423"/>
                  <a:gd name="connsiteY4" fmla="*/ 76719 h 589771"/>
                  <a:gd name="connsiteX5" fmla="*/ 1269423 w 1269423"/>
                  <a:gd name="connsiteY5" fmla="*/ 38187 h 589771"/>
                  <a:gd name="connsiteX6" fmla="*/ 1121786 w 1269423"/>
                  <a:gd name="connsiteY6" fmla="*/ 589771 h 589771"/>
                  <a:gd name="connsiteX7" fmla="*/ 755941 w 1269423"/>
                  <a:gd name="connsiteY7" fmla="*/ 572018 h 589771"/>
                  <a:gd name="connsiteX8" fmla="*/ 470191 w 1269423"/>
                  <a:gd name="connsiteY8" fmla="*/ 533919 h 589771"/>
                  <a:gd name="connsiteX9" fmla="*/ 265402 w 1269423"/>
                  <a:gd name="connsiteY9" fmla="*/ 567256 h 589771"/>
                  <a:gd name="connsiteX10" fmla="*/ 0 w 1269423"/>
                  <a:gd name="connsiteY10" fmla="*/ 527859 h 589771"/>
                  <a:gd name="connsiteX11" fmla="*/ 123826 w 1269423"/>
                  <a:gd name="connsiteY11"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51215 w 1269423"/>
                  <a:gd name="connsiteY4" fmla="*/ 76719 h 589771"/>
                  <a:gd name="connsiteX5" fmla="*/ 1269423 w 1269423"/>
                  <a:gd name="connsiteY5" fmla="*/ 38187 h 589771"/>
                  <a:gd name="connsiteX6" fmla="*/ 1121786 w 1269423"/>
                  <a:gd name="connsiteY6" fmla="*/ 589771 h 589771"/>
                  <a:gd name="connsiteX7" fmla="*/ 755941 w 1269423"/>
                  <a:gd name="connsiteY7" fmla="*/ 572018 h 589771"/>
                  <a:gd name="connsiteX8" fmla="*/ 470191 w 1269423"/>
                  <a:gd name="connsiteY8" fmla="*/ 533919 h 589771"/>
                  <a:gd name="connsiteX9" fmla="*/ 265402 w 1269423"/>
                  <a:gd name="connsiteY9" fmla="*/ 567256 h 589771"/>
                  <a:gd name="connsiteX10" fmla="*/ 0 w 1269423"/>
                  <a:gd name="connsiteY10" fmla="*/ 527859 h 589771"/>
                  <a:gd name="connsiteX11" fmla="*/ 123826 w 1269423"/>
                  <a:gd name="connsiteY11" fmla="*/ 42949 h 589771"/>
                  <a:gd name="connsiteX0" fmla="*/ 123826 w 1269423"/>
                  <a:gd name="connsiteY0" fmla="*/ 42949 h 589771"/>
                  <a:gd name="connsiteX1" fmla="*/ 465428 w 1269423"/>
                  <a:gd name="connsiteY1" fmla="*/ 519 h 589771"/>
                  <a:gd name="connsiteX2" fmla="*/ 679741 w 1269423"/>
                  <a:gd name="connsiteY2" fmla="*/ 67193 h 589771"/>
                  <a:gd name="connsiteX3" fmla="*/ 865479 w 1269423"/>
                  <a:gd name="connsiteY3" fmla="*/ 29093 h 589771"/>
                  <a:gd name="connsiteX4" fmla="*/ 1051215 w 1269423"/>
                  <a:gd name="connsiteY4" fmla="*/ 76719 h 589771"/>
                  <a:gd name="connsiteX5" fmla="*/ 1269423 w 1269423"/>
                  <a:gd name="connsiteY5" fmla="*/ 38187 h 589771"/>
                  <a:gd name="connsiteX6" fmla="*/ 1121786 w 1269423"/>
                  <a:gd name="connsiteY6" fmla="*/ 589771 h 589771"/>
                  <a:gd name="connsiteX7" fmla="*/ 755941 w 1269423"/>
                  <a:gd name="connsiteY7" fmla="*/ 572018 h 589771"/>
                  <a:gd name="connsiteX8" fmla="*/ 470191 w 1269423"/>
                  <a:gd name="connsiteY8" fmla="*/ 533919 h 589771"/>
                  <a:gd name="connsiteX9" fmla="*/ 265402 w 1269423"/>
                  <a:gd name="connsiteY9" fmla="*/ 567256 h 589771"/>
                  <a:gd name="connsiteX10" fmla="*/ 0 w 1269423"/>
                  <a:gd name="connsiteY10" fmla="*/ 527859 h 589771"/>
                  <a:gd name="connsiteX11" fmla="*/ 123826 w 1269423"/>
                  <a:gd name="connsiteY11" fmla="*/ 42949 h 589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69423" h="589771">
                    <a:moveTo>
                      <a:pt x="123826" y="42949"/>
                    </a:moveTo>
                    <a:cubicBezTo>
                      <a:pt x="210922" y="-17953"/>
                      <a:pt x="155433" y="99738"/>
                      <a:pt x="465428" y="519"/>
                    </a:cubicBezTo>
                    <a:cubicBezTo>
                      <a:pt x="545380" y="-6553"/>
                      <a:pt x="545742" y="60915"/>
                      <a:pt x="679741" y="67193"/>
                    </a:cubicBezTo>
                    <a:cubicBezTo>
                      <a:pt x="768641" y="68780"/>
                      <a:pt x="705142" y="51318"/>
                      <a:pt x="865479" y="29093"/>
                    </a:cubicBezTo>
                    <a:cubicBezTo>
                      <a:pt x="928185" y="17981"/>
                      <a:pt x="983891" y="75203"/>
                      <a:pt x="1051215" y="76719"/>
                    </a:cubicBezTo>
                    <a:cubicBezTo>
                      <a:pt x="1161401" y="82998"/>
                      <a:pt x="1177493" y="49515"/>
                      <a:pt x="1269423" y="38187"/>
                    </a:cubicBezTo>
                    <a:cubicBezTo>
                      <a:pt x="1220211" y="222048"/>
                      <a:pt x="1194810" y="410673"/>
                      <a:pt x="1121786" y="589771"/>
                    </a:cubicBezTo>
                    <a:cubicBezTo>
                      <a:pt x="987786" y="531900"/>
                      <a:pt x="897878" y="505127"/>
                      <a:pt x="755941" y="572018"/>
                    </a:cubicBezTo>
                    <a:cubicBezTo>
                      <a:pt x="547329" y="472222"/>
                      <a:pt x="541629" y="535506"/>
                      <a:pt x="470191" y="533919"/>
                    </a:cubicBezTo>
                    <a:cubicBezTo>
                      <a:pt x="398753" y="532332"/>
                      <a:pt x="339798" y="576203"/>
                      <a:pt x="265402" y="567256"/>
                    </a:cubicBezTo>
                    <a:cubicBezTo>
                      <a:pt x="108672" y="473161"/>
                      <a:pt x="85292" y="521942"/>
                      <a:pt x="0" y="527859"/>
                    </a:cubicBezTo>
                    <a:lnTo>
                      <a:pt x="123826" y="42949"/>
                    </a:lnTo>
                    <a:close/>
                  </a:path>
                </a:pathLst>
              </a:custGeom>
              <a:solidFill>
                <a:srgbClr val="FFAB40">
                  <a:lumMod val="40000"/>
                  <a:lumOff val="6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a:ln>
                    <a:noFill/>
                  </a:ln>
                  <a:solidFill>
                    <a:srgbClr val="BAE5E4"/>
                  </a:solidFill>
                  <a:effectLst/>
                  <a:uLnTx/>
                  <a:uFillTx/>
                  <a:latin typeface="Arial-Rounded"/>
                  <a:ea typeface="Arial-Rounded"/>
                  <a:cs typeface="Quire Sans" panose="020B0502040400020003" pitchFamily="34" charset="0"/>
                  <a:sym typeface="Arial"/>
                </a:endParaRPr>
              </a:p>
            </p:txBody>
          </p:sp>
        </p:grpSp>
        <p:sp>
          <p:nvSpPr>
            <p:cNvPr id="4" name="TextBox 3">
              <a:extLst>
                <a:ext uri="{FF2B5EF4-FFF2-40B4-BE49-F238E27FC236}">
                  <a16:creationId xmlns:a16="http://schemas.microsoft.com/office/drawing/2014/main" id="{FFEC929C-1429-45B2-B89D-7AB3AA62F360}"/>
                </a:ext>
              </a:extLst>
            </p:cNvPr>
            <p:cNvSpPr txBox="1"/>
            <p:nvPr/>
          </p:nvSpPr>
          <p:spPr>
            <a:xfrm>
              <a:off x="3175177" y="1747640"/>
              <a:ext cx="821928" cy="3462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err="1">
                  <a:ln>
                    <a:noFill/>
                  </a:ln>
                  <a:solidFill>
                    <a:schemeClr val="accent1"/>
                  </a:solidFill>
                  <a:effectLst>
                    <a:outerShdw blurRad="38100" dist="38100" dir="2700000" algn="tl">
                      <a:srgbClr val="000000">
                        <a:alpha val="43137"/>
                      </a:srgbClr>
                    </a:outerShdw>
                  </a:effectLst>
                  <a:uLnTx/>
                  <a:uFillTx/>
                  <a:latin typeface="+mj-lt"/>
                  <a:ea typeface="Arial-Rounded"/>
                  <a:cs typeface="Quire Sans" panose="020B0502040400020003" pitchFamily="34" charset="0"/>
                  <a:sym typeface="Arial"/>
                </a:rPr>
                <a:t>Gợi</a:t>
              </a:r>
              <a:r>
                <a:rPr kumimoji="0" lang="en-US" sz="3600" b="0" i="0" u="none" strike="noStrike" kern="0" cap="none" spc="0" normalizeH="0" baseline="0" noProof="0" dirty="0">
                  <a:ln>
                    <a:noFill/>
                  </a:ln>
                  <a:solidFill>
                    <a:schemeClr val="accent1"/>
                  </a:solidFill>
                  <a:effectLst>
                    <a:outerShdw blurRad="38100" dist="38100" dir="2700000" algn="tl">
                      <a:srgbClr val="000000">
                        <a:alpha val="43137"/>
                      </a:srgbClr>
                    </a:outerShdw>
                  </a:effectLst>
                  <a:uLnTx/>
                  <a:uFillTx/>
                  <a:latin typeface="+mj-lt"/>
                  <a:ea typeface="Arial-Rounded"/>
                  <a:cs typeface="Quire Sans" panose="020B0502040400020003" pitchFamily="34" charset="0"/>
                  <a:sym typeface="Arial"/>
                </a:rPr>
                <a:t> ý</a:t>
              </a:r>
            </a:p>
          </p:txBody>
        </p:sp>
      </p:grpSp>
      <p:sp>
        <p:nvSpPr>
          <p:cNvPr id="18" name="TextBox 17">
            <a:extLst>
              <a:ext uri="{FF2B5EF4-FFF2-40B4-BE49-F238E27FC236}">
                <a16:creationId xmlns:a16="http://schemas.microsoft.com/office/drawing/2014/main" id="{020296A7-79D7-4630-A8B6-9D869C72FD52}"/>
              </a:ext>
            </a:extLst>
          </p:cNvPr>
          <p:cNvSpPr txBox="1"/>
          <p:nvPr/>
        </p:nvSpPr>
        <p:spPr>
          <a:xfrm>
            <a:off x="1822076" y="2069659"/>
            <a:ext cx="8854715" cy="220752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3200" b="0" i="0" u="none" strike="noStrike" kern="0" cap="none" spc="0" normalizeH="0" baseline="0" noProof="0">
                <a:ln>
                  <a:noFill/>
                </a:ln>
                <a:solidFill>
                  <a:srgbClr val="000000"/>
                </a:solidFill>
                <a:effectLst/>
                <a:uLnTx/>
                <a:uFillTx/>
                <a:latin typeface="+mj-lt"/>
                <a:ea typeface="Arial-Rounded"/>
                <a:cs typeface="Quire Sans" panose="020B0502040400020003" pitchFamily="34" charset="0"/>
                <a:sym typeface="Arial"/>
              </a:rPr>
              <a:t>- Tranh (ảnh)</a:t>
            </a:r>
            <a:r>
              <a:rPr kumimoji="0" lang="en-US" sz="3200" b="0" i="0" u="none" strike="noStrike" kern="0" cap="none" spc="0" normalizeH="0" noProof="0">
                <a:ln>
                  <a:noFill/>
                </a:ln>
                <a:solidFill>
                  <a:srgbClr val="000000"/>
                </a:solidFill>
                <a:effectLst/>
                <a:uLnTx/>
                <a:uFillTx/>
                <a:latin typeface="+mj-lt"/>
                <a:ea typeface="Arial-Rounded"/>
                <a:cs typeface="Quire Sans" panose="020B0502040400020003" pitchFamily="34" charset="0"/>
                <a:sym typeface="Arial"/>
              </a:rPr>
              <a:t> vẽ (chụp</a:t>
            </a:r>
            <a:r>
              <a:rPr kumimoji="0" lang="en-US" sz="3200" b="0" i="0" u="none" strike="noStrike" kern="0" cap="none" spc="0" normalizeH="0" noProof="0" dirty="0">
                <a:ln>
                  <a:noFill/>
                </a:ln>
                <a:solidFill>
                  <a:srgbClr val="000000"/>
                </a:solidFill>
                <a:effectLst/>
                <a:uLnTx/>
                <a:uFillTx/>
                <a:latin typeface="+mj-lt"/>
                <a:ea typeface="Arial-Rounded"/>
                <a:cs typeface="Quire Sans" panose="020B0502040400020003" pitchFamily="34" charset="0"/>
                <a:sym typeface="Arial"/>
              </a:rPr>
              <a:t>) </a:t>
            </a:r>
            <a:r>
              <a:rPr kumimoji="0" lang="en-US" sz="3200" b="0" i="0" u="none" strike="noStrike" kern="0" cap="none" spc="0" normalizeH="0" noProof="0" dirty="0" err="1">
                <a:ln>
                  <a:noFill/>
                </a:ln>
                <a:solidFill>
                  <a:srgbClr val="000000"/>
                </a:solidFill>
                <a:effectLst/>
                <a:uLnTx/>
                <a:uFillTx/>
                <a:latin typeface="+mj-lt"/>
                <a:ea typeface="Arial-Rounded"/>
                <a:cs typeface="Quire Sans" panose="020B0502040400020003" pitchFamily="34" charset="0"/>
                <a:sym typeface="Arial"/>
              </a:rPr>
              <a:t>cảnh</a:t>
            </a:r>
            <a:r>
              <a:rPr kumimoji="0" lang="en-US" sz="3200" b="0" i="0" u="none" strike="noStrike" kern="0" cap="none" spc="0" normalizeH="0" noProof="0" dirty="0">
                <a:ln>
                  <a:noFill/>
                </a:ln>
                <a:solidFill>
                  <a:srgbClr val="000000"/>
                </a:solidFill>
                <a:effectLst/>
                <a:uLnTx/>
                <a:uFillTx/>
                <a:latin typeface="+mj-lt"/>
                <a:ea typeface="Arial-Rounded"/>
                <a:cs typeface="Quire Sans" panose="020B0502040400020003" pitchFamily="34" charset="0"/>
                <a:sym typeface="Arial"/>
              </a:rPr>
              <a:t> </a:t>
            </a:r>
            <a:r>
              <a:rPr kumimoji="0" lang="en-US" sz="3200" b="0" i="0" u="none" strike="noStrike" kern="0" cap="none" spc="0" normalizeH="0" noProof="0" dirty="0" err="1">
                <a:ln>
                  <a:noFill/>
                </a:ln>
                <a:solidFill>
                  <a:srgbClr val="000000"/>
                </a:solidFill>
                <a:effectLst/>
                <a:uLnTx/>
                <a:uFillTx/>
                <a:latin typeface="+mj-lt"/>
                <a:ea typeface="Arial-Rounded"/>
                <a:cs typeface="Quire Sans" panose="020B0502040400020003" pitchFamily="34" charset="0"/>
                <a:sym typeface="Arial"/>
              </a:rPr>
              <a:t>gì</a:t>
            </a:r>
            <a:r>
              <a:rPr kumimoji="0" lang="vi-VN" sz="3200" b="0" i="0" u="none" strike="noStrike" kern="0" cap="none" spc="0" normalizeH="0" baseline="0" noProof="0" dirty="0">
                <a:ln>
                  <a:noFill/>
                </a:ln>
                <a:solidFill>
                  <a:srgbClr val="000000"/>
                </a:solidFill>
                <a:effectLst/>
                <a:uLnTx/>
                <a:uFillTx/>
                <a:latin typeface="+mj-lt"/>
                <a:ea typeface="Arial-Rounded"/>
                <a:cs typeface="Quire Sans" panose="020B0502040400020003" pitchFamily="34" charset="0"/>
                <a:sym typeface="Arial"/>
              </a:rPr>
              <a:t>?</a:t>
            </a: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3200" b="0" i="0" u="none" strike="noStrike" kern="0" cap="none" spc="0" normalizeH="0" baseline="0" noProof="0" dirty="0">
                <a:ln>
                  <a:noFill/>
                </a:ln>
                <a:solidFill>
                  <a:srgbClr val="000000"/>
                </a:solidFill>
                <a:effectLst/>
                <a:uLnTx/>
                <a:uFillTx/>
                <a:latin typeface="+mj-lt"/>
                <a:ea typeface="Arial-Rounded"/>
                <a:cs typeface="Quire Sans" panose="020B0502040400020003" pitchFamily="34" charset="0"/>
                <a:sym typeface="Arial"/>
              </a:rPr>
              <a:t>- </a:t>
            </a:r>
            <a:r>
              <a:rPr kumimoji="0" lang="en-US" sz="3200" b="0" i="0" u="none" strike="noStrike" kern="0" cap="none" spc="0" normalizeH="0" baseline="0" noProof="0" dirty="0" err="1">
                <a:ln>
                  <a:noFill/>
                </a:ln>
                <a:solidFill>
                  <a:srgbClr val="000000"/>
                </a:solidFill>
                <a:effectLst/>
                <a:uLnTx/>
                <a:uFillTx/>
                <a:latin typeface="+mj-lt"/>
                <a:ea typeface="Arial-Rounded"/>
                <a:cs typeface="Quire Sans" panose="020B0502040400020003" pitchFamily="34" charset="0"/>
                <a:sym typeface="Arial"/>
              </a:rPr>
              <a:t>Cảnh</a:t>
            </a:r>
            <a:r>
              <a:rPr kumimoji="0" lang="en-US" sz="3200" b="0" i="0" u="none" strike="noStrike" kern="0" cap="none" spc="0" normalizeH="0" noProof="0" dirty="0">
                <a:ln>
                  <a:noFill/>
                </a:ln>
                <a:solidFill>
                  <a:srgbClr val="000000"/>
                </a:solidFill>
                <a:effectLst/>
                <a:uLnTx/>
                <a:uFillTx/>
                <a:latin typeface="+mj-lt"/>
                <a:ea typeface="Arial-Rounded"/>
                <a:cs typeface="Quire Sans" panose="020B0502040400020003" pitchFamily="34" charset="0"/>
                <a:sym typeface="Arial"/>
              </a:rPr>
              <a:t> </a:t>
            </a:r>
            <a:r>
              <a:rPr kumimoji="0" lang="en-US" sz="3200" b="0" i="0" u="none" strike="noStrike" kern="0" cap="none" spc="0" normalizeH="0" noProof="0" dirty="0" err="1">
                <a:ln>
                  <a:noFill/>
                </a:ln>
                <a:solidFill>
                  <a:srgbClr val="000000"/>
                </a:solidFill>
                <a:effectLst/>
                <a:uLnTx/>
                <a:uFillTx/>
                <a:latin typeface="+mj-lt"/>
                <a:ea typeface="Arial-Rounded"/>
                <a:cs typeface="Quire Sans" panose="020B0502040400020003" pitchFamily="34" charset="0"/>
                <a:sym typeface="Arial"/>
              </a:rPr>
              <a:t>vật</a:t>
            </a:r>
            <a:r>
              <a:rPr kumimoji="0" lang="en-US" sz="3200" b="0" i="0" u="none" strike="noStrike" kern="0" cap="none" spc="0" normalizeH="0" noProof="0" dirty="0">
                <a:ln>
                  <a:noFill/>
                </a:ln>
                <a:solidFill>
                  <a:srgbClr val="000000"/>
                </a:solidFill>
                <a:effectLst/>
                <a:uLnTx/>
                <a:uFillTx/>
                <a:latin typeface="+mj-lt"/>
                <a:ea typeface="Arial-Rounded"/>
                <a:cs typeface="Quire Sans" panose="020B0502040400020003" pitchFamily="34" charset="0"/>
                <a:sym typeface="Arial"/>
              </a:rPr>
              <a:t> </a:t>
            </a:r>
            <a:r>
              <a:rPr kumimoji="0" lang="en-US" sz="3200" b="0" i="0" u="none" strike="noStrike" kern="0" cap="none" spc="0" normalizeH="0" noProof="0" err="1">
                <a:ln>
                  <a:noFill/>
                </a:ln>
                <a:solidFill>
                  <a:srgbClr val="000000"/>
                </a:solidFill>
                <a:effectLst/>
                <a:uLnTx/>
                <a:uFillTx/>
                <a:latin typeface="+mj-lt"/>
                <a:ea typeface="Arial-Rounded"/>
                <a:cs typeface="Quire Sans" panose="020B0502040400020003" pitchFamily="34" charset="0"/>
                <a:sym typeface="Arial"/>
              </a:rPr>
              <a:t>trong</a:t>
            </a:r>
            <a:r>
              <a:rPr kumimoji="0" lang="en-US" sz="3200" b="0" i="0" u="none" strike="noStrike" kern="0" cap="none" spc="0" normalizeH="0" noProof="0">
                <a:ln>
                  <a:noFill/>
                </a:ln>
                <a:solidFill>
                  <a:srgbClr val="000000"/>
                </a:solidFill>
                <a:effectLst/>
                <a:uLnTx/>
                <a:uFillTx/>
                <a:latin typeface="+mj-lt"/>
                <a:ea typeface="Arial-Rounded"/>
                <a:cs typeface="Quire Sans" panose="020B0502040400020003" pitchFamily="34" charset="0"/>
                <a:sym typeface="Arial"/>
              </a:rPr>
              <a:t> tranh (ảnh</a:t>
            </a:r>
            <a:r>
              <a:rPr kumimoji="0" lang="en-US" sz="3200" b="0" i="0" u="none" strike="noStrike" kern="0" cap="none" spc="0" normalizeH="0" noProof="0" dirty="0">
                <a:ln>
                  <a:noFill/>
                </a:ln>
                <a:solidFill>
                  <a:srgbClr val="000000"/>
                </a:solidFill>
                <a:effectLst/>
                <a:uLnTx/>
                <a:uFillTx/>
                <a:latin typeface="+mj-lt"/>
                <a:ea typeface="Arial-Rounded"/>
                <a:cs typeface="Quire Sans" panose="020B0502040400020003" pitchFamily="34" charset="0"/>
                <a:sym typeface="Arial"/>
              </a:rPr>
              <a:t>) </a:t>
            </a:r>
            <a:r>
              <a:rPr kumimoji="0" lang="en-US" sz="3200" b="0" i="0" u="none" strike="noStrike" kern="0" cap="none" spc="0" normalizeH="0" noProof="0" dirty="0" err="1">
                <a:ln>
                  <a:noFill/>
                </a:ln>
                <a:solidFill>
                  <a:srgbClr val="000000"/>
                </a:solidFill>
                <a:effectLst/>
                <a:uLnTx/>
                <a:uFillTx/>
                <a:latin typeface="+mj-lt"/>
                <a:ea typeface="Arial-Rounded"/>
                <a:cs typeface="Quire Sans" panose="020B0502040400020003" pitchFamily="34" charset="0"/>
                <a:sym typeface="Arial"/>
              </a:rPr>
              <a:t>như</a:t>
            </a:r>
            <a:r>
              <a:rPr kumimoji="0" lang="en-US" sz="3200" b="0" i="0" u="none" strike="noStrike" kern="0" cap="none" spc="0" normalizeH="0" noProof="0" dirty="0">
                <a:ln>
                  <a:noFill/>
                </a:ln>
                <a:solidFill>
                  <a:srgbClr val="000000"/>
                </a:solidFill>
                <a:effectLst/>
                <a:uLnTx/>
                <a:uFillTx/>
                <a:latin typeface="+mj-lt"/>
                <a:ea typeface="Arial-Rounded"/>
                <a:cs typeface="Quire Sans" panose="020B0502040400020003" pitchFamily="34" charset="0"/>
                <a:sym typeface="Arial"/>
              </a:rPr>
              <a:t> </a:t>
            </a:r>
            <a:r>
              <a:rPr kumimoji="0" lang="en-US" sz="3200" b="0" i="0" u="none" strike="noStrike" kern="0" cap="none" spc="0" normalizeH="0" noProof="0" dirty="0" err="1">
                <a:ln>
                  <a:noFill/>
                </a:ln>
                <a:solidFill>
                  <a:srgbClr val="000000"/>
                </a:solidFill>
                <a:effectLst/>
                <a:uLnTx/>
                <a:uFillTx/>
                <a:latin typeface="+mj-lt"/>
                <a:ea typeface="Arial-Rounded"/>
                <a:cs typeface="Quire Sans" panose="020B0502040400020003" pitchFamily="34" charset="0"/>
                <a:sym typeface="Arial"/>
              </a:rPr>
              <a:t>thế</a:t>
            </a:r>
            <a:r>
              <a:rPr kumimoji="0" lang="en-US" sz="3200" b="0" i="0" u="none" strike="noStrike" kern="0" cap="none" spc="0" normalizeH="0" noProof="0" dirty="0">
                <a:ln>
                  <a:noFill/>
                </a:ln>
                <a:solidFill>
                  <a:srgbClr val="000000"/>
                </a:solidFill>
                <a:effectLst/>
                <a:uLnTx/>
                <a:uFillTx/>
                <a:latin typeface="+mj-lt"/>
                <a:ea typeface="Arial-Rounded"/>
                <a:cs typeface="Quire Sans" panose="020B0502040400020003" pitchFamily="34" charset="0"/>
                <a:sym typeface="Arial"/>
              </a:rPr>
              <a:t> </a:t>
            </a:r>
            <a:r>
              <a:rPr kumimoji="0" lang="en-US" sz="3200" b="0" i="0" u="none" strike="noStrike" kern="0" cap="none" spc="0" normalizeH="0" noProof="0" dirty="0" err="1">
                <a:ln>
                  <a:noFill/>
                </a:ln>
                <a:solidFill>
                  <a:srgbClr val="000000"/>
                </a:solidFill>
                <a:effectLst/>
                <a:uLnTx/>
                <a:uFillTx/>
                <a:latin typeface="+mj-lt"/>
                <a:ea typeface="Arial-Rounded"/>
                <a:cs typeface="Quire Sans" panose="020B0502040400020003" pitchFamily="34" charset="0"/>
                <a:sym typeface="Arial"/>
              </a:rPr>
              <a:t>nào</a:t>
            </a:r>
            <a:r>
              <a:rPr kumimoji="0" lang="en-US" sz="3200" b="0" i="0" u="none" strike="noStrike" kern="0" cap="none" spc="0" normalizeH="0" noProof="0" dirty="0">
                <a:ln>
                  <a:noFill/>
                </a:ln>
                <a:solidFill>
                  <a:srgbClr val="000000"/>
                </a:solidFill>
                <a:effectLst/>
                <a:uLnTx/>
                <a:uFillTx/>
                <a:latin typeface="+mj-lt"/>
                <a:ea typeface="Arial-Rounded"/>
                <a:cs typeface="Quire Sans" panose="020B0502040400020003" pitchFamily="34" charset="0"/>
                <a:sym typeface="Arial"/>
              </a:rPr>
              <a:t>?</a:t>
            </a:r>
            <a:endParaRPr kumimoji="0" lang="vi-VN" sz="3200" b="0" i="0" u="none" strike="noStrike" kern="0" cap="none" spc="0" normalizeH="0" baseline="0" noProof="0" dirty="0">
              <a:ln>
                <a:noFill/>
              </a:ln>
              <a:solidFill>
                <a:srgbClr val="000000"/>
              </a:solidFill>
              <a:effectLst/>
              <a:uLnTx/>
              <a:uFillTx/>
              <a:latin typeface="+mj-lt"/>
              <a:ea typeface="Arial-Rounded"/>
              <a:cs typeface="Quire Sans" panose="020B0502040400020003" pitchFamily="34" charset="0"/>
              <a:sym typeface="Arial"/>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vi-VN" sz="3200" b="0" i="0" u="none" strike="noStrike" kern="0" cap="none" spc="0" normalizeH="0" baseline="0" noProof="0" dirty="0">
                <a:ln>
                  <a:noFill/>
                </a:ln>
                <a:solidFill>
                  <a:srgbClr val="000000"/>
                </a:solidFill>
                <a:effectLst/>
                <a:uLnTx/>
                <a:uFillTx/>
                <a:latin typeface="+mj-lt"/>
                <a:ea typeface="Arial-Rounded"/>
                <a:cs typeface="Quire Sans" panose="020B0502040400020003" pitchFamily="34" charset="0"/>
                <a:sym typeface="Arial"/>
              </a:rPr>
              <a:t>- </a:t>
            </a:r>
            <a:r>
              <a:rPr lang="en-US" sz="3200" kern="0" dirty="0" err="1">
                <a:solidFill>
                  <a:srgbClr val="000000"/>
                </a:solidFill>
                <a:latin typeface="+mj-lt"/>
                <a:ea typeface="Arial-Rounded"/>
                <a:cs typeface="Quire Sans" panose="020B0502040400020003" pitchFamily="34" charset="0"/>
                <a:sym typeface="Arial"/>
              </a:rPr>
              <a:t>Đặt</a:t>
            </a:r>
            <a:r>
              <a:rPr lang="en-US" sz="3200" kern="0" dirty="0">
                <a:solidFill>
                  <a:srgbClr val="000000"/>
                </a:solidFill>
                <a:latin typeface="+mj-lt"/>
                <a:ea typeface="Arial-Rounded"/>
                <a:cs typeface="Quire Sans" panose="020B0502040400020003" pitchFamily="34" charset="0"/>
                <a:sym typeface="Arial"/>
              </a:rPr>
              <a:t> </a:t>
            </a:r>
            <a:r>
              <a:rPr lang="en-US" sz="3200" kern="0" dirty="0" err="1">
                <a:solidFill>
                  <a:srgbClr val="000000"/>
                </a:solidFill>
                <a:latin typeface="+mj-lt"/>
                <a:ea typeface="Arial-Rounded"/>
                <a:cs typeface="Quire Sans" panose="020B0502040400020003" pitchFamily="34" charset="0"/>
                <a:sym typeface="Arial"/>
              </a:rPr>
              <a:t>tên</a:t>
            </a:r>
            <a:r>
              <a:rPr lang="en-US" sz="3200" kern="0" dirty="0">
                <a:solidFill>
                  <a:srgbClr val="000000"/>
                </a:solidFill>
                <a:latin typeface="+mj-lt"/>
                <a:ea typeface="Arial-Rounded"/>
                <a:cs typeface="Quire Sans" panose="020B0502040400020003" pitchFamily="34" charset="0"/>
                <a:sym typeface="Arial"/>
              </a:rPr>
              <a:t> </a:t>
            </a:r>
            <a:r>
              <a:rPr lang="en-US" sz="3200" kern="0" err="1">
                <a:solidFill>
                  <a:srgbClr val="000000"/>
                </a:solidFill>
                <a:latin typeface="+mj-lt"/>
                <a:ea typeface="Arial-Rounded"/>
                <a:cs typeface="Quire Sans" panose="020B0502040400020003" pitchFamily="34" charset="0"/>
                <a:sym typeface="Arial"/>
              </a:rPr>
              <a:t>cho</a:t>
            </a:r>
            <a:r>
              <a:rPr lang="en-US" sz="3200" kern="0">
                <a:solidFill>
                  <a:srgbClr val="000000"/>
                </a:solidFill>
                <a:latin typeface="+mj-lt"/>
                <a:ea typeface="Arial-Rounded"/>
                <a:cs typeface="Quire Sans" panose="020B0502040400020003" pitchFamily="34" charset="0"/>
                <a:sym typeface="Arial"/>
              </a:rPr>
              <a:t> tranh (ảnh</a:t>
            </a:r>
            <a:r>
              <a:rPr lang="en-US" sz="3200" kern="0" dirty="0">
                <a:solidFill>
                  <a:srgbClr val="000000"/>
                </a:solidFill>
                <a:latin typeface="+mj-lt"/>
                <a:ea typeface="Arial-Rounded"/>
                <a:cs typeface="Quire Sans" panose="020B0502040400020003" pitchFamily="34" charset="0"/>
                <a:sym typeface="Arial"/>
              </a:rPr>
              <a:t>) </a:t>
            </a:r>
            <a:r>
              <a:rPr lang="en-US" sz="3200" kern="0" dirty="0" err="1">
                <a:solidFill>
                  <a:srgbClr val="000000"/>
                </a:solidFill>
                <a:latin typeface="+mj-lt"/>
                <a:ea typeface="Arial-Rounded"/>
                <a:cs typeface="Quire Sans" panose="020B0502040400020003" pitchFamily="34" charset="0"/>
                <a:sym typeface="Arial"/>
              </a:rPr>
              <a:t>đó</a:t>
            </a:r>
            <a:r>
              <a:rPr lang="en-US" sz="3200" kern="0" dirty="0">
                <a:solidFill>
                  <a:srgbClr val="000000"/>
                </a:solidFill>
                <a:latin typeface="+mj-lt"/>
                <a:ea typeface="Arial-Rounded"/>
                <a:cs typeface="Quire Sans" panose="020B0502040400020003" pitchFamily="34" charset="0"/>
                <a:sym typeface="Arial"/>
              </a:rPr>
              <a:t>.</a:t>
            </a:r>
            <a:endParaRPr kumimoji="0" lang="vi-VN" sz="3200" b="0" i="0" u="none" strike="noStrike" kern="0" cap="none" spc="0" normalizeH="0" baseline="0" noProof="0" dirty="0">
              <a:ln>
                <a:noFill/>
              </a:ln>
              <a:solidFill>
                <a:srgbClr val="000000"/>
              </a:solidFill>
              <a:effectLst/>
              <a:uLnTx/>
              <a:uFillTx/>
              <a:latin typeface="+mj-lt"/>
              <a:ea typeface="Arial-Rounded"/>
              <a:cs typeface="Quire Sans" panose="020B0502040400020003" pitchFamily="34" charset="0"/>
              <a:sym typeface="Arial"/>
            </a:endParaRPr>
          </a:p>
        </p:txBody>
      </p:sp>
      <p:grpSp>
        <p:nvGrpSpPr>
          <p:cNvPr id="19" name="Google Shape;1029;p42">
            <a:extLst>
              <a:ext uri="{FF2B5EF4-FFF2-40B4-BE49-F238E27FC236}">
                <a16:creationId xmlns:a16="http://schemas.microsoft.com/office/drawing/2014/main" id="{9FA19E9B-11A8-49C2-85E0-BD12FCAF9CE5}"/>
              </a:ext>
            </a:extLst>
          </p:cNvPr>
          <p:cNvGrpSpPr/>
          <p:nvPr/>
        </p:nvGrpSpPr>
        <p:grpSpPr>
          <a:xfrm rot="20594821">
            <a:off x="7187111" y="4298644"/>
            <a:ext cx="2280365" cy="1168201"/>
            <a:chOff x="7570574" y="3912596"/>
            <a:chExt cx="1175015" cy="898360"/>
          </a:xfrm>
        </p:grpSpPr>
        <p:grpSp>
          <p:nvGrpSpPr>
            <p:cNvPr id="20" name="Google Shape;1030;p42">
              <a:extLst>
                <a:ext uri="{FF2B5EF4-FFF2-40B4-BE49-F238E27FC236}">
                  <a16:creationId xmlns:a16="http://schemas.microsoft.com/office/drawing/2014/main" id="{17F973ED-1B43-41D8-AD69-4C61A9D0FD93}"/>
                </a:ext>
              </a:extLst>
            </p:cNvPr>
            <p:cNvGrpSpPr/>
            <p:nvPr/>
          </p:nvGrpSpPr>
          <p:grpSpPr>
            <a:xfrm>
              <a:off x="8115957" y="3912596"/>
              <a:ext cx="629632" cy="591794"/>
              <a:chOff x="6528424" y="1260656"/>
              <a:chExt cx="1975626" cy="1856900"/>
            </a:xfrm>
          </p:grpSpPr>
          <p:sp>
            <p:nvSpPr>
              <p:cNvPr id="22" name="Google Shape;1031;p42">
                <a:extLst>
                  <a:ext uri="{FF2B5EF4-FFF2-40B4-BE49-F238E27FC236}">
                    <a16:creationId xmlns:a16="http://schemas.microsoft.com/office/drawing/2014/main" id="{41598FAC-FF5C-4A68-861F-7A52EB1FD69B}"/>
                  </a:ext>
                </a:extLst>
              </p:cNvPr>
              <p:cNvSpPr/>
              <p:nvPr/>
            </p:nvSpPr>
            <p:spPr>
              <a:xfrm>
                <a:off x="6940941" y="1771450"/>
                <a:ext cx="1116302" cy="963974"/>
              </a:xfrm>
              <a:custGeom>
                <a:avLst/>
                <a:gdLst/>
                <a:ahLst/>
                <a:cxnLst/>
                <a:rect l="l" t="t" r="r" b="b"/>
                <a:pathLst>
                  <a:path w="9666" h="8347" extrusionOk="0">
                    <a:moveTo>
                      <a:pt x="1743" y="1583"/>
                    </a:moveTo>
                    <a:cubicBezTo>
                      <a:pt x="1783" y="1583"/>
                      <a:pt x="1822" y="1593"/>
                      <a:pt x="1862" y="1612"/>
                    </a:cubicBezTo>
                    <a:cubicBezTo>
                      <a:pt x="1901" y="1692"/>
                      <a:pt x="1901" y="1771"/>
                      <a:pt x="1862" y="1850"/>
                    </a:cubicBezTo>
                    <a:cubicBezTo>
                      <a:pt x="1624" y="2325"/>
                      <a:pt x="1466" y="2880"/>
                      <a:pt x="1426" y="3435"/>
                    </a:cubicBezTo>
                    <a:cubicBezTo>
                      <a:pt x="1387" y="3553"/>
                      <a:pt x="1347" y="3672"/>
                      <a:pt x="1347" y="3791"/>
                    </a:cubicBezTo>
                    <a:lnTo>
                      <a:pt x="1268" y="3791"/>
                    </a:lnTo>
                    <a:cubicBezTo>
                      <a:pt x="1188" y="3672"/>
                      <a:pt x="1149" y="3553"/>
                      <a:pt x="1109" y="3435"/>
                    </a:cubicBezTo>
                    <a:cubicBezTo>
                      <a:pt x="1030" y="2920"/>
                      <a:pt x="1109" y="2365"/>
                      <a:pt x="1387" y="1890"/>
                    </a:cubicBezTo>
                    <a:cubicBezTo>
                      <a:pt x="1426" y="1771"/>
                      <a:pt x="1545" y="1692"/>
                      <a:pt x="1624" y="1612"/>
                    </a:cubicBezTo>
                    <a:cubicBezTo>
                      <a:pt x="1664" y="1593"/>
                      <a:pt x="1703" y="1583"/>
                      <a:pt x="1743" y="1583"/>
                    </a:cubicBezTo>
                    <a:close/>
                    <a:moveTo>
                      <a:pt x="8041" y="3870"/>
                    </a:moveTo>
                    <a:lnTo>
                      <a:pt x="8041" y="4187"/>
                    </a:lnTo>
                    <a:cubicBezTo>
                      <a:pt x="7843" y="4385"/>
                      <a:pt x="7685" y="4583"/>
                      <a:pt x="7487" y="4781"/>
                    </a:cubicBezTo>
                    <a:lnTo>
                      <a:pt x="7487" y="4742"/>
                    </a:lnTo>
                    <a:cubicBezTo>
                      <a:pt x="7447" y="4781"/>
                      <a:pt x="7398" y="4801"/>
                      <a:pt x="7348" y="4801"/>
                    </a:cubicBezTo>
                    <a:cubicBezTo>
                      <a:pt x="7299" y="4801"/>
                      <a:pt x="7249" y="4781"/>
                      <a:pt x="7210" y="4742"/>
                    </a:cubicBezTo>
                    <a:cubicBezTo>
                      <a:pt x="7170" y="4663"/>
                      <a:pt x="7170" y="4583"/>
                      <a:pt x="7210" y="4504"/>
                    </a:cubicBezTo>
                    <a:cubicBezTo>
                      <a:pt x="7368" y="4306"/>
                      <a:pt x="7566" y="4108"/>
                      <a:pt x="7764" y="3949"/>
                    </a:cubicBezTo>
                    <a:cubicBezTo>
                      <a:pt x="7804" y="3870"/>
                      <a:pt x="7923" y="3910"/>
                      <a:pt x="8041" y="3870"/>
                    </a:cubicBezTo>
                    <a:close/>
                    <a:moveTo>
                      <a:pt x="2288" y="3466"/>
                    </a:moveTo>
                    <a:cubicBezTo>
                      <a:pt x="2347" y="3466"/>
                      <a:pt x="2377" y="3564"/>
                      <a:pt x="2377" y="3633"/>
                    </a:cubicBezTo>
                    <a:cubicBezTo>
                      <a:pt x="2416" y="3870"/>
                      <a:pt x="2496" y="4148"/>
                      <a:pt x="2535" y="4425"/>
                    </a:cubicBezTo>
                    <a:cubicBezTo>
                      <a:pt x="2654" y="4663"/>
                      <a:pt x="2773" y="4900"/>
                      <a:pt x="2931" y="5138"/>
                    </a:cubicBezTo>
                    <a:cubicBezTo>
                      <a:pt x="2258" y="5019"/>
                      <a:pt x="1822" y="4306"/>
                      <a:pt x="2060" y="3633"/>
                    </a:cubicBezTo>
                    <a:cubicBezTo>
                      <a:pt x="2060" y="3593"/>
                      <a:pt x="2179" y="3514"/>
                      <a:pt x="2258" y="3474"/>
                    </a:cubicBezTo>
                    <a:cubicBezTo>
                      <a:pt x="2269" y="3469"/>
                      <a:pt x="2279" y="3466"/>
                      <a:pt x="2288" y="3466"/>
                    </a:cubicBezTo>
                    <a:close/>
                    <a:moveTo>
                      <a:pt x="1545" y="4266"/>
                    </a:moveTo>
                    <a:cubicBezTo>
                      <a:pt x="1624" y="4266"/>
                      <a:pt x="1703" y="4306"/>
                      <a:pt x="1743" y="4346"/>
                    </a:cubicBezTo>
                    <a:cubicBezTo>
                      <a:pt x="1783" y="4464"/>
                      <a:pt x="1822" y="4544"/>
                      <a:pt x="1822" y="4663"/>
                    </a:cubicBezTo>
                    <a:cubicBezTo>
                      <a:pt x="1822" y="4979"/>
                      <a:pt x="2020" y="5296"/>
                      <a:pt x="2298" y="5534"/>
                    </a:cubicBezTo>
                    <a:cubicBezTo>
                      <a:pt x="2298" y="5574"/>
                      <a:pt x="2337" y="5574"/>
                      <a:pt x="2377" y="5613"/>
                    </a:cubicBezTo>
                    <a:cubicBezTo>
                      <a:pt x="2279" y="5669"/>
                      <a:pt x="2175" y="5696"/>
                      <a:pt x="2076" y="5696"/>
                    </a:cubicBezTo>
                    <a:cubicBezTo>
                      <a:pt x="1895" y="5696"/>
                      <a:pt x="1727" y="5608"/>
                      <a:pt x="1624" y="5455"/>
                    </a:cubicBezTo>
                    <a:lnTo>
                      <a:pt x="1664" y="5455"/>
                    </a:lnTo>
                    <a:cubicBezTo>
                      <a:pt x="1426" y="5138"/>
                      <a:pt x="1347" y="4781"/>
                      <a:pt x="1426" y="4425"/>
                    </a:cubicBezTo>
                    <a:cubicBezTo>
                      <a:pt x="1426" y="4346"/>
                      <a:pt x="1505" y="4266"/>
                      <a:pt x="1545" y="4266"/>
                    </a:cubicBezTo>
                    <a:close/>
                    <a:moveTo>
                      <a:pt x="6932" y="5732"/>
                    </a:moveTo>
                    <a:cubicBezTo>
                      <a:pt x="6853" y="6247"/>
                      <a:pt x="6457" y="6683"/>
                      <a:pt x="5942" y="6841"/>
                    </a:cubicBezTo>
                    <a:cubicBezTo>
                      <a:pt x="5863" y="6802"/>
                      <a:pt x="5744" y="6762"/>
                      <a:pt x="5665" y="6722"/>
                    </a:cubicBezTo>
                    <a:cubicBezTo>
                      <a:pt x="5704" y="6643"/>
                      <a:pt x="5744" y="6564"/>
                      <a:pt x="5823" y="6524"/>
                    </a:cubicBezTo>
                    <a:cubicBezTo>
                      <a:pt x="6061" y="6287"/>
                      <a:pt x="6338" y="6089"/>
                      <a:pt x="6615" y="5890"/>
                    </a:cubicBezTo>
                    <a:cubicBezTo>
                      <a:pt x="6695" y="5851"/>
                      <a:pt x="6813" y="5772"/>
                      <a:pt x="6932" y="5732"/>
                    </a:cubicBezTo>
                    <a:close/>
                    <a:moveTo>
                      <a:pt x="2738" y="1"/>
                    </a:moveTo>
                    <a:cubicBezTo>
                      <a:pt x="1678" y="1"/>
                      <a:pt x="667" y="666"/>
                      <a:pt x="317" y="1771"/>
                    </a:cubicBezTo>
                    <a:cubicBezTo>
                      <a:pt x="0" y="2682"/>
                      <a:pt x="79" y="3672"/>
                      <a:pt x="515" y="4544"/>
                    </a:cubicBezTo>
                    <a:cubicBezTo>
                      <a:pt x="753" y="5019"/>
                      <a:pt x="1030" y="5494"/>
                      <a:pt x="1347" y="5930"/>
                    </a:cubicBezTo>
                    <a:cubicBezTo>
                      <a:pt x="2060" y="6762"/>
                      <a:pt x="2971" y="7475"/>
                      <a:pt x="3961" y="7950"/>
                    </a:cubicBezTo>
                    <a:cubicBezTo>
                      <a:pt x="4159" y="8069"/>
                      <a:pt x="4318" y="8188"/>
                      <a:pt x="4476" y="8346"/>
                    </a:cubicBezTo>
                    <a:cubicBezTo>
                      <a:pt x="4793" y="8188"/>
                      <a:pt x="5110" y="8030"/>
                      <a:pt x="5387" y="7832"/>
                    </a:cubicBezTo>
                    <a:cubicBezTo>
                      <a:pt x="6615" y="7000"/>
                      <a:pt x="7685" y="6009"/>
                      <a:pt x="8636" y="4861"/>
                    </a:cubicBezTo>
                    <a:cubicBezTo>
                      <a:pt x="9428" y="3910"/>
                      <a:pt x="9665" y="2642"/>
                      <a:pt x="9269" y="1454"/>
                    </a:cubicBezTo>
                    <a:cubicBezTo>
                      <a:pt x="9190" y="1137"/>
                      <a:pt x="8952" y="860"/>
                      <a:pt x="8675" y="662"/>
                    </a:cubicBezTo>
                    <a:cubicBezTo>
                      <a:pt x="8293" y="413"/>
                      <a:pt x="7847" y="285"/>
                      <a:pt x="7403" y="285"/>
                    </a:cubicBezTo>
                    <a:cubicBezTo>
                      <a:pt x="6925" y="285"/>
                      <a:pt x="6451" y="433"/>
                      <a:pt x="6061" y="741"/>
                    </a:cubicBezTo>
                    <a:cubicBezTo>
                      <a:pt x="5704" y="1018"/>
                      <a:pt x="5229" y="1216"/>
                      <a:pt x="4991" y="1652"/>
                    </a:cubicBezTo>
                    <a:cubicBezTo>
                      <a:pt x="4952" y="1692"/>
                      <a:pt x="4872" y="1731"/>
                      <a:pt x="4793" y="1731"/>
                    </a:cubicBezTo>
                    <a:cubicBezTo>
                      <a:pt x="4714" y="1652"/>
                      <a:pt x="4674" y="1612"/>
                      <a:pt x="4714" y="1533"/>
                    </a:cubicBezTo>
                    <a:cubicBezTo>
                      <a:pt x="4793" y="1097"/>
                      <a:pt x="4595" y="662"/>
                      <a:pt x="4199" y="464"/>
                    </a:cubicBezTo>
                    <a:cubicBezTo>
                      <a:pt x="3743" y="147"/>
                      <a:pt x="3235" y="1"/>
                      <a:pt x="2738" y="1"/>
                    </a:cubicBezTo>
                    <a:close/>
                  </a:path>
                </a:pathLst>
              </a:custGeom>
              <a:solidFill>
                <a:srgbClr val="FFAB4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Arial-Rounded"/>
                  <a:ea typeface="Arial-Rounded"/>
                  <a:cs typeface="Quire Sans" panose="020B0502040400020003" pitchFamily="34" charset="0"/>
                  <a:sym typeface="Arial"/>
                </a:endParaRPr>
              </a:p>
            </p:txBody>
          </p:sp>
          <p:sp>
            <p:nvSpPr>
              <p:cNvPr id="23" name="Google Shape;1032;p42">
                <a:extLst>
                  <a:ext uri="{FF2B5EF4-FFF2-40B4-BE49-F238E27FC236}">
                    <a16:creationId xmlns:a16="http://schemas.microsoft.com/office/drawing/2014/main" id="{F022781D-1E95-413D-89ED-AE1EC8B7AD2B}"/>
                  </a:ext>
                </a:extLst>
              </p:cNvPr>
              <p:cNvSpPr/>
              <p:nvPr/>
            </p:nvSpPr>
            <p:spPr>
              <a:xfrm>
                <a:off x="6876846" y="1714285"/>
                <a:ext cx="1230750" cy="1075882"/>
              </a:xfrm>
              <a:custGeom>
                <a:avLst/>
                <a:gdLst/>
                <a:ahLst/>
                <a:cxnLst/>
                <a:rect l="l" t="t" r="r" b="b"/>
                <a:pathLst>
                  <a:path w="10657" h="9316" extrusionOk="0">
                    <a:moveTo>
                      <a:pt x="3253" y="496"/>
                    </a:moveTo>
                    <a:cubicBezTo>
                      <a:pt x="3751" y="496"/>
                      <a:pt x="4259" y="642"/>
                      <a:pt x="4714" y="959"/>
                    </a:cubicBezTo>
                    <a:cubicBezTo>
                      <a:pt x="5110" y="1157"/>
                      <a:pt x="5309" y="1592"/>
                      <a:pt x="5229" y="2028"/>
                    </a:cubicBezTo>
                    <a:cubicBezTo>
                      <a:pt x="5190" y="2107"/>
                      <a:pt x="5229" y="2147"/>
                      <a:pt x="5309" y="2226"/>
                    </a:cubicBezTo>
                    <a:cubicBezTo>
                      <a:pt x="5388" y="2226"/>
                      <a:pt x="5467" y="2187"/>
                      <a:pt x="5507" y="2147"/>
                    </a:cubicBezTo>
                    <a:cubicBezTo>
                      <a:pt x="5744" y="1711"/>
                      <a:pt x="6220" y="1513"/>
                      <a:pt x="6576" y="1236"/>
                    </a:cubicBezTo>
                    <a:cubicBezTo>
                      <a:pt x="6966" y="928"/>
                      <a:pt x="7441" y="780"/>
                      <a:pt x="7918" y="780"/>
                    </a:cubicBezTo>
                    <a:cubicBezTo>
                      <a:pt x="8362" y="780"/>
                      <a:pt x="8809" y="908"/>
                      <a:pt x="9191" y="1157"/>
                    </a:cubicBezTo>
                    <a:cubicBezTo>
                      <a:pt x="9507" y="1355"/>
                      <a:pt x="9706" y="1632"/>
                      <a:pt x="9824" y="1949"/>
                    </a:cubicBezTo>
                    <a:cubicBezTo>
                      <a:pt x="10220" y="3098"/>
                      <a:pt x="9983" y="4405"/>
                      <a:pt x="9191" y="5356"/>
                    </a:cubicBezTo>
                    <a:cubicBezTo>
                      <a:pt x="8279" y="6465"/>
                      <a:pt x="7170" y="7495"/>
                      <a:pt x="5982" y="8327"/>
                    </a:cubicBezTo>
                    <a:cubicBezTo>
                      <a:pt x="5665" y="8525"/>
                      <a:pt x="5348" y="8683"/>
                      <a:pt x="5031" y="8841"/>
                    </a:cubicBezTo>
                    <a:cubicBezTo>
                      <a:pt x="4873" y="8683"/>
                      <a:pt x="4714" y="8564"/>
                      <a:pt x="4556" y="8445"/>
                    </a:cubicBezTo>
                    <a:cubicBezTo>
                      <a:pt x="3526" y="7970"/>
                      <a:pt x="2655" y="7257"/>
                      <a:pt x="1942" y="6425"/>
                    </a:cubicBezTo>
                    <a:cubicBezTo>
                      <a:pt x="1585" y="5989"/>
                      <a:pt x="1268" y="5514"/>
                      <a:pt x="1030" y="5039"/>
                    </a:cubicBezTo>
                    <a:cubicBezTo>
                      <a:pt x="595" y="4167"/>
                      <a:pt x="515" y="3177"/>
                      <a:pt x="832" y="2266"/>
                    </a:cubicBezTo>
                    <a:cubicBezTo>
                      <a:pt x="1183" y="1161"/>
                      <a:pt x="2194" y="496"/>
                      <a:pt x="3253" y="496"/>
                    </a:cubicBezTo>
                    <a:close/>
                    <a:moveTo>
                      <a:pt x="3289" y="1"/>
                    </a:moveTo>
                    <a:cubicBezTo>
                      <a:pt x="2023" y="1"/>
                      <a:pt x="828" y="771"/>
                      <a:pt x="357" y="2068"/>
                    </a:cubicBezTo>
                    <a:cubicBezTo>
                      <a:pt x="1" y="3177"/>
                      <a:pt x="119" y="4405"/>
                      <a:pt x="674" y="5435"/>
                    </a:cubicBezTo>
                    <a:cubicBezTo>
                      <a:pt x="1347" y="6663"/>
                      <a:pt x="2298" y="7693"/>
                      <a:pt x="3526" y="8406"/>
                    </a:cubicBezTo>
                    <a:cubicBezTo>
                      <a:pt x="3883" y="8723"/>
                      <a:pt x="4358" y="8921"/>
                      <a:pt x="4833" y="8960"/>
                    </a:cubicBezTo>
                    <a:cubicBezTo>
                      <a:pt x="4833" y="9201"/>
                      <a:pt x="4887" y="9315"/>
                      <a:pt x="5008" y="9315"/>
                    </a:cubicBezTo>
                    <a:cubicBezTo>
                      <a:pt x="5066" y="9315"/>
                      <a:pt x="5139" y="9289"/>
                      <a:pt x="5229" y="9238"/>
                    </a:cubicBezTo>
                    <a:cubicBezTo>
                      <a:pt x="5586" y="9119"/>
                      <a:pt x="5903" y="8921"/>
                      <a:pt x="6220" y="8723"/>
                    </a:cubicBezTo>
                    <a:cubicBezTo>
                      <a:pt x="7566" y="7851"/>
                      <a:pt x="8755" y="6702"/>
                      <a:pt x="9745" y="5395"/>
                    </a:cubicBezTo>
                    <a:cubicBezTo>
                      <a:pt x="10419" y="4563"/>
                      <a:pt x="10656" y="3454"/>
                      <a:pt x="10419" y="2385"/>
                    </a:cubicBezTo>
                    <a:cubicBezTo>
                      <a:pt x="10339" y="1751"/>
                      <a:pt x="10022" y="1196"/>
                      <a:pt x="9547" y="800"/>
                    </a:cubicBezTo>
                    <a:cubicBezTo>
                      <a:pt x="9079" y="482"/>
                      <a:pt x="8532" y="323"/>
                      <a:pt x="7985" y="323"/>
                    </a:cubicBezTo>
                    <a:cubicBezTo>
                      <a:pt x="7373" y="323"/>
                      <a:pt x="6761" y="522"/>
                      <a:pt x="6259" y="919"/>
                    </a:cubicBezTo>
                    <a:cubicBezTo>
                      <a:pt x="6061" y="1077"/>
                      <a:pt x="5863" y="1196"/>
                      <a:pt x="5665" y="1355"/>
                    </a:cubicBezTo>
                    <a:cubicBezTo>
                      <a:pt x="5427" y="879"/>
                      <a:pt x="5071" y="523"/>
                      <a:pt x="4596" y="285"/>
                    </a:cubicBezTo>
                    <a:cubicBezTo>
                      <a:pt x="4169" y="92"/>
                      <a:pt x="3725" y="1"/>
                      <a:pt x="3289" y="1"/>
                    </a:cubicBezTo>
                    <a:close/>
                  </a:path>
                </a:pathLst>
              </a:custGeom>
              <a:solidFill>
                <a:srgbClr val="21305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Arial-Rounded"/>
                  <a:ea typeface="Arial-Rounded"/>
                  <a:cs typeface="Quire Sans" panose="020B0502040400020003" pitchFamily="34" charset="0"/>
                  <a:sym typeface="Arial"/>
                </a:endParaRPr>
              </a:p>
            </p:txBody>
          </p:sp>
          <p:sp>
            <p:nvSpPr>
              <p:cNvPr id="24" name="Google Shape;1033;p42">
                <a:extLst>
                  <a:ext uri="{FF2B5EF4-FFF2-40B4-BE49-F238E27FC236}">
                    <a16:creationId xmlns:a16="http://schemas.microsoft.com/office/drawing/2014/main" id="{72EFE14D-371E-4A21-8656-949D33C1B134}"/>
                  </a:ext>
                </a:extLst>
              </p:cNvPr>
              <p:cNvSpPr/>
              <p:nvPr/>
            </p:nvSpPr>
            <p:spPr>
              <a:xfrm>
                <a:off x="7764357" y="2222884"/>
                <a:ext cx="100705" cy="104285"/>
              </a:xfrm>
              <a:custGeom>
                <a:avLst/>
                <a:gdLst/>
                <a:ahLst/>
                <a:cxnLst/>
                <a:rect l="l" t="t" r="r" b="b"/>
                <a:pathLst>
                  <a:path w="872" h="903" extrusionOk="0">
                    <a:moveTo>
                      <a:pt x="872" y="1"/>
                    </a:moveTo>
                    <a:cubicBezTo>
                      <a:pt x="793" y="1"/>
                      <a:pt x="674" y="1"/>
                      <a:pt x="594" y="40"/>
                    </a:cubicBezTo>
                    <a:cubicBezTo>
                      <a:pt x="396" y="199"/>
                      <a:pt x="238" y="397"/>
                      <a:pt x="80" y="595"/>
                    </a:cubicBezTo>
                    <a:cubicBezTo>
                      <a:pt x="0" y="674"/>
                      <a:pt x="0" y="793"/>
                      <a:pt x="80" y="872"/>
                    </a:cubicBezTo>
                    <a:cubicBezTo>
                      <a:pt x="119" y="892"/>
                      <a:pt x="169" y="902"/>
                      <a:pt x="218" y="902"/>
                    </a:cubicBezTo>
                    <a:cubicBezTo>
                      <a:pt x="268" y="902"/>
                      <a:pt x="317" y="892"/>
                      <a:pt x="357" y="872"/>
                    </a:cubicBezTo>
                    <a:cubicBezTo>
                      <a:pt x="555" y="674"/>
                      <a:pt x="713" y="476"/>
                      <a:pt x="872" y="278"/>
                    </a:cubicBezTo>
                    <a:lnTo>
                      <a:pt x="872" y="1"/>
                    </a:lnTo>
                    <a:close/>
                  </a:path>
                </a:pathLst>
              </a:custGeom>
              <a:solidFill>
                <a:srgbClr val="21305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Arial-Rounded"/>
                  <a:ea typeface="Arial-Rounded"/>
                  <a:cs typeface="Quire Sans" panose="020B0502040400020003" pitchFamily="34" charset="0"/>
                  <a:sym typeface="Arial"/>
                </a:endParaRPr>
              </a:p>
            </p:txBody>
          </p:sp>
          <p:sp>
            <p:nvSpPr>
              <p:cNvPr id="25" name="Google Shape;1034;p42">
                <a:extLst>
                  <a:ext uri="{FF2B5EF4-FFF2-40B4-BE49-F238E27FC236}">
                    <a16:creationId xmlns:a16="http://schemas.microsoft.com/office/drawing/2014/main" id="{D41BA553-D68C-4E08-81FB-37FF22131BF5}"/>
                  </a:ext>
                </a:extLst>
              </p:cNvPr>
              <p:cNvSpPr/>
              <p:nvPr/>
            </p:nvSpPr>
            <p:spPr>
              <a:xfrm>
                <a:off x="7595055" y="2437918"/>
                <a:ext cx="146554" cy="123687"/>
              </a:xfrm>
              <a:custGeom>
                <a:avLst/>
                <a:gdLst/>
                <a:ahLst/>
                <a:cxnLst/>
                <a:rect l="l" t="t" r="r" b="b"/>
                <a:pathLst>
                  <a:path w="1269" h="1071" extrusionOk="0">
                    <a:moveTo>
                      <a:pt x="1268" y="1"/>
                    </a:moveTo>
                    <a:cubicBezTo>
                      <a:pt x="1149" y="40"/>
                      <a:pt x="1031" y="80"/>
                      <a:pt x="951" y="159"/>
                    </a:cubicBezTo>
                    <a:cubicBezTo>
                      <a:pt x="674" y="357"/>
                      <a:pt x="397" y="555"/>
                      <a:pt x="159" y="753"/>
                    </a:cubicBezTo>
                    <a:cubicBezTo>
                      <a:pt x="80" y="833"/>
                      <a:pt x="40" y="912"/>
                      <a:pt x="1" y="991"/>
                    </a:cubicBezTo>
                    <a:cubicBezTo>
                      <a:pt x="80" y="1031"/>
                      <a:pt x="159" y="1070"/>
                      <a:pt x="278" y="1070"/>
                    </a:cubicBezTo>
                    <a:cubicBezTo>
                      <a:pt x="793" y="951"/>
                      <a:pt x="1189" y="516"/>
                      <a:pt x="1268" y="1"/>
                    </a:cubicBezTo>
                    <a:close/>
                  </a:path>
                </a:pathLst>
              </a:custGeom>
              <a:solidFill>
                <a:srgbClr val="21305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Arial-Rounded"/>
                  <a:ea typeface="Arial-Rounded"/>
                  <a:cs typeface="Quire Sans" panose="020B0502040400020003" pitchFamily="34" charset="0"/>
                  <a:sym typeface="Arial"/>
                </a:endParaRPr>
              </a:p>
            </p:txBody>
          </p:sp>
          <p:sp>
            <p:nvSpPr>
              <p:cNvPr id="26" name="Google Shape;1035;p42">
                <a:extLst>
                  <a:ext uri="{FF2B5EF4-FFF2-40B4-BE49-F238E27FC236}">
                    <a16:creationId xmlns:a16="http://schemas.microsoft.com/office/drawing/2014/main" id="{0EE9EED5-91C3-49A3-80E2-47BADA0DDC00}"/>
                  </a:ext>
                </a:extLst>
              </p:cNvPr>
              <p:cNvSpPr/>
              <p:nvPr/>
            </p:nvSpPr>
            <p:spPr>
              <a:xfrm>
                <a:off x="7151357" y="2172648"/>
                <a:ext cx="128191" cy="192171"/>
              </a:xfrm>
              <a:custGeom>
                <a:avLst/>
                <a:gdLst/>
                <a:ahLst/>
                <a:cxnLst/>
                <a:rect l="l" t="t" r="r" b="b"/>
                <a:pathLst>
                  <a:path w="1110" h="1664" extrusionOk="0">
                    <a:moveTo>
                      <a:pt x="436" y="0"/>
                    </a:moveTo>
                    <a:cubicBezTo>
                      <a:pt x="396" y="40"/>
                      <a:pt x="238" y="119"/>
                      <a:pt x="238" y="159"/>
                    </a:cubicBezTo>
                    <a:cubicBezTo>
                      <a:pt x="0" y="832"/>
                      <a:pt x="396" y="1545"/>
                      <a:pt x="1109" y="1664"/>
                    </a:cubicBezTo>
                    <a:cubicBezTo>
                      <a:pt x="951" y="1426"/>
                      <a:pt x="832" y="1189"/>
                      <a:pt x="713" y="951"/>
                    </a:cubicBezTo>
                    <a:cubicBezTo>
                      <a:pt x="634" y="674"/>
                      <a:pt x="594" y="396"/>
                      <a:pt x="555" y="159"/>
                    </a:cubicBezTo>
                    <a:cubicBezTo>
                      <a:pt x="555" y="79"/>
                      <a:pt x="436" y="0"/>
                      <a:pt x="436" y="0"/>
                    </a:cubicBezTo>
                    <a:close/>
                  </a:path>
                </a:pathLst>
              </a:custGeom>
              <a:solidFill>
                <a:srgbClr val="21305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Arial-Rounded"/>
                  <a:ea typeface="Arial-Rounded"/>
                  <a:cs typeface="Quire Sans" panose="020B0502040400020003" pitchFamily="34" charset="0"/>
                  <a:sym typeface="Arial"/>
                </a:endParaRPr>
              </a:p>
            </p:txBody>
          </p:sp>
          <p:sp>
            <p:nvSpPr>
              <p:cNvPr id="27" name="Google Shape;1036;p42">
                <a:extLst>
                  <a:ext uri="{FF2B5EF4-FFF2-40B4-BE49-F238E27FC236}">
                    <a16:creationId xmlns:a16="http://schemas.microsoft.com/office/drawing/2014/main" id="{FD650F26-AAF8-4962-BA17-8D4BDFCFF616}"/>
                  </a:ext>
                </a:extLst>
              </p:cNvPr>
              <p:cNvSpPr/>
              <p:nvPr/>
            </p:nvSpPr>
            <p:spPr>
              <a:xfrm>
                <a:off x="7096385" y="2264112"/>
                <a:ext cx="114564" cy="165147"/>
              </a:xfrm>
              <a:custGeom>
                <a:avLst/>
                <a:gdLst/>
                <a:ahLst/>
                <a:cxnLst/>
                <a:rect l="l" t="t" r="r" b="b"/>
                <a:pathLst>
                  <a:path w="992" h="1430" extrusionOk="0">
                    <a:moveTo>
                      <a:pt x="199" y="0"/>
                    </a:moveTo>
                    <a:cubicBezTo>
                      <a:pt x="120" y="0"/>
                      <a:pt x="41" y="80"/>
                      <a:pt x="41" y="159"/>
                    </a:cubicBezTo>
                    <a:cubicBezTo>
                      <a:pt x="1" y="515"/>
                      <a:pt x="80" y="872"/>
                      <a:pt x="278" y="1189"/>
                    </a:cubicBezTo>
                    <a:cubicBezTo>
                      <a:pt x="381" y="1342"/>
                      <a:pt x="549" y="1430"/>
                      <a:pt x="719" y="1430"/>
                    </a:cubicBezTo>
                    <a:cubicBezTo>
                      <a:pt x="813" y="1430"/>
                      <a:pt x="907" y="1403"/>
                      <a:pt x="991" y="1347"/>
                    </a:cubicBezTo>
                    <a:cubicBezTo>
                      <a:pt x="991" y="1308"/>
                      <a:pt x="952" y="1308"/>
                      <a:pt x="912" y="1268"/>
                    </a:cubicBezTo>
                    <a:cubicBezTo>
                      <a:pt x="635" y="1030"/>
                      <a:pt x="476" y="713"/>
                      <a:pt x="476" y="397"/>
                    </a:cubicBezTo>
                    <a:cubicBezTo>
                      <a:pt x="437" y="278"/>
                      <a:pt x="437" y="198"/>
                      <a:pt x="397" y="80"/>
                    </a:cubicBezTo>
                    <a:cubicBezTo>
                      <a:pt x="318" y="40"/>
                      <a:pt x="278" y="0"/>
                      <a:pt x="199" y="0"/>
                    </a:cubicBezTo>
                    <a:close/>
                  </a:path>
                </a:pathLst>
              </a:custGeom>
              <a:solidFill>
                <a:srgbClr val="21305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Arial-Rounded"/>
                  <a:ea typeface="Arial-Rounded"/>
                  <a:cs typeface="Quire Sans" panose="020B0502040400020003" pitchFamily="34" charset="0"/>
                  <a:sym typeface="Arial"/>
                </a:endParaRPr>
              </a:p>
            </p:txBody>
          </p:sp>
          <p:sp>
            <p:nvSpPr>
              <p:cNvPr id="28" name="Google Shape;1037;p42">
                <a:extLst>
                  <a:ext uri="{FF2B5EF4-FFF2-40B4-BE49-F238E27FC236}">
                    <a16:creationId xmlns:a16="http://schemas.microsoft.com/office/drawing/2014/main" id="{671D019B-BD4B-49B9-89FB-2A94469EC0BD}"/>
                  </a:ext>
                </a:extLst>
              </p:cNvPr>
              <p:cNvSpPr/>
              <p:nvPr/>
            </p:nvSpPr>
            <p:spPr>
              <a:xfrm>
                <a:off x="7059892" y="1958768"/>
                <a:ext cx="100705" cy="250608"/>
              </a:xfrm>
              <a:custGeom>
                <a:avLst/>
                <a:gdLst/>
                <a:ahLst/>
                <a:cxnLst/>
                <a:rect l="l" t="t" r="r" b="b"/>
                <a:pathLst>
                  <a:path w="872" h="2170" extrusionOk="0">
                    <a:moveTo>
                      <a:pt x="713" y="0"/>
                    </a:moveTo>
                    <a:cubicBezTo>
                      <a:pt x="673" y="0"/>
                      <a:pt x="634" y="10"/>
                      <a:pt x="594" y="30"/>
                    </a:cubicBezTo>
                    <a:cubicBezTo>
                      <a:pt x="475" y="109"/>
                      <a:pt x="396" y="188"/>
                      <a:pt x="317" y="307"/>
                    </a:cubicBezTo>
                    <a:cubicBezTo>
                      <a:pt x="79" y="783"/>
                      <a:pt x="0" y="1337"/>
                      <a:pt x="79" y="1852"/>
                    </a:cubicBezTo>
                    <a:cubicBezTo>
                      <a:pt x="119" y="1971"/>
                      <a:pt x="158" y="2090"/>
                      <a:pt x="198" y="2169"/>
                    </a:cubicBezTo>
                    <a:lnTo>
                      <a:pt x="317" y="2169"/>
                    </a:lnTo>
                    <a:cubicBezTo>
                      <a:pt x="357" y="2090"/>
                      <a:pt x="357" y="1971"/>
                      <a:pt x="396" y="1852"/>
                    </a:cubicBezTo>
                    <a:cubicBezTo>
                      <a:pt x="436" y="1298"/>
                      <a:pt x="594" y="743"/>
                      <a:pt x="832" y="268"/>
                    </a:cubicBezTo>
                    <a:cubicBezTo>
                      <a:pt x="871" y="188"/>
                      <a:pt x="871" y="109"/>
                      <a:pt x="832" y="30"/>
                    </a:cubicBezTo>
                    <a:cubicBezTo>
                      <a:pt x="792" y="10"/>
                      <a:pt x="753" y="0"/>
                      <a:pt x="713" y="0"/>
                    </a:cubicBezTo>
                    <a:close/>
                  </a:path>
                </a:pathLst>
              </a:custGeom>
              <a:solidFill>
                <a:srgbClr val="21305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Arial-Rounded"/>
                  <a:ea typeface="Arial-Rounded"/>
                  <a:cs typeface="Quire Sans" panose="020B0502040400020003" pitchFamily="34" charset="0"/>
                  <a:sym typeface="Arial"/>
                </a:endParaRPr>
              </a:p>
            </p:txBody>
          </p:sp>
          <p:sp>
            <p:nvSpPr>
              <p:cNvPr id="29" name="Google Shape;1038;p42">
                <a:extLst>
                  <a:ext uri="{FF2B5EF4-FFF2-40B4-BE49-F238E27FC236}">
                    <a16:creationId xmlns:a16="http://schemas.microsoft.com/office/drawing/2014/main" id="{85B58630-BE1D-4E07-B3F8-A3AC1E161031}"/>
                  </a:ext>
                </a:extLst>
              </p:cNvPr>
              <p:cNvSpPr/>
              <p:nvPr/>
            </p:nvSpPr>
            <p:spPr>
              <a:xfrm>
                <a:off x="7523800" y="1260656"/>
                <a:ext cx="87771" cy="327754"/>
              </a:xfrm>
              <a:custGeom>
                <a:avLst/>
                <a:gdLst/>
                <a:ahLst/>
                <a:cxnLst/>
                <a:rect l="l" t="t" r="r" b="b"/>
                <a:pathLst>
                  <a:path w="760" h="2838" extrusionOk="0">
                    <a:moveTo>
                      <a:pt x="486" y="0"/>
                    </a:moveTo>
                    <a:cubicBezTo>
                      <a:pt x="389" y="0"/>
                      <a:pt x="301" y="53"/>
                      <a:pt x="301" y="173"/>
                    </a:cubicBezTo>
                    <a:cubicBezTo>
                      <a:pt x="222" y="965"/>
                      <a:pt x="142" y="1757"/>
                      <a:pt x="23" y="2549"/>
                    </a:cubicBezTo>
                    <a:cubicBezTo>
                      <a:pt x="0" y="2734"/>
                      <a:pt x="138" y="2838"/>
                      <a:pt x="266" y="2838"/>
                    </a:cubicBezTo>
                    <a:cubicBezTo>
                      <a:pt x="357" y="2838"/>
                      <a:pt x="443" y="2784"/>
                      <a:pt x="459" y="2668"/>
                    </a:cubicBezTo>
                    <a:cubicBezTo>
                      <a:pt x="618" y="1836"/>
                      <a:pt x="697" y="1044"/>
                      <a:pt x="736" y="252"/>
                    </a:cubicBezTo>
                    <a:cubicBezTo>
                      <a:pt x="759" y="94"/>
                      <a:pt x="614" y="0"/>
                      <a:pt x="486" y="0"/>
                    </a:cubicBezTo>
                    <a:close/>
                  </a:path>
                </a:pathLst>
              </a:custGeom>
              <a:solidFill>
                <a:srgbClr val="21305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Arial-Rounded"/>
                  <a:ea typeface="Arial-Rounded"/>
                  <a:cs typeface="Quire Sans" panose="020B0502040400020003" pitchFamily="34" charset="0"/>
                  <a:sym typeface="Arial"/>
                </a:endParaRPr>
              </a:p>
            </p:txBody>
          </p:sp>
          <p:sp>
            <p:nvSpPr>
              <p:cNvPr id="30" name="Google Shape;1039;p42">
                <a:extLst>
                  <a:ext uri="{FF2B5EF4-FFF2-40B4-BE49-F238E27FC236}">
                    <a16:creationId xmlns:a16="http://schemas.microsoft.com/office/drawing/2014/main" id="{1AC67F7F-7439-40AE-848A-65FE8D3E3C2A}"/>
                  </a:ext>
                </a:extLst>
              </p:cNvPr>
              <p:cNvSpPr/>
              <p:nvPr/>
            </p:nvSpPr>
            <p:spPr>
              <a:xfrm>
                <a:off x="7887928" y="1374872"/>
                <a:ext cx="150942" cy="245988"/>
              </a:xfrm>
              <a:custGeom>
                <a:avLst/>
                <a:gdLst/>
                <a:ahLst/>
                <a:cxnLst/>
                <a:rect l="l" t="t" r="r" b="b"/>
                <a:pathLst>
                  <a:path w="1307" h="2130" extrusionOk="0">
                    <a:moveTo>
                      <a:pt x="1018" y="1"/>
                    </a:moveTo>
                    <a:cubicBezTo>
                      <a:pt x="944" y="1"/>
                      <a:pt x="872" y="40"/>
                      <a:pt x="832" y="134"/>
                    </a:cubicBezTo>
                    <a:cubicBezTo>
                      <a:pt x="594" y="689"/>
                      <a:pt x="317" y="1244"/>
                      <a:pt x="79" y="1798"/>
                    </a:cubicBezTo>
                    <a:cubicBezTo>
                      <a:pt x="1" y="1981"/>
                      <a:pt x="164" y="2130"/>
                      <a:pt x="318" y="2130"/>
                    </a:cubicBezTo>
                    <a:cubicBezTo>
                      <a:pt x="397" y="2130"/>
                      <a:pt x="474" y="2090"/>
                      <a:pt x="515" y="1996"/>
                    </a:cubicBezTo>
                    <a:cubicBezTo>
                      <a:pt x="752" y="1442"/>
                      <a:pt x="990" y="887"/>
                      <a:pt x="1228" y="332"/>
                    </a:cubicBezTo>
                    <a:cubicBezTo>
                      <a:pt x="1306" y="149"/>
                      <a:pt x="1160" y="1"/>
                      <a:pt x="1018" y="1"/>
                    </a:cubicBezTo>
                    <a:close/>
                  </a:path>
                </a:pathLst>
              </a:custGeom>
              <a:solidFill>
                <a:srgbClr val="21305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Arial-Rounded"/>
                  <a:ea typeface="Arial-Rounded"/>
                  <a:cs typeface="Quire Sans" panose="020B0502040400020003" pitchFamily="34" charset="0"/>
                  <a:sym typeface="Arial"/>
                </a:endParaRPr>
              </a:p>
            </p:txBody>
          </p:sp>
          <p:sp>
            <p:nvSpPr>
              <p:cNvPr id="31" name="Google Shape;1040;p42">
                <a:extLst>
                  <a:ext uri="{FF2B5EF4-FFF2-40B4-BE49-F238E27FC236}">
                    <a16:creationId xmlns:a16="http://schemas.microsoft.com/office/drawing/2014/main" id="{469E9BFB-9AD0-4A26-9FAB-53CB01BCF3EC}"/>
                  </a:ext>
                </a:extLst>
              </p:cNvPr>
              <p:cNvSpPr/>
              <p:nvPr/>
            </p:nvSpPr>
            <p:spPr>
              <a:xfrm>
                <a:off x="8148811" y="1612888"/>
                <a:ext cx="214229" cy="157294"/>
              </a:xfrm>
              <a:custGeom>
                <a:avLst/>
                <a:gdLst/>
                <a:ahLst/>
                <a:cxnLst/>
                <a:rect l="l" t="t" r="r" b="b"/>
                <a:pathLst>
                  <a:path w="1855" h="1362" extrusionOk="0">
                    <a:moveTo>
                      <a:pt x="1558" y="0"/>
                    </a:moveTo>
                    <a:cubicBezTo>
                      <a:pt x="1516" y="0"/>
                      <a:pt x="1470" y="16"/>
                      <a:pt x="1425" y="54"/>
                    </a:cubicBezTo>
                    <a:cubicBezTo>
                      <a:pt x="1029" y="371"/>
                      <a:pt x="633" y="688"/>
                      <a:pt x="197" y="965"/>
                    </a:cubicBezTo>
                    <a:cubicBezTo>
                      <a:pt x="1" y="1096"/>
                      <a:pt x="128" y="1361"/>
                      <a:pt x="334" y="1361"/>
                    </a:cubicBezTo>
                    <a:cubicBezTo>
                      <a:pt x="378" y="1361"/>
                      <a:pt x="426" y="1349"/>
                      <a:pt x="474" y="1322"/>
                    </a:cubicBezTo>
                    <a:cubicBezTo>
                      <a:pt x="870" y="1044"/>
                      <a:pt x="1306" y="767"/>
                      <a:pt x="1662" y="450"/>
                    </a:cubicBezTo>
                    <a:cubicBezTo>
                      <a:pt x="1855" y="290"/>
                      <a:pt x="1736" y="0"/>
                      <a:pt x="1558" y="0"/>
                    </a:cubicBezTo>
                    <a:close/>
                  </a:path>
                </a:pathLst>
              </a:custGeom>
              <a:solidFill>
                <a:srgbClr val="21305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Arial-Rounded"/>
                  <a:ea typeface="Arial-Rounded"/>
                  <a:cs typeface="Quire Sans" panose="020B0502040400020003" pitchFamily="34" charset="0"/>
                  <a:sym typeface="Arial"/>
                </a:endParaRPr>
              </a:p>
            </p:txBody>
          </p:sp>
          <p:sp>
            <p:nvSpPr>
              <p:cNvPr id="32" name="Google Shape;1041;p42">
                <a:extLst>
                  <a:ext uri="{FF2B5EF4-FFF2-40B4-BE49-F238E27FC236}">
                    <a16:creationId xmlns:a16="http://schemas.microsoft.com/office/drawing/2014/main" id="{93D1BCB5-36F2-41E8-ACCC-E83638169CCB}"/>
                  </a:ext>
                </a:extLst>
              </p:cNvPr>
              <p:cNvSpPr/>
              <p:nvPr/>
            </p:nvSpPr>
            <p:spPr>
              <a:xfrm>
                <a:off x="8194312" y="2076217"/>
                <a:ext cx="309737" cy="73681"/>
              </a:xfrm>
              <a:custGeom>
                <a:avLst/>
                <a:gdLst/>
                <a:ahLst/>
                <a:cxnLst/>
                <a:rect l="l" t="t" r="r" b="b"/>
                <a:pathLst>
                  <a:path w="2682" h="638" extrusionOk="0">
                    <a:moveTo>
                      <a:pt x="2375" y="1"/>
                    </a:moveTo>
                    <a:cubicBezTo>
                      <a:pt x="2363" y="1"/>
                      <a:pt x="2351" y="2"/>
                      <a:pt x="2338" y="3"/>
                    </a:cubicBezTo>
                    <a:cubicBezTo>
                      <a:pt x="1665" y="82"/>
                      <a:pt x="991" y="122"/>
                      <a:pt x="318" y="162"/>
                    </a:cubicBezTo>
                    <a:cubicBezTo>
                      <a:pt x="1" y="201"/>
                      <a:pt x="40" y="637"/>
                      <a:pt x="357" y="637"/>
                    </a:cubicBezTo>
                    <a:cubicBezTo>
                      <a:pt x="1031" y="597"/>
                      <a:pt x="1704" y="518"/>
                      <a:pt x="2378" y="479"/>
                    </a:cubicBezTo>
                    <a:cubicBezTo>
                      <a:pt x="2682" y="441"/>
                      <a:pt x="2657" y="1"/>
                      <a:pt x="2375" y="1"/>
                    </a:cubicBezTo>
                    <a:close/>
                  </a:path>
                </a:pathLst>
              </a:custGeom>
              <a:solidFill>
                <a:srgbClr val="21305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Arial-Rounded"/>
                  <a:ea typeface="Arial-Rounded"/>
                  <a:cs typeface="Quire Sans" panose="020B0502040400020003" pitchFamily="34" charset="0"/>
                  <a:sym typeface="Arial"/>
                </a:endParaRPr>
              </a:p>
            </p:txBody>
          </p:sp>
          <p:sp>
            <p:nvSpPr>
              <p:cNvPr id="33" name="Google Shape;1042;p42">
                <a:extLst>
                  <a:ext uri="{FF2B5EF4-FFF2-40B4-BE49-F238E27FC236}">
                    <a16:creationId xmlns:a16="http://schemas.microsoft.com/office/drawing/2014/main" id="{F0C4FC71-92EB-4543-BC24-5ABA5BD4D267}"/>
                  </a:ext>
                </a:extLst>
              </p:cNvPr>
              <p:cNvSpPr/>
              <p:nvPr/>
            </p:nvSpPr>
            <p:spPr>
              <a:xfrm>
                <a:off x="8079750" y="2389876"/>
                <a:ext cx="229358" cy="114564"/>
              </a:xfrm>
              <a:custGeom>
                <a:avLst/>
                <a:gdLst/>
                <a:ahLst/>
                <a:cxnLst/>
                <a:rect l="l" t="t" r="r" b="b"/>
                <a:pathLst>
                  <a:path w="1986" h="992" extrusionOk="0">
                    <a:moveTo>
                      <a:pt x="372" y="0"/>
                    </a:moveTo>
                    <a:cubicBezTo>
                      <a:pt x="122" y="0"/>
                      <a:pt x="0" y="356"/>
                      <a:pt x="280" y="496"/>
                    </a:cubicBezTo>
                    <a:cubicBezTo>
                      <a:pt x="676" y="654"/>
                      <a:pt x="1072" y="813"/>
                      <a:pt x="1508" y="971"/>
                    </a:cubicBezTo>
                    <a:cubicBezTo>
                      <a:pt x="1541" y="985"/>
                      <a:pt x="1573" y="992"/>
                      <a:pt x="1604" y="992"/>
                    </a:cubicBezTo>
                    <a:cubicBezTo>
                      <a:pt x="1834" y="992"/>
                      <a:pt x="1985" y="645"/>
                      <a:pt x="1706" y="575"/>
                    </a:cubicBezTo>
                    <a:cubicBezTo>
                      <a:pt x="1310" y="417"/>
                      <a:pt x="874" y="219"/>
                      <a:pt x="478" y="21"/>
                    </a:cubicBezTo>
                    <a:cubicBezTo>
                      <a:pt x="441" y="7"/>
                      <a:pt x="405" y="0"/>
                      <a:pt x="372" y="0"/>
                    </a:cubicBezTo>
                    <a:close/>
                  </a:path>
                </a:pathLst>
              </a:custGeom>
              <a:solidFill>
                <a:srgbClr val="21305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Arial-Rounded"/>
                  <a:ea typeface="Arial-Rounded"/>
                  <a:cs typeface="Quire Sans" panose="020B0502040400020003" pitchFamily="34" charset="0"/>
                  <a:sym typeface="Arial"/>
                </a:endParaRPr>
              </a:p>
            </p:txBody>
          </p:sp>
          <p:sp>
            <p:nvSpPr>
              <p:cNvPr id="34" name="Google Shape;1043;p42">
                <a:extLst>
                  <a:ext uri="{FF2B5EF4-FFF2-40B4-BE49-F238E27FC236}">
                    <a16:creationId xmlns:a16="http://schemas.microsoft.com/office/drawing/2014/main" id="{78248FC8-3609-44E5-9CF3-409824E30647}"/>
                  </a:ext>
                </a:extLst>
              </p:cNvPr>
              <p:cNvSpPr/>
              <p:nvPr/>
            </p:nvSpPr>
            <p:spPr>
              <a:xfrm>
                <a:off x="7815518" y="2680785"/>
                <a:ext cx="190670" cy="267123"/>
              </a:xfrm>
              <a:custGeom>
                <a:avLst/>
                <a:gdLst/>
                <a:ahLst/>
                <a:cxnLst/>
                <a:rect l="l" t="t" r="r" b="b"/>
                <a:pathLst>
                  <a:path w="1651" h="2313" extrusionOk="0">
                    <a:moveTo>
                      <a:pt x="311" y="0"/>
                    </a:moveTo>
                    <a:cubicBezTo>
                      <a:pt x="163" y="0"/>
                      <a:pt x="1" y="187"/>
                      <a:pt x="112" y="354"/>
                    </a:cubicBezTo>
                    <a:cubicBezTo>
                      <a:pt x="429" y="987"/>
                      <a:pt x="785" y="1621"/>
                      <a:pt x="1181" y="2215"/>
                    </a:cubicBezTo>
                    <a:cubicBezTo>
                      <a:pt x="1227" y="2284"/>
                      <a:pt x="1289" y="2313"/>
                      <a:pt x="1351" y="2313"/>
                    </a:cubicBezTo>
                    <a:cubicBezTo>
                      <a:pt x="1502" y="2313"/>
                      <a:pt x="1651" y="2136"/>
                      <a:pt x="1538" y="1938"/>
                    </a:cubicBezTo>
                    <a:cubicBezTo>
                      <a:pt x="1181" y="1344"/>
                      <a:pt x="825" y="750"/>
                      <a:pt x="468" y="116"/>
                    </a:cubicBezTo>
                    <a:cubicBezTo>
                      <a:pt x="433" y="34"/>
                      <a:pt x="373" y="0"/>
                      <a:pt x="311" y="0"/>
                    </a:cubicBezTo>
                    <a:close/>
                  </a:path>
                </a:pathLst>
              </a:custGeom>
              <a:solidFill>
                <a:srgbClr val="21305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Arial-Rounded"/>
                  <a:ea typeface="Arial-Rounded"/>
                  <a:cs typeface="Quire Sans" panose="020B0502040400020003" pitchFamily="34" charset="0"/>
                  <a:sym typeface="Arial"/>
                </a:endParaRPr>
              </a:p>
            </p:txBody>
          </p:sp>
          <p:sp>
            <p:nvSpPr>
              <p:cNvPr id="35" name="Google Shape;1044;p42">
                <a:extLst>
                  <a:ext uri="{FF2B5EF4-FFF2-40B4-BE49-F238E27FC236}">
                    <a16:creationId xmlns:a16="http://schemas.microsoft.com/office/drawing/2014/main" id="{5CAFE10D-0853-4A6F-B77C-E18693305EEF}"/>
                  </a:ext>
                </a:extLst>
              </p:cNvPr>
              <p:cNvSpPr/>
              <p:nvPr/>
            </p:nvSpPr>
            <p:spPr>
              <a:xfrm>
                <a:off x="7521836" y="2870182"/>
                <a:ext cx="57166" cy="247374"/>
              </a:xfrm>
              <a:custGeom>
                <a:avLst/>
                <a:gdLst/>
                <a:ahLst/>
                <a:cxnLst/>
                <a:rect l="l" t="t" r="r" b="b"/>
                <a:pathLst>
                  <a:path w="495" h="2142" extrusionOk="0">
                    <a:moveTo>
                      <a:pt x="294" y="0"/>
                    </a:moveTo>
                    <a:cubicBezTo>
                      <a:pt x="175" y="0"/>
                      <a:pt x="40" y="90"/>
                      <a:pt x="40" y="259"/>
                    </a:cubicBezTo>
                    <a:cubicBezTo>
                      <a:pt x="40" y="813"/>
                      <a:pt x="40" y="1368"/>
                      <a:pt x="1" y="1922"/>
                    </a:cubicBezTo>
                    <a:cubicBezTo>
                      <a:pt x="1" y="2071"/>
                      <a:pt x="105" y="2141"/>
                      <a:pt x="216" y="2141"/>
                    </a:cubicBezTo>
                    <a:cubicBezTo>
                      <a:pt x="342" y="2141"/>
                      <a:pt x="476" y="2051"/>
                      <a:pt x="476" y="1883"/>
                    </a:cubicBezTo>
                    <a:lnTo>
                      <a:pt x="476" y="219"/>
                    </a:lnTo>
                    <a:cubicBezTo>
                      <a:pt x="495" y="70"/>
                      <a:pt x="400" y="0"/>
                      <a:pt x="294" y="0"/>
                    </a:cubicBezTo>
                    <a:close/>
                  </a:path>
                </a:pathLst>
              </a:custGeom>
              <a:solidFill>
                <a:srgbClr val="21305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Arial-Rounded"/>
                  <a:ea typeface="Arial-Rounded"/>
                  <a:cs typeface="Quire Sans" panose="020B0502040400020003" pitchFamily="34" charset="0"/>
                  <a:sym typeface="Arial"/>
                </a:endParaRPr>
              </a:p>
            </p:txBody>
          </p:sp>
          <p:sp>
            <p:nvSpPr>
              <p:cNvPr id="36" name="Google Shape;1045;p42">
                <a:extLst>
                  <a:ext uri="{FF2B5EF4-FFF2-40B4-BE49-F238E27FC236}">
                    <a16:creationId xmlns:a16="http://schemas.microsoft.com/office/drawing/2014/main" id="{4EA43C42-14AE-4EBD-ABF0-D6384DF4C97C}"/>
                  </a:ext>
                </a:extLst>
              </p:cNvPr>
              <p:cNvSpPr/>
              <p:nvPr/>
            </p:nvSpPr>
            <p:spPr>
              <a:xfrm>
                <a:off x="7060238" y="2794192"/>
                <a:ext cx="209032" cy="239868"/>
              </a:xfrm>
              <a:custGeom>
                <a:avLst/>
                <a:gdLst/>
                <a:ahLst/>
                <a:cxnLst/>
                <a:rect l="l" t="t" r="r" b="b"/>
                <a:pathLst>
                  <a:path w="1810" h="2077" extrusionOk="0">
                    <a:moveTo>
                      <a:pt x="1471" y="0"/>
                    </a:moveTo>
                    <a:cubicBezTo>
                      <a:pt x="1413" y="0"/>
                      <a:pt x="1354" y="25"/>
                      <a:pt x="1304" y="85"/>
                    </a:cubicBezTo>
                    <a:lnTo>
                      <a:pt x="116" y="1709"/>
                    </a:lnTo>
                    <a:cubicBezTo>
                      <a:pt x="0" y="1882"/>
                      <a:pt x="159" y="2077"/>
                      <a:pt x="315" y="2077"/>
                    </a:cubicBezTo>
                    <a:cubicBezTo>
                      <a:pt x="372" y="2077"/>
                      <a:pt x="430" y="2050"/>
                      <a:pt x="472" y="1986"/>
                    </a:cubicBezTo>
                    <a:lnTo>
                      <a:pt x="1661" y="402"/>
                    </a:lnTo>
                    <a:cubicBezTo>
                      <a:pt x="1809" y="223"/>
                      <a:pt x="1646" y="0"/>
                      <a:pt x="1471" y="0"/>
                    </a:cubicBezTo>
                    <a:close/>
                  </a:path>
                </a:pathLst>
              </a:custGeom>
              <a:solidFill>
                <a:srgbClr val="21305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Arial-Rounded"/>
                  <a:ea typeface="Arial-Rounded"/>
                  <a:cs typeface="Quire Sans" panose="020B0502040400020003" pitchFamily="34" charset="0"/>
                  <a:sym typeface="Arial"/>
                </a:endParaRPr>
              </a:p>
            </p:txBody>
          </p:sp>
          <p:sp>
            <p:nvSpPr>
              <p:cNvPr id="37" name="Google Shape;1046;p42">
                <a:extLst>
                  <a:ext uri="{FF2B5EF4-FFF2-40B4-BE49-F238E27FC236}">
                    <a16:creationId xmlns:a16="http://schemas.microsoft.com/office/drawing/2014/main" id="{8FEC2591-9D3B-4030-8E18-8D2B4AA8D978}"/>
                  </a:ext>
                </a:extLst>
              </p:cNvPr>
              <p:cNvSpPr/>
              <p:nvPr/>
            </p:nvSpPr>
            <p:spPr>
              <a:xfrm>
                <a:off x="6816447" y="2595095"/>
                <a:ext cx="226355" cy="153714"/>
              </a:xfrm>
              <a:custGeom>
                <a:avLst/>
                <a:gdLst/>
                <a:ahLst/>
                <a:cxnLst/>
                <a:rect l="l" t="t" r="r" b="b"/>
                <a:pathLst>
                  <a:path w="1960" h="1331" extrusionOk="0">
                    <a:moveTo>
                      <a:pt x="1620" y="0"/>
                    </a:moveTo>
                    <a:cubicBezTo>
                      <a:pt x="1586" y="0"/>
                      <a:pt x="1550" y="8"/>
                      <a:pt x="1514" y="26"/>
                    </a:cubicBezTo>
                    <a:cubicBezTo>
                      <a:pt x="1078" y="343"/>
                      <a:pt x="642" y="620"/>
                      <a:pt x="167" y="898"/>
                    </a:cubicBezTo>
                    <a:cubicBezTo>
                      <a:pt x="1" y="1030"/>
                      <a:pt x="141" y="1330"/>
                      <a:pt x="331" y="1330"/>
                    </a:cubicBezTo>
                    <a:cubicBezTo>
                      <a:pt x="368" y="1330"/>
                      <a:pt x="406" y="1319"/>
                      <a:pt x="444" y="1294"/>
                    </a:cubicBezTo>
                    <a:cubicBezTo>
                      <a:pt x="880" y="1016"/>
                      <a:pt x="1355" y="700"/>
                      <a:pt x="1791" y="422"/>
                    </a:cubicBezTo>
                    <a:cubicBezTo>
                      <a:pt x="1959" y="254"/>
                      <a:pt x="1813" y="0"/>
                      <a:pt x="1620" y="0"/>
                    </a:cubicBezTo>
                    <a:close/>
                  </a:path>
                </a:pathLst>
              </a:custGeom>
              <a:solidFill>
                <a:srgbClr val="21305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Arial-Rounded"/>
                  <a:ea typeface="Arial-Rounded"/>
                  <a:cs typeface="Quire Sans" panose="020B0502040400020003" pitchFamily="34" charset="0"/>
                  <a:sym typeface="Arial"/>
                </a:endParaRPr>
              </a:p>
            </p:txBody>
          </p:sp>
          <p:sp>
            <p:nvSpPr>
              <p:cNvPr id="38" name="Google Shape;1047;p42">
                <a:extLst>
                  <a:ext uri="{FF2B5EF4-FFF2-40B4-BE49-F238E27FC236}">
                    <a16:creationId xmlns:a16="http://schemas.microsoft.com/office/drawing/2014/main" id="{E62602AC-48E9-40E5-944F-A89C1A2D8BB5}"/>
                  </a:ext>
                </a:extLst>
              </p:cNvPr>
              <p:cNvSpPr/>
              <p:nvPr/>
            </p:nvSpPr>
            <p:spPr>
              <a:xfrm>
                <a:off x="6535007" y="2382716"/>
                <a:ext cx="312740" cy="105902"/>
              </a:xfrm>
              <a:custGeom>
                <a:avLst/>
                <a:gdLst/>
                <a:ahLst/>
                <a:cxnLst/>
                <a:rect l="l" t="t" r="r" b="b"/>
                <a:pathLst>
                  <a:path w="2708" h="917" extrusionOk="0">
                    <a:moveTo>
                      <a:pt x="2291" y="1"/>
                    </a:moveTo>
                    <a:cubicBezTo>
                      <a:pt x="2277" y="1"/>
                      <a:pt x="2263" y="1"/>
                      <a:pt x="2247" y="3"/>
                    </a:cubicBezTo>
                    <a:cubicBezTo>
                      <a:pt x="1614" y="201"/>
                      <a:pt x="940" y="320"/>
                      <a:pt x="267" y="439"/>
                    </a:cubicBezTo>
                    <a:cubicBezTo>
                      <a:pt x="1" y="477"/>
                      <a:pt x="27" y="917"/>
                      <a:pt x="274" y="917"/>
                    </a:cubicBezTo>
                    <a:cubicBezTo>
                      <a:pt x="285" y="917"/>
                      <a:pt x="295" y="916"/>
                      <a:pt x="306" y="914"/>
                    </a:cubicBezTo>
                    <a:cubicBezTo>
                      <a:pt x="1020" y="796"/>
                      <a:pt x="1733" y="637"/>
                      <a:pt x="2406" y="439"/>
                    </a:cubicBezTo>
                    <a:cubicBezTo>
                      <a:pt x="2708" y="364"/>
                      <a:pt x="2578" y="1"/>
                      <a:pt x="2291" y="1"/>
                    </a:cubicBezTo>
                    <a:close/>
                  </a:path>
                </a:pathLst>
              </a:custGeom>
              <a:solidFill>
                <a:srgbClr val="21305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Arial-Rounded"/>
                  <a:ea typeface="Arial-Rounded"/>
                  <a:cs typeface="Quire Sans" panose="020B0502040400020003" pitchFamily="34" charset="0"/>
                  <a:sym typeface="Arial"/>
                </a:endParaRPr>
              </a:p>
            </p:txBody>
          </p:sp>
          <p:sp>
            <p:nvSpPr>
              <p:cNvPr id="39" name="Google Shape;1048;p42">
                <a:extLst>
                  <a:ext uri="{FF2B5EF4-FFF2-40B4-BE49-F238E27FC236}">
                    <a16:creationId xmlns:a16="http://schemas.microsoft.com/office/drawing/2014/main" id="{D3C3CE15-6894-41C9-9773-86EBCC030164}"/>
                  </a:ext>
                </a:extLst>
              </p:cNvPr>
              <p:cNvSpPr/>
              <p:nvPr/>
            </p:nvSpPr>
            <p:spPr>
              <a:xfrm>
                <a:off x="6652687" y="2090306"/>
                <a:ext cx="178544" cy="59592"/>
              </a:xfrm>
              <a:custGeom>
                <a:avLst/>
                <a:gdLst/>
                <a:ahLst/>
                <a:cxnLst/>
                <a:rect l="l" t="t" r="r" b="b"/>
                <a:pathLst>
                  <a:path w="1546" h="516" extrusionOk="0">
                    <a:moveTo>
                      <a:pt x="1228" y="0"/>
                    </a:moveTo>
                    <a:cubicBezTo>
                      <a:pt x="951" y="40"/>
                      <a:pt x="634" y="40"/>
                      <a:pt x="317" y="40"/>
                    </a:cubicBezTo>
                    <a:cubicBezTo>
                      <a:pt x="1" y="40"/>
                      <a:pt x="40" y="515"/>
                      <a:pt x="357" y="515"/>
                    </a:cubicBezTo>
                    <a:cubicBezTo>
                      <a:pt x="674" y="515"/>
                      <a:pt x="951" y="515"/>
                      <a:pt x="1268" y="475"/>
                    </a:cubicBezTo>
                    <a:cubicBezTo>
                      <a:pt x="1545" y="396"/>
                      <a:pt x="1506" y="40"/>
                      <a:pt x="1228" y="0"/>
                    </a:cubicBezTo>
                    <a:close/>
                  </a:path>
                </a:pathLst>
              </a:custGeom>
              <a:solidFill>
                <a:srgbClr val="21305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Arial-Rounded"/>
                  <a:ea typeface="Arial-Rounded"/>
                  <a:cs typeface="Quire Sans" panose="020B0502040400020003" pitchFamily="34" charset="0"/>
                  <a:sym typeface="Arial"/>
                </a:endParaRPr>
              </a:p>
            </p:txBody>
          </p:sp>
          <p:sp>
            <p:nvSpPr>
              <p:cNvPr id="40" name="Google Shape;1049;p42">
                <a:extLst>
                  <a:ext uri="{FF2B5EF4-FFF2-40B4-BE49-F238E27FC236}">
                    <a16:creationId xmlns:a16="http://schemas.microsoft.com/office/drawing/2014/main" id="{6BA5D7AD-93F3-4EE4-9F61-58C19BB551C4}"/>
                  </a:ext>
                </a:extLst>
              </p:cNvPr>
              <p:cNvSpPr/>
              <p:nvPr/>
            </p:nvSpPr>
            <p:spPr>
              <a:xfrm>
                <a:off x="6528424" y="1685298"/>
                <a:ext cx="358473" cy="160412"/>
              </a:xfrm>
              <a:custGeom>
                <a:avLst/>
                <a:gdLst/>
                <a:ahLst/>
                <a:cxnLst/>
                <a:rect l="l" t="t" r="r" b="b"/>
                <a:pathLst>
                  <a:path w="3104" h="1389" extrusionOk="0">
                    <a:moveTo>
                      <a:pt x="386" y="1"/>
                    </a:moveTo>
                    <a:cubicBezTo>
                      <a:pt x="156" y="1"/>
                      <a:pt x="0" y="348"/>
                      <a:pt x="245" y="417"/>
                    </a:cubicBezTo>
                    <a:lnTo>
                      <a:pt x="2621" y="1368"/>
                    </a:lnTo>
                    <a:cubicBezTo>
                      <a:pt x="2659" y="1382"/>
                      <a:pt x="2695" y="1388"/>
                      <a:pt x="2729" y="1388"/>
                    </a:cubicBezTo>
                    <a:cubicBezTo>
                      <a:pt x="2979" y="1388"/>
                      <a:pt x="3103" y="1042"/>
                      <a:pt x="2859" y="972"/>
                    </a:cubicBezTo>
                    <a:lnTo>
                      <a:pt x="482" y="21"/>
                    </a:lnTo>
                    <a:cubicBezTo>
                      <a:pt x="449" y="7"/>
                      <a:pt x="417" y="1"/>
                      <a:pt x="386" y="1"/>
                    </a:cubicBezTo>
                    <a:close/>
                  </a:path>
                </a:pathLst>
              </a:custGeom>
              <a:solidFill>
                <a:srgbClr val="21305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Arial-Rounded"/>
                  <a:ea typeface="Arial-Rounded"/>
                  <a:cs typeface="Quire Sans" panose="020B0502040400020003" pitchFamily="34" charset="0"/>
                  <a:sym typeface="Arial"/>
                </a:endParaRPr>
              </a:p>
            </p:txBody>
          </p:sp>
          <p:sp>
            <p:nvSpPr>
              <p:cNvPr id="41" name="Google Shape;1050;p42">
                <a:extLst>
                  <a:ext uri="{FF2B5EF4-FFF2-40B4-BE49-F238E27FC236}">
                    <a16:creationId xmlns:a16="http://schemas.microsoft.com/office/drawing/2014/main" id="{7F7034A0-0517-4586-81CC-D93CB5ABF264}"/>
                  </a:ext>
                </a:extLst>
              </p:cNvPr>
              <p:cNvSpPr/>
              <p:nvPr/>
            </p:nvSpPr>
            <p:spPr>
              <a:xfrm>
                <a:off x="6920962" y="1439428"/>
                <a:ext cx="157409" cy="228781"/>
              </a:xfrm>
              <a:custGeom>
                <a:avLst/>
                <a:gdLst/>
                <a:ahLst/>
                <a:cxnLst/>
                <a:rect l="l" t="t" r="r" b="b"/>
                <a:pathLst>
                  <a:path w="1363" h="1981" extrusionOk="0">
                    <a:moveTo>
                      <a:pt x="270" y="1"/>
                    </a:moveTo>
                    <a:cubicBezTo>
                      <a:pt x="131" y="1"/>
                      <a:pt x="0" y="126"/>
                      <a:pt x="54" y="288"/>
                    </a:cubicBezTo>
                    <a:cubicBezTo>
                      <a:pt x="252" y="843"/>
                      <a:pt x="530" y="1398"/>
                      <a:pt x="886" y="1913"/>
                    </a:cubicBezTo>
                    <a:cubicBezTo>
                      <a:pt x="934" y="1961"/>
                      <a:pt x="989" y="1981"/>
                      <a:pt x="1043" y="1981"/>
                    </a:cubicBezTo>
                    <a:cubicBezTo>
                      <a:pt x="1210" y="1981"/>
                      <a:pt x="1363" y="1785"/>
                      <a:pt x="1243" y="1635"/>
                    </a:cubicBezTo>
                    <a:cubicBezTo>
                      <a:pt x="926" y="1160"/>
                      <a:pt x="648" y="645"/>
                      <a:pt x="450" y="90"/>
                    </a:cubicBezTo>
                    <a:cubicBezTo>
                      <a:pt x="400" y="28"/>
                      <a:pt x="334" y="1"/>
                      <a:pt x="270" y="1"/>
                    </a:cubicBezTo>
                    <a:close/>
                  </a:path>
                </a:pathLst>
              </a:custGeom>
              <a:solidFill>
                <a:srgbClr val="21305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Arial-Rounded"/>
                  <a:ea typeface="Arial-Rounded"/>
                  <a:cs typeface="Quire Sans" panose="020B0502040400020003" pitchFamily="34" charset="0"/>
                  <a:sym typeface="Arial"/>
                </a:endParaRPr>
              </a:p>
            </p:txBody>
          </p:sp>
          <p:sp>
            <p:nvSpPr>
              <p:cNvPr id="42" name="Google Shape;1051;p42">
                <a:extLst>
                  <a:ext uri="{FF2B5EF4-FFF2-40B4-BE49-F238E27FC236}">
                    <a16:creationId xmlns:a16="http://schemas.microsoft.com/office/drawing/2014/main" id="{1E1F8613-2FD3-42C0-8F32-4245FAD2431A}"/>
                  </a:ext>
                </a:extLst>
              </p:cNvPr>
              <p:cNvSpPr/>
              <p:nvPr/>
            </p:nvSpPr>
            <p:spPr>
              <a:xfrm>
                <a:off x="7245016" y="1392541"/>
                <a:ext cx="85807" cy="178197"/>
              </a:xfrm>
              <a:custGeom>
                <a:avLst/>
                <a:gdLst/>
                <a:ahLst/>
                <a:cxnLst/>
                <a:rect l="l" t="t" r="r" b="b"/>
                <a:pathLst>
                  <a:path w="743" h="1543" extrusionOk="0">
                    <a:moveTo>
                      <a:pt x="236" y="0"/>
                    </a:moveTo>
                    <a:cubicBezTo>
                      <a:pt x="113" y="0"/>
                      <a:pt x="0" y="90"/>
                      <a:pt x="21" y="259"/>
                    </a:cubicBezTo>
                    <a:cubicBezTo>
                      <a:pt x="61" y="615"/>
                      <a:pt x="180" y="1011"/>
                      <a:pt x="259" y="1368"/>
                    </a:cubicBezTo>
                    <a:cubicBezTo>
                      <a:pt x="290" y="1492"/>
                      <a:pt x="375" y="1543"/>
                      <a:pt x="463" y="1543"/>
                    </a:cubicBezTo>
                    <a:cubicBezTo>
                      <a:pt x="600" y="1543"/>
                      <a:pt x="743" y="1418"/>
                      <a:pt x="695" y="1249"/>
                    </a:cubicBezTo>
                    <a:cubicBezTo>
                      <a:pt x="615" y="892"/>
                      <a:pt x="536" y="536"/>
                      <a:pt x="496" y="219"/>
                    </a:cubicBezTo>
                    <a:cubicBezTo>
                      <a:pt x="459" y="70"/>
                      <a:pt x="344" y="0"/>
                      <a:pt x="236" y="0"/>
                    </a:cubicBezTo>
                    <a:close/>
                  </a:path>
                </a:pathLst>
              </a:custGeom>
              <a:solidFill>
                <a:srgbClr val="21305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Arial-Rounded"/>
                  <a:ea typeface="Arial-Rounded"/>
                  <a:cs typeface="Quire Sans" panose="020B0502040400020003" pitchFamily="34" charset="0"/>
                  <a:sym typeface="Arial"/>
                </a:endParaRPr>
              </a:p>
            </p:txBody>
          </p:sp>
        </p:grpSp>
        <p:sp>
          <p:nvSpPr>
            <p:cNvPr id="21" name="Google Shape;1052;p42">
              <a:extLst>
                <a:ext uri="{FF2B5EF4-FFF2-40B4-BE49-F238E27FC236}">
                  <a16:creationId xmlns:a16="http://schemas.microsoft.com/office/drawing/2014/main" id="{66950D31-80E6-46A9-846F-4056B1ED3BCE}"/>
                </a:ext>
              </a:extLst>
            </p:cNvPr>
            <p:cNvSpPr/>
            <p:nvPr/>
          </p:nvSpPr>
          <p:spPr>
            <a:xfrm>
              <a:off x="7570574" y="4280149"/>
              <a:ext cx="715594" cy="530807"/>
            </a:xfrm>
            <a:custGeom>
              <a:avLst/>
              <a:gdLst/>
              <a:ahLst/>
              <a:cxnLst/>
              <a:rect l="l" t="t" r="r" b="b"/>
              <a:pathLst>
                <a:path w="12437" h="9225" extrusionOk="0">
                  <a:moveTo>
                    <a:pt x="1895" y="0"/>
                  </a:moveTo>
                  <a:cubicBezTo>
                    <a:pt x="1313" y="0"/>
                    <a:pt x="705" y="248"/>
                    <a:pt x="197" y="558"/>
                  </a:cubicBezTo>
                  <a:cubicBezTo>
                    <a:pt x="0" y="721"/>
                    <a:pt x="155" y="993"/>
                    <a:pt x="349" y="993"/>
                  </a:cubicBezTo>
                  <a:cubicBezTo>
                    <a:pt x="390" y="993"/>
                    <a:pt x="433" y="981"/>
                    <a:pt x="474" y="954"/>
                  </a:cubicBezTo>
                  <a:cubicBezTo>
                    <a:pt x="915" y="666"/>
                    <a:pt x="1403" y="443"/>
                    <a:pt x="1857" y="443"/>
                  </a:cubicBezTo>
                  <a:cubicBezTo>
                    <a:pt x="2339" y="443"/>
                    <a:pt x="2782" y="695"/>
                    <a:pt x="3088" y="1390"/>
                  </a:cubicBezTo>
                  <a:cubicBezTo>
                    <a:pt x="3247" y="1825"/>
                    <a:pt x="3366" y="2340"/>
                    <a:pt x="3405" y="2816"/>
                  </a:cubicBezTo>
                  <a:cubicBezTo>
                    <a:pt x="3405" y="3331"/>
                    <a:pt x="3564" y="3846"/>
                    <a:pt x="3881" y="4321"/>
                  </a:cubicBezTo>
                  <a:cubicBezTo>
                    <a:pt x="4166" y="4574"/>
                    <a:pt x="4552" y="4701"/>
                    <a:pt x="4939" y="4701"/>
                  </a:cubicBezTo>
                  <a:cubicBezTo>
                    <a:pt x="5036" y="4701"/>
                    <a:pt x="5132" y="4693"/>
                    <a:pt x="5227" y="4677"/>
                  </a:cubicBezTo>
                  <a:cubicBezTo>
                    <a:pt x="5604" y="4638"/>
                    <a:pt x="5802" y="4578"/>
                    <a:pt x="6005" y="4578"/>
                  </a:cubicBezTo>
                  <a:cubicBezTo>
                    <a:pt x="6208" y="4578"/>
                    <a:pt x="6416" y="4638"/>
                    <a:pt x="6812" y="4836"/>
                  </a:cubicBezTo>
                  <a:cubicBezTo>
                    <a:pt x="7248" y="4836"/>
                    <a:pt x="7604" y="5232"/>
                    <a:pt x="7564" y="5707"/>
                  </a:cubicBezTo>
                  <a:cubicBezTo>
                    <a:pt x="7564" y="5905"/>
                    <a:pt x="7604" y="6143"/>
                    <a:pt x="7604" y="6381"/>
                  </a:cubicBezTo>
                  <a:cubicBezTo>
                    <a:pt x="7683" y="7569"/>
                    <a:pt x="8119" y="8599"/>
                    <a:pt x="9466" y="8599"/>
                  </a:cubicBezTo>
                  <a:cubicBezTo>
                    <a:pt x="10535" y="8599"/>
                    <a:pt x="11328" y="7926"/>
                    <a:pt x="11961" y="7133"/>
                  </a:cubicBezTo>
                  <a:lnTo>
                    <a:pt x="11961" y="7133"/>
                  </a:lnTo>
                  <a:cubicBezTo>
                    <a:pt x="11922" y="7728"/>
                    <a:pt x="11882" y="8361"/>
                    <a:pt x="11763" y="8956"/>
                  </a:cubicBezTo>
                  <a:cubicBezTo>
                    <a:pt x="11740" y="9117"/>
                    <a:pt x="11891" y="9224"/>
                    <a:pt x="12029" y="9224"/>
                  </a:cubicBezTo>
                  <a:cubicBezTo>
                    <a:pt x="12129" y="9224"/>
                    <a:pt x="12222" y="9168"/>
                    <a:pt x="12239" y="9035"/>
                  </a:cubicBezTo>
                  <a:cubicBezTo>
                    <a:pt x="12358" y="8282"/>
                    <a:pt x="12397" y="7490"/>
                    <a:pt x="12437" y="6698"/>
                  </a:cubicBezTo>
                  <a:cubicBezTo>
                    <a:pt x="12437" y="6618"/>
                    <a:pt x="12397" y="6579"/>
                    <a:pt x="12358" y="6539"/>
                  </a:cubicBezTo>
                  <a:cubicBezTo>
                    <a:pt x="12414" y="6371"/>
                    <a:pt x="12272" y="6203"/>
                    <a:pt x="12127" y="6203"/>
                  </a:cubicBezTo>
                  <a:cubicBezTo>
                    <a:pt x="12068" y="6203"/>
                    <a:pt x="12008" y="6232"/>
                    <a:pt x="11961" y="6302"/>
                  </a:cubicBezTo>
                  <a:lnTo>
                    <a:pt x="11961" y="6341"/>
                  </a:lnTo>
                  <a:cubicBezTo>
                    <a:pt x="11922" y="6302"/>
                    <a:pt x="11882" y="6302"/>
                    <a:pt x="11843" y="6302"/>
                  </a:cubicBezTo>
                  <a:cubicBezTo>
                    <a:pt x="11130" y="6302"/>
                    <a:pt x="10417" y="6222"/>
                    <a:pt x="9704" y="6024"/>
                  </a:cubicBezTo>
                  <a:cubicBezTo>
                    <a:pt x="9681" y="6018"/>
                    <a:pt x="9659" y="6015"/>
                    <a:pt x="9639" y="6015"/>
                  </a:cubicBezTo>
                  <a:cubicBezTo>
                    <a:pt x="9416" y="6015"/>
                    <a:pt x="9370" y="6387"/>
                    <a:pt x="9624" y="6460"/>
                  </a:cubicBezTo>
                  <a:cubicBezTo>
                    <a:pt x="10298" y="6658"/>
                    <a:pt x="10971" y="6737"/>
                    <a:pt x="11645" y="6737"/>
                  </a:cubicBezTo>
                  <a:cubicBezTo>
                    <a:pt x="11146" y="7449"/>
                    <a:pt x="10456" y="8193"/>
                    <a:pt x="9574" y="8193"/>
                  </a:cubicBezTo>
                  <a:cubicBezTo>
                    <a:pt x="9474" y="8193"/>
                    <a:pt x="9372" y="8183"/>
                    <a:pt x="9268" y="8163"/>
                  </a:cubicBezTo>
                  <a:cubicBezTo>
                    <a:pt x="7763" y="7886"/>
                    <a:pt x="8277" y="6341"/>
                    <a:pt x="8000" y="5311"/>
                  </a:cubicBezTo>
                  <a:cubicBezTo>
                    <a:pt x="7742" y="4439"/>
                    <a:pt x="7167" y="4067"/>
                    <a:pt x="6405" y="4067"/>
                  </a:cubicBezTo>
                  <a:cubicBezTo>
                    <a:pt x="6233" y="4067"/>
                    <a:pt x="6051" y="4086"/>
                    <a:pt x="5861" y="4123"/>
                  </a:cubicBezTo>
                  <a:cubicBezTo>
                    <a:pt x="5573" y="4157"/>
                    <a:pt x="5292" y="4234"/>
                    <a:pt x="5025" y="4234"/>
                  </a:cubicBezTo>
                  <a:cubicBezTo>
                    <a:pt x="4667" y="4234"/>
                    <a:pt x="4334" y="4096"/>
                    <a:pt x="4039" y="3529"/>
                  </a:cubicBezTo>
                  <a:cubicBezTo>
                    <a:pt x="3801" y="3093"/>
                    <a:pt x="3841" y="2301"/>
                    <a:pt x="3722" y="1825"/>
                  </a:cubicBezTo>
                  <a:cubicBezTo>
                    <a:pt x="3643" y="1350"/>
                    <a:pt x="3445" y="914"/>
                    <a:pt x="3167" y="558"/>
                  </a:cubicBezTo>
                  <a:cubicBezTo>
                    <a:pt x="2800" y="155"/>
                    <a:pt x="2355" y="0"/>
                    <a:pt x="1895" y="0"/>
                  </a:cubicBezTo>
                  <a:close/>
                </a:path>
              </a:pathLst>
            </a:custGeom>
            <a:solidFill>
              <a:srgbClr val="21305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Arial-Rounded"/>
                <a:ea typeface="Arial-Rounded"/>
                <a:cs typeface="Quire Sans" panose="020B0502040400020003" pitchFamily="34" charset="0"/>
                <a:sym typeface="Arial"/>
              </a:endParaRPr>
            </a:p>
          </p:txBody>
        </p:sp>
      </p:grpSp>
    </p:spTree>
    <p:extLst>
      <p:ext uri="{BB962C8B-B14F-4D97-AF65-F5344CB8AC3E}">
        <p14:creationId xmlns:p14="http://schemas.microsoft.com/office/powerpoint/2010/main" val="2625162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ộp Văn bản 4">
            <a:extLst>
              <a:ext uri="{FF2B5EF4-FFF2-40B4-BE49-F238E27FC236}">
                <a16:creationId xmlns:a16="http://schemas.microsoft.com/office/drawing/2014/main" id="{7A170072-CC44-4803-BDEA-5E728C568A71}"/>
              </a:ext>
            </a:extLst>
          </p:cNvPr>
          <p:cNvSpPr txBox="1"/>
          <p:nvPr/>
        </p:nvSpPr>
        <p:spPr>
          <a:xfrm>
            <a:off x="5544457" y="1082937"/>
            <a:ext cx="6362335" cy="507831"/>
          </a:xfrm>
          <a:prstGeom prst="rect">
            <a:avLst/>
          </a:prstGeom>
          <a:solidFill>
            <a:srgbClr val="00B0F0"/>
          </a:solidFill>
        </p:spPr>
        <p:txBody>
          <a:bodyPr wrap="square" rtlCol="0">
            <a:spAutoFit/>
          </a:bodyPr>
          <a:lstStyle/>
          <a:p>
            <a:r>
              <a:rPr lang="en-US" sz="2700"/>
              <a:t>- Tranh (ảnh) chụp cảnh gì?</a:t>
            </a:r>
          </a:p>
        </p:txBody>
      </p:sp>
      <p:sp>
        <p:nvSpPr>
          <p:cNvPr id="12" name="Hộp Văn bản 11">
            <a:extLst>
              <a:ext uri="{FF2B5EF4-FFF2-40B4-BE49-F238E27FC236}">
                <a16:creationId xmlns:a16="http://schemas.microsoft.com/office/drawing/2014/main" id="{99B55BE9-7B98-4D21-84BD-1D7808E3F8F0}"/>
              </a:ext>
            </a:extLst>
          </p:cNvPr>
          <p:cNvSpPr txBox="1"/>
          <p:nvPr/>
        </p:nvSpPr>
        <p:spPr>
          <a:xfrm>
            <a:off x="5515428" y="1836799"/>
            <a:ext cx="6391364" cy="507831"/>
          </a:xfrm>
          <a:prstGeom prst="rect">
            <a:avLst/>
          </a:prstGeom>
          <a:solidFill>
            <a:srgbClr val="FFC000"/>
          </a:solidFill>
        </p:spPr>
        <p:txBody>
          <a:bodyPr wrap="square" rtlCol="0">
            <a:spAutoFit/>
          </a:bodyPr>
          <a:lstStyle/>
          <a:p>
            <a:r>
              <a:rPr lang="en-US" sz="2700"/>
              <a:t>- Cảnh vườn hoa trong công viên.</a:t>
            </a:r>
          </a:p>
        </p:txBody>
      </p:sp>
      <p:sp>
        <p:nvSpPr>
          <p:cNvPr id="13" name="Hộp Văn bản 12">
            <a:extLst>
              <a:ext uri="{FF2B5EF4-FFF2-40B4-BE49-F238E27FC236}">
                <a16:creationId xmlns:a16="http://schemas.microsoft.com/office/drawing/2014/main" id="{C95FD2E5-18B2-4D3C-A80F-D795E2FB77A7}"/>
              </a:ext>
            </a:extLst>
          </p:cNvPr>
          <p:cNvSpPr txBox="1"/>
          <p:nvPr/>
        </p:nvSpPr>
        <p:spPr>
          <a:xfrm>
            <a:off x="5526316" y="2665338"/>
            <a:ext cx="6391364" cy="507831"/>
          </a:xfrm>
          <a:prstGeom prst="rect">
            <a:avLst/>
          </a:prstGeom>
          <a:solidFill>
            <a:srgbClr val="00B0F0"/>
          </a:solidFill>
        </p:spPr>
        <p:txBody>
          <a:bodyPr wrap="square" rtlCol="0">
            <a:spAutoFit/>
          </a:bodyPr>
          <a:lstStyle/>
          <a:p>
            <a:r>
              <a:rPr lang="en-US" sz="2700"/>
              <a:t>- Cảnh vật trong ảnh  nh</a:t>
            </a:r>
            <a:r>
              <a:rPr lang="vi-VN" sz="2700"/>
              <a:t>ư</a:t>
            </a:r>
            <a:r>
              <a:rPr lang="en-US" sz="2700"/>
              <a:t> thế nào?</a:t>
            </a:r>
          </a:p>
        </p:txBody>
      </p:sp>
      <p:sp>
        <p:nvSpPr>
          <p:cNvPr id="14" name="Hộp Văn bản 13">
            <a:extLst>
              <a:ext uri="{FF2B5EF4-FFF2-40B4-BE49-F238E27FC236}">
                <a16:creationId xmlns:a16="http://schemas.microsoft.com/office/drawing/2014/main" id="{EFCE868F-F0EC-4610-86C3-EBE74E505FD4}"/>
              </a:ext>
            </a:extLst>
          </p:cNvPr>
          <p:cNvSpPr txBox="1"/>
          <p:nvPr/>
        </p:nvSpPr>
        <p:spPr>
          <a:xfrm>
            <a:off x="5544457" y="3402444"/>
            <a:ext cx="6373223" cy="923330"/>
          </a:xfrm>
          <a:prstGeom prst="rect">
            <a:avLst/>
          </a:prstGeom>
          <a:solidFill>
            <a:srgbClr val="FFC000"/>
          </a:solidFill>
        </p:spPr>
        <p:txBody>
          <a:bodyPr wrap="square" rtlCol="0">
            <a:spAutoFit/>
          </a:bodyPr>
          <a:lstStyle/>
          <a:p>
            <a:pPr algn="just"/>
            <a:r>
              <a:rPr lang="en-US" sz="2700"/>
              <a:t>- Những bông hoa tươi đua nhau nở và khoe sắc. Cảnh vật nhìn rất đẹp.</a:t>
            </a:r>
          </a:p>
        </p:txBody>
      </p:sp>
      <p:sp>
        <p:nvSpPr>
          <p:cNvPr id="19" name="Hộp Văn bản 18">
            <a:extLst>
              <a:ext uri="{FF2B5EF4-FFF2-40B4-BE49-F238E27FC236}">
                <a16:creationId xmlns:a16="http://schemas.microsoft.com/office/drawing/2014/main" id="{4FDA984B-361F-47BA-8E6F-2C2D2C065974}"/>
              </a:ext>
            </a:extLst>
          </p:cNvPr>
          <p:cNvSpPr txBox="1"/>
          <p:nvPr/>
        </p:nvSpPr>
        <p:spPr>
          <a:xfrm>
            <a:off x="5544457" y="4584645"/>
            <a:ext cx="6402251" cy="507831"/>
          </a:xfrm>
          <a:prstGeom prst="rect">
            <a:avLst/>
          </a:prstGeom>
          <a:solidFill>
            <a:srgbClr val="00B0F0"/>
          </a:solidFill>
        </p:spPr>
        <p:txBody>
          <a:bodyPr wrap="square" rtlCol="0">
            <a:spAutoFit/>
          </a:bodyPr>
          <a:lstStyle/>
          <a:p>
            <a:r>
              <a:rPr lang="en-US" sz="2700"/>
              <a:t>- Đặt tên cho bức tranh.</a:t>
            </a:r>
          </a:p>
        </p:txBody>
      </p:sp>
      <p:sp>
        <p:nvSpPr>
          <p:cNvPr id="20" name="Hộp Văn bản 19">
            <a:extLst>
              <a:ext uri="{FF2B5EF4-FFF2-40B4-BE49-F238E27FC236}">
                <a16:creationId xmlns:a16="http://schemas.microsoft.com/office/drawing/2014/main" id="{6DC21107-AE47-4101-B413-4B1BB6CE45F5}"/>
              </a:ext>
            </a:extLst>
          </p:cNvPr>
          <p:cNvSpPr txBox="1"/>
          <p:nvPr/>
        </p:nvSpPr>
        <p:spPr>
          <a:xfrm>
            <a:off x="5544458" y="5374967"/>
            <a:ext cx="6402250" cy="507831"/>
          </a:xfrm>
          <a:prstGeom prst="rect">
            <a:avLst/>
          </a:prstGeom>
          <a:solidFill>
            <a:srgbClr val="FFC000"/>
          </a:solidFill>
        </p:spPr>
        <p:txBody>
          <a:bodyPr wrap="square" rtlCol="0">
            <a:spAutoFit/>
          </a:bodyPr>
          <a:lstStyle/>
          <a:p>
            <a:r>
              <a:rPr lang="en-US" sz="2700"/>
              <a:t>- Vườn hoa của em</a:t>
            </a:r>
          </a:p>
        </p:txBody>
      </p:sp>
      <p:pic>
        <p:nvPicPr>
          <p:cNvPr id="2050" name="Picture 2" descr="Những vườn hoa đẹp nhất thế giới khiến bạn mê mẩ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19" y="640519"/>
            <a:ext cx="5050663" cy="54498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207861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barn(inVertical)">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13" grpId="0" animBg="1"/>
      <p:bldP spid="14" grpId="0" animBg="1"/>
      <p:bldP spid="19" grpId="0" animBg="1"/>
      <p:bldP spid="2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ộp Văn bản 4">
            <a:extLst>
              <a:ext uri="{FF2B5EF4-FFF2-40B4-BE49-F238E27FC236}">
                <a16:creationId xmlns:a16="http://schemas.microsoft.com/office/drawing/2014/main" id="{7A170072-CC44-4803-BDEA-5E728C568A71}"/>
              </a:ext>
            </a:extLst>
          </p:cNvPr>
          <p:cNvSpPr txBox="1"/>
          <p:nvPr/>
        </p:nvSpPr>
        <p:spPr>
          <a:xfrm>
            <a:off x="6016752" y="1233714"/>
            <a:ext cx="6019670" cy="461665"/>
          </a:xfrm>
          <a:prstGeom prst="rect">
            <a:avLst/>
          </a:prstGeom>
          <a:solidFill>
            <a:srgbClr val="00B0F0"/>
          </a:solidFill>
        </p:spPr>
        <p:txBody>
          <a:bodyPr wrap="square" rtlCol="0">
            <a:spAutoFit/>
          </a:bodyPr>
          <a:lstStyle/>
          <a:p>
            <a:r>
              <a:rPr lang="en-US" sz="2400"/>
              <a:t>- Tranh (ảnh) chụp cảnh gì?</a:t>
            </a:r>
            <a:endParaRPr lang="en-US" sz="2400" dirty="0"/>
          </a:p>
        </p:txBody>
      </p:sp>
      <p:sp>
        <p:nvSpPr>
          <p:cNvPr id="12" name="Hộp Văn bản 11">
            <a:extLst>
              <a:ext uri="{FF2B5EF4-FFF2-40B4-BE49-F238E27FC236}">
                <a16:creationId xmlns:a16="http://schemas.microsoft.com/office/drawing/2014/main" id="{99B55BE9-7B98-4D21-84BD-1D7808E3F8F0}"/>
              </a:ext>
            </a:extLst>
          </p:cNvPr>
          <p:cNvSpPr txBox="1"/>
          <p:nvPr/>
        </p:nvSpPr>
        <p:spPr>
          <a:xfrm>
            <a:off x="6016752" y="1916772"/>
            <a:ext cx="6019670" cy="461665"/>
          </a:xfrm>
          <a:prstGeom prst="rect">
            <a:avLst/>
          </a:prstGeom>
          <a:solidFill>
            <a:srgbClr val="FFC000"/>
          </a:solidFill>
        </p:spPr>
        <p:txBody>
          <a:bodyPr wrap="square" rtlCol="0">
            <a:spAutoFit/>
          </a:bodyPr>
          <a:lstStyle/>
          <a:p>
            <a:r>
              <a:rPr lang="en-US" sz="2400"/>
              <a:t>- Cảnh bầu trời sao </a:t>
            </a:r>
            <a:endParaRPr lang="en-US" sz="2400" dirty="0"/>
          </a:p>
        </p:txBody>
      </p:sp>
      <p:sp>
        <p:nvSpPr>
          <p:cNvPr id="13" name="Hộp Văn bản 12">
            <a:extLst>
              <a:ext uri="{FF2B5EF4-FFF2-40B4-BE49-F238E27FC236}">
                <a16:creationId xmlns:a16="http://schemas.microsoft.com/office/drawing/2014/main" id="{C95FD2E5-18B2-4D3C-A80F-D795E2FB77A7}"/>
              </a:ext>
            </a:extLst>
          </p:cNvPr>
          <p:cNvSpPr txBox="1"/>
          <p:nvPr/>
        </p:nvSpPr>
        <p:spPr>
          <a:xfrm>
            <a:off x="6016751" y="2642255"/>
            <a:ext cx="6019671" cy="461665"/>
          </a:xfrm>
          <a:prstGeom prst="rect">
            <a:avLst/>
          </a:prstGeom>
          <a:solidFill>
            <a:srgbClr val="00B0F0"/>
          </a:solidFill>
        </p:spPr>
        <p:txBody>
          <a:bodyPr wrap="square" rtlCol="0">
            <a:spAutoFit/>
          </a:bodyPr>
          <a:lstStyle/>
          <a:p>
            <a:r>
              <a:rPr lang="en-US" sz="2400"/>
              <a:t>- Cảnh vật trong ảnh như thế nào?</a:t>
            </a:r>
          </a:p>
        </p:txBody>
      </p:sp>
      <p:sp>
        <p:nvSpPr>
          <p:cNvPr id="14" name="Hộp Văn bản 13">
            <a:extLst>
              <a:ext uri="{FF2B5EF4-FFF2-40B4-BE49-F238E27FC236}">
                <a16:creationId xmlns:a16="http://schemas.microsoft.com/office/drawing/2014/main" id="{EFCE868F-F0EC-4610-86C3-EBE74E505FD4}"/>
              </a:ext>
            </a:extLst>
          </p:cNvPr>
          <p:cNvSpPr txBox="1"/>
          <p:nvPr/>
        </p:nvSpPr>
        <p:spPr>
          <a:xfrm>
            <a:off x="6016753" y="3343818"/>
            <a:ext cx="6019672" cy="1569660"/>
          </a:xfrm>
          <a:prstGeom prst="rect">
            <a:avLst/>
          </a:prstGeom>
          <a:solidFill>
            <a:srgbClr val="FFC000"/>
          </a:solidFill>
        </p:spPr>
        <p:txBody>
          <a:bodyPr wrap="square" rtlCol="0">
            <a:spAutoFit/>
          </a:bodyPr>
          <a:lstStyle/>
          <a:p>
            <a:pPr algn="just"/>
            <a:r>
              <a:rPr lang="en-US" sz="2400"/>
              <a:t>- Cảnh bầu trời đêm đầy sao, có ánh trăng sáng.Nhìn cảnh bầu trời đêm đầy sao rất là đẹp. Em có cảm giác muốn được bay lên cùng trăng và sao.</a:t>
            </a:r>
          </a:p>
        </p:txBody>
      </p:sp>
      <p:sp>
        <p:nvSpPr>
          <p:cNvPr id="19" name="Hộp Văn bản 18">
            <a:extLst>
              <a:ext uri="{FF2B5EF4-FFF2-40B4-BE49-F238E27FC236}">
                <a16:creationId xmlns:a16="http://schemas.microsoft.com/office/drawing/2014/main" id="{4FDA984B-361F-47BA-8E6F-2C2D2C065974}"/>
              </a:ext>
            </a:extLst>
          </p:cNvPr>
          <p:cNvSpPr txBox="1"/>
          <p:nvPr/>
        </p:nvSpPr>
        <p:spPr>
          <a:xfrm>
            <a:off x="6016748" y="5153376"/>
            <a:ext cx="6019669" cy="461665"/>
          </a:xfrm>
          <a:prstGeom prst="rect">
            <a:avLst/>
          </a:prstGeom>
          <a:solidFill>
            <a:srgbClr val="00B0F0"/>
          </a:solidFill>
        </p:spPr>
        <p:txBody>
          <a:bodyPr wrap="square" rtlCol="0">
            <a:spAutoFit/>
          </a:bodyPr>
          <a:lstStyle/>
          <a:p>
            <a:r>
              <a:rPr lang="en-US" sz="2400"/>
              <a:t>- Đặt tên cho bức tranh.</a:t>
            </a:r>
          </a:p>
        </p:txBody>
      </p:sp>
      <p:sp>
        <p:nvSpPr>
          <p:cNvPr id="20" name="Hộp Văn bản 19">
            <a:extLst>
              <a:ext uri="{FF2B5EF4-FFF2-40B4-BE49-F238E27FC236}">
                <a16:creationId xmlns:a16="http://schemas.microsoft.com/office/drawing/2014/main" id="{6DC21107-AE47-4101-B413-4B1BB6CE45F5}"/>
              </a:ext>
            </a:extLst>
          </p:cNvPr>
          <p:cNvSpPr txBox="1"/>
          <p:nvPr/>
        </p:nvSpPr>
        <p:spPr>
          <a:xfrm>
            <a:off x="6016751" y="5836434"/>
            <a:ext cx="6019666" cy="461665"/>
          </a:xfrm>
          <a:prstGeom prst="rect">
            <a:avLst/>
          </a:prstGeom>
          <a:solidFill>
            <a:srgbClr val="FFC000"/>
          </a:solidFill>
        </p:spPr>
        <p:txBody>
          <a:bodyPr wrap="square" rtlCol="0">
            <a:spAutoFit/>
          </a:bodyPr>
          <a:lstStyle/>
          <a:p>
            <a:r>
              <a:rPr lang="en-US" sz="2400"/>
              <a:t>- Bầu trời sao</a:t>
            </a:r>
          </a:p>
        </p:txBody>
      </p:sp>
      <p:pic>
        <p:nvPicPr>
          <p:cNvPr id="3074" name="Picture 2" descr="Tại sao các vì sao lại nhấp nháy giữa bầu trời đê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1199009"/>
            <a:ext cx="5513705" cy="5157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518292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arn(inVertical)">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down)">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ppt_x"/>
                                          </p:val>
                                        </p:tav>
                                        <p:tav tm="100000">
                                          <p:val>
                                            <p:strVal val="#ppt_x"/>
                                          </p:val>
                                        </p:tav>
                                      </p:tavLst>
                                    </p:anim>
                                    <p:anim calcmode="lin" valueType="num">
                                      <p:cBhvr additive="base">
                                        <p:cTn id="3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13" grpId="0" animBg="1"/>
      <p:bldP spid="14" grpId="0" animBg="1"/>
      <p:bldP spid="19" grpId="0" animBg="1"/>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ộp Văn bản 4">
            <a:extLst>
              <a:ext uri="{FF2B5EF4-FFF2-40B4-BE49-F238E27FC236}">
                <a16:creationId xmlns:a16="http://schemas.microsoft.com/office/drawing/2014/main" id="{7A170072-CC44-4803-BDEA-5E728C568A71}"/>
              </a:ext>
            </a:extLst>
          </p:cNvPr>
          <p:cNvSpPr txBox="1"/>
          <p:nvPr/>
        </p:nvSpPr>
        <p:spPr>
          <a:xfrm>
            <a:off x="5449169" y="1233714"/>
            <a:ext cx="6387029" cy="461665"/>
          </a:xfrm>
          <a:prstGeom prst="rect">
            <a:avLst/>
          </a:prstGeom>
          <a:solidFill>
            <a:srgbClr val="00B0F0"/>
          </a:solidFill>
        </p:spPr>
        <p:txBody>
          <a:bodyPr wrap="square" rtlCol="0">
            <a:spAutoFit/>
          </a:bodyPr>
          <a:lstStyle/>
          <a:p>
            <a:r>
              <a:rPr lang="en-US" sz="2400"/>
              <a:t>- Tranh (ảnh) chụp cảnh gì?</a:t>
            </a:r>
          </a:p>
        </p:txBody>
      </p:sp>
      <p:sp>
        <p:nvSpPr>
          <p:cNvPr id="12" name="Hộp Văn bản 11">
            <a:extLst>
              <a:ext uri="{FF2B5EF4-FFF2-40B4-BE49-F238E27FC236}">
                <a16:creationId xmlns:a16="http://schemas.microsoft.com/office/drawing/2014/main" id="{99B55BE9-7B98-4D21-84BD-1D7808E3F8F0}"/>
              </a:ext>
            </a:extLst>
          </p:cNvPr>
          <p:cNvSpPr txBox="1"/>
          <p:nvPr/>
        </p:nvSpPr>
        <p:spPr>
          <a:xfrm>
            <a:off x="5449169" y="1836799"/>
            <a:ext cx="6387030" cy="461665"/>
          </a:xfrm>
          <a:prstGeom prst="rect">
            <a:avLst/>
          </a:prstGeom>
          <a:solidFill>
            <a:srgbClr val="FFC000"/>
          </a:solidFill>
        </p:spPr>
        <p:txBody>
          <a:bodyPr wrap="square" rtlCol="0">
            <a:spAutoFit/>
          </a:bodyPr>
          <a:lstStyle/>
          <a:p>
            <a:r>
              <a:rPr lang="en-US" sz="2400"/>
              <a:t>- Cầu vồng giữa bầu trời xanh.</a:t>
            </a:r>
          </a:p>
        </p:txBody>
      </p:sp>
      <p:sp>
        <p:nvSpPr>
          <p:cNvPr id="13" name="Hộp Văn bản 12">
            <a:extLst>
              <a:ext uri="{FF2B5EF4-FFF2-40B4-BE49-F238E27FC236}">
                <a16:creationId xmlns:a16="http://schemas.microsoft.com/office/drawing/2014/main" id="{C95FD2E5-18B2-4D3C-A80F-D795E2FB77A7}"/>
              </a:ext>
            </a:extLst>
          </p:cNvPr>
          <p:cNvSpPr txBox="1"/>
          <p:nvPr/>
        </p:nvSpPr>
        <p:spPr>
          <a:xfrm>
            <a:off x="5427398" y="2411423"/>
            <a:ext cx="6407860" cy="461665"/>
          </a:xfrm>
          <a:prstGeom prst="rect">
            <a:avLst/>
          </a:prstGeom>
          <a:solidFill>
            <a:srgbClr val="00B0F0"/>
          </a:solidFill>
        </p:spPr>
        <p:txBody>
          <a:bodyPr wrap="square" rtlCol="0">
            <a:spAutoFit/>
          </a:bodyPr>
          <a:lstStyle/>
          <a:p>
            <a:r>
              <a:rPr lang="en-US" sz="2400"/>
              <a:t>- Cảnh vật trong ảnh nh</a:t>
            </a:r>
            <a:r>
              <a:rPr lang="vi-VN" sz="2400"/>
              <a:t>ư</a:t>
            </a:r>
            <a:r>
              <a:rPr lang="en-US" sz="2400"/>
              <a:t> thế nào?</a:t>
            </a:r>
          </a:p>
        </p:txBody>
      </p:sp>
      <p:sp>
        <p:nvSpPr>
          <p:cNvPr id="14" name="Hộp Văn bản 13">
            <a:extLst>
              <a:ext uri="{FF2B5EF4-FFF2-40B4-BE49-F238E27FC236}">
                <a16:creationId xmlns:a16="http://schemas.microsoft.com/office/drawing/2014/main" id="{EFCE868F-F0EC-4610-86C3-EBE74E505FD4}"/>
              </a:ext>
            </a:extLst>
          </p:cNvPr>
          <p:cNvSpPr txBox="1"/>
          <p:nvPr/>
        </p:nvSpPr>
        <p:spPr>
          <a:xfrm>
            <a:off x="5449169" y="2949933"/>
            <a:ext cx="6387030" cy="1569660"/>
          </a:xfrm>
          <a:prstGeom prst="rect">
            <a:avLst/>
          </a:prstGeom>
          <a:solidFill>
            <a:srgbClr val="FFC000"/>
          </a:solidFill>
        </p:spPr>
        <p:txBody>
          <a:bodyPr wrap="square" rtlCol="0">
            <a:spAutoFit/>
          </a:bodyPr>
          <a:lstStyle/>
          <a:p>
            <a:pPr algn="just"/>
            <a:r>
              <a:rPr lang="en-US" sz="2400"/>
              <a:t>- Bầu trời trong xanh, có nhiều mây và xa xa xuất hiện một chiếc cầu vồng bắc qua. Em thấy cầu vồng giống như một chiếc cầu đang bắc lên trời vậy.</a:t>
            </a:r>
          </a:p>
        </p:txBody>
      </p:sp>
      <p:sp>
        <p:nvSpPr>
          <p:cNvPr id="19" name="Hộp Văn bản 18">
            <a:extLst>
              <a:ext uri="{FF2B5EF4-FFF2-40B4-BE49-F238E27FC236}">
                <a16:creationId xmlns:a16="http://schemas.microsoft.com/office/drawing/2014/main" id="{4FDA984B-361F-47BA-8E6F-2C2D2C065974}"/>
              </a:ext>
            </a:extLst>
          </p:cNvPr>
          <p:cNvSpPr txBox="1"/>
          <p:nvPr/>
        </p:nvSpPr>
        <p:spPr>
          <a:xfrm>
            <a:off x="5449169" y="4654023"/>
            <a:ext cx="6387029" cy="461665"/>
          </a:xfrm>
          <a:prstGeom prst="rect">
            <a:avLst/>
          </a:prstGeom>
          <a:solidFill>
            <a:srgbClr val="00B0F0"/>
          </a:solidFill>
        </p:spPr>
        <p:txBody>
          <a:bodyPr wrap="square" rtlCol="0">
            <a:spAutoFit/>
          </a:bodyPr>
          <a:lstStyle/>
          <a:p>
            <a:r>
              <a:rPr lang="en-US" sz="2400"/>
              <a:t>- Đặt tên cho bức tranh.</a:t>
            </a:r>
          </a:p>
        </p:txBody>
      </p:sp>
      <p:sp>
        <p:nvSpPr>
          <p:cNvPr id="20" name="Hộp Văn bản 19">
            <a:extLst>
              <a:ext uri="{FF2B5EF4-FFF2-40B4-BE49-F238E27FC236}">
                <a16:creationId xmlns:a16="http://schemas.microsoft.com/office/drawing/2014/main" id="{6DC21107-AE47-4101-B413-4B1BB6CE45F5}"/>
              </a:ext>
            </a:extLst>
          </p:cNvPr>
          <p:cNvSpPr txBox="1"/>
          <p:nvPr/>
        </p:nvSpPr>
        <p:spPr>
          <a:xfrm>
            <a:off x="5449169" y="5229565"/>
            <a:ext cx="6387028" cy="461665"/>
          </a:xfrm>
          <a:prstGeom prst="rect">
            <a:avLst/>
          </a:prstGeom>
          <a:solidFill>
            <a:srgbClr val="FFC000"/>
          </a:solidFill>
        </p:spPr>
        <p:txBody>
          <a:bodyPr wrap="square" rtlCol="0">
            <a:spAutoFit/>
          </a:bodyPr>
          <a:lstStyle/>
          <a:p>
            <a:r>
              <a:rPr lang="en-US" sz="2400"/>
              <a:t> - Cầu vồng</a:t>
            </a:r>
          </a:p>
        </p:txBody>
      </p:sp>
      <p:pic>
        <p:nvPicPr>
          <p:cNvPr id="4100" name="Picture 4" descr="Hình Ảnh 7 Sắc Cầu Vồng - Những Điều Thú Vị Về Bảy Màu Sắc Của Cầu Vồ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743" y="969265"/>
            <a:ext cx="4876800" cy="5303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79748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barn(inVertical)">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13" grpId="0" animBg="1"/>
      <p:bldP spid="14" grpId="0" animBg="1"/>
      <p:bldP spid="19" grpId="0" animBg="1"/>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7245"/>
          <a:stretch/>
        </p:blipFill>
        <p:spPr bwMode="auto">
          <a:xfrm>
            <a:off x="216408" y="503584"/>
            <a:ext cx="11975592" cy="5258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38877" y="1763168"/>
            <a:ext cx="7643979" cy="3076091"/>
          </a:xfrm>
          <a:prstGeom prst="round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just">
              <a:lnSpc>
                <a:spcPct val="114000"/>
              </a:lnSpc>
            </a:pPr>
            <a:r>
              <a:rPr lang="en-US" sz="2600">
                <a:solidFill>
                  <a:prstClr val="black"/>
                </a:solidFill>
              </a:rPr>
              <a:t>	Đây là bức tranh tôi vẽ ông Mặt Trời. Ông Mặt Trời mới thức dậy vào buổi sáng trên cánh đồng. Ông tươi cười nhìn xuống mặt đất, chiếu ánh sáng khắp nơi. Tôi rất yêu ông Mặt trời. Tôi thích bài hát: “Cháu vẽ ông Mặt Trời”.</a:t>
            </a:r>
            <a:endParaRPr lang="vi-VN" sz="2600">
              <a:solidFill>
                <a:prstClr val="black"/>
              </a:solidFill>
            </a:endParaRPr>
          </a:p>
        </p:txBody>
      </p:sp>
    </p:spTree>
    <p:extLst>
      <p:ext uri="{BB962C8B-B14F-4D97-AF65-F5344CB8AC3E}">
        <p14:creationId xmlns:p14="http://schemas.microsoft.com/office/powerpoint/2010/main" val="41659041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4">
            <a:extLst>
              <a:ext uri="{FF2B5EF4-FFF2-40B4-BE49-F238E27FC236}">
                <a16:creationId xmlns:a16="http://schemas.microsoft.com/office/drawing/2014/main" id="{9864E114-FA83-44C8-AAD6-5DABDA3E6EF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16536" y="431804"/>
            <a:ext cx="11158928" cy="5508885"/>
          </a:xfrm>
          <a:prstGeom prst="rect">
            <a:avLst/>
          </a:prstGeom>
        </p:spPr>
      </p:pic>
      <p:sp>
        <p:nvSpPr>
          <p:cNvPr id="8" name="Text Box 4">
            <a:extLst>
              <a:ext uri="{FF2B5EF4-FFF2-40B4-BE49-F238E27FC236}">
                <a16:creationId xmlns:a16="http://schemas.microsoft.com/office/drawing/2014/main" id="{4DBF1DFF-9CC2-4810-A77C-01C3C6FF152C}"/>
              </a:ext>
            </a:extLst>
          </p:cNvPr>
          <p:cNvSpPr txBox="1"/>
          <p:nvPr/>
        </p:nvSpPr>
        <p:spPr>
          <a:xfrm>
            <a:off x="2157984" y="3186246"/>
            <a:ext cx="9048363" cy="1785098"/>
          </a:xfrm>
          <a:prstGeom prst="rect">
            <a:avLst/>
          </a:prstGeom>
          <a:noFill/>
          <a:ln w="9525">
            <a:noFill/>
          </a:ln>
        </p:spPr>
        <p:txBody>
          <a:bodyPr wrap="square" lIns="121914" tIns="60957" rIns="121914" bIns="60957">
            <a:spAutoFit/>
          </a:bodyPr>
          <a:lstStyle/>
          <a:p>
            <a:pPr algn="just" defTabSz="1219170">
              <a:spcBef>
                <a:spcPct val="50000"/>
              </a:spcBef>
              <a:defRPr/>
            </a:pPr>
            <a:r>
              <a:rPr lang="en-US" altLang="en-US" sz="3200" b="1" dirty="0">
                <a:solidFill>
                  <a:schemeClr val="accent1"/>
                </a:solidFill>
                <a:latin typeface="Times New Roman" pitchFamily="18" charset="0"/>
                <a:ea typeface="Arial" panose="020B0604020202020204" pitchFamily="34" charset="0"/>
                <a:cs typeface="Times New Roman" pitchFamily="18" charset="0"/>
              </a:rPr>
              <a:t>     </a:t>
            </a:r>
            <a:r>
              <a:rPr lang="en-US" altLang="en-US" sz="3600" dirty="0">
                <a:solidFill>
                  <a:schemeClr val="accent1"/>
                </a:solidFill>
                <a:latin typeface="+mj-lt"/>
                <a:ea typeface="Arial" panose="020B0604020202020204" pitchFamily="34" charset="0"/>
                <a:cs typeface="Times New Roman" pitchFamily="18" charset="0"/>
              </a:rPr>
              <a:t>2. </a:t>
            </a:r>
            <a:r>
              <a:rPr lang="en-US" altLang="en-US" sz="3600" dirty="0" err="1">
                <a:solidFill>
                  <a:schemeClr val="accent1"/>
                </a:solidFill>
                <a:latin typeface="+mj-lt"/>
                <a:ea typeface="Arial" panose="020B0604020202020204" pitchFamily="34" charset="0"/>
                <a:cs typeface="Times New Roman" pitchFamily="18" charset="0"/>
              </a:rPr>
              <a:t>Dựa</a:t>
            </a:r>
            <a:r>
              <a:rPr lang="en-US" altLang="en-US" sz="3600" dirty="0">
                <a:solidFill>
                  <a:schemeClr val="accent1"/>
                </a:solidFill>
                <a:latin typeface="+mj-lt"/>
                <a:ea typeface="Arial" panose="020B0604020202020204" pitchFamily="34" charset="0"/>
                <a:cs typeface="Times New Roman" pitchFamily="18" charset="0"/>
              </a:rPr>
              <a:t> </a:t>
            </a:r>
            <a:r>
              <a:rPr lang="en-US" altLang="en-US" sz="3600" dirty="0" err="1">
                <a:solidFill>
                  <a:schemeClr val="accent1"/>
                </a:solidFill>
                <a:latin typeface="+mj-lt"/>
                <a:ea typeface="Arial" panose="020B0604020202020204" pitchFamily="34" charset="0"/>
                <a:cs typeface="Times New Roman" pitchFamily="18" charset="0"/>
              </a:rPr>
              <a:t>vào</a:t>
            </a:r>
            <a:r>
              <a:rPr lang="en-US" altLang="en-US" sz="3600" dirty="0">
                <a:solidFill>
                  <a:schemeClr val="accent1"/>
                </a:solidFill>
                <a:latin typeface="+mj-lt"/>
                <a:ea typeface="Arial" panose="020B0604020202020204" pitchFamily="34" charset="0"/>
                <a:cs typeface="Times New Roman" pitchFamily="18" charset="0"/>
              </a:rPr>
              <a:t> </a:t>
            </a:r>
            <a:r>
              <a:rPr lang="en-US" altLang="en-US" sz="3600" dirty="0" err="1">
                <a:solidFill>
                  <a:schemeClr val="accent1"/>
                </a:solidFill>
                <a:latin typeface="+mj-lt"/>
                <a:ea typeface="Arial" panose="020B0604020202020204" pitchFamily="34" charset="0"/>
                <a:cs typeface="Times New Roman" pitchFamily="18" charset="0"/>
              </a:rPr>
              <a:t>những</a:t>
            </a:r>
            <a:r>
              <a:rPr lang="en-US" altLang="en-US" sz="3600" dirty="0">
                <a:solidFill>
                  <a:schemeClr val="accent1"/>
                </a:solidFill>
                <a:latin typeface="+mj-lt"/>
                <a:ea typeface="Arial" panose="020B0604020202020204" pitchFamily="34" charset="0"/>
                <a:cs typeface="Times New Roman" pitchFamily="18" charset="0"/>
              </a:rPr>
              <a:t> </a:t>
            </a:r>
            <a:r>
              <a:rPr lang="en-US" altLang="en-US" sz="3600" dirty="0" err="1">
                <a:solidFill>
                  <a:schemeClr val="accent1"/>
                </a:solidFill>
                <a:latin typeface="+mj-lt"/>
                <a:ea typeface="Arial" panose="020B0604020202020204" pitchFamily="34" charset="0"/>
                <a:cs typeface="Times New Roman" pitchFamily="18" charset="0"/>
              </a:rPr>
              <a:t>điều</a:t>
            </a:r>
            <a:r>
              <a:rPr lang="en-US" altLang="en-US" sz="3600" dirty="0">
                <a:solidFill>
                  <a:schemeClr val="accent1"/>
                </a:solidFill>
                <a:latin typeface="+mj-lt"/>
                <a:ea typeface="Arial" panose="020B0604020202020204" pitchFamily="34" charset="0"/>
                <a:cs typeface="Times New Roman" pitchFamily="18" charset="0"/>
              </a:rPr>
              <a:t> </a:t>
            </a:r>
            <a:r>
              <a:rPr lang="en-US" altLang="en-US" sz="3600" dirty="0" err="1">
                <a:solidFill>
                  <a:schemeClr val="accent1"/>
                </a:solidFill>
                <a:latin typeface="+mj-lt"/>
                <a:ea typeface="Arial" panose="020B0604020202020204" pitchFamily="34" charset="0"/>
                <a:cs typeface="Times New Roman" pitchFamily="18" charset="0"/>
              </a:rPr>
              <a:t>vừa</a:t>
            </a:r>
            <a:r>
              <a:rPr lang="en-US" altLang="en-US" sz="3600" dirty="0">
                <a:solidFill>
                  <a:schemeClr val="accent1"/>
                </a:solidFill>
                <a:latin typeface="+mj-lt"/>
                <a:ea typeface="Arial" panose="020B0604020202020204" pitchFamily="34" charset="0"/>
                <a:cs typeface="Times New Roman" pitchFamily="18" charset="0"/>
              </a:rPr>
              <a:t> </a:t>
            </a:r>
            <a:r>
              <a:rPr lang="en-US" altLang="en-US" sz="3600" dirty="0" err="1">
                <a:solidFill>
                  <a:schemeClr val="accent1"/>
                </a:solidFill>
                <a:latin typeface="+mj-lt"/>
                <a:ea typeface="Arial" panose="020B0604020202020204" pitchFamily="34" charset="0"/>
                <a:cs typeface="Times New Roman" pitchFamily="18" charset="0"/>
              </a:rPr>
              <a:t>nói</a:t>
            </a:r>
            <a:r>
              <a:rPr lang="en-US" altLang="en-US" sz="3600" dirty="0">
                <a:solidFill>
                  <a:schemeClr val="accent1"/>
                </a:solidFill>
                <a:latin typeface="+mj-lt"/>
                <a:ea typeface="Arial" panose="020B0604020202020204" pitchFamily="34" charset="0"/>
                <a:cs typeface="Times New Roman" pitchFamily="18" charset="0"/>
              </a:rPr>
              <a:t>, </a:t>
            </a:r>
            <a:r>
              <a:rPr lang="en-US" altLang="en-US" sz="3600" dirty="0" err="1">
                <a:solidFill>
                  <a:schemeClr val="accent1"/>
                </a:solidFill>
                <a:latin typeface="+mj-lt"/>
                <a:ea typeface="Arial" panose="020B0604020202020204" pitchFamily="34" charset="0"/>
                <a:cs typeface="Times New Roman" pitchFamily="18" charset="0"/>
              </a:rPr>
              <a:t>hãy</a:t>
            </a:r>
            <a:r>
              <a:rPr lang="en-US" altLang="en-US" sz="3600" dirty="0">
                <a:solidFill>
                  <a:schemeClr val="accent1"/>
                </a:solidFill>
                <a:latin typeface="+mj-lt"/>
                <a:ea typeface="Arial" panose="020B0604020202020204" pitchFamily="34" charset="0"/>
                <a:cs typeface="Times New Roman" pitchFamily="18" charset="0"/>
              </a:rPr>
              <a:t> </a:t>
            </a:r>
            <a:r>
              <a:rPr lang="en-US" altLang="en-US" sz="3600" dirty="0" err="1">
                <a:solidFill>
                  <a:schemeClr val="accent1"/>
                </a:solidFill>
                <a:latin typeface="+mj-lt"/>
                <a:ea typeface="Arial" panose="020B0604020202020204" pitchFamily="34" charset="0"/>
                <a:cs typeface="Times New Roman" pitchFamily="18" charset="0"/>
              </a:rPr>
              <a:t>viết</a:t>
            </a:r>
            <a:r>
              <a:rPr lang="en-US" altLang="en-US" sz="3600" dirty="0">
                <a:solidFill>
                  <a:schemeClr val="accent1"/>
                </a:solidFill>
                <a:latin typeface="+mj-lt"/>
                <a:ea typeface="Arial" panose="020B0604020202020204" pitchFamily="34" charset="0"/>
                <a:cs typeface="Times New Roman" pitchFamily="18" charset="0"/>
              </a:rPr>
              <a:t> 4 - 5 </a:t>
            </a:r>
            <a:r>
              <a:rPr lang="en-US" altLang="en-US" sz="3600" dirty="0" err="1">
                <a:solidFill>
                  <a:schemeClr val="accent1"/>
                </a:solidFill>
                <a:latin typeface="+mj-lt"/>
                <a:ea typeface="Arial" panose="020B0604020202020204" pitchFamily="34" charset="0"/>
                <a:cs typeface="Times New Roman" pitchFamily="18" charset="0"/>
              </a:rPr>
              <a:t>câu</a:t>
            </a:r>
            <a:r>
              <a:rPr lang="en-US" altLang="en-US" sz="3600" dirty="0">
                <a:solidFill>
                  <a:schemeClr val="accent1"/>
                </a:solidFill>
                <a:latin typeface="+mj-lt"/>
                <a:ea typeface="Arial" panose="020B0604020202020204" pitchFamily="34" charset="0"/>
                <a:cs typeface="Times New Roman" pitchFamily="18" charset="0"/>
              </a:rPr>
              <a:t> </a:t>
            </a:r>
            <a:r>
              <a:rPr lang="en-US" altLang="en-US" sz="3600" err="1">
                <a:solidFill>
                  <a:schemeClr val="accent1"/>
                </a:solidFill>
                <a:latin typeface="+mj-lt"/>
                <a:ea typeface="Arial" panose="020B0604020202020204" pitchFamily="34" charset="0"/>
                <a:cs typeface="Times New Roman" pitchFamily="18" charset="0"/>
              </a:rPr>
              <a:t>về</a:t>
            </a:r>
            <a:r>
              <a:rPr lang="en-US" altLang="en-US" sz="3600">
                <a:solidFill>
                  <a:schemeClr val="accent1"/>
                </a:solidFill>
                <a:latin typeface="+mj-lt"/>
                <a:ea typeface="Arial" panose="020B0604020202020204" pitchFamily="34" charset="0"/>
                <a:cs typeface="Times New Roman" pitchFamily="18" charset="0"/>
              </a:rPr>
              <a:t> tranh (ảnh) cảnh vật thiên nhiên.</a:t>
            </a:r>
            <a:endParaRPr lang="en-US" altLang="en-US" sz="3200" dirty="0">
              <a:solidFill>
                <a:schemeClr val="accent1"/>
              </a:solidFill>
              <a:latin typeface="+mj-lt"/>
              <a:ea typeface="Arial" panose="020B0604020202020204" pitchFamily="34" charset="0"/>
              <a:cs typeface="Times New Roman" pitchFamily="18" charset="0"/>
            </a:endParaRPr>
          </a:p>
        </p:txBody>
      </p:sp>
    </p:spTree>
    <p:extLst>
      <p:ext uri="{BB962C8B-B14F-4D97-AF65-F5344CB8AC3E}">
        <p14:creationId xmlns:p14="http://schemas.microsoft.com/office/powerpoint/2010/main" val="309909403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1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ình chữ nhật: Góc Tròn 1">
            <a:extLst>
              <a:ext uri="{FF2B5EF4-FFF2-40B4-BE49-F238E27FC236}">
                <a16:creationId xmlns:a16="http://schemas.microsoft.com/office/drawing/2014/main" id="{BE9CFEB7-6337-4BF3-9BC1-52F064CB5F71}"/>
              </a:ext>
            </a:extLst>
          </p:cNvPr>
          <p:cNvSpPr/>
          <p:nvPr/>
        </p:nvSpPr>
        <p:spPr>
          <a:xfrm>
            <a:off x="5650992" y="1274935"/>
            <a:ext cx="6272784" cy="4501752"/>
          </a:xfrm>
          <a:prstGeom prst="round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800">
                <a:solidFill>
                  <a:schemeClr val="tx1"/>
                </a:solidFill>
              </a:rPr>
              <a:t>    </a:t>
            </a:r>
            <a:r>
              <a:rPr lang="vi-VN" sz="2800">
                <a:solidFill>
                  <a:schemeClr val="tx1"/>
                </a:solidFill>
              </a:rPr>
              <a:t>Hôm qua, tôi được bạn Lan tặng một bức ảnh. Nó chụp cảnh cầu vồng sau cơn mưa. Trong ảnh, em nhìn thấy bầu trời rộng lớn,trong xanh. Một vài đám mây trắng đang trôi chầm chậm. Cầu vồng rực rỡ sắc mắc đang vắt ngang qua bầu trời. Em rất thích tấm ảnh này.</a:t>
            </a:r>
            <a:endParaRPr lang="en-US" sz="2800">
              <a:solidFill>
                <a:schemeClr val="tx1"/>
              </a:solidFill>
            </a:endParaRPr>
          </a:p>
        </p:txBody>
      </p:sp>
      <p:pic>
        <p:nvPicPr>
          <p:cNvPr id="4" name="Picture 4" descr="Hình Ảnh 7 Sắc Cầu Vồng - Những Điều Thú Vị Về Bảy Màu Sắc Của Cầu Vồ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1274934"/>
            <a:ext cx="4876800" cy="479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62919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E0422F1-F90E-4B3B-8EC7-1663A67D2C5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4556" y="-368922"/>
            <a:ext cx="7487444" cy="8605066"/>
          </a:xfrm>
          <a:prstGeom prst="rect">
            <a:avLst/>
          </a:prstGeom>
        </p:spPr>
      </p:pic>
      <p:sp>
        <p:nvSpPr>
          <p:cNvPr id="6" name="TextBox 5">
            <a:extLst>
              <a:ext uri="{FF2B5EF4-FFF2-40B4-BE49-F238E27FC236}">
                <a16:creationId xmlns:a16="http://schemas.microsoft.com/office/drawing/2014/main" id="{AA483164-52C7-4691-95F4-4638E2BDF902}"/>
              </a:ext>
            </a:extLst>
          </p:cNvPr>
          <p:cNvSpPr txBox="1"/>
          <p:nvPr/>
        </p:nvSpPr>
        <p:spPr>
          <a:xfrm>
            <a:off x="5146433" y="2105783"/>
            <a:ext cx="4249241" cy="2164503"/>
          </a:xfrm>
          <a:prstGeom prst="rect">
            <a:avLst/>
          </a:prstGeom>
          <a:noFill/>
        </p:spPr>
        <p:txBody>
          <a:bodyPr wrap="square" rtlCol="0">
            <a:spAutoFit/>
          </a:bodyPr>
          <a:lstStyle/>
          <a:p>
            <a:pPr algn="ctr">
              <a:lnSpc>
                <a:spcPct val="150000"/>
              </a:lnSpc>
            </a:pPr>
            <a:r>
              <a:rPr lang="en-US" sz="4800" b="1" dirty="0">
                <a:solidFill>
                  <a:schemeClr val="bg1"/>
                </a:solidFill>
              </a:rPr>
              <a:t>HỌC SINH </a:t>
            </a:r>
          </a:p>
          <a:p>
            <a:pPr algn="ctr">
              <a:lnSpc>
                <a:spcPct val="150000"/>
              </a:lnSpc>
            </a:pPr>
            <a:r>
              <a:rPr lang="en-US" sz="4800" b="1" dirty="0">
                <a:solidFill>
                  <a:schemeClr val="bg1"/>
                </a:solidFill>
              </a:rPr>
              <a:t>THỰC HÀNH</a:t>
            </a:r>
          </a:p>
        </p:txBody>
      </p:sp>
      <p:pic>
        <p:nvPicPr>
          <p:cNvPr id="7" name="55">
            <a:extLst>
              <a:ext uri="{FF2B5EF4-FFF2-40B4-BE49-F238E27FC236}">
                <a16:creationId xmlns:a16="http://schemas.microsoft.com/office/drawing/2014/main" id="{0BC6E11F-564B-4085-ADEF-B1F0E1E433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315" y="1711743"/>
            <a:ext cx="4249241" cy="4653116"/>
          </a:xfrm>
          <a:prstGeom prst="rect">
            <a:avLst/>
          </a:prstGeom>
        </p:spPr>
      </p:pic>
    </p:spTree>
    <p:extLst>
      <p:ext uri="{BB962C8B-B14F-4D97-AF65-F5344CB8AC3E}">
        <p14:creationId xmlns:p14="http://schemas.microsoft.com/office/powerpoint/2010/main" val="116310127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par>
                                <p:cTn id="14" presetID="3" presetClass="entr" presetSubtype="1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linds(horizontal)">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2578244"/>
      </p:ext>
    </p:extLst>
  </p:cSld>
  <p:clrMapOvr>
    <a:masterClrMapping/>
  </p:clrMapOvr>
  <p:transition spd="slow">
    <p:fade/>
  </p:transition>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2126</TotalTime>
  <Words>581</Words>
  <Application>Microsoft Office PowerPoint</Application>
  <PresentationFormat>Widescreen</PresentationFormat>
  <Paragraphs>56</Paragraphs>
  <Slides>18</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等线</vt:lpstr>
      <vt:lpstr>Arial</vt:lpstr>
      <vt:lpstr>Arial-Rounded</vt:lpstr>
      <vt:lpstr>Calibri</vt:lpstr>
      <vt:lpstr>Quire Sans</vt:lpstr>
      <vt:lpstr>Times New Roman</vt:lpstr>
      <vt:lpstr>UTM Avo</vt:lpstr>
      <vt:lpstr>Wingdings</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85</cp:revision>
  <dcterms:created xsi:type="dcterms:W3CDTF">2021-11-01T08:16:43Z</dcterms:created>
  <dcterms:modified xsi:type="dcterms:W3CDTF">2022-03-16T01:52:23Z</dcterms:modified>
</cp:coreProperties>
</file>