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comments/comment1.xml" ContentType="application/vnd.openxmlformats-officedocument.presentationml.comment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98" r:id="rId2"/>
  </p:sldMasterIdLst>
  <p:notesMasterIdLst>
    <p:notesMasterId r:id="rId24"/>
  </p:notesMasterIdLst>
  <p:sldIdLst>
    <p:sldId id="1449" r:id="rId3"/>
    <p:sldId id="456" r:id="rId4"/>
    <p:sldId id="421" r:id="rId5"/>
    <p:sldId id="1418" r:id="rId6"/>
    <p:sldId id="1419" r:id="rId7"/>
    <p:sldId id="1420" r:id="rId8"/>
    <p:sldId id="424" r:id="rId9"/>
    <p:sldId id="425" r:id="rId10"/>
    <p:sldId id="276" r:id="rId11"/>
    <p:sldId id="1421" r:id="rId12"/>
    <p:sldId id="297" r:id="rId13"/>
    <p:sldId id="1422" r:id="rId14"/>
    <p:sldId id="447" r:id="rId15"/>
    <p:sldId id="282" r:id="rId16"/>
    <p:sldId id="284" r:id="rId17"/>
    <p:sldId id="286" r:id="rId18"/>
    <p:sldId id="285" r:id="rId19"/>
    <p:sldId id="287" r:id="rId20"/>
    <p:sldId id="1423" r:id="rId21"/>
    <p:sldId id="295" r:id="rId22"/>
    <p:sldId id="270" r:id="rId23"/>
  </p:sldIdLst>
  <p:sldSz cx="12192000" cy="6858000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UTM Avo" panose="02040603050506020204" pitchFamily="18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hủy Phạm" initials="TP" lastIdx="1" clrIdx="0">
    <p:extLst>
      <p:ext uri="{19B8F6BF-5375-455C-9EA6-DF929625EA0E}">
        <p15:presenceInfo xmlns:p15="http://schemas.microsoft.com/office/powerpoint/2012/main" userId="c4733daf2566983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3B00B"/>
    <a:srgbClr val="612304"/>
    <a:srgbClr val="FDCD37"/>
    <a:srgbClr val="C1BEAC"/>
    <a:srgbClr val="91E590"/>
    <a:srgbClr val="29AE9D"/>
    <a:srgbClr val="7F644E"/>
    <a:srgbClr val="6BC6BD"/>
    <a:srgbClr val="5C5C5C"/>
    <a:srgbClr val="E5F1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85" autoAdjust="0"/>
    <p:restoredTop sz="87985" autoAdjust="0"/>
  </p:normalViewPr>
  <p:slideViewPr>
    <p:cSldViewPr snapToGrid="0">
      <p:cViewPr varScale="1">
        <p:scale>
          <a:sx n="76" d="100"/>
          <a:sy n="76" d="100"/>
        </p:scale>
        <p:origin x="9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2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1.fntdata"/><Relationship Id="rId33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4.fntdata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11-26T21:53:59.616" idx="1">
    <p:pos x="4462" y="1088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306816-AE66-44A8-B9BB-EC69DD7065FA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E80CBF-A3E7-4A17-AB92-D8D2018FB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339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vi-VN" dirty="0"/>
              <a:t>Thầy cô chọn vào từng hộp quà để dẫn đến câu hỏi tương ứng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vi-VN" dirty="0"/>
              <a:t>Tại slide câu hỏi, HS trả lời đúng, thầy cô chọn vào hộp quà nhỏ góc trên màn hình để chuyển về slide ban đầu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vi-VN" dirty="0"/>
              <a:t>Sau khi mở được cả 3 hộp quà, thầy cô chọn vào mũi tên màu cam để chuyển đến bài mới</a:t>
            </a:r>
            <a:endParaRPr dirty="0"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91777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F72FA45-1071-443E-A79B-18D75EAAE793}"/>
              </a:ext>
            </a:extLst>
          </p:cNvPr>
          <p:cNvSpPr/>
          <p:nvPr userDrawn="1"/>
        </p:nvSpPr>
        <p:spPr>
          <a:xfrm>
            <a:off x="11173097" y="136525"/>
            <a:ext cx="1339144" cy="139182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22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607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710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465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630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20770" y="-77638"/>
            <a:ext cx="12422038" cy="701327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C9C596F3-B344-4053-975C-BA96D3F4981A}"/>
              </a:ext>
            </a:extLst>
          </p:cNvPr>
          <p:cNvSpPr/>
          <p:nvPr userDrawn="1"/>
        </p:nvSpPr>
        <p:spPr>
          <a:xfrm>
            <a:off x="10909736" y="10138"/>
            <a:ext cx="1339144" cy="139182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039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11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8675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578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3145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9252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4246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1840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6700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3128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0C36860-4DC1-4817-8FA1-BEB438B6B41B}"/>
              </a:ext>
            </a:extLst>
          </p:cNvPr>
          <p:cNvSpPr/>
          <p:nvPr userDrawn="1"/>
        </p:nvSpPr>
        <p:spPr>
          <a:xfrm>
            <a:off x="11173097" y="136525"/>
            <a:ext cx="1339144" cy="139182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1949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B1B4042-FD77-4706-AADD-41E5EB42A5B8}"/>
              </a:ext>
            </a:extLst>
          </p:cNvPr>
          <p:cNvSpPr/>
          <p:nvPr userDrawn="1"/>
        </p:nvSpPr>
        <p:spPr>
          <a:xfrm>
            <a:off x="11173097" y="136525"/>
            <a:ext cx="1339144" cy="139182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0684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540114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461605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709923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D0F05331-D428-4F79-8F7E-91C8AC316207}"/>
              </a:ext>
            </a:extLst>
          </p:cNvPr>
          <p:cNvSpPr/>
          <p:nvPr userDrawn="1"/>
        </p:nvSpPr>
        <p:spPr>
          <a:xfrm>
            <a:off x="10682640" y="116097"/>
            <a:ext cx="1339144" cy="139182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18672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3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25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649" r:id="rId7"/>
    <p:sldLayoutId id="2147483650" r:id="rId8"/>
    <p:sldLayoutId id="2147483685" r:id="rId9"/>
    <p:sldLayoutId id="2147483652" r:id="rId10"/>
    <p:sldLayoutId id="2147483651" r:id="rId11"/>
    <p:sldLayoutId id="2147483654" r:id="rId12"/>
    <p:sldLayoutId id="2147483655" r:id="rId13"/>
    <p:sldLayoutId id="2147483656" r:id="rId14"/>
    <p:sldLayoutId id="2147483657" r:id="rId15"/>
    <p:sldLayoutId id="2147483658" r:id="rId16"/>
    <p:sldLayoutId id="2147483659" r:id="rId17"/>
    <p:sldLayoutId id="2147483653" r:id="rId18"/>
    <p:sldLayoutId id="2147483710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841492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11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19.png"/><Relationship Id="rId7" Type="http://schemas.openxmlformats.org/officeDocument/2006/relationships/slide" Target="slide7.xml"/><Relationship Id="rId12" Type="http://schemas.openxmlformats.org/officeDocument/2006/relationships/slide" Target="slide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6" Type="http://schemas.microsoft.com/office/2007/relationships/hdphoto" Target="../media/hdphoto2.wdp"/><Relationship Id="rId11" Type="http://schemas.openxmlformats.org/officeDocument/2006/relationships/image" Target="../media/image15.emf"/><Relationship Id="rId5" Type="http://schemas.openxmlformats.org/officeDocument/2006/relationships/image" Target="../media/image20.png"/><Relationship Id="rId10" Type="http://schemas.openxmlformats.org/officeDocument/2006/relationships/slide" Target="slide6.xml"/><Relationship Id="rId4" Type="http://schemas.microsoft.com/office/2007/relationships/hdphoto" Target="../media/hdphoto1.wdp"/><Relationship Id="rId9" Type="http://schemas.openxmlformats.org/officeDocument/2006/relationships/image" Target="../media/image21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2.png"/><Relationship Id="rId4" Type="http://schemas.openxmlformats.org/officeDocument/2006/relationships/image" Target="../media/image21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2.png"/><Relationship Id="rId4" Type="http://schemas.openxmlformats.org/officeDocument/2006/relationships/image" Target="../media/image21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2.xml"/><Relationship Id="rId6" Type="http://schemas.openxmlformats.org/officeDocument/2006/relationships/image" Target="../media/image21.gif"/><Relationship Id="rId5" Type="http://schemas.openxmlformats.org/officeDocument/2006/relationships/slide" Target="slide3.xml"/><Relationship Id="rId4" Type="http://schemas.openxmlformats.org/officeDocument/2006/relationships/image" Target="../media/image15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4.em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3.emf"/><Relationship Id="rId5" Type="http://schemas.openxmlformats.org/officeDocument/2006/relationships/image" Target="../media/image32.emf"/><Relationship Id="rId10" Type="http://schemas.openxmlformats.org/officeDocument/2006/relationships/comments" Target="../comments/comment1.xml"/><Relationship Id="rId4" Type="http://schemas.openxmlformats.org/officeDocument/2006/relationships/image" Target="../media/image31.png"/><Relationship Id="rId9" Type="http://schemas.openxmlformats.org/officeDocument/2006/relationships/image" Target="../media/image3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8.png"/><Relationship Id="rId7" Type="http://schemas.openxmlformats.org/officeDocument/2006/relationships/image" Target="../media/image40.pn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39.png"/><Relationship Id="rId9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8.png"/><Relationship Id="rId7" Type="http://schemas.openxmlformats.org/officeDocument/2006/relationships/image" Target="../media/image40.pn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39.png"/><Relationship Id="rId9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1894414" y="1648606"/>
            <a:ext cx="8403262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28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Kể chuyện: Ba món quà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2289468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B0531C9-721A-4E77-8A96-51F170DF1D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37779" y="-25554"/>
            <a:ext cx="2691932" cy="269193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9417D53-E93C-49FC-BE43-26EDA46E83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2251" y="5058346"/>
            <a:ext cx="5364480" cy="1129364"/>
          </a:xfrm>
          <a:prstGeom prst="rect">
            <a:avLst/>
          </a:prstGeom>
        </p:spPr>
      </p:pic>
      <p:grpSp>
        <p:nvGrpSpPr>
          <p:cNvPr id="6" name="组合 8">
            <a:extLst>
              <a:ext uri="{FF2B5EF4-FFF2-40B4-BE49-F238E27FC236}">
                <a16:creationId xmlns:a16="http://schemas.microsoft.com/office/drawing/2014/main" id="{D8D42BD0-9AD0-455C-AC4E-D0FAD92BEEE7}"/>
              </a:ext>
            </a:extLst>
          </p:cNvPr>
          <p:cNvGrpSpPr/>
          <p:nvPr/>
        </p:nvGrpSpPr>
        <p:grpSpPr>
          <a:xfrm>
            <a:off x="1651041" y="4706828"/>
            <a:ext cx="1718993" cy="1313980"/>
            <a:chOff x="1631991" y="5087828"/>
            <a:chExt cx="1718993" cy="1313980"/>
          </a:xfrm>
        </p:grpSpPr>
        <p:pic>
          <p:nvPicPr>
            <p:cNvPr id="7" name="图片 75">
              <a:extLst>
                <a:ext uri="{FF2B5EF4-FFF2-40B4-BE49-F238E27FC236}">
                  <a16:creationId xmlns:a16="http://schemas.microsoft.com/office/drawing/2014/main" id="{896BEF42-D258-4A23-905F-E2CAFCADA3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757" b="14339"/>
            <a:stretch/>
          </p:blipFill>
          <p:spPr>
            <a:xfrm>
              <a:off x="1631991" y="5087828"/>
              <a:ext cx="1445624" cy="1313980"/>
            </a:xfrm>
            <a:prstGeom prst="rect">
              <a:avLst/>
            </a:prstGeom>
          </p:spPr>
        </p:pic>
        <p:pic>
          <p:nvPicPr>
            <p:cNvPr id="8" name="图片 76">
              <a:extLst>
                <a:ext uri="{FF2B5EF4-FFF2-40B4-BE49-F238E27FC236}">
                  <a16:creationId xmlns:a16="http://schemas.microsoft.com/office/drawing/2014/main" id="{86DBA2C9-4A3A-4DC1-B514-98DDA38C58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757" b="14339"/>
            <a:stretch/>
          </p:blipFill>
          <p:spPr>
            <a:xfrm>
              <a:off x="2292096" y="5439346"/>
              <a:ext cx="1058888" cy="962462"/>
            </a:xfrm>
            <a:prstGeom prst="rect">
              <a:avLst/>
            </a:prstGeom>
          </p:spPr>
        </p:pic>
      </p:grpSp>
      <p:grpSp>
        <p:nvGrpSpPr>
          <p:cNvPr id="11" name="组合 83">
            <a:extLst>
              <a:ext uri="{FF2B5EF4-FFF2-40B4-BE49-F238E27FC236}">
                <a16:creationId xmlns:a16="http://schemas.microsoft.com/office/drawing/2014/main" id="{BB1155D1-1E0E-4225-AF20-1462071D4819}"/>
              </a:ext>
            </a:extLst>
          </p:cNvPr>
          <p:cNvGrpSpPr/>
          <p:nvPr/>
        </p:nvGrpSpPr>
        <p:grpSpPr>
          <a:xfrm>
            <a:off x="0" y="5287889"/>
            <a:ext cx="12203723" cy="1123362"/>
            <a:chOff x="-17585" y="5729324"/>
            <a:chExt cx="12203723" cy="1123362"/>
          </a:xfrm>
        </p:grpSpPr>
        <p:pic>
          <p:nvPicPr>
            <p:cNvPr id="12" name="图片 84">
              <a:extLst>
                <a:ext uri="{FF2B5EF4-FFF2-40B4-BE49-F238E27FC236}">
                  <a16:creationId xmlns:a16="http://schemas.microsoft.com/office/drawing/2014/main" id="{CEEE0D57-3701-4248-A6BE-7448AE0C36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1990"/>
            <a:stretch/>
          </p:blipFill>
          <p:spPr>
            <a:xfrm>
              <a:off x="-17585" y="5729324"/>
              <a:ext cx="8659753" cy="1123362"/>
            </a:xfrm>
            <a:prstGeom prst="rect">
              <a:avLst/>
            </a:prstGeom>
          </p:spPr>
        </p:pic>
        <p:pic>
          <p:nvPicPr>
            <p:cNvPr id="13" name="图片 85">
              <a:extLst>
                <a:ext uri="{FF2B5EF4-FFF2-40B4-BE49-F238E27FC236}">
                  <a16:creationId xmlns:a16="http://schemas.microsoft.com/office/drawing/2014/main" id="{8B4A0EC4-E8A4-46E9-9B33-22B4092215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r="21459"/>
            <a:stretch/>
          </p:blipFill>
          <p:spPr>
            <a:xfrm>
              <a:off x="5398477" y="5729324"/>
              <a:ext cx="6787661" cy="1123362"/>
            </a:xfrm>
            <a:prstGeom prst="rect">
              <a:avLst/>
            </a:prstGeom>
          </p:spPr>
        </p:pic>
      </p:grpSp>
      <p:pic>
        <p:nvPicPr>
          <p:cNvPr id="14" name="PA_库_图片 6">
            <a:extLst>
              <a:ext uri="{FF2B5EF4-FFF2-40B4-BE49-F238E27FC236}">
                <a16:creationId xmlns:a16="http://schemas.microsoft.com/office/drawing/2014/main" id="{D1405F8D-2E56-41D3-955B-FADC35CF8DB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160" y="555735"/>
            <a:ext cx="5559961" cy="4329089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</p:pic>
      <p:pic>
        <p:nvPicPr>
          <p:cNvPr id="15" name="图片 9">
            <a:extLst>
              <a:ext uri="{FF2B5EF4-FFF2-40B4-BE49-F238E27FC236}">
                <a16:creationId xmlns:a16="http://schemas.microsoft.com/office/drawing/2014/main" id="{4B8D7BE1-CC3D-45FC-9A0A-841D47993BE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79" r="44063" b="10955"/>
          <a:stretch/>
        </p:blipFill>
        <p:spPr>
          <a:xfrm>
            <a:off x="1095064" y="579048"/>
            <a:ext cx="2557578" cy="3255264"/>
          </a:xfrm>
          <a:prstGeom prst="rect">
            <a:avLst/>
          </a:prstGeom>
        </p:spPr>
      </p:pic>
      <p:pic>
        <p:nvPicPr>
          <p:cNvPr id="16" name="图片 14">
            <a:extLst>
              <a:ext uri="{FF2B5EF4-FFF2-40B4-BE49-F238E27FC236}">
                <a16:creationId xmlns:a16="http://schemas.microsoft.com/office/drawing/2014/main" id="{CC139671-E62F-4FF1-9791-060B3136EF3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65" t="65100" r="9338" b="10955"/>
          <a:stretch/>
        </p:blipFill>
        <p:spPr>
          <a:xfrm>
            <a:off x="9212603" y="1385594"/>
            <a:ext cx="1536192" cy="1642172"/>
          </a:xfrm>
          <a:prstGeom prst="rect">
            <a:avLst/>
          </a:prstGeom>
        </p:spPr>
      </p:pic>
      <p:pic>
        <p:nvPicPr>
          <p:cNvPr id="17" name="图片 147">
            <a:extLst>
              <a:ext uri="{FF2B5EF4-FFF2-40B4-BE49-F238E27FC236}">
                <a16:creationId xmlns:a16="http://schemas.microsoft.com/office/drawing/2014/main" id="{FF72C93A-03EC-456E-AD1E-848B4660CFC7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85" b="60430"/>
          <a:stretch/>
        </p:blipFill>
        <p:spPr>
          <a:xfrm rot="928868">
            <a:off x="8695465" y="246816"/>
            <a:ext cx="3729511" cy="76354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429418F-A5AD-4C47-ADF4-26103E58EDB2}"/>
              </a:ext>
            </a:extLst>
          </p:cNvPr>
          <p:cNvSpPr txBox="1"/>
          <p:nvPr/>
        </p:nvSpPr>
        <p:spPr>
          <a:xfrm>
            <a:off x="4260512" y="2385647"/>
            <a:ext cx="3670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000" b="1" dirty="0">
                <a:solidFill>
                  <a:srgbClr val="4492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KHỞI ĐỘNG</a:t>
            </a:r>
            <a:endParaRPr lang="en-US" sz="4000" b="1" dirty="0">
              <a:solidFill>
                <a:srgbClr val="44922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3.95833E-6 2.59259E-6 L -0.48503 0.00393 " pathEditMode="relative" rAng="0" ptsTypes="AA">
                                      <p:cBhvr>
                                        <p:cTn id="6" dur="4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258" y="18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>
            <a:extLst>
              <a:ext uri="{FF2B5EF4-FFF2-40B4-BE49-F238E27FC236}">
                <a16:creationId xmlns:a16="http://schemas.microsoft.com/office/drawing/2014/main" id="{BB87F75A-E446-4FA2-AC37-3786D2E0311F}"/>
              </a:ext>
            </a:extLst>
          </p:cNvPr>
          <p:cNvGrpSpPr/>
          <p:nvPr/>
        </p:nvGrpSpPr>
        <p:grpSpPr>
          <a:xfrm>
            <a:off x="8860465" y="1829419"/>
            <a:ext cx="3154304" cy="2672604"/>
            <a:chOff x="701322" y="2356540"/>
            <a:chExt cx="2365728" cy="2004453"/>
          </a:xfrm>
        </p:grpSpPr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69E83B86-27B9-40B8-B85B-8675E88E98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3148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322" y="2398843"/>
              <a:ext cx="1816806" cy="1962150"/>
            </a:xfrm>
            <a:prstGeom prst="rect">
              <a:avLst/>
            </a:prstGeom>
          </p:spPr>
        </p:pic>
        <p:pic>
          <p:nvPicPr>
            <p:cNvPr id="103" name="Picture 102">
              <a:extLst>
                <a:ext uri="{FF2B5EF4-FFF2-40B4-BE49-F238E27FC236}">
                  <a16:creationId xmlns:a16="http://schemas.microsoft.com/office/drawing/2014/main" id="{9B77C9D7-EAF8-4C7B-BB63-5D12272CD9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3148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0244" y="2356540"/>
              <a:ext cx="1816806" cy="1962150"/>
            </a:xfrm>
            <a:prstGeom prst="rect">
              <a:avLst/>
            </a:prstGeom>
          </p:spPr>
        </p:pic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0EC4D21D-024B-4C87-8100-F169E2C94E38}"/>
              </a:ext>
            </a:extLst>
          </p:cNvPr>
          <p:cNvGrpSpPr/>
          <p:nvPr/>
        </p:nvGrpSpPr>
        <p:grpSpPr>
          <a:xfrm>
            <a:off x="4441344" y="333953"/>
            <a:ext cx="3154304" cy="2672604"/>
            <a:chOff x="701322" y="2356540"/>
            <a:chExt cx="2365728" cy="2004453"/>
          </a:xfrm>
        </p:grpSpPr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8826EBCF-4718-4716-85E4-A069BD3503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3148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322" y="2398843"/>
              <a:ext cx="1816806" cy="1962150"/>
            </a:xfrm>
            <a:prstGeom prst="rect">
              <a:avLst/>
            </a:prstGeom>
          </p:spPr>
        </p:pic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9DE29B1B-C8D6-40A5-B1B4-D7C5E7D69C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3148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0244" y="2356540"/>
              <a:ext cx="1816806" cy="1962150"/>
            </a:xfrm>
            <a:prstGeom prst="rect">
              <a:avLst/>
            </a:prstGeom>
          </p:spPr>
        </p:pic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6FFA6163-954E-4375-8B9B-7C1DC74384FD}"/>
              </a:ext>
            </a:extLst>
          </p:cNvPr>
          <p:cNvGrpSpPr/>
          <p:nvPr/>
        </p:nvGrpSpPr>
        <p:grpSpPr>
          <a:xfrm>
            <a:off x="1096045" y="2031557"/>
            <a:ext cx="2803787" cy="2612214"/>
            <a:chOff x="701322" y="2356540"/>
            <a:chExt cx="2365728" cy="2004453"/>
          </a:xfrm>
        </p:grpSpPr>
        <p:pic>
          <p:nvPicPr>
            <p:cNvPr id="114" name="Picture 113">
              <a:extLst>
                <a:ext uri="{FF2B5EF4-FFF2-40B4-BE49-F238E27FC236}">
                  <a16:creationId xmlns:a16="http://schemas.microsoft.com/office/drawing/2014/main" id="{05CA7AD2-2B5F-42B7-AE75-EF3217F56B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3148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322" y="2398843"/>
              <a:ext cx="1816806" cy="1962150"/>
            </a:xfrm>
            <a:prstGeom prst="rect">
              <a:avLst/>
            </a:prstGeom>
          </p:spPr>
        </p:pic>
        <p:pic>
          <p:nvPicPr>
            <p:cNvPr id="115" name="Picture 114">
              <a:extLst>
                <a:ext uri="{FF2B5EF4-FFF2-40B4-BE49-F238E27FC236}">
                  <a16:creationId xmlns:a16="http://schemas.microsoft.com/office/drawing/2014/main" id="{A502A463-C92E-489D-AF68-E6819FD99F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3148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0244" y="2356540"/>
              <a:ext cx="1816806" cy="1962150"/>
            </a:xfrm>
            <a:prstGeom prst="rect">
              <a:avLst/>
            </a:prstGeom>
          </p:spPr>
        </p:pic>
      </p:grpSp>
      <p:sp>
        <p:nvSpPr>
          <p:cNvPr id="50" name="Right Arrow 12">
            <a:hlinkClick r:id="rId7" action="ppaction://hlinksldjump"/>
            <a:extLst>
              <a:ext uri="{FF2B5EF4-FFF2-40B4-BE49-F238E27FC236}">
                <a16:creationId xmlns:a16="http://schemas.microsoft.com/office/drawing/2014/main" id="{2A4AE36B-A062-4B84-A6B4-CC3B99482D8A}"/>
              </a:ext>
            </a:extLst>
          </p:cNvPr>
          <p:cNvSpPr/>
          <p:nvPr/>
        </p:nvSpPr>
        <p:spPr>
          <a:xfrm>
            <a:off x="10439400" y="253873"/>
            <a:ext cx="1422400" cy="694166"/>
          </a:xfrm>
          <a:prstGeom prst="rightArrow">
            <a:avLst/>
          </a:prstGeom>
          <a:solidFill>
            <a:srgbClr val="FF77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51" name="Picture 50">
            <a:hlinkClick r:id="rId8" action="ppaction://hlinksldjump"/>
            <a:extLst>
              <a:ext uri="{FF2B5EF4-FFF2-40B4-BE49-F238E27FC236}">
                <a16:creationId xmlns:a16="http://schemas.microsoft.com/office/drawing/2014/main" id="{E1105C47-6FEC-483B-8C87-21D4850F15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9919" y="-462776"/>
            <a:ext cx="3886200" cy="3497580"/>
          </a:xfrm>
          <a:prstGeom prst="rect">
            <a:avLst/>
          </a:prstGeom>
        </p:spPr>
      </p:pic>
      <p:pic>
        <p:nvPicPr>
          <p:cNvPr id="55" name="Picture 54">
            <a:hlinkClick r:id="rId10" action="ppaction://hlinksldjump"/>
            <a:extLst>
              <a:ext uri="{FF2B5EF4-FFF2-40B4-BE49-F238E27FC236}">
                <a16:creationId xmlns:a16="http://schemas.microsoft.com/office/drawing/2014/main" id="{57AD0103-C878-4500-AEC4-EBF4CD08420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258" y="1091062"/>
            <a:ext cx="3886200" cy="3497580"/>
          </a:xfrm>
          <a:prstGeom prst="rect">
            <a:avLst/>
          </a:prstGeom>
        </p:spPr>
      </p:pic>
      <p:grpSp>
        <p:nvGrpSpPr>
          <p:cNvPr id="106" name="组合 83">
            <a:extLst>
              <a:ext uri="{FF2B5EF4-FFF2-40B4-BE49-F238E27FC236}">
                <a16:creationId xmlns:a16="http://schemas.microsoft.com/office/drawing/2014/main" id="{53B9F4C7-AE55-4800-B653-6C9B0E1252A3}"/>
              </a:ext>
            </a:extLst>
          </p:cNvPr>
          <p:cNvGrpSpPr/>
          <p:nvPr/>
        </p:nvGrpSpPr>
        <p:grpSpPr>
          <a:xfrm>
            <a:off x="0" y="5287889"/>
            <a:ext cx="12203723" cy="1123362"/>
            <a:chOff x="-17585" y="5729324"/>
            <a:chExt cx="12203723" cy="1123362"/>
          </a:xfrm>
        </p:grpSpPr>
        <p:pic>
          <p:nvPicPr>
            <p:cNvPr id="107" name="图片 84">
              <a:extLst>
                <a:ext uri="{FF2B5EF4-FFF2-40B4-BE49-F238E27FC236}">
                  <a16:creationId xmlns:a16="http://schemas.microsoft.com/office/drawing/2014/main" id="{8F4BC33F-FDC2-49F1-B8BA-402F080B7D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1990"/>
            <a:stretch/>
          </p:blipFill>
          <p:spPr>
            <a:xfrm>
              <a:off x="-17585" y="5729324"/>
              <a:ext cx="8659753" cy="1123362"/>
            </a:xfrm>
            <a:prstGeom prst="rect">
              <a:avLst/>
            </a:prstGeom>
          </p:spPr>
        </p:pic>
        <p:pic>
          <p:nvPicPr>
            <p:cNvPr id="108" name="图片 85">
              <a:extLst>
                <a:ext uri="{FF2B5EF4-FFF2-40B4-BE49-F238E27FC236}">
                  <a16:creationId xmlns:a16="http://schemas.microsoft.com/office/drawing/2014/main" id="{A0FBBF12-C6C7-40B1-ADDC-5D699B9993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r="21459"/>
            <a:stretch/>
          </p:blipFill>
          <p:spPr>
            <a:xfrm>
              <a:off x="5398477" y="5729324"/>
              <a:ext cx="6787661" cy="1123362"/>
            </a:xfrm>
            <a:prstGeom prst="rect">
              <a:avLst/>
            </a:prstGeom>
          </p:spPr>
        </p:pic>
      </p:grpSp>
      <p:sp>
        <p:nvSpPr>
          <p:cNvPr id="109" name="Rounded Rectangle 5">
            <a:extLst>
              <a:ext uri="{FF2B5EF4-FFF2-40B4-BE49-F238E27FC236}">
                <a16:creationId xmlns:a16="http://schemas.microsoft.com/office/drawing/2014/main" id="{6F70D006-5677-4589-B5EE-5AC499A4329A}"/>
              </a:ext>
            </a:extLst>
          </p:cNvPr>
          <p:cNvSpPr/>
          <p:nvPr/>
        </p:nvSpPr>
        <p:spPr>
          <a:xfrm>
            <a:off x="1872092" y="4803241"/>
            <a:ext cx="662700" cy="478972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1</a:t>
            </a:r>
          </a:p>
        </p:txBody>
      </p:sp>
      <p:sp>
        <p:nvSpPr>
          <p:cNvPr id="110" name="Rounded Rectangle 9">
            <a:extLst>
              <a:ext uri="{FF2B5EF4-FFF2-40B4-BE49-F238E27FC236}">
                <a16:creationId xmlns:a16="http://schemas.microsoft.com/office/drawing/2014/main" id="{CAF14CDD-066A-41D6-9D3F-D0836050D742}"/>
              </a:ext>
            </a:extLst>
          </p:cNvPr>
          <p:cNvSpPr/>
          <p:nvPr/>
        </p:nvSpPr>
        <p:spPr>
          <a:xfrm>
            <a:off x="5748732" y="2954437"/>
            <a:ext cx="662700" cy="478972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111" name="Rounded Rectangle 17">
            <a:extLst>
              <a:ext uri="{FF2B5EF4-FFF2-40B4-BE49-F238E27FC236}">
                <a16:creationId xmlns:a16="http://schemas.microsoft.com/office/drawing/2014/main" id="{DC4B5B48-F0E8-4BC6-877B-DDA24E17604F}"/>
              </a:ext>
            </a:extLst>
          </p:cNvPr>
          <p:cNvSpPr/>
          <p:nvPr/>
        </p:nvSpPr>
        <p:spPr>
          <a:xfrm>
            <a:off x="9902199" y="4788390"/>
            <a:ext cx="662700" cy="478972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prstClr val="black"/>
                </a:solidFill>
                <a:latin typeface="UTM Avo" panose="02040603050506020204" pitchFamily="18" charset="0"/>
              </a:rPr>
              <a:t>3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A998FF-DBB8-4E37-B326-3FF5A6739F9E}"/>
              </a:ext>
            </a:extLst>
          </p:cNvPr>
          <p:cNvSpPr txBox="1"/>
          <p:nvPr/>
        </p:nvSpPr>
        <p:spPr>
          <a:xfrm>
            <a:off x="3733875" y="4279299"/>
            <a:ext cx="4837118" cy="1334299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vi-VN" sz="4000" b="1" dirty="0">
                <a:solidFill>
                  <a:srgbClr val="FF7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HỘP QUÀ BÍ MẬT</a:t>
            </a:r>
            <a:endParaRPr lang="en-US" sz="4000" b="1" dirty="0">
              <a:solidFill>
                <a:srgbClr val="FF770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  <p:pic>
        <p:nvPicPr>
          <p:cNvPr id="112" name="Picture 111">
            <a:hlinkClick r:id="rId12" action="ppaction://hlinksldjump"/>
            <a:extLst>
              <a:ext uri="{FF2B5EF4-FFF2-40B4-BE49-F238E27FC236}">
                <a16:creationId xmlns:a16="http://schemas.microsoft.com/office/drawing/2014/main" id="{1CA995FC-E361-4E6D-8525-AC292CAAD6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306" y="1348145"/>
            <a:ext cx="3680132" cy="331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89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7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7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7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83">
            <a:extLst>
              <a:ext uri="{FF2B5EF4-FFF2-40B4-BE49-F238E27FC236}">
                <a16:creationId xmlns:a16="http://schemas.microsoft.com/office/drawing/2014/main" id="{77F7A67C-F61C-4604-A6CD-931C350F7C66}"/>
              </a:ext>
            </a:extLst>
          </p:cNvPr>
          <p:cNvGrpSpPr/>
          <p:nvPr/>
        </p:nvGrpSpPr>
        <p:grpSpPr>
          <a:xfrm>
            <a:off x="-11723" y="5346364"/>
            <a:ext cx="12203723" cy="1123362"/>
            <a:chOff x="-17585" y="5729324"/>
            <a:chExt cx="12203723" cy="1123362"/>
          </a:xfrm>
        </p:grpSpPr>
        <p:pic>
          <p:nvPicPr>
            <p:cNvPr id="5" name="图片 84">
              <a:extLst>
                <a:ext uri="{FF2B5EF4-FFF2-40B4-BE49-F238E27FC236}">
                  <a16:creationId xmlns:a16="http://schemas.microsoft.com/office/drawing/2014/main" id="{6A890E42-870A-4032-A992-753EB445F1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990"/>
            <a:stretch/>
          </p:blipFill>
          <p:spPr>
            <a:xfrm>
              <a:off x="-17585" y="5729324"/>
              <a:ext cx="8659753" cy="1123362"/>
            </a:xfrm>
            <a:prstGeom prst="rect">
              <a:avLst/>
            </a:prstGeom>
          </p:spPr>
        </p:pic>
        <p:pic>
          <p:nvPicPr>
            <p:cNvPr id="6" name="图片 85">
              <a:extLst>
                <a:ext uri="{FF2B5EF4-FFF2-40B4-BE49-F238E27FC236}">
                  <a16:creationId xmlns:a16="http://schemas.microsoft.com/office/drawing/2014/main" id="{F2EA54E4-0134-4728-9EE9-7FD63FF04F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21459"/>
            <a:stretch/>
          </p:blipFill>
          <p:spPr>
            <a:xfrm>
              <a:off x="5398477" y="5729324"/>
              <a:ext cx="6787661" cy="1123362"/>
            </a:xfrm>
            <a:prstGeom prst="rect">
              <a:avLst/>
            </a:prstGeom>
          </p:spPr>
        </p:pic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DC611875-1F65-4B85-A413-72E2D2FDD990}"/>
              </a:ext>
            </a:extLst>
          </p:cNvPr>
          <p:cNvSpPr/>
          <p:nvPr/>
        </p:nvSpPr>
        <p:spPr>
          <a:xfrm>
            <a:off x="6056221" y="3150713"/>
            <a:ext cx="5660571" cy="5504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hlinkClick r:id="rId3" action="ppaction://hlinksldjump"/>
            <a:extLst>
              <a:ext uri="{FF2B5EF4-FFF2-40B4-BE49-F238E27FC236}">
                <a16:creationId xmlns:a16="http://schemas.microsoft.com/office/drawing/2014/main" id="{93EC6DE1-FA26-4C5B-922C-E2DBBB0678A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600" y="76200"/>
            <a:ext cx="1219200" cy="1097280"/>
          </a:xfrm>
          <a:prstGeom prst="rect">
            <a:avLst/>
          </a:prstGeom>
        </p:spPr>
      </p:pic>
      <p:pic>
        <p:nvPicPr>
          <p:cNvPr id="12" name="Picture 11" descr="Timeline&#10;&#10;Description automatically generated">
            <a:extLst>
              <a:ext uri="{FF2B5EF4-FFF2-40B4-BE49-F238E27FC236}">
                <a16:creationId xmlns:a16="http://schemas.microsoft.com/office/drawing/2014/main" id="{5F4B2454-0BFB-420D-AB5F-7EAD9425C06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61" t="25056" r="54241" b="60407"/>
          <a:stretch/>
        </p:blipFill>
        <p:spPr>
          <a:xfrm>
            <a:off x="350238" y="1917519"/>
            <a:ext cx="3926829" cy="2466388"/>
          </a:xfrm>
          <a:prstGeom prst="rect">
            <a:avLst/>
          </a:prstGeom>
        </p:spPr>
      </p:pic>
      <p:pic>
        <p:nvPicPr>
          <p:cNvPr id="15" name="Picture 14" descr="Timeline&#10;&#10;Description automatically generated">
            <a:extLst>
              <a:ext uri="{FF2B5EF4-FFF2-40B4-BE49-F238E27FC236}">
                <a16:creationId xmlns:a16="http://schemas.microsoft.com/office/drawing/2014/main" id="{C2C3D9FF-6373-401F-97F9-7AFB8A2CF17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18" t="25281" r="11884" b="60182"/>
          <a:stretch/>
        </p:blipFill>
        <p:spPr>
          <a:xfrm>
            <a:off x="4338342" y="1917519"/>
            <a:ext cx="3926829" cy="2466388"/>
          </a:xfrm>
          <a:prstGeom prst="rect">
            <a:avLst/>
          </a:prstGeom>
        </p:spPr>
      </p:pic>
      <p:pic>
        <p:nvPicPr>
          <p:cNvPr id="16" name="Picture 15" descr="Timeline&#10;&#10;Description automatically generated">
            <a:extLst>
              <a:ext uri="{FF2B5EF4-FFF2-40B4-BE49-F238E27FC236}">
                <a16:creationId xmlns:a16="http://schemas.microsoft.com/office/drawing/2014/main" id="{34FEEA5B-8F17-44D2-988B-8B77D023667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65" t="49343" r="54137" b="36120"/>
          <a:stretch/>
        </p:blipFill>
        <p:spPr>
          <a:xfrm>
            <a:off x="8265171" y="1917519"/>
            <a:ext cx="3926829" cy="2466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6829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83">
            <a:extLst>
              <a:ext uri="{FF2B5EF4-FFF2-40B4-BE49-F238E27FC236}">
                <a16:creationId xmlns:a16="http://schemas.microsoft.com/office/drawing/2014/main" id="{77F7A67C-F61C-4604-A6CD-931C350F7C66}"/>
              </a:ext>
            </a:extLst>
          </p:cNvPr>
          <p:cNvGrpSpPr/>
          <p:nvPr/>
        </p:nvGrpSpPr>
        <p:grpSpPr>
          <a:xfrm>
            <a:off x="-11723" y="5346364"/>
            <a:ext cx="12203723" cy="1123362"/>
            <a:chOff x="-17585" y="5729324"/>
            <a:chExt cx="12203723" cy="1123362"/>
          </a:xfrm>
        </p:grpSpPr>
        <p:pic>
          <p:nvPicPr>
            <p:cNvPr id="5" name="图片 84">
              <a:extLst>
                <a:ext uri="{FF2B5EF4-FFF2-40B4-BE49-F238E27FC236}">
                  <a16:creationId xmlns:a16="http://schemas.microsoft.com/office/drawing/2014/main" id="{6A890E42-870A-4032-A992-753EB445F1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990"/>
            <a:stretch/>
          </p:blipFill>
          <p:spPr>
            <a:xfrm>
              <a:off x="-17585" y="5729324"/>
              <a:ext cx="8659753" cy="1123362"/>
            </a:xfrm>
            <a:prstGeom prst="rect">
              <a:avLst/>
            </a:prstGeom>
          </p:spPr>
        </p:pic>
        <p:pic>
          <p:nvPicPr>
            <p:cNvPr id="6" name="图片 85">
              <a:extLst>
                <a:ext uri="{FF2B5EF4-FFF2-40B4-BE49-F238E27FC236}">
                  <a16:creationId xmlns:a16="http://schemas.microsoft.com/office/drawing/2014/main" id="{F2EA54E4-0134-4728-9EE9-7FD63FF04F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21459"/>
            <a:stretch/>
          </p:blipFill>
          <p:spPr>
            <a:xfrm>
              <a:off x="5398477" y="5729324"/>
              <a:ext cx="6787661" cy="1123362"/>
            </a:xfrm>
            <a:prstGeom prst="rect">
              <a:avLst/>
            </a:prstGeom>
          </p:spPr>
        </p:pic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DC611875-1F65-4B85-A413-72E2D2FDD990}"/>
              </a:ext>
            </a:extLst>
          </p:cNvPr>
          <p:cNvSpPr/>
          <p:nvPr/>
        </p:nvSpPr>
        <p:spPr>
          <a:xfrm>
            <a:off x="6056221" y="3150713"/>
            <a:ext cx="5660571" cy="5504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hlinkClick r:id="rId3" action="ppaction://hlinksldjump"/>
            <a:extLst>
              <a:ext uri="{FF2B5EF4-FFF2-40B4-BE49-F238E27FC236}">
                <a16:creationId xmlns:a16="http://schemas.microsoft.com/office/drawing/2014/main" id="{93EC6DE1-FA26-4C5B-922C-E2DBBB0678A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600" y="76200"/>
            <a:ext cx="1219200" cy="1097280"/>
          </a:xfrm>
          <a:prstGeom prst="rect">
            <a:avLst/>
          </a:prstGeom>
        </p:spPr>
      </p:pic>
      <p:pic>
        <p:nvPicPr>
          <p:cNvPr id="12" name="Picture 11" descr="Timeline&#10;&#10;Description automatically generated">
            <a:extLst>
              <a:ext uri="{FF2B5EF4-FFF2-40B4-BE49-F238E27FC236}">
                <a16:creationId xmlns:a16="http://schemas.microsoft.com/office/drawing/2014/main" id="{164F8D07-BCE1-479E-AB5F-85948A6470B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02" t="49193" r="12200" b="36270"/>
          <a:stretch/>
        </p:blipFill>
        <p:spPr>
          <a:xfrm>
            <a:off x="135340" y="1917519"/>
            <a:ext cx="3926829" cy="2466388"/>
          </a:xfrm>
          <a:prstGeom prst="rect">
            <a:avLst/>
          </a:prstGeom>
        </p:spPr>
      </p:pic>
      <p:pic>
        <p:nvPicPr>
          <p:cNvPr id="15" name="Picture 14" descr="Timeline&#10;&#10;Description automatically generated">
            <a:extLst>
              <a:ext uri="{FF2B5EF4-FFF2-40B4-BE49-F238E27FC236}">
                <a16:creationId xmlns:a16="http://schemas.microsoft.com/office/drawing/2014/main" id="{64A7446C-A41E-43FE-A8AE-516FED0B767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96" t="70676" r="12306" b="14787"/>
          <a:stretch/>
        </p:blipFill>
        <p:spPr>
          <a:xfrm>
            <a:off x="8050273" y="1905155"/>
            <a:ext cx="3926829" cy="2466388"/>
          </a:xfrm>
          <a:prstGeom prst="rect">
            <a:avLst/>
          </a:prstGeom>
        </p:spPr>
      </p:pic>
      <p:pic>
        <p:nvPicPr>
          <p:cNvPr id="16" name="Picture 15" descr="Timeline&#10;&#10;Description automatically generated">
            <a:extLst>
              <a:ext uri="{FF2B5EF4-FFF2-40B4-BE49-F238E27FC236}">
                <a16:creationId xmlns:a16="http://schemas.microsoft.com/office/drawing/2014/main" id="{08506E0F-B2CB-4F73-8EAD-E944B8DAA7C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65" t="70677" r="54237" b="14786"/>
          <a:stretch/>
        </p:blipFill>
        <p:spPr>
          <a:xfrm>
            <a:off x="4092806" y="1917519"/>
            <a:ext cx="3926829" cy="2466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9634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DB59C4F-C223-45D1-A626-521DD2881D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5886" y="3066110"/>
            <a:ext cx="4125115" cy="3587056"/>
          </a:xfrm>
          <a:prstGeom prst="rect">
            <a:avLst/>
          </a:prstGeom>
        </p:spPr>
      </p:pic>
      <p:grpSp>
        <p:nvGrpSpPr>
          <p:cNvPr id="4" name="组合 83">
            <a:extLst>
              <a:ext uri="{FF2B5EF4-FFF2-40B4-BE49-F238E27FC236}">
                <a16:creationId xmlns:a16="http://schemas.microsoft.com/office/drawing/2014/main" id="{77F7A67C-F61C-4604-A6CD-931C350F7C66}"/>
              </a:ext>
            </a:extLst>
          </p:cNvPr>
          <p:cNvGrpSpPr/>
          <p:nvPr/>
        </p:nvGrpSpPr>
        <p:grpSpPr>
          <a:xfrm>
            <a:off x="-11723" y="5346364"/>
            <a:ext cx="12203723" cy="1123362"/>
            <a:chOff x="-17585" y="5729324"/>
            <a:chExt cx="12203723" cy="1123362"/>
          </a:xfrm>
        </p:grpSpPr>
        <p:pic>
          <p:nvPicPr>
            <p:cNvPr id="5" name="图片 84">
              <a:extLst>
                <a:ext uri="{FF2B5EF4-FFF2-40B4-BE49-F238E27FC236}">
                  <a16:creationId xmlns:a16="http://schemas.microsoft.com/office/drawing/2014/main" id="{6A890E42-870A-4032-A992-753EB445F1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990"/>
            <a:stretch/>
          </p:blipFill>
          <p:spPr>
            <a:xfrm>
              <a:off x="-17585" y="5729324"/>
              <a:ext cx="8659753" cy="1123362"/>
            </a:xfrm>
            <a:prstGeom prst="rect">
              <a:avLst/>
            </a:prstGeom>
          </p:spPr>
        </p:pic>
        <p:pic>
          <p:nvPicPr>
            <p:cNvPr id="6" name="图片 85">
              <a:extLst>
                <a:ext uri="{FF2B5EF4-FFF2-40B4-BE49-F238E27FC236}">
                  <a16:creationId xmlns:a16="http://schemas.microsoft.com/office/drawing/2014/main" id="{F2EA54E4-0134-4728-9EE9-7FD63FF04F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21459"/>
            <a:stretch/>
          </p:blipFill>
          <p:spPr>
            <a:xfrm>
              <a:off x="5398477" y="5729324"/>
              <a:ext cx="6787661" cy="1123362"/>
            </a:xfrm>
            <a:prstGeom prst="rect">
              <a:avLst/>
            </a:prstGeom>
          </p:spPr>
        </p:pic>
      </p:grpSp>
      <p:pic>
        <p:nvPicPr>
          <p:cNvPr id="13" name="Picture 12">
            <a:hlinkClick r:id="rId5" action="ppaction://hlinksldjump"/>
            <a:extLst>
              <a:ext uri="{FF2B5EF4-FFF2-40B4-BE49-F238E27FC236}">
                <a16:creationId xmlns:a16="http://schemas.microsoft.com/office/drawing/2014/main" id="{93EC6DE1-FA26-4C5B-922C-E2DBBB0678A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600" y="76200"/>
            <a:ext cx="1219200" cy="1097280"/>
          </a:xfrm>
          <a:prstGeom prst="rect">
            <a:avLst/>
          </a:prstGeom>
        </p:spPr>
      </p:pic>
      <p:grpSp>
        <p:nvGrpSpPr>
          <p:cNvPr id="12" name="PA_库_组合 5">
            <a:extLst>
              <a:ext uri="{FF2B5EF4-FFF2-40B4-BE49-F238E27FC236}">
                <a16:creationId xmlns:a16="http://schemas.microsoft.com/office/drawing/2014/main" id="{F8AD5CDC-D7E8-4802-BB38-4F821901D128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2477462" y="1725195"/>
            <a:ext cx="7914766" cy="2567989"/>
            <a:chOff x="1874329" y="2452708"/>
            <a:chExt cx="1534600" cy="699352"/>
          </a:xfrm>
        </p:grpSpPr>
        <p:sp>
          <p:nvSpPr>
            <p:cNvPr id="15" name="任意多边形 10">
              <a:extLst>
                <a:ext uri="{FF2B5EF4-FFF2-40B4-BE49-F238E27FC236}">
                  <a16:creationId xmlns:a16="http://schemas.microsoft.com/office/drawing/2014/main" id="{1B00F91F-B394-4519-BECC-A2E77485BD72}"/>
                </a:ext>
              </a:extLst>
            </p:cNvPr>
            <p:cNvSpPr/>
            <p:nvPr/>
          </p:nvSpPr>
          <p:spPr>
            <a:xfrm>
              <a:off x="1886559" y="2454748"/>
              <a:ext cx="1522370" cy="697312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" fmla="*/ 231302 w 2136910"/>
                <a:gd name="connsiteY0" fmla="*/ 93920 h 850131"/>
                <a:gd name="connsiteX1" fmla="*/ 1801919 w 2136910"/>
                <a:gd name="connsiteY1" fmla="*/ 61647 h 850131"/>
                <a:gd name="connsiteX2" fmla="*/ 1995556 w 2136910"/>
                <a:gd name="connsiteY2" fmla="*/ 803924 h 850131"/>
                <a:gd name="connsiteX3" fmla="*/ 102211 w 2136910"/>
                <a:gd name="connsiteY3" fmla="*/ 760894 h 850131"/>
                <a:gd name="connsiteX4" fmla="*/ 69938 w 2136910"/>
                <a:gd name="connsiteY4" fmla="*/ 93920 h 850131"/>
                <a:gd name="connsiteX0" fmla="*/ 231302 w 2027630"/>
                <a:gd name="connsiteY0" fmla="*/ 93920 h 813269"/>
                <a:gd name="connsiteX1" fmla="*/ 1801919 w 2027630"/>
                <a:gd name="connsiteY1" fmla="*/ 61647 h 813269"/>
                <a:gd name="connsiteX2" fmla="*/ 1995556 w 2027630"/>
                <a:gd name="connsiteY2" fmla="*/ 803924 h 813269"/>
                <a:gd name="connsiteX3" fmla="*/ 102211 w 2027630"/>
                <a:gd name="connsiteY3" fmla="*/ 760894 h 813269"/>
                <a:gd name="connsiteX4" fmla="*/ 69938 w 2027630"/>
                <a:gd name="connsiteY4" fmla="*/ 93920 h 813269"/>
                <a:gd name="connsiteX0" fmla="*/ 316247 w 2059225"/>
                <a:gd name="connsiteY0" fmla="*/ 93133 h 831662"/>
                <a:gd name="connsiteX1" fmla="*/ 1886864 w 2059225"/>
                <a:gd name="connsiteY1" fmla="*/ 60860 h 831662"/>
                <a:gd name="connsiteX2" fmla="*/ 1994440 w 2059225"/>
                <a:gd name="connsiteY2" fmla="*/ 792379 h 831662"/>
                <a:gd name="connsiteX3" fmla="*/ 187156 w 2059225"/>
                <a:gd name="connsiteY3" fmla="*/ 760107 h 831662"/>
                <a:gd name="connsiteX4" fmla="*/ 154883 w 2059225"/>
                <a:gd name="connsiteY4" fmla="*/ 93133 h 831662"/>
                <a:gd name="connsiteX0" fmla="*/ 316247 w 2006487"/>
                <a:gd name="connsiteY0" fmla="*/ 60598 h 799127"/>
                <a:gd name="connsiteX1" fmla="*/ 1886864 w 2006487"/>
                <a:gd name="connsiteY1" fmla="*/ 28325 h 799127"/>
                <a:gd name="connsiteX2" fmla="*/ 1994440 w 2006487"/>
                <a:gd name="connsiteY2" fmla="*/ 759844 h 799127"/>
                <a:gd name="connsiteX3" fmla="*/ 187156 w 2006487"/>
                <a:gd name="connsiteY3" fmla="*/ 727572 h 799127"/>
                <a:gd name="connsiteX4" fmla="*/ 154883 w 2006487"/>
                <a:gd name="connsiteY4" fmla="*/ 60598 h 799127"/>
                <a:gd name="connsiteX0" fmla="*/ 235854 w 1926094"/>
                <a:gd name="connsiteY0" fmla="*/ 60598 h 786834"/>
                <a:gd name="connsiteX1" fmla="*/ 1806471 w 1926094"/>
                <a:gd name="connsiteY1" fmla="*/ 28325 h 786834"/>
                <a:gd name="connsiteX2" fmla="*/ 1914047 w 1926094"/>
                <a:gd name="connsiteY2" fmla="*/ 759844 h 786834"/>
                <a:gd name="connsiteX3" fmla="*/ 106763 w 1926094"/>
                <a:gd name="connsiteY3" fmla="*/ 727572 h 786834"/>
                <a:gd name="connsiteX4" fmla="*/ 74490 w 1926094"/>
                <a:gd name="connsiteY4" fmla="*/ 60598 h 786834"/>
                <a:gd name="connsiteX0" fmla="*/ 189613 w 1879853"/>
                <a:gd name="connsiteY0" fmla="*/ 60598 h 786834"/>
                <a:gd name="connsiteX1" fmla="*/ 1760230 w 1879853"/>
                <a:gd name="connsiteY1" fmla="*/ 28325 h 786834"/>
                <a:gd name="connsiteX2" fmla="*/ 1867806 w 1879853"/>
                <a:gd name="connsiteY2" fmla="*/ 759844 h 786834"/>
                <a:gd name="connsiteX3" fmla="*/ 60522 w 1879853"/>
                <a:gd name="connsiteY3" fmla="*/ 727572 h 786834"/>
                <a:gd name="connsiteX4" fmla="*/ 28249 w 1879853"/>
                <a:gd name="connsiteY4" fmla="*/ 60598 h 786834"/>
                <a:gd name="connsiteX0" fmla="*/ 920229 w 1891187"/>
                <a:gd name="connsiteY0" fmla="*/ 80158 h 828882"/>
                <a:gd name="connsiteX1" fmla="*/ 1760230 w 1891187"/>
                <a:gd name="connsiteY1" fmla="*/ 70373 h 828882"/>
                <a:gd name="connsiteX2" fmla="*/ 1867806 w 1891187"/>
                <a:gd name="connsiteY2" fmla="*/ 801892 h 828882"/>
                <a:gd name="connsiteX3" fmla="*/ 60522 w 1891187"/>
                <a:gd name="connsiteY3" fmla="*/ 769620 h 828882"/>
                <a:gd name="connsiteX4" fmla="*/ 28249 w 1891187"/>
                <a:gd name="connsiteY4" fmla="*/ 102646 h 828882"/>
                <a:gd name="connsiteX0" fmla="*/ 953754 w 2038657"/>
                <a:gd name="connsiteY0" fmla="*/ 80158 h 875087"/>
                <a:gd name="connsiteX1" fmla="*/ 1793755 w 2038657"/>
                <a:gd name="connsiteY1" fmla="*/ 70373 h 875087"/>
                <a:gd name="connsiteX2" fmla="*/ 1901331 w 2038657"/>
                <a:gd name="connsiteY2" fmla="*/ 801892 h 875087"/>
                <a:gd name="connsiteX3" fmla="*/ 37845 w 2038657"/>
                <a:gd name="connsiteY3" fmla="*/ 792108 h 875087"/>
                <a:gd name="connsiteX4" fmla="*/ 61774 w 2038657"/>
                <a:gd name="connsiteY4" fmla="*/ 102646 h 875087"/>
                <a:gd name="connsiteX0" fmla="*/ 984916 w 2069819"/>
                <a:gd name="connsiteY0" fmla="*/ 80158 h 887366"/>
                <a:gd name="connsiteX1" fmla="*/ 1824917 w 2069819"/>
                <a:gd name="connsiteY1" fmla="*/ 70373 h 887366"/>
                <a:gd name="connsiteX2" fmla="*/ 1932493 w 2069819"/>
                <a:gd name="connsiteY2" fmla="*/ 801892 h 887366"/>
                <a:gd name="connsiteX3" fmla="*/ 69007 w 2069819"/>
                <a:gd name="connsiteY3" fmla="*/ 792108 h 887366"/>
                <a:gd name="connsiteX4" fmla="*/ 389999 w 2069819"/>
                <a:gd name="connsiteY4" fmla="*/ 80159 h 887366"/>
                <a:gd name="connsiteX0" fmla="*/ 1007612 w 2092515"/>
                <a:gd name="connsiteY0" fmla="*/ 80158 h 887365"/>
                <a:gd name="connsiteX1" fmla="*/ 1847613 w 2092515"/>
                <a:gd name="connsiteY1" fmla="*/ 70373 h 887365"/>
                <a:gd name="connsiteX2" fmla="*/ 1955189 w 2092515"/>
                <a:gd name="connsiteY2" fmla="*/ 801892 h 887365"/>
                <a:gd name="connsiteX3" fmla="*/ 91703 w 2092515"/>
                <a:gd name="connsiteY3" fmla="*/ 792108 h 887365"/>
                <a:gd name="connsiteX4" fmla="*/ 412695 w 2092515"/>
                <a:gd name="connsiteY4" fmla="*/ 80159 h 887365"/>
                <a:gd name="connsiteX0" fmla="*/ 1087979 w 2172882"/>
                <a:gd name="connsiteY0" fmla="*/ 80158 h 865313"/>
                <a:gd name="connsiteX1" fmla="*/ 1927980 w 2172882"/>
                <a:gd name="connsiteY1" fmla="*/ 70373 h 865313"/>
                <a:gd name="connsiteX2" fmla="*/ 2035556 w 2172882"/>
                <a:gd name="connsiteY2" fmla="*/ 801892 h 865313"/>
                <a:gd name="connsiteX3" fmla="*/ 172070 w 2172882"/>
                <a:gd name="connsiteY3" fmla="*/ 792108 h 865313"/>
                <a:gd name="connsiteX4" fmla="*/ 244170 w 2172882"/>
                <a:gd name="connsiteY4" fmla="*/ 492446 h 865313"/>
                <a:gd name="connsiteX0" fmla="*/ 1043749 w 2128652"/>
                <a:gd name="connsiteY0" fmla="*/ 80158 h 865313"/>
                <a:gd name="connsiteX1" fmla="*/ 1883750 w 2128652"/>
                <a:gd name="connsiteY1" fmla="*/ 70373 h 865313"/>
                <a:gd name="connsiteX2" fmla="*/ 1991326 w 2128652"/>
                <a:gd name="connsiteY2" fmla="*/ 801892 h 865313"/>
                <a:gd name="connsiteX3" fmla="*/ 127840 w 2128652"/>
                <a:gd name="connsiteY3" fmla="*/ 792108 h 865313"/>
                <a:gd name="connsiteX4" fmla="*/ 199940 w 2128652"/>
                <a:gd name="connsiteY4" fmla="*/ 492446 h 865313"/>
                <a:gd name="connsiteX0" fmla="*/ 1078008 w 2162911"/>
                <a:gd name="connsiteY0" fmla="*/ 80158 h 865313"/>
                <a:gd name="connsiteX1" fmla="*/ 1918009 w 2162911"/>
                <a:gd name="connsiteY1" fmla="*/ 70373 h 865313"/>
                <a:gd name="connsiteX2" fmla="*/ 2025585 w 2162911"/>
                <a:gd name="connsiteY2" fmla="*/ 801892 h 865313"/>
                <a:gd name="connsiteX3" fmla="*/ 162099 w 2162911"/>
                <a:gd name="connsiteY3" fmla="*/ 792108 h 865313"/>
                <a:gd name="connsiteX4" fmla="*/ 137854 w 2162911"/>
                <a:gd name="connsiteY4" fmla="*/ 492446 h 865313"/>
                <a:gd name="connsiteX0" fmla="*/ 1042572 w 2127475"/>
                <a:gd name="connsiteY0" fmla="*/ 80158 h 865313"/>
                <a:gd name="connsiteX1" fmla="*/ 1882573 w 2127475"/>
                <a:gd name="connsiteY1" fmla="*/ 70373 h 865313"/>
                <a:gd name="connsiteX2" fmla="*/ 1990149 w 2127475"/>
                <a:gd name="connsiteY2" fmla="*/ 801892 h 865313"/>
                <a:gd name="connsiteX3" fmla="*/ 126663 w 2127475"/>
                <a:gd name="connsiteY3" fmla="*/ 792108 h 865313"/>
                <a:gd name="connsiteX4" fmla="*/ 102418 w 2127475"/>
                <a:gd name="connsiteY4" fmla="*/ 492446 h 865313"/>
                <a:gd name="connsiteX0" fmla="*/ 971813 w 2049582"/>
                <a:gd name="connsiteY0" fmla="*/ 80158 h 878885"/>
                <a:gd name="connsiteX1" fmla="*/ 1811814 w 2049582"/>
                <a:gd name="connsiteY1" fmla="*/ 70373 h 878885"/>
                <a:gd name="connsiteX2" fmla="*/ 1919390 w 2049582"/>
                <a:gd name="connsiteY2" fmla="*/ 801892 h 878885"/>
                <a:gd name="connsiteX3" fmla="*/ 152249 w 2049582"/>
                <a:gd name="connsiteY3" fmla="*/ 822093 h 878885"/>
                <a:gd name="connsiteX4" fmla="*/ 31659 w 2049582"/>
                <a:gd name="connsiteY4" fmla="*/ 492446 h 878885"/>
                <a:gd name="connsiteX0" fmla="*/ 1009140 w 2086909"/>
                <a:gd name="connsiteY0" fmla="*/ 80158 h 878885"/>
                <a:gd name="connsiteX1" fmla="*/ 1849141 w 2086909"/>
                <a:gd name="connsiteY1" fmla="*/ 70373 h 878885"/>
                <a:gd name="connsiteX2" fmla="*/ 1956717 w 2086909"/>
                <a:gd name="connsiteY2" fmla="*/ 801892 h 878885"/>
                <a:gd name="connsiteX3" fmla="*/ 189576 w 2086909"/>
                <a:gd name="connsiteY3" fmla="*/ 822093 h 878885"/>
                <a:gd name="connsiteX4" fmla="*/ 68986 w 2086909"/>
                <a:gd name="connsiteY4" fmla="*/ 492446 h 878885"/>
                <a:gd name="connsiteX0" fmla="*/ 1041174 w 2118943"/>
                <a:gd name="connsiteY0" fmla="*/ 80158 h 872392"/>
                <a:gd name="connsiteX1" fmla="*/ 1881175 w 2118943"/>
                <a:gd name="connsiteY1" fmla="*/ 70373 h 872392"/>
                <a:gd name="connsiteX2" fmla="*/ 1988751 w 2118943"/>
                <a:gd name="connsiteY2" fmla="*/ 801892 h 872392"/>
                <a:gd name="connsiteX3" fmla="*/ 221610 w 2118943"/>
                <a:gd name="connsiteY3" fmla="*/ 822093 h 872392"/>
                <a:gd name="connsiteX4" fmla="*/ 44818 w 2118943"/>
                <a:gd name="connsiteY4" fmla="*/ 612383 h 872392"/>
                <a:gd name="connsiteX0" fmla="*/ 1010281 w 2088050"/>
                <a:gd name="connsiteY0" fmla="*/ 80158 h 872392"/>
                <a:gd name="connsiteX1" fmla="*/ 1850282 w 2088050"/>
                <a:gd name="connsiteY1" fmla="*/ 70373 h 872392"/>
                <a:gd name="connsiteX2" fmla="*/ 1957858 w 2088050"/>
                <a:gd name="connsiteY2" fmla="*/ 801892 h 872392"/>
                <a:gd name="connsiteX3" fmla="*/ 190717 w 2088050"/>
                <a:gd name="connsiteY3" fmla="*/ 822093 h 872392"/>
                <a:gd name="connsiteX4" fmla="*/ 13925 w 2088050"/>
                <a:gd name="connsiteY4" fmla="*/ 612383 h 872392"/>
                <a:gd name="connsiteX0" fmla="*/ 1010281 w 2088050"/>
                <a:gd name="connsiteY0" fmla="*/ 80158 h 872392"/>
                <a:gd name="connsiteX1" fmla="*/ 1850282 w 2088050"/>
                <a:gd name="connsiteY1" fmla="*/ 70373 h 872392"/>
                <a:gd name="connsiteX2" fmla="*/ 1957858 w 2088050"/>
                <a:gd name="connsiteY2" fmla="*/ 801892 h 872392"/>
                <a:gd name="connsiteX3" fmla="*/ 190717 w 2088050"/>
                <a:gd name="connsiteY3" fmla="*/ 822093 h 872392"/>
                <a:gd name="connsiteX4" fmla="*/ 13925 w 2088050"/>
                <a:gd name="connsiteY4" fmla="*/ 612383 h 872392"/>
                <a:gd name="connsiteX0" fmla="*/ 996356 w 2074125"/>
                <a:gd name="connsiteY0" fmla="*/ 80158 h 861823"/>
                <a:gd name="connsiteX1" fmla="*/ 1836357 w 2074125"/>
                <a:gd name="connsiteY1" fmla="*/ 70373 h 861823"/>
                <a:gd name="connsiteX2" fmla="*/ 1943933 w 2074125"/>
                <a:gd name="connsiteY2" fmla="*/ 801892 h 861823"/>
                <a:gd name="connsiteX3" fmla="*/ 176792 w 2074125"/>
                <a:gd name="connsiteY3" fmla="*/ 822093 h 861823"/>
                <a:gd name="connsiteX4" fmla="*/ 0 w 2074125"/>
                <a:gd name="connsiteY4" fmla="*/ 612383 h 861823"/>
                <a:gd name="connsiteX0" fmla="*/ 996356 w 1970804"/>
                <a:gd name="connsiteY0" fmla="*/ 80158 h 823168"/>
                <a:gd name="connsiteX1" fmla="*/ 1836357 w 1970804"/>
                <a:gd name="connsiteY1" fmla="*/ 70373 h 823168"/>
                <a:gd name="connsiteX2" fmla="*/ 1943933 w 1970804"/>
                <a:gd name="connsiteY2" fmla="*/ 801892 h 823168"/>
                <a:gd name="connsiteX3" fmla="*/ 176792 w 1970804"/>
                <a:gd name="connsiteY3" fmla="*/ 822093 h 823168"/>
                <a:gd name="connsiteX4" fmla="*/ 0 w 1970804"/>
                <a:gd name="connsiteY4" fmla="*/ 612383 h 823168"/>
                <a:gd name="connsiteX0" fmla="*/ 1010802 w 1991303"/>
                <a:gd name="connsiteY0" fmla="*/ 81745 h 843471"/>
                <a:gd name="connsiteX1" fmla="*/ 1850803 w 1991303"/>
                <a:gd name="connsiteY1" fmla="*/ 71960 h 843471"/>
                <a:gd name="connsiteX2" fmla="*/ 1966407 w 1991303"/>
                <a:gd name="connsiteY2" fmla="*/ 825967 h 843471"/>
                <a:gd name="connsiteX3" fmla="*/ 191238 w 1991303"/>
                <a:gd name="connsiteY3" fmla="*/ 823680 h 843471"/>
                <a:gd name="connsiteX4" fmla="*/ 14446 w 1991303"/>
                <a:gd name="connsiteY4" fmla="*/ 613970 h 843471"/>
                <a:gd name="connsiteX0" fmla="*/ 1009760 w 1978344"/>
                <a:gd name="connsiteY0" fmla="*/ 81745 h 843471"/>
                <a:gd name="connsiteX1" fmla="*/ 1849761 w 1978344"/>
                <a:gd name="connsiteY1" fmla="*/ 71960 h 843471"/>
                <a:gd name="connsiteX2" fmla="*/ 1949307 w 1978344"/>
                <a:gd name="connsiteY2" fmla="*/ 825967 h 843471"/>
                <a:gd name="connsiteX3" fmla="*/ 190196 w 1978344"/>
                <a:gd name="connsiteY3" fmla="*/ 823680 h 843471"/>
                <a:gd name="connsiteX4" fmla="*/ 13404 w 1978344"/>
                <a:gd name="connsiteY4" fmla="*/ 613970 h 843471"/>
                <a:gd name="connsiteX0" fmla="*/ 996356 w 1964940"/>
                <a:gd name="connsiteY0" fmla="*/ 81745 h 840320"/>
                <a:gd name="connsiteX1" fmla="*/ 1836357 w 1964940"/>
                <a:gd name="connsiteY1" fmla="*/ 71960 h 840320"/>
                <a:gd name="connsiteX2" fmla="*/ 1935903 w 1964940"/>
                <a:gd name="connsiteY2" fmla="*/ 825967 h 840320"/>
                <a:gd name="connsiteX3" fmla="*/ 176792 w 1964940"/>
                <a:gd name="connsiteY3" fmla="*/ 823680 h 840320"/>
                <a:gd name="connsiteX4" fmla="*/ 0 w 1964940"/>
                <a:gd name="connsiteY4" fmla="*/ 613970 h 84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4940" h="840320">
                  <a:moveTo>
                    <a:pt x="996356" y="81745"/>
                  </a:moveTo>
                  <a:cubicBezTo>
                    <a:pt x="1634643" y="6441"/>
                    <a:pt x="1679766" y="-52077"/>
                    <a:pt x="1836357" y="71960"/>
                  </a:cubicBezTo>
                  <a:cubicBezTo>
                    <a:pt x="1992948" y="195997"/>
                    <a:pt x="1979663" y="813122"/>
                    <a:pt x="1935903" y="825967"/>
                  </a:cubicBezTo>
                  <a:cubicBezTo>
                    <a:pt x="1892143" y="838812"/>
                    <a:pt x="282666" y="851518"/>
                    <a:pt x="176792" y="823680"/>
                  </a:cubicBezTo>
                  <a:cubicBezTo>
                    <a:pt x="70918" y="795842"/>
                    <a:pt x="51561" y="817904"/>
                    <a:pt x="0" y="613970"/>
                  </a:cubicBezTo>
                </a:path>
              </a:pathLst>
            </a:custGeom>
            <a:pattFill prst="wdDnDiag">
              <a:fgClr>
                <a:srgbClr val="F59C1F"/>
              </a:fgClr>
              <a:bgClr>
                <a:schemeClr val="bg1"/>
              </a:bgClr>
            </a:pattFill>
            <a:ln w="25400" cap="rnd">
              <a:solidFill>
                <a:srgbClr val="F59C1F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 11">
              <a:extLst>
                <a:ext uri="{FF2B5EF4-FFF2-40B4-BE49-F238E27FC236}">
                  <a16:creationId xmlns:a16="http://schemas.microsoft.com/office/drawing/2014/main" id="{A706A471-9777-4C6D-9A86-6420D7F3D334}"/>
                </a:ext>
              </a:extLst>
            </p:cNvPr>
            <p:cNvSpPr/>
            <p:nvPr/>
          </p:nvSpPr>
          <p:spPr>
            <a:xfrm>
              <a:off x="1874329" y="2452708"/>
              <a:ext cx="1456448" cy="652929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" fmla="*/ 231302 w 2136910"/>
                <a:gd name="connsiteY0" fmla="*/ 93920 h 850131"/>
                <a:gd name="connsiteX1" fmla="*/ 1801919 w 2136910"/>
                <a:gd name="connsiteY1" fmla="*/ 61647 h 850131"/>
                <a:gd name="connsiteX2" fmla="*/ 1995556 w 2136910"/>
                <a:gd name="connsiteY2" fmla="*/ 803924 h 850131"/>
                <a:gd name="connsiteX3" fmla="*/ 102211 w 2136910"/>
                <a:gd name="connsiteY3" fmla="*/ 760894 h 850131"/>
                <a:gd name="connsiteX4" fmla="*/ 69938 w 2136910"/>
                <a:gd name="connsiteY4" fmla="*/ 93920 h 850131"/>
                <a:gd name="connsiteX0" fmla="*/ 231302 w 2027630"/>
                <a:gd name="connsiteY0" fmla="*/ 93920 h 813269"/>
                <a:gd name="connsiteX1" fmla="*/ 1801919 w 2027630"/>
                <a:gd name="connsiteY1" fmla="*/ 61647 h 813269"/>
                <a:gd name="connsiteX2" fmla="*/ 1995556 w 2027630"/>
                <a:gd name="connsiteY2" fmla="*/ 803924 h 813269"/>
                <a:gd name="connsiteX3" fmla="*/ 102211 w 2027630"/>
                <a:gd name="connsiteY3" fmla="*/ 760894 h 813269"/>
                <a:gd name="connsiteX4" fmla="*/ 69938 w 2027630"/>
                <a:gd name="connsiteY4" fmla="*/ 93920 h 813269"/>
                <a:gd name="connsiteX0" fmla="*/ 316247 w 2059225"/>
                <a:gd name="connsiteY0" fmla="*/ 93133 h 831662"/>
                <a:gd name="connsiteX1" fmla="*/ 1886864 w 2059225"/>
                <a:gd name="connsiteY1" fmla="*/ 60860 h 831662"/>
                <a:gd name="connsiteX2" fmla="*/ 1994440 w 2059225"/>
                <a:gd name="connsiteY2" fmla="*/ 792379 h 831662"/>
                <a:gd name="connsiteX3" fmla="*/ 187156 w 2059225"/>
                <a:gd name="connsiteY3" fmla="*/ 760107 h 831662"/>
                <a:gd name="connsiteX4" fmla="*/ 154883 w 2059225"/>
                <a:gd name="connsiteY4" fmla="*/ 93133 h 831662"/>
                <a:gd name="connsiteX0" fmla="*/ 316247 w 2006487"/>
                <a:gd name="connsiteY0" fmla="*/ 60598 h 799127"/>
                <a:gd name="connsiteX1" fmla="*/ 1886864 w 2006487"/>
                <a:gd name="connsiteY1" fmla="*/ 28325 h 799127"/>
                <a:gd name="connsiteX2" fmla="*/ 1994440 w 2006487"/>
                <a:gd name="connsiteY2" fmla="*/ 759844 h 799127"/>
                <a:gd name="connsiteX3" fmla="*/ 187156 w 2006487"/>
                <a:gd name="connsiteY3" fmla="*/ 727572 h 799127"/>
                <a:gd name="connsiteX4" fmla="*/ 154883 w 2006487"/>
                <a:gd name="connsiteY4" fmla="*/ 60598 h 799127"/>
                <a:gd name="connsiteX0" fmla="*/ 235854 w 1926094"/>
                <a:gd name="connsiteY0" fmla="*/ 60598 h 786834"/>
                <a:gd name="connsiteX1" fmla="*/ 1806471 w 1926094"/>
                <a:gd name="connsiteY1" fmla="*/ 28325 h 786834"/>
                <a:gd name="connsiteX2" fmla="*/ 1914047 w 1926094"/>
                <a:gd name="connsiteY2" fmla="*/ 759844 h 786834"/>
                <a:gd name="connsiteX3" fmla="*/ 106763 w 1926094"/>
                <a:gd name="connsiteY3" fmla="*/ 727572 h 786834"/>
                <a:gd name="connsiteX4" fmla="*/ 74490 w 1926094"/>
                <a:gd name="connsiteY4" fmla="*/ 60598 h 786834"/>
                <a:gd name="connsiteX0" fmla="*/ 189613 w 1879853"/>
                <a:gd name="connsiteY0" fmla="*/ 60598 h 786834"/>
                <a:gd name="connsiteX1" fmla="*/ 1760230 w 1879853"/>
                <a:gd name="connsiteY1" fmla="*/ 28325 h 786834"/>
                <a:gd name="connsiteX2" fmla="*/ 1867806 w 1879853"/>
                <a:gd name="connsiteY2" fmla="*/ 759844 h 786834"/>
                <a:gd name="connsiteX3" fmla="*/ 60522 w 1879853"/>
                <a:gd name="connsiteY3" fmla="*/ 727572 h 786834"/>
                <a:gd name="connsiteX4" fmla="*/ 28249 w 1879853"/>
                <a:gd name="connsiteY4" fmla="*/ 60598 h 786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9853" h="786834">
                  <a:moveTo>
                    <a:pt x="189613" y="60598"/>
                  </a:moveTo>
                  <a:cubicBezTo>
                    <a:pt x="827900" y="-14706"/>
                    <a:pt x="1663411" y="-12912"/>
                    <a:pt x="1760230" y="28325"/>
                  </a:cubicBezTo>
                  <a:cubicBezTo>
                    <a:pt x="1857049" y="69562"/>
                    <a:pt x="1903665" y="729364"/>
                    <a:pt x="1867806" y="759844"/>
                  </a:cubicBezTo>
                  <a:cubicBezTo>
                    <a:pt x="1831947" y="790324"/>
                    <a:pt x="141204" y="811840"/>
                    <a:pt x="60522" y="727572"/>
                  </a:cubicBezTo>
                  <a:cubicBezTo>
                    <a:pt x="-20160" y="643304"/>
                    <a:pt x="-8507" y="399464"/>
                    <a:pt x="28249" y="60598"/>
                  </a:cubicBezTo>
                </a:path>
              </a:pathLst>
            </a:custGeom>
            <a:solidFill>
              <a:schemeClr val="bg1"/>
            </a:solidFill>
            <a:ln w="25400" cap="rnd">
              <a:solidFill>
                <a:srgbClr val="F59C1F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7" name="文本框 12">
              <a:extLst>
                <a:ext uri="{FF2B5EF4-FFF2-40B4-BE49-F238E27FC236}">
                  <a16:creationId xmlns:a16="http://schemas.microsoft.com/office/drawing/2014/main" id="{072B5CA2-D01C-456E-9600-2E011236ED69}"/>
                </a:ext>
              </a:extLst>
            </p:cNvPr>
            <p:cNvSpPr txBox="1"/>
            <p:nvPr/>
          </p:nvSpPr>
          <p:spPr>
            <a:xfrm>
              <a:off x="1990729" y="2609013"/>
              <a:ext cx="1314030" cy="3403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en-US" altLang="zh-CN" sz="3200" dirty="0" err="1">
                  <a:solidFill>
                    <a:srgbClr val="FF7707"/>
                  </a:solidFill>
                  <a:latin typeface="UTM Avo" panose="02040603050506020204" pitchFamily="18" charset="0"/>
                  <a:ea typeface="方正静蕾简体" panose="02000000000000000000" pitchFamily="2" charset="-122"/>
                </a:rPr>
                <a:t>Câu</a:t>
              </a:r>
              <a:r>
                <a:rPr lang="en-US" altLang="zh-CN" sz="3200" dirty="0">
                  <a:solidFill>
                    <a:srgbClr val="FF7707"/>
                  </a:solidFill>
                  <a:latin typeface="UTM Avo" panose="02040603050506020204" pitchFamily="18" charset="0"/>
                  <a:ea typeface="方正静蕾简体" panose="02000000000000000000" pitchFamily="2" charset="-122"/>
                </a:rPr>
                <a:t> </a:t>
              </a:r>
              <a:r>
                <a:rPr lang="en-US" altLang="zh-CN" sz="3200" dirty="0" err="1">
                  <a:solidFill>
                    <a:srgbClr val="FF7707"/>
                  </a:solidFill>
                  <a:latin typeface="UTM Avo" panose="02040603050506020204" pitchFamily="18" charset="0"/>
                  <a:ea typeface="方正静蕾简体" panose="02000000000000000000" pitchFamily="2" charset="-122"/>
                </a:rPr>
                <a:t>chuyện</a:t>
              </a:r>
              <a:r>
                <a:rPr lang="en-US" altLang="zh-CN" sz="3200" dirty="0">
                  <a:solidFill>
                    <a:srgbClr val="FF7707"/>
                  </a:solidFill>
                  <a:latin typeface="UTM Avo" panose="02040603050506020204" pitchFamily="18" charset="0"/>
                  <a:ea typeface="方正静蕾简体" panose="02000000000000000000" pitchFamily="2" charset="-122"/>
                </a:rPr>
                <a:t> “</a:t>
              </a:r>
              <a:r>
                <a:rPr lang="en-US" altLang="zh-CN" sz="3200" dirty="0" err="1">
                  <a:solidFill>
                    <a:srgbClr val="FF7707"/>
                  </a:solidFill>
                  <a:latin typeface="UTM Avo" panose="02040603050506020204" pitchFamily="18" charset="0"/>
                  <a:ea typeface="方正静蕾简体" panose="02000000000000000000" pitchFamily="2" charset="-122"/>
                </a:rPr>
                <a:t>Cô</a:t>
              </a:r>
              <a:r>
                <a:rPr lang="en-US" altLang="zh-CN" sz="3200" dirty="0">
                  <a:solidFill>
                    <a:srgbClr val="FF7707"/>
                  </a:solidFill>
                  <a:latin typeface="UTM Avo" panose="02040603050506020204" pitchFamily="18" charset="0"/>
                  <a:ea typeface="方正静蕾简体" panose="02000000000000000000" pitchFamily="2" charset="-122"/>
                </a:rPr>
                <a:t> </a:t>
              </a:r>
              <a:r>
                <a:rPr lang="en-US" altLang="zh-CN" sz="3200" dirty="0" err="1">
                  <a:solidFill>
                    <a:srgbClr val="FF7707"/>
                  </a:solidFill>
                  <a:latin typeface="UTM Avo" panose="02040603050506020204" pitchFamily="18" charset="0"/>
                  <a:ea typeface="方正静蕾简体" panose="02000000000000000000" pitchFamily="2" charset="-122"/>
                </a:rPr>
                <a:t>bé</a:t>
              </a:r>
              <a:r>
                <a:rPr lang="en-US" altLang="zh-CN" sz="3200" dirty="0">
                  <a:solidFill>
                    <a:srgbClr val="FF7707"/>
                  </a:solidFill>
                  <a:latin typeface="UTM Avo" panose="02040603050506020204" pitchFamily="18" charset="0"/>
                  <a:ea typeface="方正静蕾简体" panose="02000000000000000000" pitchFamily="2" charset="-122"/>
                </a:rPr>
                <a:t> </a:t>
              </a:r>
              <a:r>
                <a:rPr lang="en-US" altLang="zh-CN" sz="3200" dirty="0" err="1">
                  <a:solidFill>
                    <a:srgbClr val="FF7707"/>
                  </a:solidFill>
                  <a:latin typeface="UTM Avo" panose="02040603050506020204" pitchFamily="18" charset="0"/>
                  <a:ea typeface="方正静蕾简体" panose="02000000000000000000" pitchFamily="2" charset="-122"/>
                </a:rPr>
                <a:t>quàng</a:t>
              </a:r>
              <a:r>
                <a:rPr lang="en-US" altLang="zh-CN" sz="3200" dirty="0">
                  <a:solidFill>
                    <a:srgbClr val="FF7707"/>
                  </a:solidFill>
                  <a:latin typeface="UTM Avo" panose="02040603050506020204" pitchFamily="18" charset="0"/>
                  <a:ea typeface="方正静蕾简体" panose="02000000000000000000" pitchFamily="2" charset="-122"/>
                </a:rPr>
                <a:t> </a:t>
              </a:r>
              <a:r>
                <a:rPr lang="en-US" altLang="zh-CN" sz="3200" dirty="0" err="1">
                  <a:solidFill>
                    <a:srgbClr val="FF7707"/>
                  </a:solidFill>
                  <a:latin typeface="UTM Avo" panose="02040603050506020204" pitchFamily="18" charset="0"/>
                  <a:ea typeface="方正静蕾简体" panose="02000000000000000000" pitchFamily="2" charset="-122"/>
                </a:rPr>
                <a:t>khăn</a:t>
              </a:r>
              <a:r>
                <a:rPr lang="en-US" altLang="zh-CN" sz="3200" dirty="0">
                  <a:solidFill>
                    <a:srgbClr val="FF7707"/>
                  </a:solidFill>
                  <a:latin typeface="UTM Avo" panose="02040603050506020204" pitchFamily="18" charset="0"/>
                  <a:ea typeface="方正静蕾简体" panose="02000000000000000000" pitchFamily="2" charset="-122"/>
                </a:rPr>
                <a:t> </a:t>
              </a:r>
              <a:r>
                <a:rPr lang="en-US" altLang="zh-CN" sz="3200" dirty="0" err="1">
                  <a:solidFill>
                    <a:srgbClr val="FF7707"/>
                  </a:solidFill>
                  <a:latin typeface="UTM Avo" panose="02040603050506020204" pitchFamily="18" charset="0"/>
                  <a:ea typeface="方正静蕾简体" panose="02000000000000000000" pitchFamily="2" charset="-122"/>
                </a:rPr>
                <a:t>đỏ</a:t>
              </a:r>
              <a:r>
                <a:rPr lang="en-US" altLang="zh-CN" sz="3200" dirty="0">
                  <a:solidFill>
                    <a:srgbClr val="FF7707"/>
                  </a:solidFill>
                  <a:latin typeface="UTM Avo" panose="02040603050506020204" pitchFamily="18" charset="0"/>
                  <a:ea typeface="方正静蕾简体" panose="02000000000000000000" pitchFamily="2" charset="-122"/>
                </a:rPr>
                <a:t>” </a:t>
              </a:r>
              <a:r>
                <a:rPr lang="en-US" altLang="zh-CN" sz="3200" dirty="0" err="1">
                  <a:solidFill>
                    <a:srgbClr val="FF7707"/>
                  </a:solidFill>
                  <a:latin typeface="UTM Avo" panose="02040603050506020204" pitchFamily="18" charset="0"/>
                  <a:ea typeface="方正静蕾简体" panose="02000000000000000000" pitchFamily="2" charset="-122"/>
                </a:rPr>
                <a:t>khuyên</a:t>
              </a:r>
              <a:r>
                <a:rPr lang="en-US" altLang="zh-CN" sz="3200" dirty="0">
                  <a:solidFill>
                    <a:srgbClr val="FF7707"/>
                  </a:solidFill>
                  <a:latin typeface="UTM Avo" panose="02040603050506020204" pitchFamily="18" charset="0"/>
                  <a:ea typeface="方正静蕾简体" panose="02000000000000000000" pitchFamily="2" charset="-122"/>
                </a:rPr>
                <a:t> </a:t>
              </a:r>
              <a:r>
                <a:rPr lang="en-US" altLang="zh-CN" sz="3200" dirty="0" err="1">
                  <a:solidFill>
                    <a:srgbClr val="FF7707"/>
                  </a:solidFill>
                  <a:latin typeface="UTM Avo" panose="02040603050506020204" pitchFamily="18" charset="0"/>
                  <a:ea typeface="方正静蕾简体" panose="02000000000000000000" pitchFamily="2" charset="-122"/>
                </a:rPr>
                <a:t>chúng</a:t>
              </a:r>
              <a:r>
                <a:rPr lang="en-US" altLang="zh-CN" sz="3200" dirty="0">
                  <a:solidFill>
                    <a:srgbClr val="FF7707"/>
                  </a:solidFill>
                  <a:latin typeface="UTM Avo" panose="02040603050506020204" pitchFamily="18" charset="0"/>
                  <a:ea typeface="方正静蕾简体" panose="02000000000000000000" pitchFamily="2" charset="-122"/>
                </a:rPr>
                <a:t> ta </a:t>
              </a:r>
              <a:r>
                <a:rPr lang="en-US" altLang="zh-CN" sz="3200" dirty="0" err="1">
                  <a:solidFill>
                    <a:srgbClr val="FF7707"/>
                  </a:solidFill>
                  <a:latin typeface="UTM Avo" panose="02040603050506020204" pitchFamily="18" charset="0"/>
                  <a:ea typeface="方正静蕾简体" panose="02000000000000000000" pitchFamily="2" charset="-122"/>
                </a:rPr>
                <a:t>điều</a:t>
              </a:r>
              <a:r>
                <a:rPr lang="en-US" altLang="zh-CN" sz="3200" dirty="0">
                  <a:solidFill>
                    <a:srgbClr val="FF7707"/>
                  </a:solidFill>
                  <a:latin typeface="UTM Avo" panose="02040603050506020204" pitchFamily="18" charset="0"/>
                  <a:ea typeface="方正静蕾简体" panose="02000000000000000000" pitchFamily="2" charset="-122"/>
                </a:rPr>
                <a:t> </a:t>
              </a:r>
              <a:r>
                <a:rPr lang="en-US" altLang="zh-CN" sz="3200" dirty="0" err="1">
                  <a:solidFill>
                    <a:srgbClr val="FF7707"/>
                  </a:solidFill>
                  <a:latin typeface="UTM Avo" panose="02040603050506020204" pitchFamily="18" charset="0"/>
                  <a:ea typeface="方正静蕾简体" panose="02000000000000000000" pitchFamily="2" charset="-122"/>
                </a:rPr>
                <a:t>gì</a:t>
              </a:r>
              <a:r>
                <a:rPr lang="en-US" altLang="zh-CN" sz="3200" dirty="0">
                  <a:solidFill>
                    <a:srgbClr val="FF7707"/>
                  </a:solidFill>
                  <a:latin typeface="UTM Avo" panose="02040603050506020204" pitchFamily="18" charset="0"/>
                  <a:ea typeface="方正静蕾简体" panose="02000000000000000000" pitchFamily="2" charset="-122"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87704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PA_库_组合 5">
            <a:extLst>
              <a:ext uri="{FF2B5EF4-FFF2-40B4-BE49-F238E27FC236}">
                <a16:creationId xmlns:a16="http://schemas.microsoft.com/office/drawing/2014/main" id="{EC3AB160-963A-45A4-A747-F666C0BCC2F0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3295250" y="1179636"/>
            <a:ext cx="5989342" cy="2583140"/>
            <a:chOff x="1874329" y="2452708"/>
            <a:chExt cx="1534600" cy="699352"/>
          </a:xfrm>
        </p:grpSpPr>
        <p:sp>
          <p:nvSpPr>
            <p:cNvPr id="5" name="任意多边形 10">
              <a:extLst>
                <a:ext uri="{FF2B5EF4-FFF2-40B4-BE49-F238E27FC236}">
                  <a16:creationId xmlns:a16="http://schemas.microsoft.com/office/drawing/2014/main" id="{72CECC71-9435-47C9-AD85-C94A4A67A670}"/>
                </a:ext>
              </a:extLst>
            </p:cNvPr>
            <p:cNvSpPr/>
            <p:nvPr/>
          </p:nvSpPr>
          <p:spPr>
            <a:xfrm>
              <a:off x="1886559" y="2454748"/>
              <a:ext cx="1522370" cy="697312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" fmla="*/ 231302 w 2136910"/>
                <a:gd name="connsiteY0" fmla="*/ 93920 h 850131"/>
                <a:gd name="connsiteX1" fmla="*/ 1801919 w 2136910"/>
                <a:gd name="connsiteY1" fmla="*/ 61647 h 850131"/>
                <a:gd name="connsiteX2" fmla="*/ 1995556 w 2136910"/>
                <a:gd name="connsiteY2" fmla="*/ 803924 h 850131"/>
                <a:gd name="connsiteX3" fmla="*/ 102211 w 2136910"/>
                <a:gd name="connsiteY3" fmla="*/ 760894 h 850131"/>
                <a:gd name="connsiteX4" fmla="*/ 69938 w 2136910"/>
                <a:gd name="connsiteY4" fmla="*/ 93920 h 850131"/>
                <a:gd name="connsiteX0" fmla="*/ 231302 w 2027630"/>
                <a:gd name="connsiteY0" fmla="*/ 93920 h 813269"/>
                <a:gd name="connsiteX1" fmla="*/ 1801919 w 2027630"/>
                <a:gd name="connsiteY1" fmla="*/ 61647 h 813269"/>
                <a:gd name="connsiteX2" fmla="*/ 1995556 w 2027630"/>
                <a:gd name="connsiteY2" fmla="*/ 803924 h 813269"/>
                <a:gd name="connsiteX3" fmla="*/ 102211 w 2027630"/>
                <a:gd name="connsiteY3" fmla="*/ 760894 h 813269"/>
                <a:gd name="connsiteX4" fmla="*/ 69938 w 2027630"/>
                <a:gd name="connsiteY4" fmla="*/ 93920 h 813269"/>
                <a:gd name="connsiteX0" fmla="*/ 316247 w 2059225"/>
                <a:gd name="connsiteY0" fmla="*/ 93133 h 831662"/>
                <a:gd name="connsiteX1" fmla="*/ 1886864 w 2059225"/>
                <a:gd name="connsiteY1" fmla="*/ 60860 h 831662"/>
                <a:gd name="connsiteX2" fmla="*/ 1994440 w 2059225"/>
                <a:gd name="connsiteY2" fmla="*/ 792379 h 831662"/>
                <a:gd name="connsiteX3" fmla="*/ 187156 w 2059225"/>
                <a:gd name="connsiteY3" fmla="*/ 760107 h 831662"/>
                <a:gd name="connsiteX4" fmla="*/ 154883 w 2059225"/>
                <a:gd name="connsiteY4" fmla="*/ 93133 h 831662"/>
                <a:gd name="connsiteX0" fmla="*/ 316247 w 2006487"/>
                <a:gd name="connsiteY0" fmla="*/ 60598 h 799127"/>
                <a:gd name="connsiteX1" fmla="*/ 1886864 w 2006487"/>
                <a:gd name="connsiteY1" fmla="*/ 28325 h 799127"/>
                <a:gd name="connsiteX2" fmla="*/ 1994440 w 2006487"/>
                <a:gd name="connsiteY2" fmla="*/ 759844 h 799127"/>
                <a:gd name="connsiteX3" fmla="*/ 187156 w 2006487"/>
                <a:gd name="connsiteY3" fmla="*/ 727572 h 799127"/>
                <a:gd name="connsiteX4" fmla="*/ 154883 w 2006487"/>
                <a:gd name="connsiteY4" fmla="*/ 60598 h 799127"/>
                <a:gd name="connsiteX0" fmla="*/ 235854 w 1926094"/>
                <a:gd name="connsiteY0" fmla="*/ 60598 h 786834"/>
                <a:gd name="connsiteX1" fmla="*/ 1806471 w 1926094"/>
                <a:gd name="connsiteY1" fmla="*/ 28325 h 786834"/>
                <a:gd name="connsiteX2" fmla="*/ 1914047 w 1926094"/>
                <a:gd name="connsiteY2" fmla="*/ 759844 h 786834"/>
                <a:gd name="connsiteX3" fmla="*/ 106763 w 1926094"/>
                <a:gd name="connsiteY3" fmla="*/ 727572 h 786834"/>
                <a:gd name="connsiteX4" fmla="*/ 74490 w 1926094"/>
                <a:gd name="connsiteY4" fmla="*/ 60598 h 786834"/>
                <a:gd name="connsiteX0" fmla="*/ 189613 w 1879853"/>
                <a:gd name="connsiteY0" fmla="*/ 60598 h 786834"/>
                <a:gd name="connsiteX1" fmla="*/ 1760230 w 1879853"/>
                <a:gd name="connsiteY1" fmla="*/ 28325 h 786834"/>
                <a:gd name="connsiteX2" fmla="*/ 1867806 w 1879853"/>
                <a:gd name="connsiteY2" fmla="*/ 759844 h 786834"/>
                <a:gd name="connsiteX3" fmla="*/ 60522 w 1879853"/>
                <a:gd name="connsiteY3" fmla="*/ 727572 h 786834"/>
                <a:gd name="connsiteX4" fmla="*/ 28249 w 1879853"/>
                <a:gd name="connsiteY4" fmla="*/ 60598 h 786834"/>
                <a:gd name="connsiteX0" fmla="*/ 920229 w 1891187"/>
                <a:gd name="connsiteY0" fmla="*/ 80158 h 828882"/>
                <a:gd name="connsiteX1" fmla="*/ 1760230 w 1891187"/>
                <a:gd name="connsiteY1" fmla="*/ 70373 h 828882"/>
                <a:gd name="connsiteX2" fmla="*/ 1867806 w 1891187"/>
                <a:gd name="connsiteY2" fmla="*/ 801892 h 828882"/>
                <a:gd name="connsiteX3" fmla="*/ 60522 w 1891187"/>
                <a:gd name="connsiteY3" fmla="*/ 769620 h 828882"/>
                <a:gd name="connsiteX4" fmla="*/ 28249 w 1891187"/>
                <a:gd name="connsiteY4" fmla="*/ 102646 h 828882"/>
                <a:gd name="connsiteX0" fmla="*/ 953754 w 2038657"/>
                <a:gd name="connsiteY0" fmla="*/ 80158 h 875087"/>
                <a:gd name="connsiteX1" fmla="*/ 1793755 w 2038657"/>
                <a:gd name="connsiteY1" fmla="*/ 70373 h 875087"/>
                <a:gd name="connsiteX2" fmla="*/ 1901331 w 2038657"/>
                <a:gd name="connsiteY2" fmla="*/ 801892 h 875087"/>
                <a:gd name="connsiteX3" fmla="*/ 37845 w 2038657"/>
                <a:gd name="connsiteY3" fmla="*/ 792108 h 875087"/>
                <a:gd name="connsiteX4" fmla="*/ 61774 w 2038657"/>
                <a:gd name="connsiteY4" fmla="*/ 102646 h 875087"/>
                <a:gd name="connsiteX0" fmla="*/ 984916 w 2069819"/>
                <a:gd name="connsiteY0" fmla="*/ 80158 h 887366"/>
                <a:gd name="connsiteX1" fmla="*/ 1824917 w 2069819"/>
                <a:gd name="connsiteY1" fmla="*/ 70373 h 887366"/>
                <a:gd name="connsiteX2" fmla="*/ 1932493 w 2069819"/>
                <a:gd name="connsiteY2" fmla="*/ 801892 h 887366"/>
                <a:gd name="connsiteX3" fmla="*/ 69007 w 2069819"/>
                <a:gd name="connsiteY3" fmla="*/ 792108 h 887366"/>
                <a:gd name="connsiteX4" fmla="*/ 389999 w 2069819"/>
                <a:gd name="connsiteY4" fmla="*/ 80159 h 887366"/>
                <a:gd name="connsiteX0" fmla="*/ 1007612 w 2092515"/>
                <a:gd name="connsiteY0" fmla="*/ 80158 h 887365"/>
                <a:gd name="connsiteX1" fmla="*/ 1847613 w 2092515"/>
                <a:gd name="connsiteY1" fmla="*/ 70373 h 887365"/>
                <a:gd name="connsiteX2" fmla="*/ 1955189 w 2092515"/>
                <a:gd name="connsiteY2" fmla="*/ 801892 h 887365"/>
                <a:gd name="connsiteX3" fmla="*/ 91703 w 2092515"/>
                <a:gd name="connsiteY3" fmla="*/ 792108 h 887365"/>
                <a:gd name="connsiteX4" fmla="*/ 412695 w 2092515"/>
                <a:gd name="connsiteY4" fmla="*/ 80159 h 887365"/>
                <a:gd name="connsiteX0" fmla="*/ 1087979 w 2172882"/>
                <a:gd name="connsiteY0" fmla="*/ 80158 h 865313"/>
                <a:gd name="connsiteX1" fmla="*/ 1927980 w 2172882"/>
                <a:gd name="connsiteY1" fmla="*/ 70373 h 865313"/>
                <a:gd name="connsiteX2" fmla="*/ 2035556 w 2172882"/>
                <a:gd name="connsiteY2" fmla="*/ 801892 h 865313"/>
                <a:gd name="connsiteX3" fmla="*/ 172070 w 2172882"/>
                <a:gd name="connsiteY3" fmla="*/ 792108 h 865313"/>
                <a:gd name="connsiteX4" fmla="*/ 244170 w 2172882"/>
                <a:gd name="connsiteY4" fmla="*/ 492446 h 865313"/>
                <a:gd name="connsiteX0" fmla="*/ 1043749 w 2128652"/>
                <a:gd name="connsiteY0" fmla="*/ 80158 h 865313"/>
                <a:gd name="connsiteX1" fmla="*/ 1883750 w 2128652"/>
                <a:gd name="connsiteY1" fmla="*/ 70373 h 865313"/>
                <a:gd name="connsiteX2" fmla="*/ 1991326 w 2128652"/>
                <a:gd name="connsiteY2" fmla="*/ 801892 h 865313"/>
                <a:gd name="connsiteX3" fmla="*/ 127840 w 2128652"/>
                <a:gd name="connsiteY3" fmla="*/ 792108 h 865313"/>
                <a:gd name="connsiteX4" fmla="*/ 199940 w 2128652"/>
                <a:gd name="connsiteY4" fmla="*/ 492446 h 865313"/>
                <a:gd name="connsiteX0" fmla="*/ 1078008 w 2162911"/>
                <a:gd name="connsiteY0" fmla="*/ 80158 h 865313"/>
                <a:gd name="connsiteX1" fmla="*/ 1918009 w 2162911"/>
                <a:gd name="connsiteY1" fmla="*/ 70373 h 865313"/>
                <a:gd name="connsiteX2" fmla="*/ 2025585 w 2162911"/>
                <a:gd name="connsiteY2" fmla="*/ 801892 h 865313"/>
                <a:gd name="connsiteX3" fmla="*/ 162099 w 2162911"/>
                <a:gd name="connsiteY3" fmla="*/ 792108 h 865313"/>
                <a:gd name="connsiteX4" fmla="*/ 137854 w 2162911"/>
                <a:gd name="connsiteY4" fmla="*/ 492446 h 865313"/>
                <a:gd name="connsiteX0" fmla="*/ 1042572 w 2127475"/>
                <a:gd name="connsiteY0" fmla="*/ 80158 h 865313"/>
                <a:gd name="connsiteX1" fmla="*/ 1882573 w 2127475"/>
                <a:gd name="connsiteY1" fmla="*/ 70373 h 865313"/>
                <a:gd name="connsiteX2" fmla="*/ 1990149 w 2127475"/>
                <a:gd name="connsiteY2" fmla="*/ 801892 h 865313"/>
                <a:gd name="connsiteX3" fmla="*/ 126663 w 2127475"/>
                <a:gd name="connsiteY3" fmla="*/ 792108 h 865313"/>
                <a:gd name="connsiteX4" fmla="*/ 102418 w 2127475"/>
                <a:gd name="connsiteY4" fmla="*/ 492446 h 865313"/>
                <a:gd name="connsiteX0" fmla="*/ 971813 w 2049582"/>
                <a:gd name="connsiteY0" fmla="*/ 80158 h 878885"/>
                <a:gd name="connsiteX1" fmla="*/ 1811814 w 2049582"/>
                <a:gd name="connsiteY1" fmla="*/ 70373 h 878885"/>
                <a:gd name="connsiteX2" fmla="*/ 1919390 w 2049582"/>
                <a:gd name="connsiteY2" fmla="*/ 801892 h 878885"/>
                <a:gd name="connsiteX3" fmla="*/ 152249 w 2049582"/>
                <a:gd name="connsiteY3" fmla="*/ 822093 h 878885"/>
                <a:gd name="connsiteX4" fmla="*/ 31659 w 2049582"/>
                <a:gd name="connsiteY4" fmla="*/ 492446 h 878885"/>
                <a:gd name="connsiteX0" fmla="*/ 1009140 w 2086909"/>
                <a:gd name="connsiteY0" fmla="*/ 80158 h 878885"/>
                <a:gd name="connsiteX1" fmla="*/ 1849141 w 2086909"/>
                <a:gd name="connsiteY1" fmla="*/ 70373 h 878885"/>
                <a:gd name="connsiteX2" fmla="*/ 1956717 w 2086909"/>
                <a:gd name="connsiteY2" fmla="*/ 801892 h 878885"/>
                <a:gd name="connsiteX3" fmla="*/ 189576 w 2086909"/>
                <a:gd name="connsiteY3" fmla="*/ 822093 h 878885"/>
                <a:gd name="connsiteX4" fmla="*/ 68986 w 2086909"/>
                <a:gd name="connsiteY4" fmla="*/ 492446 h 878885"/>
                <a:gd name="connsiteX0" fmla="*/ 1041174 w 2118943"/>
                <a:gd name="connsiteY0" fmla="*/ 80158 h 872392"/>
                <a:gd name="connsiteX1" fmla="*/ 1881175 w 2118943"/>
                <a:gd name="connsiteY1" fmla="*/ 70373 h 872392"/>
                <a:gd name="connsiteX2" fmla="*/ 1988751 w 2118943"/>
                <a:gd name="connsiteY2" fmla="*/ 801892 h 872392"/>
                <a:gd name="connsiteX3" fmla="*/ 221610 w 2118943"/>
                <a:gd name="connsiteY3" fmla="*/ 822093 h 872392"/>
                <a:gd name="connsiteX4" fmla="*/ 44818 w 2118943"/>
                <a:gd name="connsiteY4" fmla="*/ 612383 h 872392"/>
                <a:gd name="connsiteX0" fmla="*/ 1010281 w 2088050"/>
                <a:gd name="connsiteY0" fmla="*/ 80158 h 872392"/>
                <a:gd name="connsiteX1" fmla="*/ 1850282 w 2088050"/>
                <a:gd name="connsiteY1" fmla="*/ 70373 h 872392"/>
                <a:gd name="connsiteX2" fmla="*/ 1957858 w 2088050"/>
                <a:gd name="connsiteY2" fmla="*/ 801892 h 872392"/>
                <a:gd name="connsiteX3" fmla="*/ 190717 w 2088050"/>
                <a:gd name="connsiteY3" fmla="*/ 822093 h 872392"/>
                <a:gd name="connsiteX4" fmla="*/ 13925 w 2088050"/>
                <a:gd name="connsiteY4" fmla="*/ 612383 h 872392"/>
                <a:gd name="connsiteX0" fmla="*/ 1010281 w 2088050"/>
                <a:gd name="connsiteY0" fmla="*/ 80158 h 872392"/>
                <a:gd name="connsiteX1" fmla="*/ 1850282 w 2088050"/>
                <a:gd name="connsiteY1" fmla="*/ 70373 h 872392"/>
                <a:gd name="connsiteX2" fmla="*/ 1957858 w 2088050"/>
                <a:gd name="connsiteY2" fmla="*/ 801892 h 872392"/>
                <a:gd name="connsiteX3" fmla="*/ 190717 w 2088050"/>
                <a:gd name="connsiteY3" fmla="*/ 822093 h 872392"/>
                <a:gd name="connsiteX4" fmla="*/ 13925 w 2088050"/>
                <a:gd name="connsiteY4" fmla="*/ 612383 h 872392"/>
                <a:gd name="connsiteX0" fmla="*/ 996356 w 2074125"/>
                <a:gd name="connsiteY0" fmla="*/ 80158 h 861823"/>
                <a:gd name="connsiteX1" fmla="*/ 1836357 w 2074125"/>
                <a:gd name="connsiteY1" fmla="*/ 70373 h 861823"/>
                <a:gd name="connsiteX2" fmla="*/ 1943933 w 2074125"/>
                <a:gd name="connsiteY2" fmla="*/ 801892 h 861823"/>
                <a:gd name="connsiteX3" fmla="*/ 176792 w 2074125"/>
                <a:gd name="connsiteY3" fmla="*/ 822093 h 861823"/>
                <a:gd name="connsiteX4" fmla="*/ 0 w 2074125"/>
                <a:gd name="connsiteY4" fmla="*/ 612383 h 861823"/>
                <a:gd name="connsiteX0" fmla="*/ 996356 w 1970804"/>
                <a:gd name="connsiteY0" fmla="*/ 80158 h 823168"/>
                <a:gd name="connsiteX1" fmla="*/ 1836357 w 1970804"/>
                <a:gd name="connsiteY1" fmla="*/ 70373 h 823168"/>
                <a:gd name="connsiteX2" fmla="*/ 1943933 w 1970804"/>
                <a:gd name="connsiteY2" fmla="*/ 801892 h 823168"/>
                <a:gd name="connsiteX3" fmla="*/ 176792 w 1970804"/>
                <a:gd name="connsiteY3" fmla="*/ 822093 h 823168"/>
                <a:gd name="connsiteX4" fmla="*/ 0 w 1970804"/>
                <a:gd name="connsiteY4" fmla="*/ 612383 h 823168"/>
                <a:gd name="connsiteX0" fmla="*/ 1010802 w 1991303"/>
                <a:gd name="connsiteY0" fmla="*/ 81745 h 843471"/>
                <a:gd name="connsiteX1" fmla="*/ 1850803 w 1991303"/>
                <a:gd name="connsiteY1" fmla="*/ 71960 h 843471"/>
                <a:gd name="connsiteX2" fmla="*/ 1966407 w 1991303"/>
                <a:gd name="connsiteY2" fmla="*/ 825967 h 843471"/>
                <a:gd name="connsiteX3" fmla="*/ 191238 w 1991303"/>
                <a:gd name="connsiteY3" fmla="*/ 823680 h 843471"/>
                <a:gd name="connsiteX4" fmla="*/ 14446 w 1991303"/>
                <a:gd name="connsiteY4" fmla="*/ 613970 h 843471"/>
                <a:gd name="connsiteX0" fmla="*/ 1009760 w 1978344"/>
                <a:gd name="connsiteY0" fmla="*/ 81745 h 843471"/>
                <a:gd name="connsiteX1" fmla="*/ 1849761 w 1978344"/>
                <a:gd name="connsiteY1" fmla="*/ 71960 h 843471"/>
                <a:gd name="connsiteX2" fmla="*/ 1949307 w 1978344"/>
                <a:gd name="connsiteY2" fmla="*/ 825967 h 843471"/>
                <a:gd name="connsiteX3" fmla="*/ 190196 w 1978344"/>
                <a:gd name="connsiteY3" fmla="*/ 823680 h 843471"/>
                <a:gd name="connsiteX4" fmla="*/ 13404 w 1978344"/>
                <a:gd name="connsiteY4" fmla="*/ 613970 h 843471"/>
                <a:gd name="connsiteX0" fmla="*/ 996356 w 1964940"/>
                <a:gd name="connsiteY0" fmla="*/ 81745 h 840320"/>
                <a:gd name="connsiteX1" fmla="*/ 1836357 w 1964940"/>
                <a:gd name="connsiteY1" fmla="*/ 71960 h 840320"/>
                <a:gd name="connsiteX2" fmla="*/ 1935903 w 1964940"/>
                <a:gd name="connsiteY2" fmla="*/ 825967 h 840320"/>
                <a:gd name="connsiteX3" fmla="*/ 176792 w 1964940"/>
                <a:gd name="connsiteY3" fmla="*/ 823680 h 840320"/>
                <a:gd name="connsiteX4" fmla="*/ 0 w 1964940"/>
                <a:gd name="connsiteY4" fmla="*/ 613970 h 84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4940" h="840320">
                  <a:moveTo>
                    <a:pt x="996356" y="81745"/>
                  </a:moveTo>
                  <a:cubicBezTo>
                    <a:pt x="1634643" y="6441"/>
                    <a:pt x="1679766" y="-52077"/>
                    <a:pt x="1836357" y="71960"/>
                  </a:cubicBezTo>
                  <a:cubicBezTo>
                    <a:pt x="1992948" y="195997"/>
                    <a:pt x="1979663" y="813122"/>
                    <a:pt x="1935903" y="825967"/>
                  </a:cubicBezTo>
                  <a:cubicBezTo>
                    <a:pt x="1892143" y="838812"/>
                    <a:pt x="282666" y="851518"/>
                    <a:pt x="176792" y="823680"/>
                  </a:cubicBezTo>
                  <a:cubicBezTo>
                    <a:pt x="70918" y="795842"/>
                    <a:pt x="51561" y="817904"/>
                    <a:pt x="0" y="613970"/>
                  </a:cubicBezTo>
                </a:path>
              </a:pathLst>
            </a:custGeom>
            <a:pattFill prst="wdDnDiag">
              <a:fgClr>
                <a:srgbClr val="F59C1F"/>
              </a:fgClr>
              <a:bgClr>
                <a:schemeClr val="bg1"/>
              </a:bgClr>
            </a:pattFill>
            <a:ln w="25400" cap="rnd">
              <a:solidFill>
                <a:srgbClr val="F59C1F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 11">
              <a:extLst>
                <a:ext uri="{FF2B5EF4-FFF2-40B4-BE49-F238E27FC236}">
                  <a16:creationId xmlns:a16="http://schemas.microsoft.com/office/drawing/2014/main" id="{77901CAA-86F8-4908-8B85-16A6C8B3BE73}"/>
                </a:ext>
              </a:extLst>
            </p:cNvPr>
            <p:cNvSpPr/>
            <p:nvPr/>
          </p:nvSpPr>
          <p:spPr>
            <a:xfrm>
              <a:off x="1874329" y="2452708"/>
              <a:ext cx="1456448" cy="652929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" fmla="*/ 231302 w 2136910"/>
                <a:gd name="connsiteY0" fmla="*/ 93920 h 850131"/>
                <a:gd name="connsiteX1" fmla="*/ 1801919 w 2136910"/>
                <a:gd name="connsiteY1" fmla="*/ 61647 h 850131"/>
                <a:gd name="connsiteX2" fmla="*/ 1995556 w 2136910"/>
                <a:gd name="connsiteY2" fmla="*/ 803924 h 850131"/>
                <a:gd name="connsiteX3" fmla="*/ 102211 w 2136910"/>
                <a:gd name="connsiteY3" fmla="*/ 760894 h 850131"/>
                <a:gd name="connsiteX4" fmla="*/ 69938 w 2136910"/>
                <a:gd name="connsiteY4" fmla="*/ 93920 h 850131"/>
                <a:gd name="connsiteX0" fmla="*/ 231302 w 2027630"/>
                <a:gd name="connsiteY0" fmla="*/ 93920 h 813269"/>
                <a:gd name="connsiteX1" fmla="*/ 1801919 w 2027630"/>
                <a:gd name="connsiteY1" fmla="*/ 61647 h 813269"/>
                <a:gd name="connsiteX2" fmla="*/ 1995556 w 2027630"/>
                <a:gd name="connsiteY2" fmla="*/ 803924 h 813269"/>
                <a:gd name="connsiteX3" fmla="*/ 102211 w 2027630"/>
                <a:gd name="connsiteY3" fmla="*/ 760894 h 813269"/>
                <a:gd name="connsiteX4" fmla="*/ 69938 w 2027630"/>
                <a:gd name="connsiteY4" fmla="*/ 93920 h 813269"/>
                <a:gd name="connsiteX0" fmla="*/ 316247 w 2059225"/>
                <a:gd name="connsiteY0" fmla="*/ 93133 h 831662"/>
                <a:gd name="connsiteX1" fmla="*/ 1886864 w 2059225"/>
                <a:gd name="connsiteY1" fmla="*/ 60860 h 831662"/>
                <a:gd name="connsiteX2" fmla="*/ 1994440 w 2059225"/>
                <a:gd name="connsiteY2" fmla="*/ 792379 h 831662"/>
                <a:gd name="connsiteX3" fmla="*/ 187156 w 2059225"/>
                <a:gd name="connsiteY3" fmla="*/ 760107 h 831662"/>
                <a:gd name="connsiteX4" fmla="*/ 154883 w 2059225"/>
                <a:gd name="connsiteY4" fmla="*/ 93133 h 831662"/>
                <a:gd name="connsiteX0" fmla="*/ 316247 w 2006487"/>
                <a:gd name="connsiteY0" fmla="*/ 60598 h 799127"/>
                <a:gd name="connsiteX1" fmla="*/ 1886864 w 2006487"/>
                <a:gd name="connsiteY1" fmla="*/ 28325 h 799127"/>
                <a:gd name="connsiteX2" fmla="*/ 1994440 w 2006487"/>
                <a:gd name="connsiteY2" fmla="*/ 759844 h 799127"/>
                <a:gd name="connsiteX3" fmla="*/ 187156 w 2006487"/>
                <a:gd name="connsiteY3" fmla="*/ 727572 h 799127"/>
                <a:gd name="connsiteX4" fmla="*/ 154883 w 2006487"/>
                <a:gd name="connsiteY4" fmla="*/ 60598 h 799127"/>
                <a:gd name="connsiteX0" fmla="*/ 235854 w 1926094"/>
                <a:gd name="connsiteY0" fmla="*/ 60598 h 786834"/>
                <a:gd name="connsiteX1" fmla="*/ 1806471 w 1926094"/>
                <a:gd name="connsiteY1" fmla="*/ 28325 h 786834"/>
                <a:gd name="connsiteX2" fmla="*/ 1914047 w 1926094"/>
                <a:gd name="connsiteY2" fmla="*/ 759844 h 786834"/>
                <a:gd name="connsiteX3" fmla="*/ 106763 w 1926094"/>
                <a:gd name="connsiteY3" fmla="*/ 727572 h 786834"/>
                <a:gd name="connsiteX4" fmla="*/ 74490 w 1926094"/>
                <a:gd name="connsiteY4" fmla="*/ 60598 h 786834"/>
                <a:gd name="connsiteX0" fmla="*/ 189613 w 1879853"/>
                <a:gd name="connsiteY0" fmla="*/ 60598 h 786834"/>
                <a:gd name="connsiteX1" fmla="*/ 1760230 w 1879853"/>
                <a:gd name="connsiteY1" fmla="*/ 28325 h 786834"/>
                <a:gd name="connsiteX2" fmla="*/ 1867806 w 1879853"/>
                <a:gd name="connsiteY2" fmla="*/ 759844 h 786834"/>
                <a:gd name="connsiteX3" fmla="*/ 60522 w 1879853"/>
                <a:gd name="connsiteY3" fmla="*/ 727572 h 786834"/>
                <a:gd name="connsiteX4" fmla="*/ 28249 w 1879853"/>
                <a:gd name="connsiteY4" fmla="*/ 60598 h 786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9853" h="786834">
                  <a:moveTo>
                    <a:pt x="189613" y="60598"/>
                  </a:moveTo>
                  <a:cubicBezTo>
                    <a:pt x="827900" y="-14706"/>
                    <a:pt x="1663411" y="-12912"/>
                    <a:pt x="1760230" y="28325"/>
                  </a:cubicBezTo>
                  <a:cubicBezTo>
                    <a:pt x="1857049" y="69562"/>
                    <a:pt x="1903665" y="729364"/>
                    <a:pt x="1867806" y="759844"/>
                  </a:cubicBezTo>
                  <a:cubicBezTo>
                    <a:pt x="1831947" y="790324"/>
                    <a:pt x="141204" y="811840"/>
                    <a:pt x="60522" y="727572"/>
                  </a:cubicBezTo>
                  <a:cubicBezTo>
                    <a:pt x="-20160" y="643304"/>
                    <a:pt x="-8507" y="399464"/>
                    <a:pt x="28249" y="60598"/>
                  </a:cubicBezTo>
                </a:path>
              </a:pathLst>
            </a:custGeom>
            <a:solidFill>
              <a:schemeClr val="bg1"/>
            </a:solidFill>
            <a:ln w="25400" cap="rnd">
              <a:solidFill>
                <a:srgbClr val="F59C1F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12">
              <a:extLst>
                <a:ext uri="{FF2B5EF4-FFF2-40B4-BE49-F238E27FC236}">
                  <a16:creationId xmlns:a16="http://schemas.microsoft.com/office/drawing/2014/main" id="{17969501-F4DC-44C4-A8C8-7A2EE9CE547C}"/>
                </a:ext>
              </a:extLst>
            </p:cNvPr>
            <p:cNvSpPr txBox="1"/>
            <p:nvPr/>
          </p:nvSpPr>
          <p:spPr>
            <a:xfrm>
              <a:off x="1972081" y="2566256"/>
              <a:ext cx="1314030" cy="45906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vi-VN" altLang="zh-CN" sz="4400" b="1" dirty="0">
                  <a:solidFill>
                    <a:srgbClr val="FF7707"/>
                  </a:solidFill>
                  <a:latin typeface="UTM Avo" panose="02040603050506020204" pitchFamily="18" charset="0"/>
                  <a:ea typeface="方正静蕾简体" panose="02000000000000000000" pitchFamily="2" charset="-122"/>
                </a:rPr>
                <a:t>QUAN SÁT VÀ PHỎNG ĐOÁN</a:t>
              </a:r>
              <a:endParaRPr lang="en-US" altLang="zh-CN" sz="4400" b="1" dirty="0">
                <a:solidFill>
                  <a:srgbClr val="FF7707"/>
                </a:solidFill>
                <a:latin typeface="UTM Avo" panose="02040603050506020204" pitchFamily="18" charset="0"/>
                <a:ea typeface="方正静蕾简体" panose="02000000000000000000" pitchFamily="2" charset="-122"/>
              </a:endParaRPr>
            </a:p>
          </p:txBody>
        </p:sp>
      </p:grpSp>
      <p:pic>
        <p:nvPicPr>
          <p:cNvPr id="15" name="图片 20">
            <a:extLst>
              <a:ext uri="{FF2B5EF4-FFF2-40B4-BE49-F238E27FC236}">
                <a16:creationId xmlns:a16="http://schemas.microsoft.com/office/drawing/2014/main" id="{EC2A9EB7-9C0A-4142-BDBD-FC04C4BC5D5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4" t="-987" r="-3110" b="987"/>
          <a:stretch/>
        </p:blipFill>
        <p:spPr>
          <a:xfrm flipH="1">
            <a:off x="9276453" y="2081737"/>
            <a:ext cx="2901200" cy="4277340"/>
          </a:xfrm>
          <a:prstGeom prst="rect">
            <a:avLst/>
          </a:prstGeom>
        </p:spPr>
      </p:pic>
      <p:pic>
        <p:nvPicPr>
          <p:cNvPr id="16" name="图片 21">
            <a:extLst>
              <a:ext uri="{FF2B5EF4-FFF2-40B4-BE49-F238E27FC236}">
                <a16:creationId xmlns:a16="http://schemas.microsoft.com/office/drawing/2014/main" id="{C8C7B69D-FBA7-4207-B9E8-4B7B905936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2650" y="2286041"/>
            <a:ext cx="3722008" cy="3722008"/>
          </a:xfrm>
          <a:prstGeom prst="rect">
            <a:avLst/>
          </a:prstGeom>
        </p:spPr>
      </p:pic>
      <p:pic>
        <p:nvPicPr>
          <p:cNvPr id="17" name="图片 22">
            <a:extLst>
              <a:ext uri="{FF2B5EF4-FFF2-40B4-BE49-F238E27FC236}">
                <a16:creationId xmlns:a16="http://schemas.microsoft.com/office/drawing/2014/main" id="{A2BC2183-0426-45B8-B08A-B35382EA97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569" y="737667"/>
            <a:ext cx="775680" cy="718456"/>
          </a:xfrm>
          <a:prstGeom prst="rect">
            <a:avLst/>
          </a:prstGeom>
        </p:spPr>
      </p:pic>
      <p:pic>
        <p:nvPicPr>
          <p:cNvPr id="18" name="图片 23">
            <a:extLst>
              <a:ext uri="{FF2B5EF4-FFF2-40B4-BE49-F238E27FC236}">
                <a16:creationId xmlns:a16="http://schemas.microsoft.com/office/drawing/2014/main" id="{B74DACB9-51DD-435C-8F5A-313D31D8D4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54636">
            <a:off x="9470737" y="2124050"/>
            <a:ext cx="544288" cy="406840"/>
          </a:xfrm>
          <a:prstGeom prst="rect">
            <a:avLst/>
          </a:prstGeom>
        </p:spPr>
      </p:pic>
      <p:grpSp>
        <p:nvGrpSpPr>
          <p:cNvPr id="19" name="组合 27">
            <a:extLst>
              <a:ext uri="{FF2B5EF4-FFF2-40B4-BE49-F238E27FC236}">
                <a16:creationId xmlns:a16="http://schemas.microsoft.com/office/drawing/2014/main" id="{C7129C61-681B-42D5-AB64-05BFB0A70338}"/>
              </a:ext>
            </a:extLst>
          </p:cNvPr>
          <p:cNvGrpSpPr/>
          <p:nvPr/>
        </p:nvGrpSpPr>
        <p:grpSpPr>
          <a:xfrm>
            <a:off x="-18144" y="3945877"/>
            <a:ext cx="12192000" cy="2505456"/>
            <a:chOff x="-175847" y="4352544"/>
            <a:chExt cx="12367847" cy="2505456"/>
          </a:xfrm>
        </p:grpSpPr>
        <p:pic>
          <p:nvPicPr>
            <p:cNvPr id="20" name="图片 28">
              <a:extLst>
                <a:ext uri="{FF2B5EF4-FFF2-40B4-BE49-F238E27FC236}">
                  <a16:creationId xmlns:a16="http://schemas.microsoft.com/office/drawing/2014/main" id="{9111AC26-8D1A-4D2D-B1FA-1E25E17551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600" r="48883"/>
            <a:stretch/>
          </p:blipFill>
          <p:spPr>
            <a:xfrm flipH="1">
              <a:off x="-175847" y="4352544"/>
              <a:ext cx="4185322" cy="2505456"/>
            </a:xfrm>
            <a:prstGeom prst="rect">
              <a:avLst/>
            </a:prstGeom>
          </p:spPr>
        </p:pic>
        <p:pic>
          <p:nvPicPr>
            <p:cNvPr id="21" name="图片 29">
              <a:extLst>
                <a:ext uri="{FF2B5EF4-FFF2-40B4-BE49-F238E27FC236}">
                  <a16:creationId xmlns:a16="http://schemas.microsoft.com/office/drawing/2014/main" id="{4B7FF920-121C-45D2-B8C1-A60EF85BD7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968"/>
            <a:stretch/>
          </p:blipFill>
          <p:spPr>
            <a:xfrm>
              <a:off x="4004236" y="4553712"/>
              <a:ext cx="8187764" cy="2304288"/>
            </a:xfrm>
            <a:prstGeom prst="rect">
              <a:avLst/>
            </a:prstGeom>
          </p:spPr>
        </p:pic>
      </p:grpSp>
      <p:pic>
        <p:nvPicPr>
          <p:cNvPr id="13" name="图片 18">
            <a:extLst>
              <a:ext uri="{FF2B5EF4-FFF2-40B4-BE49-F238E27FC236}">
                <a16:creationId xmlns:a16="http://schemas.microsoft.com/office/drawing/2014/main" id="{3C257D05-C3B3-4BE8-9BC7-EACD2A1E0DA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24" r="25309" b="35008"/>
          <a:stretch/>
        </p:blipFill>
        <p:spPr>
          <a:xfrm>
            <a:off x="4739472" y="10727"/>
            <a:ext cx="3115374" cy="1192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6362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83">
            <a:extLst>
              <a:ext uri="{FF2B5EF4-FFF2-40B4-BE49-F238E27FC236}">
                <a16:creationId xmlns:a16="http://schemas.microsoft.com/office/drawing/2014/main" id="{C0C53C43-A984-4628-A0A9-2938EF6C0FD3}"/>
              </a:ext>
            </a:extLst>
          </p:cNvPr>
          <p:cNvGrpSpPr/>
          <p:nvPr/>
        </p:nvGrpSpPr>
        <p:grpSpPr>
          <a:xfrm>
            <a:off x="-11723" y="5346364"/>
            <a:ext cx="12203723" cy="1123362"/>
            <a:chOff x="-17585" y="5729324"/>
            <a:chExt cx="12203723" cy="1123362"/>
          </a:xfrm>
        </p:grpSpPr>
        <p:pic>
          <p:nvPicPr>
            <p:cNvPr id="11" name="图片 84">
              <a:extLst>
                <a:ext uri="{FF2B5EF4-FFF2-40B4-BE49-F238E27FC236}">
                  <a16:creationId xmlns:a16="http://schemas.microsoft.com/office/drawing/2014/main" id="{AB60B7A8-CD53-4C5F-8211-D0A435218B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990"/>
            <a:stretch/>
          </p:blipFill>
          <p:spPr>
            <a:xfrm>
              <a:off x="-17585" y="5729324"/>
              <a:ext cx="8659753" cy="1123362"/>
            </a:xfrm>
            <a:prstGeom prst="rect">
              <a:avLst/>
            </a:prstGeom>
          </p:spPr>
        </p:pic>
        <p:pic>
          <p:nvPicPr>
            <p:cNvPr id="12" name="图片 85">
              <a:extLst>
                <a:ext uri="{FF2B5EF4-FFF2-40B4-BE49-F238E27FC236}">
                  <a16:creationId xmlns:a16="http://schemas.microsoft.com/office/drawing/2014/main" id="{988E464F-0A2E-4747-B08B-F7E0C3A495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21459"/>
            <a:stretch/>
          </p:blipFill>
          <p:spPr>
            <a:xfrm>
              <a:off x="5398477" y="5729324"/>
              <a:ext cx="6787661" cy="1123362"/>
            </a:xfrm>
            <a:prstGeom prst="rect">
              <a:avLst/>
            </a:prstGeom>
          </p:spPr>
        </p:pic>
      </p:grpSp>
      <p:pic>
        <p:nvPicPr>
          <p:cNvPr id="4" name="Picture 3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73F413B2-4B35-4887-867B-10E1F7FBC0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E6F0C1"/>
              </a:clrFrom>
              <a:clrTo>
                <a:srgbClr val="E6F0C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0" t="24152" r="9474" b="60648"/>
          <a:stretch/>
        </p:blipFill>
        <p:spPr>
          <a:xfrm>
            <a:off x="176932" y="519339"/>
            <a:ext cx="8115079" cy="2159775"/>
          </a:xfrm>
          <a:prstGeom prst="rect">
            <a:avLst/>
          </a:prstGeom>
        </p:spPr>
      </p:pic>
      <p:pic>
        <p:nvPicPr>
          <p:cNvPr id="18" name="Picture 17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D5C79130-5F70-4023-BE6B-9BEBA5DE1E0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E6F0C1"/>
              </a:clrFrom>
              <a:clrTo>
                <a:srgbClr val="E6F0C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0" t="47231" r="51602" b="37035"/>
          <a:stretch/>
        </p:blipFill>
        <p:spPr>
          <a:xfrm>
            <a:off x="8109131" y="519339"/>
            <a:ext cx="3847879" cy="2159775"/>
          </a:xfrm>
          <a:prstGeom prst="rect">
            <a:avLst/>
          </a:prstGeom>
        </p:spPr>
      </p:pic>
      <p:pic>
        <p:nvPicPr>
          <p:cNvPr id="19" name="Picture 18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CC2D9FB1-8FB2-4318-B393-918370B9B3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E6F0C1"/>
              </a:clrFrom>
              <a:clrTo>
                <a:srgbClr val="E6F0C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88" t="46575" r="9942" b="37336"/>
          <a:stretch/>
        </p:blipFill>
        <p:spPr>
          <a:xfrm>
            <a:off x="176932" y="2935514"/>
            <a:ext cx="3977640" cy="2286000"/>
          </a:xfrm>
          <a:prstGeom prst="rect">
            <a:avLst/>
          </a:prstGeom>
        </p:spPr>
      </p:pic>
      <p:pic>
        <p:nvPicPr>
          <p:cNvPr id="20" name="Picture 19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4B4F48B5-7D3D-4E2C-A55D-DC3A81AC8AF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E6F0C1"/>
              </a:clrFrom>
              <a:clrTo>
                <a:srgbClr val="E6F0C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86" t="69734" r="10736" b="16387"/>
          <a:stretch/>
        </p:blipFill>
        <p:spPr>
          <a:xfrm>
            <a:off x="4051592" y="2935514"/>
            <a:ext cx="800978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840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ye Mugen - zzz">
            <a:hlinkClick r:id="" action="ppaction://media"/>
            <a:extLst>
              <a:ext uri="{FF2B5EF4-FFF2-40B4-BE49-F238E27FC236}">
                <a16:creationId xmlns:a16="http://schemas.microsoft.com/office/drawing/2014/main" id="{9CFFB406-1F13-414C-B555-CEB80A0893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2291019" y="1533912"/>
            <a:ext cx="609600" cy="609600"/>
          </a:xfrm>
          <a:prstGeom prst="rect">
            <a:avLst/>
          </a:prstGeom>
        </p:spPr>
      </p:pic>
      <p:pic>
        <p:nvPicPr>
          <p:cNvPr id="17" name="图片 4">
            <a:extLst>
              <a:ext uri="{FF2B5EF4-FFF2-40B4-BE49-F238E27FC236}">
                <a16:creationId xmlns:a16="http://schemas.microsoft.com/office/drawing/2014/main" id="{50903573-3C03-4DD0-AB12-6B7CB08506B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6747"/>
          <a:stretch/>
        </p:blipFill>
        <p:spPr>
          <a:xfrm>
            <a:off x="205170" y="419719"/>
            <a:ext cx="11834429" cy="6018562"/>
          </a:xfrm>
          <a:prstGeom prst="rect">
            <a:avLst/>
          </a:prstGeom>
        </p:spPr>
      </p:pic>
      <p:pic>
        <p:nvPicPr>
          <p:cNvPr id="18" name="图片 6">
            <a:extLst>
              <a:ext uri="{FF2B5EF4-FFF2-40B4-BE49-F238E27FC236}">
                <a16:creationId xmlns:a16="http://schemas.microsoft.com/office/drawing/2014/main" id="{65982D88-3936-43F6-BF90-5B8E64DC405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8861"/>
          <a:stretch/>
        </p:blipFill>
        <p:spPr>
          <a:xfrm>
            <a:off x="0" y="419719"/>
            <a:ext cx="12192000" cy="6603173"/>
          </a:xfrm>
          <a:prstGeom prst="rect">
            <a:avLst/>
          </a:prstGeom>
        </p:spPr>
      </p:pic>
      <p:pic>
        <p:nvPicPr>
          <p:cNvPr id="19" name="图片 12">
            <a:extLst>
              <a:ext uri="{FF2B5EF4-FFF2-40B4-BE49-F238E27FC236}">
                <a16:creationId xmlns:a16="http://schemas.microsoft.com/office/drawing/2014/main" id="{A996B141-F238-47AD-AD22-3B38FF8B68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1433" y="2935961"/>
            <a:ext cx="7982963" cy="4153859"/>
          </a:xfrm>
          <a:prstGeom prst="rect">
            <a:avLst/>
          </a:prstGeom>
        </p:spPr>
      </p:pic>
      <p:pic>
        <p:nvPicPr>
          <p:cNvPr id="20" name="图片 14">
            <a:extLst>
              <a:ext uri="{FF2B5EF4-FFF2-40B4-BE49-F238E27FC236}">
                <a16:creationId xmlns:a16="http://schemas.microsoft.com/office/drawing/2014/main" id="{614B3663-2124-4668-99B3-5F83028DAF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86512" y="561986"/>
            <a:ext cx="1358231" cy="825500"/>
          </a:xfrm>
          <a:prstGeom prst="rect">
            <a:avLst/>
          </a:prstGeom>
        </p:spPr>
      </p:pic>
      <p:pic>
        <p:nvPicPr>
          <p:cNvPr id="21" name="图片 15">
            <a:extLst>
              <a:ext uri="{FF2B5EF4-FFF2-40B4-BE49-F238E27FC236}">
                <a16:creationId xmlns:a16="http://schemas.microsoft.com/office/drawing/2014/main" id="{BE557874-1358-4ADF-9F5A-378A03ABF23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64809" y="736983"/>
            <a:ext cx="774591" cy="1129246"/>
          </a:xfrm>
          <a:prstGeom prst="rect">
            <a:avLst/>
          </a:prstGeom>
        </p:spPr>
      </p:pic>
      <p:sp>
        <p:nvSpPr>
          <p:cNvPr id="22" name="矩形 13">
            <a:extLst>
              <a:ext uri="{FF2B5EF4-FFF2-40B4-BE49-F238E27FC236}">
                <a16:creationId xmlns:a16="http://schemas.microsoft.com/office/drawing/2014/main" id="{0D9462C1-F308-4636-815C-D9476D788C3A}"/>
              </a:ext>
            </a:extLst>
          </p:cNvPr>
          <p:cNvSpPr/>
          <p:nvPr/>
        </p:nvSpPr>
        <p:spPr>
          <a:xfrm>
            <a:off x="3172333" y="1681847"/>
            <a:ext cx="638989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vi-VN" altLang="zh-CN" sz="5400" b="1" dirty="0">
                <a:solidFill>
                  <a:srgbClr val="7F644E"/>
                </a:solidFill>
                <a:latin typeface="UTM Avo" panose="02040603050506020204" pitchFamily="18" charset="0"/>
                <a:ea typeface="汉仪喵小姐简" panose="02010509060101010101" pitchFamily="49" charset="-122"/>
              </a:rPr>
              <a:t>NGHE KỂ CHUYỆN</a:t>
            </a:r>
            <a:endParaRPr lang="zh-CN" altLang="en-US" sz="5400" b="1" i="0" dirty="0">
              <a:solidFill>
                <a:srgbClr val="7F644E"/>
              </a:solidFill>
              <a:effectLst/>
              <a:latin typeface="UTM Avo" panose="02040603050506020204" pitchFamily="18" charset="0"/>
              <a:ea typeface="汉仪喵小姐简" panose="02010509060101010101" pitchFamily="49" charset="-122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345F1C-9884-4358-A8AD-69DABEF29067}"/>
              </a:ext>
            </a:extLst>
          </p:cNvPr>
          <p:cNvSpPr/>
          <p:nvPr/>
        </p:nvSpPr>
        <p:spPr>
          <a:xfrm>
            <a:off x="7600013" y="5186597"/>
            <a:ext cx="929390" cy="389744"/>
          </a:xfrm>
          <a:prstGeom prst="rect">
            <a:avLst/>
          </a:prstGeom>
          <a:solidFill>
            <a:srgbClr val="6BC6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CD24182-D67A-4288-AF89-FFD94E2E0190}"/>
              </a:ext>
            </a:extLst>
          </p:cNvPr>
          <p:cNvSpPr/>
          <p:nvPr/>
        </p:nvSpPr>
        <p:spPr>
          <a:xfrm>
            <a:off x="9062509" y="5051845"/>
            <a:ext cx="711078" cy="389744"/>
          </a:xfrm>
          <a:prstGeom prst="rect">
            <a:avLst/>
          </a:prstGeom>
          <a:solidFill>
            <a:srgbClr val="6BC6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0940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571CxfYDZgc9jWq3k6520M32wD2i7k9">
            <a:hlinkClick r:id="" action="ppaction://media"/>
            <a:extLst>
              <a:ext uri="{FF2B5EF4-FFF2-40B4-BE49-F238E27FC236}">
                <a16:creationId xmlns:a16="http://schemas.microsoft.com/office/drawing/2014/main" id="{3C955BC1-3173-4B46-B53C-BF07347F16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29980" y="457200"/>
            <a:ext cx="12192000" cy="6430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780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4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36">
            <a:extLst>
              <a:ext uri="{FF2B5EF4-FFF2-40B4-BE49-F238E27FC236}">
                <a16:creationId xmlns:a16="http://schemas.microsoft.com/office/drawing/2014/main" id="{8B50E68C-6E64-458A-B220-B81DDB1AAD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52"/>
          <a:stretch/>
        </p:blipFill>
        <p:spPr>
          <a:xfrm>
            <a:off x="9553998" y="190764"/>
            <a:ext cx="2638002" cy="5235304"/>
          </a:xfrm>
          <a:prstGeom prst="rect">
            <a:avLst/>
          </a:prstGeom>
        </p:spPr>
      </p:pic>
      <p:pic>
        <p:nvPicPr>
          <p:cNvPr id="13" name="图片 10">
            <a:extLst>
              <a:ext uri="{FF2B5EF4-FFF2-40B4-BE49-F238E27FC236}">
                <a16:creationId xmlns:a16="http://schemas.microsoft.com/office/drawing/2014/main" id="{146309FF-872D-4BEF-BB07-DE63CF61DE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0" y="323438"/>
            <a:ext cx="2394858" cy="6211124"/>
          </a:xfrm>
          <a:prstGeom prst="rect">
            <a:avLst/>
          </a:prstGeom>
        </p:spPr>
      </p:pic>
      <p:pic>
        <p:nvPicPr>
          <p:cNvPr id="4" name="PA_库_图片 6">
            <a:extLst>
              <a:ext uri="{FF2B5EF4-FFF2-40B4-BE49-F238E27FC236}">
                <a16:creationId xmlns:a16="http://schemas.microsoft.com/office/drawing/2014/main" id="{63C4C5C5-B7ED-4980-9A2A-542E55755DD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020" y="337070"/>
            <a:ext cx="5568097" cy="4042698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</p:pic>
      <p:pic>
        <p:nvPicPr>
          <p:cNvPr id="5" name="图片 11">
            <a:extLst>
              <a:ext uri="{FF2B5EF4-FFF2-40B4-BE49-F238E27FC236}">
                <a16:creationId xmlns:a16="http://schemas.microsoft.com/office/drawing/2014/main" id="{33C80111-A560-4F1A-A383-9E902B4A44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2735" y="2063899"/>
            <a:ext cx="1607464" cy="4168998"/>
          </a:xfrm>
          <a:prstGeom prst="rect">
            <a:avLst/>
          </a:prstGeom>
        </p:spPr>
      </p:pic>
      <p:pic>
        <p:nvPicPr>
          <p:cNvPr id="7" name="图片 37">
            <a:extLst>
              <a:ext uri="{FF2B5EF4-FFF2-40B4-BE49-F238E27FC236}">
                <a16:creationId xmlns:a16="http://schemas.microsoft.com/office/drawing/2014/main" id="{C1837A3E-3389-4B57-93BD-C2B1EF10C90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64" r="68378" b="10021"/>
          <a:stretch/>
        </p:blipFill>
        <p:spPr>
          <a:xfrm>
            <a:off x="302044" y="42550"/>
            <a:ext cx="1445829" cy="1688125"/>
          </a:xfrm>
          <a:prstGeom prst="rect">
            <a:avLst/>
          </a:prstGeom>
        </p:spPr>
      </p:pic>
      <p:pic>
        <p:nvPicPr>
          <p:cNvPr id="8" name="图片 38">
            <a:extLst>
              <a:ext uri="{FF2B5EF4-FFF2-40B4-BE49-F238E27FC236}">
                <a16:creationId xmlns:a16="http://schemas.microsoft.com/office/drawing/2014/main" id="{8B037DAB-2DFE-45E6-9FB2-80FA459C513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27" t="62033" r="12160" b="11047"/>
          <a:stretch/>
        </p:blipFill>
        <p:spPr>
          <a:xfrm>
            <a:off x="7478408" y="497249"/>
            <a:ext cx="1072664" cy="1462568"/>
          </a:xfrm>
          <a:prstGeom prst="rect">
            <a:avLst/>
          </a:prstGeom>
        </p:spPr>
      </p:pic>
      <p:grpSp>
        <p:nvGrpSpPr>
          <p:cNvPr id="9" name="组合 2">
            <a:extLst>
              <a:ext uri="{FF2B5EF4-FFF2-40B4-BE49-F238E27FC236}">
                <a16:creationId xmlns:a16="http://schemas.microsoft.com/office/drawing/2014/main" id="{9BF03E4A-83CA-45C8-84BF-7ABBB7D51E29}"/>
              </a:ext>
            </a:extLst>
          </p:cNvPr>
          <p:cNvGrpSpPr/>
          <p:nvPr/>
        </p:nvGrpSpPr>
        <p:grpSpPr>
          <a:xfrm>
            <a:off x="0" y="3948758"/>
            <a:ext cx="12193676" cy="2486426"/>
            <a:chOff x="-175847" y="4352544"/>
            <a:chExt cx="12367847" cy="2505456"/>
          </a:xfrm>
        </p:grpSpPr>
        <p:pic>
          <p:nvPicPr>
            <p:cNvPr id="10" name="图片 3">
              <a:extLst>
                <a:ext uri="{FF2B5EF4-FFF2-40B4-BE49-F238E27FC236}">
                  <a16:creationId xmlns:a16="http://schemas.microsoft.com/office/drawing/2014/main" id="{A58F01CF-F602-475E-BF85-16C4F927D6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600" r="48883"/>
            <a:stretch/>
          </p:blipFill>
          <p:spPr>
            <a:xfrm flipH="1">
              <a:off x="-175847" y="4352544"/>
              <a:ext cx="4185322" cy="2505456"/>
            </a:xfrm>
            <a:prstGeom prst="rect">
              <a:avLst/>
            </a:prstGeom>
          </p:spPr>
        </p:pic>
        <p:pic>
          <p:nvPicPr>
            <p:cNvPr id="11" name="图片 4">
              <a:extLst>
                <a:ext uri="{FF2B5EF4-FFF2-40B4-BE49-F238E27FC236}">
                  <a16:creationId xmlns:a16="http://schemas.microsoft.com/office/drawing/2014/main" id="{F4A430BF-B609-4ABB-9E02-9531417397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968"/>
            <a:stretch/>
          </p:blipFill>
          <p:spPr>
            <a:xfrm>
              <a:off x="4004236" y="4553712"/>
              <a:ext cx="8187764" cy="2304288"/>
            </a:xfrm>
            <a:prstGeom prst="rect">
              <a:avLst/>
            </a:prstGeom>
          </p:spPr>
        </p:pic>
      </p:grpSp>
      <p:sp>
        <p:nvSpPr>
          <p:cNvPr id="12" name="原创设计师QQ：178119980 喵小姐">
            <a:extLst>
              <a:ext uri="{FF2B5EF4-FFF2-40B4-BE49-F238E27FC236}">
                <a16:creationId xmlns:a16="http://schemas.microsoft.com/office/drawing/2014/main" id="{9D4AB1B6-A9BC-4D1B-9F70-D1A50A9095A9}"/>
              </a:ext>
            </a:extLst>
          </p:cNvPr>
          <p:cNvSpPr/>
          <p:nvPr/>
        </p:nvSpPr>
        <p:spPr>
          <a:xfrm>
            <a:off x="3267037" y="1394358"/>
            <a:ext cx="3189323" cy="19059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5F360E"/>
                </a:solidFill>
                <a:effectLst/>
                <a:uLnTx/>
                <a:uFillTx/>
                <a:latin typeface="UTM Avo" panose="02040603050506020204" pitchFamily="18" charset="0"/>
                <a:ea typeface="宋体" panose="02010600030101010101" pitchFamily="2" charset="-122"/>
                <a:cs typeface="+mn-cs"/>
              </a:rPr>
              <a:t>TRẢ</a:t>
            </a:r>
            <a:r>
              <a:rPr kumimoji="0" lang="vi-VN" altLang="zh-CN" sz="4800" b="1" i="0" u="none" strike="noStrike" kern="1200" cap="none" spc="0" normalizeH="0" noProof="0" dirty="0">
                <a:ln>
                  <a:noFill/>
                </a:ln>
                <a:solidFill>
                  <a:srgbClr val="5F360E"/>
                </a:solidFill>
                <a:effectLst/>
                <a:uLnTx/>
                <a:uFillTx/>
                <a:latin typeface="UTM Avo" panose="02040603050506020204" pitchFamily="18" charset="0"/>
                <a:ea typeface="宋体" panose="02010600030101010101" pitchFamily="2" charset="-122"/>
                <a:cs typeface="+mn-cs"/>
              </a:rPr>
              <a:t> LỜI CÂU HỎI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5F360E"/>
              </a:solidFill>
              <a:effectLst/>
              <a:uLnTx/>
              <a:uFillTx/>
              <a:latin typeface="UTM Avo" panose="02040603050506020204" pitchFamily="18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9755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0 L -0.38008 -0.01505 " pathEditMode="relative" rAng="0" ptsTypes="AA">
                                      <p:cBhvr>
                                        <p:cTn id="21" dur="3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10" y="-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73F413B2-4B35-4887-867B-10E1F7FBC0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6F0C1"/>
              </a:clrFrom>
              <a:clrTo>
                <a:srgbClr val="E6F0C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0" t="24152" r="49053" b="53011"/>
          <a:stretch/>
        </p:blipFill>
        <p:spPr>
          <a:xfrm>
            <a:off x="33422" y="0"/>
            <a:ext cx="4106092" cy="3244941"/>
          </a:xfrm>
          <a:prstGeom prst="rect">
            <a:avLst/>
          </a:prstGeom>
        </p:spPr>
      </p:pic>
      <p:pic>
        <p:nvPicPr>
          <p:cNvPr id="18" name="Picture 17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D5C79130-5F70-4023-BE6B-9BEBA5DE1E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6F0C1"/>
              </a:clrFrom>
              <a:clrTo>
                <a:srgbClr val="E6F0C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0" t="47230" r="51602" b="30183"/>
          <a:stretch/>
        </p:blipFill>
        <p:spPr>
          <a:xfrm>
            <a:off x="8212113" y="0"/>
            <a:ext cx="3946465" cy="3347480"/>
          </a:xfrm>
          <a:prstGeom prst="rect">
            <a:avLst/>
          </a:prstGeom>
        </p:spPr>
      </p:pic>
      <p:pic>
        <p:nvPicPr>
          <p:cNvPr id="19" name="Picture 18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CC2D9FB1-8FB2-4318-B393-918370B9B3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6F0C1"/>
              </a:clrFrom>
              <a:clrTo>
                <a:srgbClr val="E6F0C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88" t="46577" r="9942" b="30587"/>
          <a:stretch/>
        </p:blipFill>
        <p:spPr>
          <a:xfrm>
            <a:off x="102290" y="3179840"/>
            <a:ext cx="3977640" cy="3244941"/>
          </a:xfrm>
          <a:prstGeom prst="rect">
            <a:avLst/>
          </a:prstGeom>
        </p:spPr>
      </p:pic>
      <p:pic>
        <p:nvPicPr>
          <p:cNvPr id="20" name="Picture 19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4B4F48B5-7D3D-4E2C-A55D-DC3A81AC8A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6F0C1"/>
              </a:clrFrom>
              <a:clrTo>
                <a:srgbClr val="E6F0C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86" t="69964" r="10736" b="8607"/>
          <a:stretch/>
        </p:blipFill>
        <p:spPr>
          <a:xfrm>
            <a:off x="4079930" y="3380031"/>
            <a:ext cx="8009780" cy="3044749"/>
          </a:xfrm>
          <a:prstGeom prst="rect">
            <a:avLst/>
          </a:prstGeom>
        </p:spPr>
      </p:pic>
      <p:pic>
        <p:nvPicPr>
          <p:cNvPr id="9" name="Picture 8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217B9CDD-06FF-411E-B7BF-C5597E2C03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6F0C1"/>
              </a:clrFrom>
              <a:clrTo>
                <a:srgbClr val="E6F0C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57" t="23830" r="10106" b="53333"/>
          <a:stretch/>
        </p:blipFill>
        <p:spPr>
          <a:xfrm>
            <a:off x="4020345" y="-32551"/>
            <a:ext cx="4277033" cy="3380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55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36">
            <a:extLst>
              <a:ext uri="{FF2B5EF4-FFF2-40B4-BE49-F238E27FC236}">
                <a16:creationId xmlns:a16="http://schemas.microsoft.com/office/drawing/2014/main" id="{8B50E68C-6E64-458A-B220-B81DDB1AAD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52"/>
          <a:stretch/>
        </p:blipFill>
        <p:spPr>
          <a:xfrm>
            <a:off x="9553998" y="190764"/>
            <a:ext cx="2638002" cy="5235304"/>
          </a:xfrm>
          <a:prstGeom prst="rect">
            <a:avLst/>
          </a:prstGeom>
        </p:spPr>
      </p:pic>
      <p:pic>
        <p:nvPicPr>
          <p:cNvPr id="13" name="图片 10">
            <a:extLst>
              <a:ext uri="{FF2B5EF4-FFF2-40B4-BE49-F238E27FC236}">
                <a16:creationId xmlns:a16="http://schemas.microsoft.com/office/drawing/2014/main" id="{146309FF-872D-4BEF-BB07-DE63CF61DE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0" y="323438"/>
            <a:ext cx="2394858" cy="6211124"/>
          </a:xfrm>
          <a:prstGeom prst="rect">
            <a:avLst/>
          </a:prstGeom>
        </p:spPr>
      </p:pic>
      <p:pic>
        <p:nvPicPr>
          <p:cNvPr id="4" name="PA_库_图片 6">
            <a:extLst>
              <a:ext uri="{FF2B5EF4-FFF2-40B4-BE49-F238E27FC236}">
                <a16:creationId xmlns:a16="http://schemas.microsoft.com/office/drawing/2014/main" id="{63C4C5C5-B7ED-4980-9A2A-542E55755DD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874" y="262119"/>
            <a:ext cx="6197244" cy="4042698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</p:pic>
      <p:pic>
        <p:nvPicPr>
          <p:cNvPr id="5" name="图片 11">
            <a:extLst>
              <a:ext uri="{FF2B5EF4-FFF2-40B4-BE49-F238E27FC236}">
                <a16:creationId xmlns:a16="http://schemas.microsoft.com/office/drawing/2014/main" id="{33C80111-A560-4F1A-A383-9E902B4A44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2976" y="2063899"/>
            <a:ext cx="1607464" cy="4168998"/>
          </a:xfrm>
          <a:prstGeom prst="rect">
            <a:avLst/>
          </a:prstGeom>
        </p:spPr>
      </p:pic>
      <p:pic>
        <p:nvPicPr>
          <p:cNvPr id="7" name="图片 37">
            <a:extLst>
              <a:ext uri="{FF2B5EF4-FFF2-40B4-BE49-F238E27FC236}">
                <a16:creationId xmlns:a16="http://schemas.microsoft.com/office/drawing/2014/main" id="{C1837A3E-3389-4B57-93BD-C2B1EF10C90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64" r="68378" b="10021"/>
          <a:stretch/>
        </p:blipFill>
        <p:spPr>
          <a:xfrm>
            <a:off x="302044" y="42550"/>
            <a:ext cx="1445829" cy="1688125"/>
          </a:xfrm>
          <a:prstGeom prst="rect">
            <a:avLst/>
          </a:prstGeom>
        </p:spPr>
      </p:pic>
      <p:pic>
        <p:nvPicPr>
          <p:cNvPr id="8" name="图片 38">
            <a:extLst>
              <a:ext uri="{FF2B5EF4-FFF2-40B4-BE49-F238E27FC236}">
                <a16:creationId xmlns:a16="http://schemas.microsoft.com/office/drawing/2014/main" id="{8B037DAB-2DFE-45E6-9FB2-80FA459C513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27" t="62033" r="12160" b="11047"/>
          <a:stretch/>
        </p:blipFill>
        <p:spPr>
          <a:xfrm>
            <a:off x="7478408" y="497249"/>
            <a:ext cx="1072664" cy="1462568"/>
          </a:xfrm>
          <a:prstGeom prst="rect">
            <a:avLst/>
          </a:prstGeom>
        </p:spPr>
      </p:pic>
      <p:grpSp>
        <p:nvGrpSpPr>
          <p:cNvPr id="9" name="组合 2">
            <a:extLst>
              <a:ext uri="{FF2B5EF4-FFF2-40B4-BE49-F238E27FC236}">
                <a16:creationId xmlns:a16="http://schemas.microsoft.com/office/drawing/2014/main" id="{9BF03E4A-83CA-45C8-84BF-7ABBB7D51E29}"/>
              </a:ext>
            </a:extLst>
          </p:cNvPr>
          <p:cNvGrpSpPr/>
          <p:nvPr/>
        </p:nvGrpSpPr>
        <p:grpSpPr>
          <a:xfrm>
            <a:off x="0" y="3948758"/>
            <a:ext cx="12193676" cy="2486426"/>
            <a:chOff x="-175847" y="4352544"/>
            <a:chExt cx="12367847" cy="2505456"/>
          </a:xfrm>
        </p:grpSpPr>
        <p:pic>
          <p:nvPicPr>
            <p:cNvPr id="10" name="图片 3">
              <a:extLst>
                <a:ext uri="{FF2B5EF4-FFF2-40B4-BE49-F238E27FC236}">
                  <a16:creationId xmlns:a16="http://schemas.microsoft.com/office/drawing/2014/main" id="{A58F01CF-F602-475E-BF85-16C4F927D6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600" r="48883"/>
            <a:stretch/>
          </p:blipFill>
          <p:spPr>
            <a:xfrm flipH="1">
              <a:off x="-175847" y="4352544"/>
              <a:ext cx="4185322" cy="2505456"/>
            </a:xfrm>
            <a:prstGeom prst="rect">
              <a:avLst/>
            </a:prstGeom>
          </p:spPr>
        </p:pic>
        <p:pic>
          <p:nvPicPr>
            <p:cNvPr id="11" name="图片 4">
              <a:extLst>
                <a:ext uri="{FF2B5EF4-FFF2-40B4-BE49-F238E27FC236}">
                  <a16:creationId xmlns:a16="http://schemas.microsoft.com/office/drawing/2014/main" id="{F4A430BF-B609-4ABB-9E02-9531417397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968"/>
            <a:stretch/>
          </p:blipFill>
          <p:spPr>
            <a:xfrm>
              <a:off x="4004236" y="4553712"/>
              <a:ext cx="8187764" cy="2304288"/>
            </a:xfrm>
            <a:prstGeom prst="rect">
              <a:avLst/>
            </a:prstGeom>
          </p:spPr>
        </p:pic>
      </p:grpSp>
      <p:sp>
        <p:nvSpPr>
          <p:cNvPr id="12" name="原创设计师QQ：178119980 喵小姐">
            <a:extLst>
              <a:ext uri="{FF2B5EF4-FFF2-40B4-BE49-F238E27FC236}">
                <a16:creationId xmlns:a16="http://schemas.microsoft.com/office/drawing/2014/main" id="{9D4AB1B6-A9BC-4D1B-9F70-D1A50A9095A9}"/>
              </a:ext>
            </a:extLst>
          </p:cNvPr>
          <p:cNvSpPr/>
          <p:nvPr/>
        </p:nvSpPr>
        <p:spPr>
          <a:xfrm>
            <a:off x="2287356" y="1400155"/>
            <a:ext cx="4552834" cy="1754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4400" b="1" i="0" u="none" strike="noStrike" kern="1200" cap="none" spc="0" normalizeH="0" baseline="0" noProof="0" dirty="0">
                <a:ln>
                  <a:noFill/>
                </a:ln>
                <a:solidFill>
                  <a:srgbClr val="5F360E"/>
                </a:solidFill>
                <a:effectLst/>
                <a:uLnTx/>
                <a:uFillTx/>
                <a:latin typeface="UTM Avo" panose="02040603050506020204" pitchFamily="18" charset="0"/>
                <a:ea typeface="宋体" panose="02010600030101010101" pitchFamily="2" charset="-122"/>
                <a:cs typeface="+mn-cs"/>
              </a:rPr>
              <a:t>KỂ</a:t>
            </a:r>
            <a:r>
              <a:rPr kumimoji="0" lang="vi-VN" altLang="zh-CN" sz="4400" b="1" i="0" u="none" strike="noStrike" kern="1200" cap="none" spc="0" normalizeH="0" noProof="0" dirty="0">
                <a:ln>
                  <a:noFill/>
                </a:ln>
                <a:solidFill>
                  <a:srgbClr val="5F360E"/>
                </a:solidFill>
                <a:effectLst/>
                <a:uLnTx/>
                <a:uFillTx/>
                <a:latin typeface="UTM Avo" panose="02040603050506020204" pitchFamily="18" charset="0"/>
                <a:ea typeface="宋体" panose="02010600030101010101" pitchFamily="2" charset="-122"/>
                <a:cs typeface="+mn-cs"/>
              </a:rPr>
              <a:t> CHUYỆN THEO TRANH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5F360E"/>
              </a:solidFill>
              <a:effectLst/>
              <a:uLnTx/>
              <a:uFillTx/>
              <a:latin typeface="UTM Avo" panose="02040603050506020204" pitchFamily="18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2177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0 L -0.38008 -0.01505 " pathEditMode="relative" rAng="0" ptsTypes="AA">
                                      <p:cBhvr>
                                        <p:cTn id="21" dur="3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10" y="-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7434454C-DC59-4311-9DB9-7B4DF2BBCF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08" t="24152" r="51369" b="60648"/>
          <a:stretch/>
        </p:blipFill>
        <p:spPr>
          <a:xfrm>
            <a:off x="1457314" y="880155"/>
            <a:ext cx="9138116" cy="509769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506510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2BFBEC43-E1CF-4AAF-8706-55C3D56A23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01" t="24237" r="10876" b="60563"/>
          <a:stretch/>
        </p:blipFill>
        <p:spPr>
          <a:xfrm>
            <a:off x="1457314" y="880155"/>
            <a:ext cx="9138116" cy="509769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35721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9686A7DF-F72B-49AC-A31C-A4251494AF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08" t="46986" r="51369" b="37814"/>
          <a:stretch/>
        </p:blipFill>
        <p:spPr>
          <a:xfrm>
            <a:off x="1457314" y="880155"/>
            <a:ext cx="9138116" cy="509769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283446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3064F681-3A8A-4101-9743-47C70D3459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46" t="46759" r="10731" b="38041"/>
          <a:stretch/>
        </p:blipFill>
        <p:spPr>
          <a:xfrm>
            <a:off x="1457314" y="880155"/>
            <a:ext cx="9138116" cy="509769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876936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C6FF0C27-2437-4378-9BDD-18471A2508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7" t="69708" r="10747" b="16671"/>
          <a:stretch/>
        </p:blipFill>
        <p:spPr>
          <a:xfrm>
            <a:off x="328607" y="1694774"/>
            <a:ext cx="11534786" cy="280102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08272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73F413B2-4B35-4887-867B-10E1F7FBC0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6F0C1"/>
              </a:clrFrom>
              <a:clrTo>
                <a:srgbClr val="E6F0C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0" t="24152" r="49053" b="53011"/>
          <a:stretch/>
        </p:blipFill>
        <p:spPr>
          <a:xfrm>
            <a:off x="130629" y="866168"/>
            <a:ext cx="4106092" cy="2481311"/>
          </a:xfrm>
          <a:prstGeom prst="rect">
            <a:avLst/>
          </a:prstGeom>
        </p:spPr>
      </p:pic>
      <p:pic>
        <p:nvPicPr>
          <p:cNvPr id="18" name="Picture 17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D5C79130-5F70-4023-BE6B-9BEBA5DE1E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6F0C1"/>
              </a:clrFrom>
              <a:clrTo>
                <a:srgbClr val="E6F0C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0" t="47230" r="51602" b="29130"/>
          <a:stretch/>
        </p:blipFill>
        <p:spPr>
          <a:xfrm>
            <a:off x="8213493" y="866170"/>
            <a:ext cx="3847879" cy="2481310"/>
          </a:xfrm>
          <a:prstGeom prst="rect">
            <a:avLst/>
          </a:prstGeom>
        </p:spPr>
      </p:pic>
      <p:pic>
        <p:nvPicPr>
          <p:cNvPr id="19" name="Picture 18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CC2D9FB1-8FB2-4318-B393-918370B9B3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6F0C1"/>
              </a:clrFrom>
              <a:clrTo>
                <a:srgbClr val="E6F0C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88" t="46577" r="9942" b="30587"/>
          <a:stretch/>
        </p:blipFill>
        <p:spPr>
          <a:xfrm>
            <a:off x="102290" y="3179840"/>
            <a:ext cx="3977640" cy="3244941"/>
          </a:xfrm>
          <a:prstGeom prst="rect">
            <a:avLst/>
          </a:prstGeom>
        </p:spPr>
      </p:pic>
      <p:pic>
        <p:nvPicPr>
          <p:cNvPr id="20" name="Picture 19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4B4F48B5-7D3D-4E2C-A55D-DC3A81AC8A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6F0C1"/>
              </a:clrFrom>
              <a:clrTo>
                <a:srgbClr val="E6F0C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86" t="68555" r="10736" b="8607"/>
          <a:stretch/>
        </p:blipFill>
        <p:spPr>
          <a:xfrm>
            <a:off x="4079930" y="3179839"/>
            <a:ext cx="8009780" cy="3244941"/>
          </a:xfrm>
          <a:prstGeom prst="rect">
            <a:avLst/>
          </a:prstGeom>
        </p:spPr>
      </p:pic>
      <p:pic>
        <p:nvPicPr>
          <p:cNvPr id="9" name="Picture 8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217B9CDD-06FF-411E-B7BF-C5597E2C03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6F0C1"/>
              </a:clrFrom>
              <a:clrTo>
                <a:srgbClr val="E6F0C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57" t="23830" r="10106" b="53333"/>
          <a:stretch/>
        </p:blipFill>
        <p:spPr>
          <a:xfrm>
            <a:off x="4171627" y="866170"/>
            <a:ext cx="4106092" cy="248131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B731A72-D49C-4772-8F9E-8983950AC05E}"/>
              </a:ext>
            </a:extLst>
          </p:cNvPr>
          <p:cNvSpPr txBox="1"/>
          <p:nvPr/>
        </p:nvSpPr>
        <p:spPr>
          <a:xfrm>
            <a:off x="3049250" y="140831"/>
            <a:ext cx="60935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Kể lại toàn bộ câu chuyện</a:t>
            </a:r>
            <a:endParaRPr lang="en-US" sz="1800" dirty="0">
              <a:solidFill>
                <a:schemeClr val="accent1">
                  <a:lumMod val="75000"/>
                </a:schemeClr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6805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F0A8EE3-20DC-CB40-BAA5-D15DCD0E8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1" y="339130"/>
            <a:ext cx="9329748" cy="518536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33600" y="2090306"/>
            <a:ext cx="73551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Câu chuyện khuyên các em điều gì?</a:t>
            </a:r>
            <a:endParaRPr lang="en-US" sz="4800" b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pic>
        <p:nvPicPr>
          <p:cNvPr id="5" name="Picture 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D2488FE9-7860-43C3-AB3B-FD138A3A90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80" t="25980" r="52596" b="60648"/>
          <a:stretch/>
        </p:blipFill>
        <p:spPr>
          <a:xfrm>
            <a:off x="894737" y="3798794"/>
            <a:ext cx="4308481" cy="2300831"/>
          </a:xfrm>
          <a:prstGeom prst="round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DA9520EF-002E-41DD-938A-7F4FAAC7FC38}"/>
              </a:ext>
            </a:extLst>
          </p:cNvPr>
          <p:cNvSpPr/>
          <p:nvPr/>
        </p:nvSpPr>
        <p:spPr>
          <a:xfrm>
            <a:off x="894737" y="3659966"/>
            <a:ext cx="553063" cy="4548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592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1185</TotalTime>
  <Words>131</Words>
  <Application>Microsoft Office PowerPoint</Application>
  <PresentationFormat>Widescreen</PresentationFormat>
  <Paragraphs>20</Paragraphs>
  <Slides>21</Slides>
  <Notes>3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Calibri</vt:lpstr>
      <vt:lpstr>UTM Avo</vt:lpstr>
      <vt:lpstr>Arial</vt:lpstr>
      <vt:lpstr>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71</cp:revision>
  <dcterms:created xsi:type="dcterms:W3CDTF">2021-11-01T08:16:43Z</dcterms:created>
  <dcterms:modified xsi:type="dcterms:W3CDTF">2022-03-11T01:33:30Z</dcterms:modified>
</cp:coreProperties>
</file>