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7.xml" ContentType="application/vnd.openxmlformats-officedocument.presentationml.notesSlide+xml"/>
  <Override PartName="/ppt/tags/tag5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6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9"/>
  </p:notesMasterIdLst>
  <p:sldIdLst>
    <p:sldId id="1449" r:id="rId2"/>
    <p:sldId id="259" r:id="rId3"/>
    <p:sldId id="360" r:id="rId4"/>
    <p:sldId id="359" r:id="rId5"/>
    <p:sldId id="365" r:id="rId6"/>
    <p:sldId id="366" r:id="rId7"/>
    <p:sldId id="367" r:id="rId8"/>
    <p:sldId id="368" r:id="rId9"/>
    <p:sldId id="369" r:id="rId10"/>
    <p:sldId id="424" r:id="rId11"/>
    <p:sldId id="428" r:id="rId12"/>
    <p:sldId id="429" r:id="rId13"/>
    <p:sldId id="431" r:id="rId14"/>
    <p:sldId id="436" r:id="rId15"/>
    <p:sldId id="1425" r:id="rId16"/>
    <p:sldId id="1444" r:id="rId17"/>
    <p:sldId id="433" r:id="rId18"/>
    <p:sldId id="1445" r:id="rId19"/>
    <p:sldId id="1429" r:id="rId20"/>
    <p:sldId id="441" r:id="rId21"/>
    <p:sldId id="1435" r:id="rId22"/>
    <p:sldId id="442" r:id="rId23"/>
    <p:sldId id="1446" r:id="rId24"/>
    <p:sldId id="1447" r:id="rId25"/>
    <p:sldId id="1430" r:id="rId26"/>
    <p:sldId id="1443" r:id="rId27"/>
    <p:sldId id="270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707"/>
    <a:srgbClr val="FFFBF7"/>
    <a:srgbClr val="FCFCFC"/>
    <a:srgbClr val="4472C4"/>
    <a:srgbClr val="D1FAFE"/>
    <a:srgbClr val="42D64C"/>
    <a:srgbClr val="29AE9D"/>
    <a:srgbClr val="895527"/>
    <a:srgbClr val="FCBD4B"/>
    <a:srgbClr val="5F36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668" autoAdjust="0"/>
    <p:restoredTop sz="90291" autoAdjust="0"/>
  </p:normalViewPr>
  <p:slideViewPr>
    <p:cSldViewPr snapToGrid="0">
      <p:cViewPr varScale="1">
        <p:scale>
          <a:sx n="78" d="100"/>
          <a:sy n="78" d="100"/>
        </p:scale>
        <p:origin x="82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CCC5DA-588C-413F-A877-8DAD1F20E088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4C0D23-9FF9-44D0-8A45-F921EE6DDE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738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>
                <a:latin typeface="UTM Avo" panose="02040603050506020204" pitchFamily="18" charset="0"/>
              </a:rPr>
              <a:t>1</a:t>
            </a:fld>
            <a:endParaRPr lang="zh-CN" alt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Giáo</a:t>
            </a:r>
            <a:r>
              <a:rPr lang="en-US" dirty="0"/>
              <a:t> </a:t>
            </a:r>
            <a:r>
              <a:rPr lang="en-US" dirty="0" err="1"/>
              <a:t>viên</a:t>
            </a:r>
            <a:r>
              <a:rPr lang="en-US" dirty="0"/>
              <a:t> </a:t>
            </a:r>
            <a:r>
              <a:rPr lang="en-US" dirty="0" err="1"/>
              <a:t>nhấn</a:t>
            </a:r>
            <a:r>
              <a:rPr lang="en-US" dirty="0"/>
              <a:t> </a:t>
            </a:r>
            <a:r>
              <a:rPr lang="en-US" dirty="0" err="1"/>
              <a:t>chuột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các</a:t>
            </a:r>
            <a:r>
              <a:rPr lang="en-US" dirty="0"/>
              <a:t> con </a:t>
            </a:r>
            <a:r>
              <a:rPr lang="en-US" dirty="0" err="1"/>
              <a:t>số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ra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r>
              <a:rPr lang="en-US" dirty="0"/>
              <a:t>, </a:t>
            </a:r>
            <a:r>
              <a:rPr lang="en-US" dirty="0" err="1"/>
              <a:t>nếu</a:t>
            </a:r>
            <a:r>
              <a:rPr lang="en-US" dirty="0"/>
              <a:t> </a:t>
            </a:r>
            <a:r>
              <a:rPr lang="en-US" dirty="0" err="1"/>
              <a:t>học</a:t>
            </a:r>
            <a:r>
              <a:rPr lang="en-US" dirty="0"/>
              <a:t> </a:t>
            </a:r>
            <a:r>
              <a:rPr lang="en-US" dirty="0" err="1"/>
              <a:t>sinh</a:t>
            </a:r>
            <a:r>
              <a:rPr lang="en-US" dirty="0"/>
              <a:t> </a:t>
            </a:r>
            <a:r>
              <a:rPr lang="en-US" dirty="0" err="1"/>
              <a:t>trả</a:t>
            </a:r>
            <a:r>
              <a:rPr lang="en-US" dirty="0"/>
              <a:t> </a:t>
            </a:r>
            <a:r>
              <a:rPr lang="en-US" dirty="0" err="1"/>
              <a:t>lời</a:t>
            </a:r>
            <a:r>
              <a:rPr lang="en-US" dirty="0"/>
              <a:t> </a:t>
            </a:r>
            <a:r>
              <a:rPr lang="en-US" dirty="0" err="1"/>
              <a:t>đúng</a:t>
            </a:r>
            <a:r>
              <a:rPr lang="en-US" dirty="0"/>
              <a:t>, GV </a:t>
            </a:r>
            <a:r>
              <a:rPr lang="en-US" dirty="0" err="1"/>
              <a:t>nhấn</a:t>
            </a:r>
            <a:r>
              <a:rPr lang="en-US" dirty="0"/>
              <a:t> </a:t>
            </a:r>
            <a:r>
              <a:rPr lang="en-US" dirty="0" err="1"/>
              <a:t>chuột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nhân</a:t>
            </a:r>
            <a:r>
              <a:rPr lang="en-US" dirty="0"/>
              <a:t> </a:t>
            </a:r>
            <a:r>
              <a:rPr lang="en-US" dirty="0" err="1"/>
              <a:t>vật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nhân</a:t>
            </a:r>
            <a:r>
              <a:rPr lang="en-US" dirty="0"/>
              <a:t> </a:t>
            </a:r>
            <a:r>
              <a:rPr lang="en-US" dirty="0" err="1"/>
              <a:t>vật</a:t>
            </a:r>
            <a:r>
              <a:rPr lang="en-US" dirty="0"/>
              <a:t> qua </a:t>
            </a:r>
            <a:r>
              <a:rPr lang="en-US" dirty="0" err="1"/>
              <a:t>sông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07D0E8-92A8-41E4-BBCD-90F2E9AEFD6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6970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324540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871713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945936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23595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253994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326427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4C0D23-9FF9-44D0-8A45-F921EE6DDE0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2272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636976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471009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E2EB359-58AC-4B8A-BF0F-73FFF7F6DC58}"/>
              </a:ext>
            </a:extLst>
          </p:cNvPr>
          <p:cNvSpPr/>
          <p:nvPr userDrawn="1"/>
        </p:nvSpPr>
        <p:spPr>
          <a:xfrm>
            <a:off x="10985862" y="91439"/>
            <a:ext cx="1423852" cy="1332412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9238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7499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6361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94148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4578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3517" y="-69012"/>
            <a:ext cx="12387531" cy="701327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FB4256A1-13B3-4864-9534-EE833BAD3DCA}"/>
              </a:ext>
            </a:extLst>
          </p:cNvPr>
          <p:cNvSpPr/>
          <p:nvPr userDrawn="1"/>
        </p:nvSpPr>
        <p:spPr>
          <a:xfrm>
            <a:off x="10768148" y="99264"/>
            <a:ext cx="1423852" cy="1332412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4371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D2C5CFF-FB72-4892-B9F1-D4449E22AFBE}"/>
              </a:ext>
            </a:extLst>
          </p:cNvPr>
          <p:cNvSpPr/>
          <p:nvPr userDrawn="1"/>
        </p:nvSpPr>
        <p:spPr>
          <a:xfrm>
            <a:off x="10985862" y="91439"/>
            <a:ext cx="1423852" cy="1332412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3137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8610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015308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6232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C4CEE7A-CDA2-43A3-8345-F0F170370B1F}"/>
              </a:ext>
            </a:extLst>
          </p:cNvPr>
          <p:cNvSpPr/>
          <p:nvPr userDrawn="1"/>
        </p:nvSpPr>
        <p:spPr>
          <a:xfrm>
            <a:off x="10985862" y="91439"/>
            <a:ext cx="1423852" cy="1332412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8905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123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62" r:id="rId7"/>
    <p:sldLayoutId id="2147483663" r:id="rId8"/>
    <p:sldLayoutId id="2147483665" r:id="rId9"/>
    <p:sldLayoutId id="2147483667" r:id="rId10"/>
    <p:sldLayoutId id="2147483674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11" Type="http://schemas.openxmlformats.org/officeDocument/2006/relationships/image" Target="../media/image25.png"/><Relationship Id="rId5" Type="http://schemas.openxmlformats.org/officeDocument/2006/relationships/image" Target="../media/image20.png"/><Relationship Id="rId10" Type="http://schemas.openxmlformats.org/officeDocument/2006/relationships/image" Target="../media/image24.png"/><Relationship Id="rId4" Type="http://schemas.openxmlformats.org/officeDocument/2006/relationships/image" Target="../media/image19.png"/><Relationship Id="rId9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13" Type="http://schemas.openxmlformats.org/officeDocument/2006/relationships/image" Target="../media/image29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11" Type="http://schemas.openxmlformats.org/officeDocument/2006/relationships/slide" Target="slide8.xml"/><Relationship Id="rId5" Type="http://schemas.openxmlformats.org/officeDocument/2006/relationships/image" Target="../media/image19.png"/><Relationship Id="rId15" Type="http://schemas.openxmlformats.org/officeDocument/2006/relationships/slide" Target="slide10.xml"/><Relationship Id="rId10" Type="http://schemas.openxmlformats.org/officeDocument/2006/relationships/slide" Target="slide9.xml"/><Relationship Id="rId4" Type="http://schemas.openxmlformats.org/officeDocument/2006/relationships/image" Target="../media/image22.png"/><Relationship Id="rId9" Type="http://schemas.openxmlformats.org/officeDocument/2006/relationships/slide" Target="slide7.xml"/><Relationship Id="rId1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7" Type="http://schemas.openxmlformats.org/officeDocument/2006/relationships/image" Target="../media/image3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6" Type="http://schemas.openxmlformats.org/officeDocument/2006/relationships/slide" Target="slide11.xml"/><Relationship Id="rId5" Type="http://schemas.openxmlformats.org/officeDocument/2006/relationships/image" Target="../media/image30.png"/><Relationship Id="rId4" Type="http://schemas.openxmlformats.org/officeDocument/2006/relationships/slide" Target="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3.xml"/><Relationship Id="rId5" Type="http://schemas.openxmlformats.org/officeDocument/2006/relationships/slide" Target="slide12.xml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3.xml"/><Relationship Id="rId5" Type="http://schemas.openxmlformats.org/officeDocument/2006/relationships/slide" Target="slide11.xml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png"/><Relationship Id="rId5" Type="http://schemas.openxmlformats.org/officeDocument/2006/relationships/slide" Target="slide12.xml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.xml"/><Relationship Id="rId6" Type="http://schemas.openxmlformats.org/officeDocument/2006/relationships/image" Target="../media/image14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40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9.png"/><Relationship Id="rId11" Type="http://schemas.openxmlformats.org/officeDocument/2006/relationships/image" Target="../media/image42.png"/><Relationship Id="rId5" Type="http://schemas.openxmlformats.org/officeDocument/2006/relationships/image" Target="../media/image38.png"/><Relationship Id="rId10" Type="http://schemas.openxmlformats.org/officeDocument/2006/relationships/image" Target="../media/image15.pn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.xml"/><Relationship Id="rId4" Type="http://schemas.openxmlformats.org/officeDocument/2006/relationships/image" Target="../media/image4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14.png"/><Relationship Id="rId7" Type="http://schemas.openxmlformats.org/officeDocument/2006/relationships/image" Target="../media/image47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4.xml"/><Relationship Id="rId6" Type="http://schemas.openxmlformats.org/officeDocument/2006/relationships/image" Target="../media/image15.png"/><Relationship Id="rId11" Type="http://schemas.openxmlformats.org/officeDocument/2006/relationships/image" Target="../media/image51.png"/><Relationship Id="rId5" Type="http://schemas.openxmlformats.org/officeDocument/2006/relationships/image" Target="../media/image46.png"/><Relationship Id="rId10" Type="http://schemas.openxmlformats.org/officeDocument/2006/relationships/image" Target="../media/image50.png"/><Relationship Id="rId4" Type="http://schemas.openxmlformats.org/officeDocument/2006/relationships/image" Target="../media/image45.png"/><Relationship Id="rId9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53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5.xml"/><Relationship Id="rId6" Type="http://schemas.openxmlformats.org/officeDocument/2006/relationships/image" Target="../media/image52.png"/><Relationship Id="rId11" Type="http://schemas.openxmlformats.org/officeDocument/2006/relationships/image" Target="../media/image47.png"/><Relationship Id="rId5" Type="http://schemas.openxmlformats.org/officeDocument/2006/relationships/image" Target="../media/image50.png"/><Relationship Id="rId10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3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40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9.png"/><Relationship Id="rId11" Type="http://schemas.openxmlformats.org/officeDocument/2006/relationships/image" Target="../media/image42.png"/><Relationship Id="rId5" Type="http://schemas.openxmlformats.org/officeDocument/2006/relationships/image" Target="../media/image38.png"/><Relationship Id="rId10" Type="http://schemas.openxmlformats.org/officeDocument/2006/relationships/image" Target="../media/image15.png"/><Relationship Id="rId4" Type="http://schemas.openxmlformats.org/officeDocument/2006/relationships/notesSlide" Target="../notesSlides/notesSlide10.xml"/><Relationship Id="rId9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53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6.xml"/><Relationship Id="rId6" Type="http://schemas.openxmlformats.org/officeDocument/2006/relationships/image" Target="../media/image52.png"/><Relationship Id="rId11" Type="http://schemas.openxmlformats.org/officeDocument/2006/relationships/image" Target="../media/image47.png"/><Relationship Id="rId5" Type="http://schemas.openxmlformats.org/officeDocument/2006/relationships/image" Target="../media/image50.png"/><Relationship Id="rId10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3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3283418" y="1648606"/>
            <a:ext cx="5625258" cy="2337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28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 đọc: Đi học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39823" y="68471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2289468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DB0531C9-721A-4E77-8A96-51F170DF1DF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37779" y="-25554"/>
            <a:ext cx="2691932" cy="2691932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79417D53-E93C-49FC-BE43-26EDA46E83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2603" y="5081901"/>
            <a:ext cx="5364480" cy="1129364"/>
          </a:xfrm>
          <a:prstGeom prst="rect">
            <a:avLst/>
          </a:prstGeom>
        </p:spPr>
      </p:pic>
      <p:grpSp>
        <p:nvGrpSpPr>
          <p:cNvPr id="6" name="组合 8">
            <a:extLst>
              <a:ext uri="{FF2B5EF4-FFF2-40B4-BE49-F238E27FC236}">
                <a16:creationId xmlns:a16="http://schemas.microsoft.com/office/drawing/2014/main" id="{D8D42BD0-9AD0-455C-AC4E-D0FAD92BEEE7}"/>
              </a:ext>
            </a:extLst>
          </p:cNvPr>
          <p:cNvGrpSpPr/>
          <p:nvPr/>
        </p:nvGrpSpPr>
        <p:grpSpPr>
          <a:xfrm>
            <a:off x="1651041" y="4706828"/>
            <a:ext cx="1718993" cy="1313980"/>
            <a:chOff x="1631991" y="5087828"/>
            <a:chExt cx="1718993" cy="1313980"/>
          </a:xfrm>
        </p:grpSpPr>
        <p:pic>
          <p:nvPicPr>
            <p:cNvPr id="7" name="图片 75">
              <a:extLst>
                <a:ext uri="{FF2B5EF4-FFF2-40B4-BE49-F238E27FC236}">
                  <a16:creationId xmlns:a16="http://schemas.microsoft.com/office/drawing/2014/main" id="{896BEF42-D258-4A23-905F-E2CAFCADA3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757" b="14339"/>
            <a:stretch/>
          </p:blipFill>
          <p:spPr>
            <a:xfrm>
              <a:off x="1631991" y="5087828"/>
              <a:ext cx="1445624" cy="1313980"/>
            </a:xfrm>
            <a:prstGeom prst="rect">
              <a:avLst/>
            </a:prstGeom>
          </p:spPr>
        </p:pic>
        <p:pic>
          <p:nvPicPr>
            <p:cNvPr id="8" name="图片 76">
              <a:extLst>
                <a:ext uri="{FF2B5EF4-FFF2-40B4-BE49-F238E27FC236}">
                  <a16:creationId xmlns:a16="http://schemas.microsoft.com/office/drawing/2014/main" id="{86DBA2C9-4A3A-4DC1-B514-98DDA38C589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757" b="14339"/>
            <a:stretch/>
          </p:blipFill>
          <p:spPr>
            <a:xfrm>
              <a:off x="2292096" y="5439346"/>
              <a:ext cx="1058888" cy="962462"/>
            </a:xfrm>
            <a:prstGeom prst="rect">
              <a:avLst/>
            </a:prstGeom>
          </p:spPr>
        </p:pic>
      </p:grpSp>
      <p:grpSp>
        <p:nvGrpSpPr>
          <p:cNvPr id="11" name="组合 83">
            <a:extLst>
              <a:ext uri="{FF2B5EF4-FFF2-40B4-BE49-F238E27FC236}">
                <a16:creationId xmlns:a16="http://schemas.microsoft.com/office/drawing/2014/main" id="{BB1155D1-1E0E-4225-AF20-1462071D4819}"/>
              </a:ext>
            </a:extLst>
          </p:cNvPr>
          <p:cNvGrpSpPr/>
          <p:nvPr/>
        </p:nvGrpSpPr>
        <p:grpSpPr>
          <a:xfrm>
            <a:off x="0" y="5348324"/>
            <a:ext cx="12203723" cy="1123362"/>
            <a:chOff x="-17585" y="5729324"/>
            <a:chExt cx="12203723" cy="1123362"/>
          </a:xfrm>
        </p:grpSpPr>
        <p:pic>
          <p:nvPicPr>
            <p:cNvPr id="12" name="图片 84">
              <a:extLst>
                <a:ext uri="{FF2B5EF4-FFF2-40B4-BE49-F238E27FC236}">
                  <a16:creationId xmlns:a16="http://schemas.microsoft.com/office/drawing/2014/main" id="{CEEE0D57-3701-4248-A6BE-7448AE0C36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1990"/>
            <a:stretch/>
          </p:blipFill>
          <p:spPr>
            <a:xfrm>
              <a:off x="-17585" y="5729324"/>
              <a:ext cx="8659753" cy="1123362"/>
            </a:xfrm>
            <a:prstGeom prst="rect">
              <a:avLst/>
            </a:prstGeom>
          </p:spPr>
        </p:pic>
        <p:pic>
          <p:nvPicPr>
            <p:cNvPr id="13" name="图片 85">
              <a:extLst>
                <a:ext uri="{FF2B5EF4-FFF2-40B4-BE49-F238E27FC236}">
                  <a16:creationId xmlns:a16="http://schemas.microsoft.com/office/drawing/2014/main" id="{8B4A0EC4-E8A4-46E9-9B33-22B4092215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r="21459"/>
            <a:stretch/>
          </p:blipFill>
          <p:spPr>
            <a:xfrm>
              <a:off x="5398477" y="5729324"/>
              <a:ext cx="6787661" cy="1123362"/>
            </a:xfrm>
            <a:prstGeom prst="rect">
              <a:avLst/>
            </a:prstGeom>
          </p:spPr>
        </p:pic>
      </p:grpSp>
      <p:pic>
        <p:nvPicPr>
          <p:cNvPr id="14" name="PA_库_图片 6">
            <a:extLst>
              <a:ext uri="{FF2B5EF4-FFF2-40B4-BE49-F238E27FC236}">
                <a16:creationId xmlns:a16="http://schemas.microsoft.com/office/drawing/2014/main" id="{D1405F8D-2E56-41D3-955B-FADC35CF8DB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7160" y="555735"/>
            <a:ext cx="5559961" cy="4329089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>
                <a:solidFill>
                  <a:srgbClr val="FF0000"/>
                </a:solidFill>
              </a14:hiddenLine>
            </a:ext>
          </a:extLst>
        </p:spPr>
      </p:pic>
      <p:pic>
        <p:nvPicPr>
          <p:cNvPr id="15" name="图片 9">
            <a:extLst>
              <a:ext uri="{FF2B5EF4-FFF2-40B4-BE49-F238E27FC236}">
                <a16:creationId xmlns:a16="http://schemas.microsoft.com/office/drawing/2014/main" id="{4B8D7BE1-CC3D-45FC-9A0A-841D47993BE0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579" r="44063" b="10955"/>
          <a:stretch/>
        </p:blipFill>
        <p:spPr>
          <a:xfrm>
            <a:off x="1095064" y="579048"/>
            <a:ext cx="2557578" cy="3255264"/>
          </a:xfrm>
          <a:prstGeom prst="rect">
            <a:avLst/>
          </a:prstGeom>
        </p:spPr>
      </p:pic>
      <p:pic>
        <p:nvPicPr>
          <p:cNvPr id="16" name="图片 14">
            <a:extLst>
              <a:ext uri="{FF2B5EF4-FFF2-40B4-BE49-F238E27FC236}">
                <a16:creationId xmlns:a16="http://schemas.microsoft.com/office/drawing/2014/main" id="{CC139671-E62F-4FF1-9791-060B3136EF35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65" t="65100" r="9338" b="10955"/>
          <a:stretch/>
        </p:blipFill>
        <p:spPr>
          <a:xfrm>
            <a:off x="9212603" y="1385594"/>
            <a:ext cx="1536192" cy="1642172"/>
          </a:xfrm>
          <a:prstGeom prst="rect">
            <a:avLst/>
          </a:prstGeom>
        </p:spPr>
      </p:pic>
      <p:pic>
        <p:nvPicPr>
          <p:cNvPr id="17" name="图片 147">
            <a:extLst>
              <a:ext uri="{FF2B5EF4-FFF2-40B4-BE49-F238E27FC236}">
                <a16:creationId xmlns:a16="http://schemas.microsoft.com/office/drawing/2014/main" id="{FF72C93A-03EC-456E-AD1E-848B4660CFC7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85" b="60430"/>
          <a:stretch/>
        </p:blipFill>
        <p:spPr>
          <a:xfrm rot="928868">
            <a:off x="8695465" y="246816"/>
            <a:ext cx="3729511" cy="76354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429418F-A5AD-4C47-ADF4-26103E58EDB2}"/>
              </a:ext>
            </a:extLst>
          </p:cNvPr>
          <p:cNvSpPr txBox="1"/>
          <p:nvPr/>
        </p:nvSpPr>
        <p:spPr>
          <a:xfrm>
            <a:off x="4260512" y="2385647"/>
            <a:ext cx="36709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4000" b="1" dirty="0">
                <a:solidFill>
                  <a:srgbClr val="44922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KHỞI ĐỘNG</a:t>
            </a:r>
            <a:endParaRPr lang="en-US" sz="4000" b="1" dirty="0">
              <a:solidFill>
                <a:srgbClr val="44922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8.33333E-7 3.7037E-7 L -0.41146 -0.01759 " pathEditMode="relative" rAng="0" ptsTypes="AA">
                                      <p:cBhvr>
                                        <p:cTn id="6" dur="4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573" y="-88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C6F2C1C-F8EE-452C-AE10-0A9C5D61B6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7595"/>
            <a:ext cx="12192000" cy="6475612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C5045CE1-5788-4FC6-A594-AD03AE87D21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17" t="6589" r="30242" b="8594"/>
          <a:stretch/>
        </p:blipFill>
        <p:spPr>
          <a:xfrm>
            <a:off x="9438234" y="3820751"/>
            <a:ext cx="911504" cy="1939487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D5EF5A97-7019-4664-9AC7-1E96E888D57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6" t="15995" r="50000" b="15972"/>
          <a:stretch/>
        </p:blipFill>
        <p:spPr>
          <a:xfrm>
            <a:off x="9835858" y="2682962"/>
            <a:ext cx="1198880" cy="1779581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1074B291-862C-4162-9593-0D6526A739B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84" b="16964"/>
          <a:stretch/>
        </p:blipFill>
        <p:spPr>
          <a:xfrm>
            <a:off x="8524590" y="2185204"/>
            <a:ext cx="1462256" cy="2277339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B89BB134-C537-4D21-975D-F80F1AB4089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24" t="10667" r="32032" b="13904"/>
          <a:stretch/>
        </p:blipFill>
        <p:spPr>
          <a:xfrm>
            <a:off x="8291955" y="3429000"/>
            <a:ext cx="913644" cy="1779582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3A6FFB82-7285-477A-98EA-80BE9FD4120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04330">
            <a:off x="5663072" y="3942489"/>
            <a:ext cx="2438405" cy="1003123"/>
          </a:xfrm>
          <a:prstGeom prst="rect">
            <a:avLst/>
          </a:prstGeom>
        </p:spPr>
      </p:pic>
      <p:pic>
        <p:nvPicPr>
          <p:cNvPr id="48" name="Picture 47">
            <a:hlinkClick r:id="rId8" action="ppaction://hlinksldjump"/>
            <a:extLst>
              <a:ext uri="{FF2B5EF4-FFF2-40B4-BE49-F238E27FC236}">
                <a16:creationId xmlns:a16="http://schemas.microsoft.com/office/drawing/2014/main" id="{965272D4-4FDA-4BEE-9894-651E480B175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0902" y="1762655"/>
            <a:ext cx="4219583" cy="4219583"/>
          </a:xfrm>
          <a:prstGeom prst="rect">
            <a:avLst/>
          </a:prstGeom>
        </p:spPr>
      </p:pic>
      <p:sp>
        <p:nvSpPr>
          <p:cNvPr id="50" name="Rectangle 49">
            <a:hlinkClick r:id="rId8" action="ppaction://hlinksldjump"/>
            <a:extLst>
              <a:ext uri="{FF2B5EF4-FFF2-40B4-BE49-F238E27FC236}">
                <a16:creationId xmlns:a16="http://schemas.microsoft.com/office/drawing/2014/main" id="{FD7937C0-D2DF-4310-BE71-0D64514C038D}"/>
              </a:ext>
            </a:extLst>
          </p:cNvPr>
          <p:cNvSpPr/>
          <p:nvPr/>
        </p:nvSpPr>
        <p:spPr>
          <a:xfrm>
            <a:off x="2557420" y="2379015"/>
            <a:ext cx="3476601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+mj-lt"/>
                <a:cs typeface="Times New Roman" panose="02020603050405020304" pitchFamily="18" charset="0"/>
              </a:rPr>
              <a:t>GIÚP </a:t>
            </a:r>
            <a:r>
              <a:rPr lang="en-U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+mj-lt"/>
                <a:cs typeface="Times New Roman" panose="02020603050405020304" pitchFamily="18" charset="0"/>
              </a:rPr>
              <a:t>BẠN </a:t>
            </a:r>
          </a:p>
          <a:p>
            <a:pPr algn="ctr"/>
            <a:r>
              <a:rPr lang="en-US" sz="28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+mj-lt"/>
                <a:cs typeface="Times New Roman" panose="02020603050405020304" pitchFamily="18" charset="0"/>
              </a:rPr>
              <a:t>QUA SÔNG</a:t>
            </a:r>
          </a:p>
        </p:txBody>
      </p:sp>
      <p:pic>
        <p:nvPicPr>
          <p:cNvPr id="51" name="Picture 50">
            <a:hlinkClick r:id="rId8" action="ppaction://hlinksldjump"/>
            <a:extLst>
              <a:ext uri="{FF2B5EF4-FFF2-40B4-BE49-F238E27FC236}">
                <a16:creationId xmlns:a16="http://schemas.microsoft.com/office/drawing/2014/main" id="{D400CB4A-8974-499C-BC21-0950905D970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5810" y="3820751"/>
            <a:ext cx="1661119" cy="1661119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688F4242-15D5-48C8-9A4A-AC67C1D3057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911" y="5781389"/>
            <a:ext cx="696218" cy="69621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8AB8A0A4-6D23-494C-A6B3-53CBD89840E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5619" y="5274474"/>
            <a:ext cx="696218" cy="696218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91A74EC3-E419-41C0-A174-56FD9E1FFE8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405" y="5764187"/>
            <a:ext cx="696218" cy="696218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4043145B-03C4-4083-B629-035761AD3635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113" y="5303222"/>
            <a:ext cx="457016" cy="457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5254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3.33333E-6 L -0.40052 0.0011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26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0052 0.00115 L -3.125E-6 3.33333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26" y="-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3.33333E-6 L -0.40052 0.00115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26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4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0052 0.00115 L -3.125E-6 3.33333E-6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26" y="-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3.33333E-6 L -0.40052 0.00115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26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0"/>
                            </p:stCondLst>
                            <p:childTnLst>
                              <p:par>
                                <p:cTn id="20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0052 0.00115 L -3.125E-6 3.33333E-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26" y="-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000"/>
                            </p:stCondLst>
                            <p:childTnLst>
                              <p:par>
                                <p:cTn id="23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3.33333E-6 L -0.40052 0.00115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26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4000"/>
                            </p:stCondLst>
                            <p:childTnLst>
                              <p:par>
                                <p:cTn id="26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0052 0.00115 L -3.125E-6 3.33333E-6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26" y="-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6000"/>
                            </p:stCondLst>
                            <p:childTnLst>
                              <p:par>
                                <p:cTn id="29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3.33333E-6 L -0.40052 0.00115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26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8000"/>
                            </p:stCondLst>
                            <p:childTnLst>
                              <p:par>
                                <p:cTn id="32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0052 0.00115 L -3.125E-6 3.33333E-6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26" y="-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67 0.04 C 0.081 0.049 0.102 0.054 0.124 0.054 C 0.149 0.054 0.169 0.049 0.183 0.04 L 0.25 0 E" pathEditMode="relative" ptsTypes="">
                                      <p:cBhvr>
                                        <p:cTn id="37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2.22222E-6 L -0.0388 -0.02731 C -0.04674 -0.03449 -0.05885 -0.03588 -0.07135 -0.03588 C -0.08567 -0.03588 -0.09713 -0.03449 -0.10507 -0.02731 L -0.14322 -2.22222E-6 " pathEditMode="relative" rAng="0" ptsTypes="AAAAA">
                                      <p:cBhvr>
                                        <p:cTn id="42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161" y="-1806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322 -2.22222E-6 L -0.51158 -0.01203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24" y="-6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1158 -0.01204 L -0.54322 0.02662 L -0.56367 -0.05672 L -0.58567 -0.16575 L -0.63151 -0.18195 " pathEditMode="relative" rAng="0" ptsTypes="AAAAA">
                                      <p:cBhvr>
                                        <p:cTn id="47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03" y="-65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3.33333E-6 L -0.06185 -0.05069 C -0.07461 -0.0625 -0.09401 -0.06782 -0.11406 -0.06782 C -0.13711 -0.06782 -0.1556 -0.0625 -0.16836 -0.05069 L -0.22995 -3.33333E-6 " pathEditMode="relative" rAng="0" ptsTypes="AAAAA">
                                      <p:cBhvr>
                                        <p:cTn id="52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97" y="-3403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2995 -3.33333E-6 L -0.61732 -0.02083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375" y="-1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1732 -0.02083 L -0.61732 -0.02037 L -0.62917 -0.2243 " pathEditMode="relative" rAng="0" ptsTypes="AAA">
                                      <p:cBhvr>
                                        <p:cTn id="57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" y="-10162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9" dur="2000" fill="hold"/>
                                        <p:tgtEl>
                                          <p:spTgt spid="39"/>
                                        </p:tgtEl>
                                      </p:cBhvr>
                                      <p:by x="85000" y="8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3.7037E-7 L -0.00834 -0.11829 L -0.04362 -0.19676 L -0.08294 -0.17616 L -0.10039 -0.12986 " pathEditMode="relative" rAng="0" ptsTypes="AAAAA">
                                      <p:cBhvr>
                                        <p:cTn id="64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26" y="-9838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039 -0.12986 L -0.50222 -0.12963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9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00"/>
                            </p:stCondLst>
                            <p:childTnLst>
                              <p:par>
                                <p:cTn id="6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0339 -0.1287 L -0.50443 -0.28125 L -0.37044 -0.28681 " pathEditMode="relative" ptsTypes="AAA">
                                      <p:cBhvr>
                                        <p:cTn id="69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1" dur="2000" fill="hold"/>
                                        <p:tgtEl>
                                          <p:spTgt spid="42"/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0.01366 L -0.02409 -0.17755 L -0.09141 -0.29676 L -0.17318 -0.24931 L -0.19818 -0.21343 " pathEditMode="relative" rAng="0" ptsTypes="AAAAA">
                                      <p:cBhvr>
                                        <p:cTn id="76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09" y="-15532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818 -0.21343 L -0.61107 -0.21366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651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000"/>
                            </p:stCondLst>
                            <p:childTnLst>
                              <p:par>
                                <p:cTn id="8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1106 -0.21365 L -0.61171 -0.34305 L -0.56237 -0.32986 " pathEditMode="relative" rAng="0" ptsTypes="AAA">
                                      <p:cBhvr>
                                        <p:cTn id="81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-6481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3" dur="2000" fill="hold"/>
                                        <p:tgtEl>
                                          <p:spTgt spid="38"/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960BE3-ED6C-46EB-875D-AC47207EED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6707"/>
            <a:ext cx="12192001" cy="645759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AE9956B-1074-4FCE-8314-D8B932E6AD1E}"/>
              </a:ext>
            </a:extLst>
          </p:cNvPr>
          <p:cNvSpPr txBox="1"/>
          <p:nvPr/>
        </p:nvSpPr>
        <p:spPr>
          <a:xfrm>
            <a:off x="836521" y="1142512"/>
            <a:ext cx="10136278" cy="4431983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sz="3200" dirty="0" err="1">
                <a:ln w="3175">
                  <a:noFill/>
                </a:ln>
                <a:solidFill>
                  <a:srgbClr val="0070C0"/>
                </a:solidFill>
              </a:rPr>
              <a:t>Luật</a:t>
            </a:r>
            <a:r>
              <a:rPr lang="en-US" sz="3200" dirty="0">
                <a:ln w="3175">
                  <a:noFill/>
                </a:ln>
                <a:solidFill>
                  <a:srgbClr val="0070C0"/>
                </a:solidFill>
              </a:rPr>
              <a:t> </a:t>
            </a:r>
            <a:r>
              <a:rPr lang="en-US" sz="3200" dirty="0" err="1">
                <a:ln w="3175">
                  <a:noFill/>
                </a:ln>
                <a:solidFill>
                  <a:srgbClr val="0070C0"/>
                </a:solidFill>
              </a:rPr>
              <a:t>chơi</a:t>
            </a:r>
            <a:r>
              <a:rPr lang="en-US" sz="3200" dirty="0">
                <a:ln w="3175">
                  <a:noFill/>
                </a:ln>
                <a:solidFill>
                  <a:srgbClr val="002060"/>
                </a:solidFill>
              </a:rPr>
              <a:t>: </a:t>
            </a:r>
          </a:p>
          <a:p>
            <a:pPr>
              <a:lnSpc>
                <a:spcPct val="150000"/>
              </a:lnSpc>
            </a:pPr>
            <a:r>
              <a:rPr lang="en-US" sz="24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Đường</a:t>
            </a:r>
            <a:r>
              <a:rPr lang="en-US" sz="24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đến</a:t>
            </a:r>
            <a:r>
              <a:rPr lang="en-US" sz="24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trường</a:t>
            </a:r>
            <a:r>
              <a:rPr lang="en-US" sz="24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của</a:t>
            </a:r>
            <a:r>
              <a:rPr lang="en-US" sz="24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4 </a:t>
            </a:r>
            <a:r>
              <a:rPr lang="en-US" sz="24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bạn</a:t>
            </a:r>
            <a:r>
              <a:rPr lang="en-US" sz="24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phải</a:t>
            </a:r>
            <a:r>
              <a:rPr lang="en-US" sz="24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đi</a:t>
            </a:r>
            <a:r>
              <a:rPr lang="en-US" sz="24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qua </a:t>
            </a:r>
            <a:r>
              <a:rPr lang="en-US" sz="24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một</a:t>
            </a:r>
            <a:r>
              <a:rPr lang="en-US" sz="24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con </a:t>
            </a:r>
            <a:r>
              <a:rPr lang="en-US" sz="24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sông</a:t>
            </a:r>
            <a:r>
              <a:rPr lang="en-US" sz="24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</a:t>
            </a:r>
            <a:r>
              <a:rPr lang="en-US" sz="24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Các</a:t>
            </a:r>
            <a:r>
              <a:rPr lang="en-US" sz="24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em</a:t>
            </a:r>
            <a:r>
              <a:rPr lang="en-US" sz="24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hãy</a:t>
            </a:r>
            <a:r>
              <a:rPr lang="en-US" sz="24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giúp</a:t>
            </a:r>
            <a:r>
              <a:rPr lang="en-US" sz="24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các</a:t>
            </a:r>
            <a:r>
              <a:rPr lang="en-US" sz="24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bạn</a:t>
            </a:r>
            <a:r>
              <a:rPr lang="en-US" sz="24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qua </a:t>
            </a:r>
            <a:r>
              <a:rPr lang="en-US" sz="24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sông</a:t>
            </a:r>
            <a:r>
              <a:rPr lang="en-US" sz="24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bằng</a:t>
            </a:r>
            <a:r>
              <a:rPr lang="en-US" sz="24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cách</a:t>
            </a:r>
            <a:r>
              <a:rPr lang="en-US" sz="24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trả</a:t>
            </a:r>
            <a:r>
              <a:rPr lang="en-US" sz="24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lời</a:t>
            </a:r>
            <a:r>
              <a:rPr lang="en-US" sz="24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các</a:t>
            </a:r>
            <a:r>
              <a:rPr lang="en-US" sz="24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câu</a:t>
            </a:r>
            <a:r>
              <a:rPr lang="en-US" sz="24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hỏi</a:t>
            </a:r>
            <a:r>
              <a:rPr lang="en-US" sz="24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của</a:t>
            </a:r>
            <a:r>
              <a:rPr lang="en-US" sz="24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thuyền</a:t>
            </a:r>
            <a:r>
              <a:rPr lang="en-US" sz="24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2. </a:t>
            </a:r>
            <a:r>
              <a:rPr lang="en-US" sz="2800" dirty="0" err="1">
                <a:ln w="3175">
                  <a:noFill/>
                </a:ln>
                <a:solidFill>
                  <a:srgbClr val="0070C0"/>
                </a:solidFill>
              </a:rPr>
              <a:t>Cách</a:t>
            </a:r>
            <a:r>
              <a:rPr lang="en-US" sz="2800" dirty="0">
                <a:ln w="3175">
                  <a:noFill/>
                </a:ln>
                <a:solidFill>
                  <a:srgbClr val="0070C0"/>
                </a:solidFill>
              </a:rPr>
              <a:t> </a:t>
            </a:r>
            <a:r>
              <a:rPr lang="en-US" sz="2800" dirty="0" err="1">
                <a:ln w="3175">
                  <a:noFill/>
                </a:ln>
                <a:solidFill>
                  <a:srgbClr val="0070C0"/>
                </a:solidFill>
              </a:rPr>
              <a:t>tiến</a:t>
            </a:r>
            <a:r>
              <a:rPr lang="en-US" sz="2800" dirty="0">
                <a:ln w="3175">
                  <a:noFill/>
                </a:ln>
                <a:solidFill>
                  <a:srgbClr val="0070C0"/>
                </a:solidFill>
              </a:rPr>
              <a:t> </a:t>
            </a:r>
            <a:r>
              <a:rPr lang="en-US" sz="2800" dirty="0" err="1">
                <a:ln w="3175">
                  <a:noFill/>
                </a:ln>
                <a:solidFill>
                  <a:srgbClr val="0070C0"/>
                </a:solidFill>
              </a:rPr>
              <a:t>hành</a:t>
            </a:r>
            <a:r>
              <a:rPr lang="en-US" sz="2800" dirty="0">
                <a:ln w="3175">
                  <a:noFill/>
                </a:ln>
                <a:solidFill>
                  <a:srgbClr val="0070C0"/>
                </a:solidFill>
              </a:rPr>
              <a:t>:</a:t>
            </a:r>
          </a:p>
          <a:p>
            <a:r>
              <a:rPr lang="en-US" sz="24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 Click </a:t>
            </a:r>
            <a:r>
              <a:rPr lang="en-US" sz="24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vào</a:t>
            </a:r>
            <a:r>
              <a:rPr lang="en-US" sz="24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số</a:t>
            </a:r>
            <a:r>
              <a:rPr lang="en-US" sz="24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(1 - 4</a:t>
            </a:r>
            <a:r>
              <a:rPr lang="en-US" sz="24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 </a:t>
            </a:r>
            <a:r>
              <a:rPr lang="en-US" sz="24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để</a:t>
            </a:r>
            <a:r>
              <a:rPr lang="en-US" sz="24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chọn</a:t>
            </a:r>
            <a:r>
              <a:rPr lang="en-US" sz="24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bạn</a:t>
            </a:r>
            <a:r>
              <a:rPr lang="en-US" sz="24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đ</a:t>
            </a:r>
            <a:r>
              <a:rPr lang="vi-VN" sz="24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ưa</a:t>
            </a:r>
            <a:r>
              <a:rPr lang="en-US" sz="24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sang </a:t>
            </a:r>
            <a:r>
              <a:rPr lang="en-US" sz="24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bờ</a:t>
            </a:r>
            <a:r>
              <a:rPr lang="en-US" sz="24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  <a:r>
              <a:rPr lang="en-US" sz="24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hiện</a:t>
            </a:r>
            <a:r>
              <a:rPr lang="en-US" sz="24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slide </a:t>
            </a:r>
            <a:r>
              <a:rPr lang="en-US" sz="24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câu</a:t>
            </a:r>
            <a:r>
              <a:rPr lang="en-US" sz="24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hỏi</a:t>
            </a:r>
            <a:r>
              <a:rPr lang="en-US" sz="24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  <a:p>
            <a:r>
              <a:rPr lang="en-US" sz="24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 Click </a:t>
            </a:r>
            <a:r>
              <a:rPr lang="en-US" sz="24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hình</a:t>
            </a:r>
            <a:r>
              <a:rPr lang="en-US" sz="24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ếch</a:t>
            </a:r>
            <a:r>
              <a:rPr lang="en-US" sz="24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 </a:t>
            </a:r>
            <a:r>
              <a:rPr lang="en-US" sz="24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về</a:t>
            </a:r>
            <a:r>
              <a:rPr lang="en-US" sz="24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trang</a:t>
            </a:r>
            <a:r>
              <a:rPr lang="en-US" sz="24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chính</a:t>
            </a:r>
            <a:r>
              <a:rPr lang="en-US" sz="24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trò</a:t>
            </a:r>
            <a:r>
              <a:rPr lang="en-US" sz="24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</a:t>
            </a:r>
            <a:r>
              <a:rPr lang="vi-VN" sz="24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ơ</a:t>
            </a:r>
            <a:r>
              <a:rPr lang="en-US" sz="24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</a:t>
            </a:r>
            <a:r>
              <a:rPr lang="en-US" sz="24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  <a:p>
            <a:r>
              <a:rPr lang="en-US" sz="24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 Click </a:t>
            </a:r>
            <a:r>
              <a:rPr lang="en-US" sz="24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vào</a:t>
            </a:r>
            <a:r>
              <a:rPr lang="en-US" sz="24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bạn</a:t>
            </a:r>
            <a:r>
              <a:rPr lang="en-US" sz="24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nhỏ</a:t>
            </a:r>
            <a:r>
              <a:rPr lang="en-US" sz="24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 đ</a:t>
            </a:r>
            <a:r>
              <a:rPr lang="vi-VN" sz="24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ưa</a:t>
            </a:r>
            <a:r>
              <a:rPr lang="en-US" sz="24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bạn</a:t>
            </a:r>
            <a:r>
              <a:rPr lang="en-US" sz="24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qua </a:t>
            </a:r>
            <a:r>
              <a:rPr lang="en-US" sz="24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sông</a:t>
            </a:r>
            <a:r>
              <a:rPr lang="en-US" sz="3600" dirty="0"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  <a:solidFill>
                  <a:srgbClr val="002060"/>
                </a:solidFill>
              </a:rPr>
              <a:t>.</a:t>
            </a:r>
            <a:endParaRPr lang="en-US" sz="240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>
            <a:hlinkClick r:id="rId3" action="ppaction://hlinksldjump"/>
            <a:extLst>
              <a:ext uri="{FF2B5EF4-FFF2-40B4-BE49-F238E27FC236}">
                <a16:creationId xmlns:a16="http://schemas.microsoft.com/office/drawing/2014/main" id="{DCD0AD15-A310-45A2-A477-9539687DFA65}"/>
              </a:ext>
            </a:extLst>
          </p:cNvPr>
          <p:cNvSpPr/>
          <p:nvPr/>
        </p:nvSpPr>
        <p:spPr>
          <a:xfrm>
            <a:off x="2386517" y="482222"/>
            <a:ext cx="703628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+mj-lt"/>
                <a:cs typeface="Times New Roman" panose="02020603050405020304" pitchFamily="18" charset="0"/>
              </a:rPr>
              <a:t>Trò</a:t>
            </a:r>
            <a:r>
              <a:rPr lang="en-US" sz="3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+mj-lt"/>
                <a:cs typeface="Times New Roman" panose="02020603050405020304" pitchFamily="18" charset="0"/>
              </a:rPr>
              <a:t>ch</a:t>
            </a:r>
            <a:r>
              <a:rPr lang="vi-VN" sz="3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+mj-lt"/>
                <a:cs typeface="Times New Roman" panose="02020603050405020304" pitchFamily="18" charset="0"/>
              </a:rPr>
              <a:t>ơi</a:t>
            </a:r>
            <a:r>
              <a:rPr lang="en-US" sz="3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+mj-lt"/>
                <a:cs typeface="Times New Roman" panose="02020603050405020304" pitchFamily="18" charset="0"/>
              </a:rPr>
              <a:t>: GIÚP BẠN </a:t>
            </a:r>
            <a:r>
              <a:rPr lang="en-US" sz="32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+mj-lt"/>
                <a:cs typeface="Times New Roman" panose="02020603050405020304" pitchFamily="18" charset="0"/>
              </a:rPr>
              <a:t>QUA SÔNG</a:t>
            </a:r>
          </a:p>
        </p:txBody>
      </p:sp>
    </p:spTree>
    <p:extLst>
      <p:ext uri="{BB962C8B-B14F-4D97-AF65-F5344CB8AC3E}">
        <p14:creationId xmlns:p14="http://schemas.microsoft.com/office/powerpoint/2010/main" val="27688389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27676AAB-1F38-4ECB-BB82-FEED2EB4E3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2388"/>
            <a:ext cx="12192000" cy="647561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A16F482-B1C4-4166-8BE1-D5588F707EE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04330">
            <a:off x="6025964" y="3706959"/>
            <a:ext cx="2438405" cy="100312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28C132E-D7CA-4439-B11F-04FF45C6483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6" t="15995" r="50000" b="15972"/>
          <a:stretch/>
        </p:blipFill>
        <p:spPr>
          <a:xfrm>
            <a:off x="9835858" y="2682962"/>
            <a:ext cx="1198880" cy="177958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04B6FEF-A4AE-4C88-AFD4-D4D6E777566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84" b="16964"/>
          <a:stretch/>
        </p:blipFill>
        <p:spPr>
          <a:xfrm>
            <a:off x="8524590" y="2185204"/>
            <a:ext cx="1462256" cy="22773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79B0BD7-4467-40E9-9EA9-84B665E90E2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24" t="10667" r="32032" b="13904"/>
          <a:stretch/>
        </p:blipFill>
        <p:spPr>
          <a:xfrm>
            <a:off x="8306945" y="3534126"/>
            <a:ext cx="913644" cy="1779582"/>
          </a:xfrm>
          <a:prstGeom prst="rect">
            <a:avLst/>
          </a:prstGeom>
        </p:spPr>
      </p:pic>
      <p:sp>
        <p:nvSpPr>
          <p:cNvPr id="8" name="Oval 7">
            <a:hlinkClick r:id="rId8" action="ppaction://hlinksldjump"/>
            <a:extLst>
              <a:ext uri="{FF2B5EF4-FFF2-40B4-BE49-F238E27FC236}">
                <a16:creationId xmlns:a16="http://schemas.microsoft.com/office/drawing/2014/main" id="{2A95B73E-F1F9-41C8-8B11-48BD1590829A}"/>
              </a:ext>
            </a:extLst>
          </p:cNvPr>
          <p:cNvSpPr/>
          <p:nvPr/>
        </p:nvSpPr>
        <p:spPr>
          <a:xfrm>
            <a:off x="8953727" y="1764832"/>
            <a:ext cx="793135" cy="61900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9" name="Oval 8">
            <a:hlinkClick r:id="rId9" action="ppaction://hlinksldjump"/>
            <a:extLst>
              <a:ext uri="{FF2B5EF4-FFF2-40B4-BE49-F238E27FC236}">
                <a16:creationId xmlns:a16="http://schemas.microsoft.com/office/drawing/2014/main" id="{E743079A-75EB-461F-BEFC-4F030955A552}"/>
              </a:ext>
            </a:extLst>
          </p:cNvPr>
          <p:cNvSpPr/>
          <p:nvPr/>
        </p:nvSpPr>
        <p:spPr>
          <a:xfrm>
            <a:off x="10280386" y="2185205"/>
            <a:ext cx="754351" cy="58673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0" name="Oval 9">
            <a:hlinkClick r:id="rId10" action="ppaction://hlinksldjump"/>
            <a:extLst>
              <a:ext uri="{FF2B5EF4-FFF2-40B4-BE49-F238E27FC236}">
                <a16:creationId xmlns:a16="http://schemas.microsoft.com/office/drawing/2014/main" id="{9A51B130-0340-4C43-AACB-124D454463AD}"/>
              </a:ext>
            </a:extLst>
          </p:cNvPr>
          <p:cNvSpPr/>
          <p:nvPr/>
        </p:nvSpPr>
        <p:spPr>
          <a:xfrm>
            <a:off x="8452087" y="5161218"/>
            <a:ext cx="536380" cy="50023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1" name="Oval 10">
            <a:hlinkClick r:id="rId11" action="ppaction://hlinksldjump"/>
            <a:extLst>
              <a:ext uri="{FF2B5EF4-FFF2-40B4-BE49-F238E27FC236}">
                <a16:creationId xmlns:a16="http://schemas.microsoft.com/office/drawing/2014/main" id="{6169B67E-E0E5-4118-80D9-DEDA6BECDC80}"/>
              </a:ext>
            </a:extLst>
          </p:cNvPr>
          <p:cNvSpPr/>
          <p:nvPr/>
        </p:nvSpPr>
        <p:spPr>
          <a:xfrm>
            <a:off x="9746863" y="5635063"/>
            <a:ext cx="602875" cy="56225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3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4F4884B-45AC-4BEE-8E3E-A4B78205CD7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1495" y="5906279"/>
            <a:ext cx="562250" cy="5622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57228F0-E458-4668-B59B-9E75EB2D9ED9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5935" y="5319115"/>
            <a:ext cx="375619" cy="37561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6CE254A-E8E5-4319-8514-12DA653A0220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17" t="6589" r="30242" b="8594"/>
          <a:stretch/>
        </p:blipFill>
        <p:spPr>
          <a:xfrm>
            <a:off x="9438234" y="3820751"/>
            <a:ext cx="911504" cy="1939487"/>
          </a:xfrm>
          <a:prstGeom prst="rect">
            <a:avLst/>
          </a:prstGeom>
        </p:spPr>
      </p:pic>
      <p:pic>
        <p:nvPicPr>
          <p:cNvPr id="15" name="Picture 14">
            <a:hlinkClick r:id="rId15" action="ppaction://hlinksldjump"/>
            <a:extLst>
              <a:ext uri="{FF2B5EF4-FFF2-40B4-BE49-F238E27FC236}">
                <a16:creationId xmlns:a16="http://schemas.microsoft.com/office/drawing/2014/main" id="{3C522608-3B13-4AC4-AB50-DA59318FBC89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4738" y="5857947"/>
            <a:ext cx="961292" cy="961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2122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2.59259E-6 L -0.40052 0.0011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753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0052 0.00115 L 2.08333E-7 -7.40741E-7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987" y="-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2.22222E-6 L -0.0388 -0.02731 C -0.04674 -0.03449 -0.05885 -0.03588 -0.07135 -0.03588 C -0.08567 -0.03588 -0.09713 -0.03449 -0.10507 -0.02731 L -0.14322 -2.22222E-6 " pathEditMode="relative" rAng="0" ptsTypes="AAAAA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161" y="-18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2.59259E-6 L -0.40052 0.00115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26" y="46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322 -2.22222E-6 L -0.51158 -0.01203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24" y="-6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1158 -0.01204 L -0.54322 0.02662 L -0.56367 -0.05672 L -0.58567 -0.16575 L -0.63151 -0.18195 " pathEditMode="relative" rAng="0" ptsTypes="AAAAA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03" y="-65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00"/>
                            </p:stCondLst>
                            <p:childTnLst>
                              <p:par>
                                <p:cTn id="24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0052 0.00115 L -8.33333E-7 2.59259E-6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26" y="-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3.33333E-6 L -0.06185 -0.05069 C -0.07461 -0.0625 -0.09401 -0.06782 -0.11406 -0.06782 C -0.13711 -0.06782 -0.1556 -0.0625 -0.16836 -0.05069 L -0.22995 -3.33333E-6 " pathEditMode="relative" rAng="0" ptsTypes="AAAAA">
                                      <p:cBhvr>
                                        <p:cTn id="3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97" y="-34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2.59259E-6 L -0.40052 0.00116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805" y="255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2995 -3.33333E-6 L -0.61732 -0.02083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375" y="-1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1732 -0.02083 L -0.61732 -0.02037 L -0.62917 -0.2243 " pathEditMode="relative" rAng="0" ptsTypes="AAA">
                                      <p:cBhvr>
                                        <p:cTn id="3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" y="-10162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0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85000" y="8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000"/>
                            </p:stCondLst>
                            <p:childTnLst>
                              <p:par>
                                <p:cTn id="42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0052 0.00115 L -3.125E-6 2.22222E-6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91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2.59259E-6 L -0.00833 -0.11829 L -0.04362 -0.19676 L -0.08294 -0.17616 L -0.10039 -0.12986 " pathEditMode="relative" rAng="0" ptsTypes="AAAAA">
                                      <p:cBhvr>
                                        <p:cTn id="4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26" y="-98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2.59259E-6 L -0.40052 0.00116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753" y="255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039 -0.12986 L -0.50221 -0.12963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9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0339 -0.12871 L -0.50443 -0.28125 L -0.37044 -0.28681 " pathEditMode="relative" rAng="0" ptsTypes="AAA">
                                      <p:cBhvr>
                                        <p:cTn id="5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89" y="-7917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8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0052 0.00115 L -6.25E-7 3.7037E-7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13" y="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0.01366 L -0.02409 -0.17755 L -0.09141 -0.29676 L -0.17318 -0.24931 L -0.19818 -0.21343 " pathEditMode="relative" rAng="0" ptsTypes="AAAAA">
                                      <p:cBhvr>
                                        <p:cTn id="6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09" y="-15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00"/>
                            </p:stCondLst>
                            <p:childTnLst>
                              <p:par>
                                <p:cTn id="68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2.59259E-6 L -0.40052 0.00116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805" y="162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818 -0.21343 L -0.61107 -0.21366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651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000"/>
                            </p:stCondLst>
                            <p:childTnLst>
                              <p:par>
                                <p:cTn id="7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9609 -0.19838 L -0.59687 -0.33055 L -0.53164 -0.31713 " pathEditMode="relative" rAng="0" ptsTypes="AAA">
                                      <p:cBhvr>
                                        <p:cTn id="7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77" y="-6620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6" dur="2000" fill="hold"/>
                                        <p:tgtEl>
                                          <p:spTgt spid="14"/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000"/>
                            </p:stCondLst>
                            <p:childTnLst>
                              <p:par>
                                <p:cTn id="78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0052 0.00115 L 2.08333E-6 4.07407E-6 " pathEditMode="relative" rAng="0" ptsTypes="AA">
                                      <p:cBhvr>
                                        <p:cTn id="7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935" y="-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8117177-22D1-4AE5-833F-D0BCF78AD2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4716"/>
            <a:ext cx="12192000" cy="6423284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F702B79-F4D4-43DE-8126-74B36FE13985}"/>
              </a:ext>
            </a:extLst>
          </p:cNvPr>
          <p:cNvSpPr/>
          <p:nvPr/>
        </p:nvSpPr>
        <p:spPr>
          <a:xfrm>
            <a:off x="1663908" y="1201031"/>
            <a:ext cx="9803568" cy="4703866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hlinkClick r:id="rId4" action="ppaction://hlinksldjump"/>
            <a:extLst>
              <a:ext uri="{FF2B5EF4-FFF2-40B4-BE49-F238E27FC236}">
                <a16:creationId xmlns:a16="http://schemas.microsoft.com/office/drawing/2014/main" id="{898396F3-B51F-43A1-A83A-2FD1FF0800F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08" y="5850228"/>
            <a:ext cx="961292" cy="961292"/>
          </a:xfrm>
          <a:prstGeom prst="rect">
            <a:avLst/>
          </a:prstGeom>
        </p:spPr>
      </p:pic>
      <p:sp>
        <p:nvSpPr>
          <p:cNvPr id="11" name="Oval 10">
            <a:hlinkClick r:id="rId4" action="ppaction://hlinksldjump"/>
            <a:extLst>
              <a:ext uri="{FF2B5EF4-FFF2-40B4-BE49-F238E27FC236}">
                <a16:creationId xmlns:a16="http://schemas.microsoft.com/office/drawing/2014/main" id="{73A318A1-4BCD-4632-B08E-600BA0A7A53A}"/>
              </a:ext>
            </a:extLst>
          </p:cNvPr>
          <p:cNvSpPr/>
          <p:nvPr/>
        </p:nvSpPr>
        <p:spPr>
          <a:xfrm>
            <a:off x="1798820" y="1300003"/>
            <a:ext cx="812544" cy="708679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u="sng" dirty="0">
                <a:solidFill>
                  <a:srgbClr val="FF0000"/>
                </a:solidFill>
                <a:hlinkClick r:id="rId6" action="ppaction://hlinksldjump"/>
              </a:rPr>
              <a:t>1</a:t>
            </a:r>
            <a:endParaRPr lang="en-US" sz="3200" u="sng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92F3BDF-A7D8-4E93-9BEA-EEC0B96888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1364" y="2107654"/>
            <a:ext cx="88414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9pPr>
          </a:lstStyle>
          <a:p>
            <a:pPr eaLnBrk="1" hangingPunct="1"/>
            <a:r>
              <a:rPr lang="en-US" altLang="en-US" sz="4000" b="0" dirty="0" err="1">
                <a:solidFill>
                  <a:srgbClr val="FFFFFF"/>
                </a:solidFill>
                <a:latin typeface="UTM Avo" panose="02040603050506020204" pitchFamily="18" charset="0"/>
              </a:rPr>
              <a:t>Trường</a:t>
            </a:r>
            <a:r>
              <a:rPr lang="en-US" altLang="en-US" sz="4000" b="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4000" b="0" dirty="0" err="1">
                <a:solidFill>
                  <a:srgbClr val="FFFFFF"/>
                </a:solidFill>
                <a:latin typeface="UTM Avo" panose="02040603050506020204" pitchFamily="18" charset="0"/>
              </a:rPr>
              <a:t>học</a:t>
            </a:r>
            <a:r>
              <a:rPr lang="en-US" altLang="en-US" sz="4000" b="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4000" b="0" dirty="0" err="1">
                <a:solidFill>
                  <a:srgbClr val="FFFFFF"/>
                </a:solidFill>
                <a:latin typeface="UTM Avo" panose="02040603050506020204" pitchFamily="18" charset="0"/>
              </a:rPr>
              <a:t>của</a:t>
            </a:r>
            <a:r>
              <a:rPr lang="en-US" altLang="en-US" sz="4000" b="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4000" b="0" dirty="0" err="1">
                <a:solidFill>
                  <a:srgbClr val="FFFFFF"/>
                </a:solidFill>
                <a:latin typeface="UTM Avo" panose="02040603050506020204" pitchFamily="18" charset="0"/>
              </a:rPr>
              <a:t>em</a:t>
            </a:r>
            <a:r>
              <a:rPr lang="en-US" altLang="en-US" sz="4000" b="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4000" b="0" dirty="0" err="1">
                <a:solidFill>
                  <a:srgbClr val="FFFFFF"/>
                </a:solidFill>
                <a:latin typeface="UTM Avo" panose="02040603050506020204" pitchFamily="18" charset="0"/>
              </a:rPr>
              <a:t>có</a:t>
            </a:r>
            <a:r>
              <a:rPr lang="en-US" altLang="en-US" sz="4000" b="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4000" b="0" dirty="0" err="1">
                <a:solidFill>
                  <a:srgbClr val="FFFFFF"/>
                </a:solidFill>
                <a:latin typeface="UTM Avo" panose="02040603050506020204" pitchFamily="18" charset="0"/>
              </a:rPr>
              <a:t>tên</a:t>
            </a:r>
            <a:r>
              <a:rPr lang="en-US" altLang="en-US" sz="4000" b="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4000" b="0" dirty="0" err="1">
                <a:solidFill>
                  <a:srgbClr val="FFFFFF"/>
                </a:solidFill>
                <a:latin typeface="UTM Avo" panose="02040603050506020204" pitchFamily="18" charset="0"/>
              </a:rPr>
              <a:t>là</a:t>
            </a:r>
            <a:r>
              <a:rPr lang="en-US" altLang="en-US" sz="4000" b="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4000" b="0" dirty="0" err="1">
                <a:solidFill>
                  <a:srgbClr val="FFFFFF"/>
                </a:solidFill>
                <a:latin typeface="UTM Avo" panose="02040603050506020204" pitchFamily="18" charset="0"/>
              </a:rPr>
              <a:t>gì</a:t>
            </a:r>
            <a:r>
              <a:rPr lang="en-US" altLang="en-US" sz="4000" b="0" dirty="0">
                <a:solidFill>
                  <a:srgbClr val="FFFFFF"/>
                </a:solidFill>
                <a:latin typeface="UTM Avo" panose="02040603050506020204" pitchFamily="18" charset="0"/>
              </a:rPr>
              <a:t>?</a:t>
            </a:r>
            <a:endParaRPr lang="en-US" altLang="en-US" sz="4000" b="0" dirty="0">
              <a:solidFill>
                <a:srgbClr val="FFFF00"/>
              </a:solidFill>
              <a:latin typeface="UTM Avo" panose="02040603050506020204" pitchFamily="18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2BAD9C0-5E0E-41FC-B669-63F90DB5E78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 r="-5485"/>
          <a:stretch>
            <a:fillRect/>
          </a:stretch>
        </p:blipFill>
        <p:spPr>
          <a:xfrm>
            <a:off x="6331916" y="4775924"/>
            <a:ext cx="1101386" cy="881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2306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8117177-22D1-4AE5-833F-D0BCF78AD2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4716"/>
            <a:ext cx="12192000" cy="6423284"/>
          </a:xfrm>
          <a:prstGeom prst="rect">
            <a:avLst/>
          </a:prstGeom>
        </p:spPr>
      </p:pic>
      <p:pic>
        <p:nvPicPr>
          <p:cNvPr id="10" name="Picture 9">
            <a:hlinkClick r:id="rId3" action="ppaction://hlinksldjump"/>
            <a:extLst>
              <a:ext uri="{FF2B5EF4-FFF2-40B4-BE49-F238E27FC236}">
                <a16:creationId xmlns:a16="http://schemas.microsoft.com/office/drawing/2014/main" id="{898396F3-B51F-43A1-A83A-2FD1FF0800F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5885" y="5492383"/>
            <a:ext cx="1234190" cy="12341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F702B79-F4D4-43DE-8126-74B36FE13985}"/>
              </a:ext>
            </a:extLst>
          </p:cNvPr>
          <p:cNvSpPr/>
          <p:nvPr/>
        </p:nvSpPr>
        <p:spPr>
          <a:xfrm>
            <a:off x="1467354" y="1365617"/>
            <a:ext cx="10284935" cy="4126766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6CD20C-D6EA-4548-9929-B926B5289D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5425" y="2274014"/>
            <a:ext cx="955333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9pPr>
          </a:lstStyle>
          <a:p>
            <a:pPr eaLnBrk="1" hangingPunct="1"/>
            <a:r>
              <a:rPr lang="en-US" altLang="en-US" sz="3600" b="0" dirty="0" err="1">
                <a:solidFill>
                  <a:srgbClr val="FFFFFF"/>
                </a:solidFill>
                <a:latin typeface="UTM Avo" panose="02040603050506020204" pitchFamily="18" charset="0"/>
              </a:rPr>
              <a:t>Đường</a:t>
            </a:r>
            <a:r>
              <a:rPr lang="en-US" altLang="en-US" sz="3600" b="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3600" b="0" dirty="0" err="1">
                <a:solidFill>
                  <a:srgbClr val="FFFFFF"/>
                </a:solidFill>
                <a:latin typeface="UTM Avo" panose="02040603050506020204" pitchFamily="18" charset="0"/>
              </a:rPr>
              <a:t>đến</a:t>
            </a:r>
            <a:r>
              <a:rPr lang="en-US" altLang="en-US" sz="3600" b="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3600" b="0" dirty="0" err="1">
                <a:solidFill>
                  <a:srgbClr val="FFFFFF"/>
                </a:solidFill>
                <a:latin typeface="UTM Avo" panose="02040603050506020204" pitchFamily="18" charset="0"/>
              </a:rPr>
              <a:t>trường</a:t>
            </a:r>
            <a:r>
              <a:rPr lang="en-US" altLang="en-US" sz="3600" b="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3600" b="0" dirty="0" err="1">
                <a:solidFill>
                  <a:srgbClr val="FFFFFF"/>
                </a:solidFill>
                <a:latin typeface="UTM Avo" panose="02040603050506020204" pitchFamily="18" charset="0"/>
              </a:rPr>
              <a:t>của</a:t>
            </a:r>
            <a:r>
              <a:rPr lang="en-US" altLang="en-US" sz="3600" b="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3600" b="0" dirty="0" err="1">
                <a:solidFill>
                  <a:srgbClr val="FFFFFF"/>
                </a:solidFill>
                <a:latin typeface="UTM Avo" panose="02040603050506020204" pitchFamily="18" charset="0"/>
              </a:rPr>
              <a:t>em</a:t>
            </a:r>
            <a:r>
              <a:rPr lang="en-US" altLang="en-US" sz="3600" b="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3600" b="0" dirty="0" err="1">
                <a:solidFill>
                  <a:srgbClr val="FFFFFF"/>
                </a:solidFill>
                <a:latin typeface="UTM Avo" panose="02040603050506020204" pitchFamily="18" charset="0"/>
              </a:rPr>
              <a:t>có</a:t>
            </a:r>
            <a:r>
              <a:rPr lang="en-US" altLang="en-US" sz="3600" b="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3600" b="0" dirty="0" err="1">
                <a:solidFill>
                  <a:srgbClr val="FFFFFF"/>
                </a:solidFill>
                <a:latin typeface="UTM Avo" panose="02040603050506020204" pitchFamily="18" charset="0"/>
              </a:rPr>
              <a:t>những</a:t>
            </a:r>
            <a:r>
              <a:rPr lang="en-US" altLang="en-US" sz="3600" b="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3600" b="0" dirty="0" err="1">
                <a:solidFill>
                  <a:srgbClr val="FFFFFF"/>
                </a:solidFill>
                <a:latin typeface="UTM Avo" panose="02040603050506020204" pitchFamily="18" charset="0"/>
              </a:rPr>
              <a:t>gì</a:t>
            </a:r>
            <a:r>
              <a:rPr lang="en-US" altLang="en-US" sz="3600" b="0" dirty="0">
                <a:solidFill>
                  <a:srgbClr val="FFFFFF"/>
                </a:solidFill>
                <a:latin typeface="UTM Avo" panose="02040603050506020204" pitchFamily="18" charset="0"/>
              </a:rPr>
              <a:t>?</a:t>
            </a:r>
          </a:p>
        </p:txBody>
      </p:sp>
      <p:sp>
        <p:nvSpPr>
          <p:cNvPr id="15" name="Oval 14">
            <a:hlinkClick r:id="rId5" action="ppaction://hlinksldjump"/>
            <a:extLst>
              <a:ext uri="{FF2B5EF4-FFF2-40B4-BE49-F238E27FC236}">
                <a16:creationId xmlns:a16="http://schemas.microsoft.com/office/drawing/2014/main" id="{C02B4DE1-955A-4E4A-9D12-2B2219D32403}"/>
              </a:ext>
            </a:extLst>
          </p:cNvPr>
          <p:cNvSpPr/>
          <p:nvPr/>
        </p:nvSpPr>
        <p:spPr>
          <a:xfrm>
            <a:off x="1239568" y="1244185"/>
            <a:ext cx="814083" cy="67835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6443814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8117177-22D1-4AE5-833F-D0BCF78AD2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4716"/>
            <a:ext cx="12192000" cy="6423284"/>
          </a:xfrm>
          <a:prstGeom prst="rect">
            <a:avLst/>
          </a:prstGeom>
        </p:spPr>
      </p:pic>
      <p:pic>
        <p:nvPicPr>
          <p:cNvPr id="10" name="Picture 9">
            <a:hlinkClick r:id="rId3" action="ppaction://hlinksldjump"/>
            <a:extLst>
              <a:ext uri="{FF2B5EF4-FFF2-40B4-BE49-F238E27FC236}">
                <a16:creationId xmlns:a16="http://schemas.microsoft.com/office/drawing/2014/main" id="{898396F3-B51F-43A1-A83A-2FD1FF0800F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08" y="5805870"/>
            <a:ext cx="961292" cy="96129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F702B79-F4D4-43DE-8126-74B36FE13985}"/>
              </a:ext>
            </a:extLst>
          </p:cNvPr>
          <p:cNvSpPr/>
          <p:nvPr/>
        </p:nvSpPr>
        <p:spPr>
          <a:xfrm>
            <a:off x="948416" y="950932"/>
            <a:ext cx="10762938" cy="4744896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hlinkClick r:id="rId5" action="ppaction://hlinksldjump"/>
            <a:extLst>
              <a:ext uri="{FF2B5EF4-FFF2-40B4-BE49-F238E27FC236}">
                <a16:creationId xmlns:a16="http://schemas.microsoft.com/office/drawing/2014/main" id="{F40A314F-D56F-44F9-B5AC-FD32258E94F6}"/>
              </a:ext>
            </a:extLst>
          </p:cNvPr>
          <p:cNvSpPr/>
          <p:nvPr/>
        </p:nvSpPr>
        <p:spPr>
          <a:xfrm>
            <a:off x="939384" y="937170"/>
            <a:ext cx="961292" cy="89651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>
                <a:solidFill>
                  <a:srgbClr val="FF0000"/>
                </a:solidFill>
              </a:rPr>
              <a:t>3</a:t>
            </a: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0D6E312-8BE5-4D81-BDE5-BB6D82E310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9862" y="2022266"/>
            <a:ext cx="949366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9pPr>
          </a:lstStyle>
          <a:p>
            <a:r>
              <a:rPr lang="en-US" altLang="en-US" sz="4000" b="0" dirty="0" err="1">
                <a:solidFill>
                  <a:srgbClr val="FFFFFF"/>
                </a:solidFill>
                <a:latin typeface="UTM Avo" panose="02040603050506020204" pitchFamily="18" charset="0"/>
              </a:rPr>
              <a:t>Nói</a:t>
            </a:r>
            <a:r>
              <a:rPr lang="en-US" altLang="en-US" sz="4000" b="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4000" b="0" dirty="0" err="1">
                <a:solidFill>
                  <a:srgbClr val="FFFFFF"/>
                </a:solidFill>
                <a:latin typeface="UTM Avo" panose="02040603050506020204" pitchFamily="18" charset="0"/>
              </a:rPr>
              <a:t>một</a:t>
            </a:r>
            <a:r>
              <a:rPr lang="en-US" altLang="en-US" sz="4000" b="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4000" b="0" dirty="0" err="1">
                <a:solidFill>
                  <a:srgbClr val="FFFFFF"/>
                </a:solidFill>
                <a:latin typeface="UTM Avo" panose="02040603050506020204" pitchFamily="18" charset="0"/>
              </a:rPr>
              <a:t>câu</a:t>
            </a:r>
            <a:r>
              <a:rPr lang="en-US" altLang="en-US" sz="4000" b="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4000" b="0" dirty="0" err="1">
                <a:solidFill>
                  <a:srgbClr val="FFFFFF"/>
                </a:solidFill>
                <a:latin typeface="UTM Avo" panose="02040603050506020204" pitchFamily="18" charset="0"/>
              </a:rPr>
              <a:t>về</a:t>
            </a:r>
            <a:r>
              <a:rPr lang="en-US" altLang="en-US" sz="4000" b="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4000" b="0" dirty="0" err="1">
                <a:solidFill>
                  <a:srgbClr val="FFFFFF"/>
                </a:solidFill>
                <a:latin typeface="UTM Avo" panose="02040603050506020204" pitchFamily="18" charset="0"/>
              </a:rPr>
              <a:t>cô</a:t>
            </a:r>
            <a:r>
              <a:rPr lang="en-US" altLang="en-US" sz="4000" b="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4000" b="0" dirty="0" err="1">
                <a:solidFill>
                  <a:srgbClr val="FFFFFF"/>
                </a:solidFill>
                <a:latin typeface="UTM Avo" panose="02040603050506020204" pitchFamily="18" charset="0"/>
              </a:rPr>
              <a:t>giáo</a:t>
            </a:r>
            <a:r>
              <a:rPr lang="en-US" altLang="en-US" sz="4000" b="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4000" b="0" dirty="0" err="1">
                <a:solidFill>
                  <a:srgbClr val="FFFFFF"/>
                </a:solidFill>
                <a:latin typeface="UTM Avo" panose="02040603050506020204" pitchFamily="18" charset="0"/>
              </a:rPr>
              <a:t>của</a:t>
            </a:r>
            <a:r>
              <a:rPr lang="en-US" altLang="en-US" sz="4000" b="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4000" b="0" dirty="0" err="1">
                <a:solidFill>
                  <a:srgbClr val="FFFFFF"/>
                </a:solidFill>
                <a:latin typeface="UTM Avo" panose="02040603050506020204" pitchFamily="18" charset="0"/>
              </a:rPr>
              <a:t>em</a:t>
            </a:r>
            <a:r>
              <a:rPr lang="en-US" altLang="en-US" sz="4000" b="0" dirty="0">
                <a:solidFill>
                  <a:srgbClr val="FFFFFF"/>
                </a:solidFill>
                <a:latin typeface="UTM Avo" panose="02040603050506020204" pitchFamily="18" charset="0"/>
              </a:rPr>
              <a:t>?</a:t>
            </a:r>
            <a:endParaRPr lang="en-US" altLang="en-US" sz="4000" b="0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59409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8117177-22D1-4AE5-833F-D0BCF78AD2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4716"/>
            <a:ext cx="12192000" cy="6423284"/>
          </a:xfrm>
          <a:prstGeom prst="rect">
            <a:avLst/>
          </a:prstGeom>
        </p:spPr>
      </p:pic>
      <p:pic>
        <p:nvPicPr>
          <p:cNvPr id="10" name="Picture 9">
            <a:hlinkClick r:id="rId3" action="ppaction://hlinksldjump"/>
            <a:extLst>
              <a:ext uri="{FF2B5EF4-FFF2-40B4-BE49-F238E27FC236}">
                <a16:creationId xmlns:a16="http://schemas.microsoft.com/office/drawing/2014/main" id="{898396F3-B51F-43A1-A83A-2FD1FF0800F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3548" y="5974152"/>
            <a:ext cx="961292" cy="96129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F702B79-F4D4-43DE-8126-74B36FE13985}"/>
              </a:ext>
            </a:extLst>
          </p:cNvPr>
          <p:cNvSpPr/>
          <p:nvPr/>
        </p:nvSpPr>
        <p:spPr>
          <a:xfrm>
            <a:off x="1747309" y="835701"/>
            <a:ext cx="9707680" cy="51865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Oval 6">
            <a:hlinkClick r:id="rId5" action="ppaction://hlinksldjump"/>
            <a:extLst>
              <a:ext uri="{FF2B5EF4-FFF2-40B4-BE49-F238E27FC236}">
                <a16:creationId xmlns:a16="http://schemas.microsoft.com/office/drawing/2014/main" id="{E6039B0B-1099-4A26-AA77-E87D7482F07F}"/>
              </a:ext>
            </a:extLst>
          </p:cNvPr>
          <p:cNvSpPr/>
          <p:nvPr/>
        </p:nvSpPr>
        <p:spPr>
          <a:xfrm>
            <a:off x="1333897" y="742013"/>
            <a:ext cx="826824" cy="77110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1509A7A-AD3D-446C-B25A-3629D6990D3C}"/>
              </a:ext>
            </a:extLst>
          </p:cNvPr>
          <p:cNvSpPr txBox="1"/>
          <p:nvPr/>
        </p:nvSpPr>
        <p:spPr>
          <a:xfrm>
            <a:off x="2340615" y="875259"/>
            <a:ext cx="313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rgbClr val="FF0000"/>
                </a:solidFill>
              </a:rPr>
              <a:t>Đọc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bài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sau</a:t>
            </a:r>
            <a:r>
              <a:rPr lang="en-US" sz="2400" dirty="0">
                <a:solidFill>
                  <a:srgbClr val="FF0000"/>
                </a:solidFill>
              </a:rPr>
              <a:t>: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9CC59E28-3EA7-4E81-9F30-B977A380846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84" b="37692"/>
          <a:stretch/>
        </p:blipFill>
        <p:spPr>
          <a:xfrm>
            <a:off x="2160721" y="990675"/>
            <a:ext cx="9056783" cy="499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9523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20">
            <a:extLst>
              <a:ext uri="{FF2B5EF4-FFF2-40B4-BE49-F238E27FC236}">
                <a16:creationId xmlns:a16="http://schemas.microsoft.com/office/drawing/2014/main" id="{EC2A9EB7-9C0A-4142-BDBD-FC04C4BC5D5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84" t="-987" r="-3110" b="987"/>
          <a:stretch/>
        </p:blipFill>
        <p:spPr>
          <a:xfrm flipH="1">
            <a:off x="9352653" y="2081737"/>
            <a:ext cx="2901200" cy="4277340"/>
          </a:xfrm>
          <a:prstGeom prst="rect">
            <a:avLst/>
          </a:prstGeom>
        </p:spPr>
      </p:pic>
      <p:pic>
        <p:nvPicPr>
          <p:cNvPr id="16" name="图片 21">
            <a:extLst>
              <a:ext uri="{FF2B5EF4-FFF2-40B4-BE49-F238E27FC236}">
                <a16:creationId xmlns:a16="http://schemas.microsoft.com/office/drawing/2014/main" id="{C8C7B69D-FBA7-4207-B9E8-4B7B905936F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2650" y="2286041"/>
            <a:ext cx="3722008" cy="3722008"/>
          </a:xfrm>
          <a:prstGeom prst="rect">
            <a:avLst/>
          </a:prstGeom>
        </p:spPr>
      </p:pic>
      <p:grpSp>
        <p:nvGrpSpPr>
          <p:cNvPr id="19" name="组合 27">
            <a:extLst>
              <a:ext uri="{FF2B5EF4-FFF2-40B4-BE49-F238E27FC236}">
                <a16:creationId xmlns:a16="http://schemas.microsoft.com/office/drawing/2014/main" id="{C7129C61-681B-42D5-AB64-05BFB0A70338}"/>
              </a:ext>
            </a:extLst>
          </p:cNvPr>
          <p:cNvGrpSpPr/>
          <p:nvPr/>
        </p:nvGrpSpPr>
        <p:grpSpPr>
          <a:xfrm>
            <a:off x="58056" y="4571999"/>
            <a:ext cx="12192000" cy="1879333"/>
            <a:chOff x="-175847" y="4352544"/>
            <a:chExt cx="12367847" cy="2505456"/>
          </a:xfrm>
        </p:grpSpPr>
        <p:pic>
          <p:nvPicPr>
            <p:cNvPr id="20" name="图片 28">
              <a:extLst>
                <a:ext uri="{FF2B5EF4-FFF2-40B4-BE49-F238E27FC236}">
                  <a16:creationId xmlns:a16="http://schemas.microsoft.com/office/drawing/2014/main" id="{9111AC26-8D1A-4D2D-B1FA-1E25E17551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600" r="48883"/>
            <a:stretch/>
          </p:blipFill>
          <p:spPr>
            <a:xfrm flipH="1">
              <a:off x="-175847" y="4352544"/>
              <a:ext cx="4185322" cy="2505456"/>
            </a:xfrm>
            <a:prstGeom prst="rect">
              <a:avLst/>
            </a:prstGeom>
          </p:spPr>
        </p:pic>
        <p:pic>
          <p:nvPicPr>
            <p:cNvPr id="21" name="图片 29">
              <a:extLst>
                <a:ext uri="{FF2B5EF4-FFF2-40B4-BE49-F238E27FC236}">
                  <a16:creationId xmlns:a16="http://schemas.microsoft.com/office/drawing/2014/main" id="{4B7FF920-121C-45D2-B8C1-A60EF85BD7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9968"/>
            <a:stretch/>
          </p:blipFill>
          <p:spPr>
            <a:xfrm>
              <a:off x="4004236" y="4553712"/>
              <a:ext cx="8187764" cy="2304288"/>
            </a:xfrm>
            <a:prstGeom prst="rect">
              <a:avLst/>
            </a:prstGeom>
          </p:spPr>
        </p:pic>
      </p:grpSp>
      <p:pic>
        <p:nvPicPr>
          <p:cNvPr id="10" name="PA_库_图片 6">
            <a:extLst>
              <a:ext uri="{FF2B5EF4-FFF2-40B4-BE49-F238E27FC236}">
                <a16:creationId xmlns:a16="http://schemas.microsoft.com/office/drawing/2014/main" id="{AF9FB272-72D5-4D3C-9249-F87830D47207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9782" y="264652"/>
            <a:ext cx="6172862" cy="4042698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>
                <a:solidFill>
                  <a:srgbClr val="FF0000"/>
                </a:solidFill>
              </a14:hiddenLine>
            </a:ext>
          </a:extLst>
        </p:spPr>
      </p:pic>
      <p:sp>
        <p:nvSpPr>
          <p:cNvPr id="11" name="原创设计师QQ：178119980 喵小姐">
            <a:extLst>
              <a:ext uri="{FF2B5EF4-FFF2-40B4-BE49-F238E27FC236}">
                <a16:creationId xmlns:a16="http://schemas.microsoft.com/office/drawing/2014/main" id="{B6051D19-CEEC-4303-A27C-A8EBFBBD984A}"/>
              </a:ext>
            </a:extLst>
          </p:cNvPr>
          <p:cNvSpPr/>
          <p:nvPr/>
        </p:nvSpPr>
        <p:spPr>
          <a:xfrm>
            <a:off x="2922124" y="1813147"/>
            <a:ext cx="5376016" cy="9457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4800" b="1" dirty="0">
                <a:solidFill>
                  <a:srgbClr val="5F360E"/>
                </a:solidFill>
                <a:latin typeface="UTM Avo" panose="02040603050506020204" pitchFamily="18" charset="0"/>
              </a:rPr>
              <a:t>CHIA SẺ</a:t>
            </a:r>
            <a:endParaRPr lang="zh-CN" altLang="en-US" sz="4800" b="1" dirty="0">
              <a:solidFill>
                <a:srgbClr val="5F360E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26362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66F9297-6D24-4BD6-9FE5-89C1B12F54E1}"/>
              </a:ext>
            </a:extLst>
          </p:cNvPr>
          <p:cNvSpPr/>
          <p:nvPr/>
        </p:nvSpPr>
        <p:spPr>
          <a:xfrm>
            <a:off x="4987094" y="1923477"/>
            <a:ext cx="1562101" cy="941821"/>
          </a:xfrm>
          <a:prstGeom prst="rect">
            <a:avLst/>
          </a:prstGeom>
          <a:solidFill>
            <a:srgbClr val="FFF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C8B52247-694D-4A87-AEC9-981FB5C65C1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64" t="12815" b="12689"/>
          <a:stretch/>
        </p:blipFill>
        <p:spPr>
          <a:xfrm>
            <a:off x="4467940" y="0"/>
            <a:ext cx="3673170" cy="64244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3732B47A-2ACB-4CA8-9E1E-B547827ACD6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5" t="24050" r="774" b="16006"/>
          <a:stretch/>
        </p:blipFill>
        <p:spPr>
          <a:xfrm>
            <a:off x="1980937" y="101600"/>
            <a:ext cx="8615747" cy="6313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1925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3">
            <a:extLst>
              <a:ext uri="{FF2B5EF4-FFF2-40B4-BE49-F238E27FC236}">
                <a16:creationId xmlns:a16="http://schemas.microsoft.com/office/drawing/2014/main" id="{79C2934E-C395-4966-A07C-37C9C386B1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177" y="674509"/>
            <a:ext cx="2248412" cy="5131969"/>
          </a:xfrm>
          <a:prstGeom prst="rect">
            <a:avLst/>
          </a:prstGeom>
        </p:spPr>
      </p:pic>
      <p:pic>
        <p:nvPicPr>
          <p:cNvPr id="3" name="图片 20">
            <a:extLst>
              <a:ext uri="{FF2B5EF4-FFF2-40B4-BE49-F238E27FC236}">
                <a16:creationId xmlns:a16="http://schemas.microsoft.com/office/drawing/2014/main" id="{E72DC7FA-F8AC-4F8D-8826-D069B4C7E9F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83" t="22962" r="50390" b="21927"/>
          <a:stretch/>
        </p:blipFill>
        <p:spPr>
          <a:xfrm>
            <a:off x="2609199" y="2611087"/>
            <a:ext cx="2304288" cy="2985381"/>
          </a:xfrm>
          <a:prstGeom prst="rect">
            <a:avLst/>
          </a:prstGeom>
        </p:spPr>
      </p:pic>
      <p:pic>
        <p:nvPicPr>
          <p:cNvPr id="4" name="图片 17">
            <a:extLst>
              <a:ext uri="{FF2B5EF4-FFF2-40B4-BE49-F238E27FC236}">
                <a16:creationId xmlns:a16="http://schemas.microsoft.com/office/drawing/2014/main" id="{C3C2091D-DDF7-4EE7-8A53-BB01FF4DDE5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06" t="22962" r="30485" b="21927"/>
          <a:stretch/>
        </p:blipFill>
        <p:spPr>
          <a:xfrm>
            <a:off x="4972597" y="2695601"/>
            <a:ext cx="1975104" cy="2985381"/>
          </a:xfrm>
          <a:prstGeom prst="rect">
            <a:avLst/>
          </a:prstGeom>
        </p:spPr>
      </p:pic>
      <p:pic>
        <p:nvPicPr>
          <p:cNvPr id="5" name="图片 3">
            <a:extLst>
              <a:ext uri="{FF2B5EF4-FFF2-40B4-BE49-F238E27FC236}">
                <a16:creationId xmlns:a16="http://schemas.microsoft.com/office/drawing/2014/main" id="{ECCF7FC9-BA6B-403C-B577-B02EA361942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62" t="22962" b="21927"/>
          <a:stretch/>
        </p:blipFill>
        <p:spPr>
          <a:xfrm>
            <a:off x="7219404" y="2695601"/>
            <a:ext cx="2960156" cy="2985381"/>
          </a:xfrm>
          <a:prstGeom prst="rect">
            <a:avLst/>
          </a:prstGeom>
        </p:spPr>
      </p:pic>
      <p:pic>
        <p:nvPicPr>
          <p:cNvPr id="6" name="图片 10">
            <a:extLst>
              <a:ext uri="{FF2B5EF4-FFF2-40B4-BE49-F238E27FC236}">
                <a16:creationId xmlns:a16="http://schemas.microsoft.com/office/drawing/2014/main" id="{2D79503E-9EFC-4C49-A462-A71FE4DD76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1118" y="2067042"/>
            <a:ext cx="2273818" cy="3671136"/>
          </a:xfrm>
          <a:prstGeom prst="rect">
            <a:avLst/>
          </a:prstGeom>
        </p:spPr>
      </p:pic>
      <p:grpSp>
        <p:nvGrpSpPr>
          <p:cNvPr id="7" name="组合 1">
            <a:extLst>
              <a:ext uri="{FF2B5EF4-FFF2-40B4-BE49-F238E27FC236}">
                <a16:creationId xmlns:a16="http://schemas.microsoft.com/office/drawing/2014/main" id="{D706B711-5BE4-428A-90A9-2792F025D9DB}"/>
              </a:ext>
            </a:extLst>
          </p:cNvPr>
          <p:cNvGrpSpPr/>
          <p:nvPr/>
        </p:nvGrpSpPr>
        <p:grpSpPr>
          <a:xfrm>
            <a:off x="-4356" y="3917124"/>
            <a:ext cx="12283440" cy="2505456"/>
            <a:chOff x="-91440" y="4352544"/>
            <a:chExt cx="12283440" cy="2505456"/>
          </a:xfrm>
        </p:grpSpPr>
        <p:pic>
          <p:nvPicPr>
            <p:cNvPr id="8" name="图片 4">
              <a:extLst>
                <a:ext uri="{FF2B5EF4-FFF2-40B4-BE49-F238E27FC236}">
                  <a16:creationId xmlns:a16="http://schemas.microsoft.com/office/drawing/2014/main" id="{7259A1EB-B5C6-4889-8417-1EFD6C4323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600" r="48883"/>
            <a:stretch/>
          </p:blipFill>
          <p:spPr>
            <a:xfrm flipH="1">
              <a:off x="-91440" y="4352544"/>
              <a:ext cx="4185322" cy="2505456"/>
            </a:xfrm>
            <a:prstGeom prst="rect">
              <a:avLst/>
            </a:prstGeom>
          </p:spPr>
        </p:pic>
        <p:pic>
          <p:nvPicPr>
            <p:cNvPr id="9" name="图片 7">
              <a:extLst>
                <a:ext uri="{FF2B5EF4-FFF2-40B4-BE49-F238E27FC236}">
                  <a16:creationId xmlns:a16="http://schemas.microsoft.com/office/drawing/2014/main" id="{E971D8E8-EB35-4259-8BFB-1D9D45E083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9968"/>
            <a:stretch/>
          </p:blipFill>
          <p:spPr>
            <a:xfrm>
              <a:off x="4004236" y="4553712"/>
              <a:ext cx="8187764" cy="2304288"/>
            </a:xfrm>
            <a:prstGeom prst="rect">
              <a:avLst/>
            </a:prstGeom>
          </p:spPr>
        </p:pic>
      </p:grpSp>
      <p:pic>
        <p:nvPicPr>
          <p:cNvPr id="10" name="图片 9">
            <a:extLst>
              <a:ext uri="{FF2B5EF4-FFF2-40B4-BE49-F238E27FC236}">
                <a16:creationId xmlns:a16="http://schemas.microsoft.com/office/drawing/2014/main" id="{5CB94E10-E1F2-476D-A217-491521FF3A13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579" r="44063" b="10955"/>
          <a:stretch/>
        </p:blipFill>
        <p:spPr>
          <a:xfrm>
            <a:off x="1619018" y="31235"/>
            <a:ext cx="2557578" cy="3255264"/>
          </a:xfrm>
          <a:prstGeom prst="rect">
            <a:avLst/>
          </a:prstGeom>
        </p:spPr>
      </p:pic>
      <p:pic>
        <p:nvPicPr>
          <p:cNvPr id="11" name="图片 14">
            <a:extLst>
              <a:ext uri="{FF2B5EF4-FFF2-40B4-BE49-F238E27FC236}">
                <a16:creationId xmlns:a16="http://schemas.microsoft.com/office/drawing/2014/main" id="{B8CD1BC0-100A-457B-A5F3-0CFEB37ED8D4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65" t="65100" r="9338" b="10955"/>
          <a:stretch/>
        </p:blipFill>
        <p:spPr>
          <a:xfrm>
            <a:off x="9794948" y="643949"/>
            <a:ext cx="1536192" cy="1642172"/>
          </a:xfrm>
          <a:prstGeom prst="rect">
            <a:avLst/>
          </a:prstGeom>
        </p:spPr>
      </p:pic>
      <p:sp>
        <p:nvSpPr>
          <p:cNvPr id="15" name="矩形 13">
            <a:extLst>
              <a:ext uri="{FF2B5EF4-FFF2-40B4-BE49-F238E27FC236}">
                <a16:creationId xmlns:a16="http://schemas.microsoft.com/office/drawing/2014/main" id="{256CAB85-3DDA-4B1E-A762-59D148CF7ED8}"/>
              </a:ext>
            </a:extLst>
          </p:cNvPr>
          <p:cNvSpPr/>
          <p:nvPr/>
        </p:nvSpPr>
        <p:spPr>
          <a:xfrm>
            <a:off x="3150180" y="1616044"/>
            <a:ext cx="709425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US" altLang="zh-CN" sz="5400" b="1" dirty="0">
                <a:solidFill>
                  <a:srgbClr val="666666"/>
                </a:solidFill>
                <a:latin typeface="UTM Avo" panose="02040603050506020204" pitchFamily="18" charset="0"/>
                <a:ea typeface="汉仪喵小姐简" panose="02010509060101010101" pitchFamily="49" charset="-122"/>
              </a:rPr>
              <a:t>LUYỆN ĐỌC TỪ NGỮ</a:t>
            </a:r>
            <a:endParaRPr lang="zh-CN" altLang="en-US" sz="5400" b="1" i="0" dirty="0">
              <a:solidFill>
                <a:srgbClr val="666666"/>
              </a:solidFill>
              <a:effectLst/>
              <a:latin typeface="UTM Avo" panose="02040603050506020204" pitchFamily="18" charset="0"/>
              <a:ea typeface="汉仪喵小姐简" panose="02010509060101010101" pitchFamily="49" charset="-122"/>
            </a:endParaRPr>
          </a:p>
        </p:txBody>
      </p:sp>
      <p:pic>
        <p:nvPicPr>
          <p:cNvPr id="16" name="Bye Mugen - zzz">
            <a:hlinkClick r:id="" action="ppaction://media"/>
            <a:extLst>
              <a:ext uri="{FF2B5EF4-FFF2-40B4-BE49-F238E27FC236}">
                <a16:creationId xmlns:a16="http://schemas.microsoft.com/office/drawing/2014/main" id="{1F1AB27A-95E0-4E4D-932B-E062AF4376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2291019" y="153391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7627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7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4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19">
            <a:extLst>
              <a:ext uri="{FF2B5EF4-FFF2-40B4-BE49-F238E27FC236}">
                <a16:creationId xmlns:a16="http://schemas.microsoft.com/office/drawing/2014/main" id="{FCEA3511-83F6-468B-AAF1-897D772048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7488" y="1514429"/>
            <a:ext cx="3481800" cy="4202640"/>
          </a:xfrm>
          <a:prstGeom prst="rect">
            <a:avLst/>
          </a:prstGeom>
        </p:spPr>
      </p:pic>
      <p:pic>
        <p:nvPicPr>
          <p:cNvPr id="5" name="图片 20">
            <a:extLst>
              <a:ext uri="{FF2B5EF4-FFF2-40B4-BE49-F238E27FC236}">
                <a16:creationId xmlns:a16="http://schemas.microsoft.com/office/drawing/2014/main" id="{77143CA1-8D86-4FFF-B431-8C5D9EAF23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137" y="2573777"/>
            <a:ext cx="2604152" cy="3143292"/>
          </a:xfrm>
          <a:prstGeom prst="rect">
            <a:avLst/>
          </a:prstGeom>
        </p:spPr>
      </p:pic>
      <p:pic>
        <p:nvPicPr>
          <p:cNvPr id="6" name="图片 21">
            <a:extLst>
              <a:ext uri="{FF2B5EF4-FFF2-40B4-BE49-F238E27FC236}">
                <a16:creationId xmlns:a16="http://schemas.microsoft.com/office/drawing/2014/main" id="{CF7EF899-F3B2-4168-B89E-08955851F6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2700" y="3438751"/>
            <a:ext cx="1838450" cy="2219066"/>
          </a:xfrm>
          <a:prstGeom prst="rect">
            <a:avLst/>
          </a:prstGeom>
        </p:spPr>
      </p:pic>
      <p:grpSp>
        <p:nvGrpSpPr>
          <p:cNvPr id="7" name="组合 22">
            <a:extLst>
              <a:ext uri="{FF2B5EF4-FFF2-40B4-BE49-F238E27FC236}">
                <a16:creationId xmlns:a16="http://schemas.microsoft.com/office/drawing/2014/main" id="{B047831F-28AA-41BF-B39E-223D863B7D88}"/>
              </a:ext>
            </a:extLst>
          </p:cNvPr>
          <p:cNvGrpSpPr/>
          <p:nvPr/>
        </p:nvGrpSpPr>
        <p:grpSpPr>
          <a:xfrm>
            <a:off x="14512" y="4588609"/>
            <a:ext cx="12192001" cy="1842572"/>
            <a:chOff x="-175848" y="4352544"/>
            <a:chExt cx="12367848" cy="2310496"/>
          </a:xfrm>
        </p:grpSpPr>
        <p:pic>
          <p:nvPicPr>
            <p:cNvPr id="8" name="图片 23">
              <a:extLst>
                <a:ext uri="{FF2B5EF4-FFF2-40B4-BE49-F238E27FC236}">
                  <a16:creationId xmlns:a16="http://schemas.microsoft.com/office/drawing/2014/main" id="{B0F80113-881F-4939-B216-E6FFA5BCE1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600" r="48883" b="4538"/>
            <a:stretch/>
          </p:blipFill>
          <p:spPr>
            <a:xfrm flipH="1">
              <a:off x="-175848" y="4352544"/>
              <a:ext cx="4185322" cy="2296428"/>
            </a:xfrm>
            <a:prstGeom prst="rect">
              <a:avLst/>
            </a:prstGeom>
          </p:spPr>
        </p:pic>
        <p:pic>
          <p:nvPicPr>
            <p:cNvPr id="9" name="图片 24">
              <a:extLst>
                <a:ext uri="{FF2B5EF4-FFF2-40B4-BE49-F238E27FC236}">
                  <a16:creationId xmlns:a16="http://schemas.microsoft.com/office/drawing/2014/main" id="{0A3D6EC8-4BD7-44C2-9031-9E21A2FF4C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9968" b="4233"/>
            <a:stretch/>
          </p:blipFill>
          <p:spPr>
            <a:xfrm>
              <a:off x="4004236" y="4553712"/>
              <a:ext cx="8187764" cy="2109328"/>
            </a:xfrm>
            <a:prstGeom prst="rect">
              <a:avLst/>
            </a:prstGeom>
          </p:spPr>
        </p:pic>
      </p:grp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FDEAF830-D2B6-48E8-81AD-6F21C457E236}"/>
              </a:ext>
            </a:extLst>
          </p:cNvPr>
          <p:cNvSpPr/>
          <p:nvPr/>
        </p:nvSpPr>
        <p:spPr>
          <a:xfrm>
            <a:off x="901475" y="1378147"/>
            <a:ext cx="2697162" cy="69017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accent1"/>
                </a:solidFill>
                <a:latin typeface="UTM Avo" panose="02040603050506020204" pitchFamily="18" charset="0"/>
              </a:rPr>
              <a:t>dắt</a:t>
            </a:r>
            <a:r>
              <a:rPr lang="en-US" sz="3200" dirty="0">
                <a:solidFill>
                  <a:schemeClr val="accent1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UTM Avo" panose="02040603050506020204" pitchFamily="18" charset="0"/>
              </a:rPr>
              <a:t>tay</a:t>
            </a:r>
            <a:endParaRPr lang="en-US" sz="3200" dirty="0">
              <a:solidFill>
                <a:schemeClr val="accent1"/>
              </a:solidFill>
              <a:latin typeface="UTM Avo" panose="02040603050506020204" pitchFamily="18" charset="0"/>
            </a:endParaRP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6E6CE1D8-B92D-4181-B50C-5D11FBE3F4A0}"/>
              </a:ext>
            </a:extLst>
          </p:cNvPr>
          <p:cNvSpPr/>
          <p:nvPr/>
        </p:nvSpPr>
        <p:spPr>
          <a:xfrm>
            <a:off x="901475" y="2487105"/>
            <a:ext cx="2932012" cy="69017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accent1"/>
                </a:solidFill>
                <a:latin typeface="UTM Avo" panose="02040603050506020204" pitchFamily="18" charset="0"/>
              </a:rPr>
              <a:t>từng</a:t>
            </a:r>
            <a:r>
              <a:rPr lang="en-US" sz="3200" dirty="0">
                <a:solidFill>
                  <a:schemeClr val="accent1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UTM Avo" panose="02040603050506020204" pitchFamily="18" charset="0"/>
              </a:rPr>
              <a:t>bước</a:t>
            </a:r>
            <a:endParaRPr lang="en-US" sz="3200" dirty="0">
              <a:solidFill>
                <a:schemeClr val="accent1"/>
              </a:solidFill>
              <a:latin typeface="UTM Avo" panose="02040603050506020204" pitchFamily="18" charset="0"/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E26A6ED5-8CE8-468C-A2C4-7808612CB6B3}"/>
              </a:ext>
            </a:extLst>
          </p:cNvPr>
          <p:cNvSpPr/>
          <p:nvPr/>
        </p:nvSpPr>
        <p:spPr>
          <a:xfrm>
            <a:off x="901475" y="3596063"/>
            <a:ext cx="2674006" cy="69017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accent1"/>
                </a:solidFill>
                <a:latin typeface="UTM Avo" panose="02040603050506020204" pitchFamily="18" charset="0"/>
              </a:rPr>
              <a:t>nằm</a:t>
            </a:r>
            <a:r>
              <a:rPr lang="en-US" sz="3200" dirty="0">
                <a:solidFill>
                  <a:schemeClr val="accent1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UTM Avo" panose="02040603050506020204" pitchFamily="18" charset="0"/>
              </a:rPr>
              <a:t>lặng</a:t>
            </a:r>
            <a:endParaRPr lang="en-US" sz="3200" dirty="0">
              <a:solidFill>
                <a:schemeClr val="accent1"/>
              </a:solidFill>
              <a:latin typeface="UTM Avo" panose="02040603050506020204" pitchFamily="18" charset="0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D04878A5-DBAC-4262-9BCC-14668D279081}"/>
              </a:ext>
            </a:extLst>
          </p:cNvPr>
          <p:cNvSpPr/>
          <p:nvPr/>
        </p:nvSpPr>
        <p:spPr>
          <a:xfrm>
            <a:off x="8381295" y="1378147"/>
            <a:ext cx="2697162" cy="69017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200" dirty="0">
                <a:solidFill>
                  <a:schemeClr val="accent1"/>
                </a:solidFill>
                <a:latin typeface="UTM Avo" panose="02040603050506020204" pitchFamily="18" charset="0"/>
              </a:rPr>
              <a:t>hương</a:t>
            </a:r>
            <a:r>
              <a:rPr lang="en-US" sz="3200" dirty="0">
                <a:solidFill>
                  <a:schemeClr val="accent1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UTM Avo" panose="02040603050506020204" pitchFamily="18" charset="0"/>
              </a:rPr>
              <a:t>rừng</a:t>
            </a:r>
            <a:endParaRPr lang="en-US" sz="3200" dirty="0">
              <a:solidFill>
                <a:schemeClr val="accent1"/>
              </a:solidFill>
              <a:latin typeface="UTM Avo" panose="02040603050506020204" pitchFamily="18" charset="0"/>
            </a:endParaRP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8B716B0D-5205-4635-90AE-0348A690F12D}"/>
              </a:ext>
            </a:extLst>
          </p:cNvPr>
          <p:cNvSpPr/>
          <p:nvPr/>
        </p:nvSpPr>
        <p:spPr>
          <a:xfrm>
            <a:off x="8381295" y="2446405"/>
            <a:ext cx="2697162" cy="69017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accent1"/>
                </a:solidFill>
                <a:latin typeface="UTM Avo" panose="02040603050506020204" pitchFamily="18" charset="0"/>
              </a:rPr>
              <a:t>nước</a:t>
            </a:r>
            <a:r>
              <a:rPr lang="en-US" sz="3200" dirty="0">
                <a:solidFill>
                  <a:schemeClr val="accent1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UTM Avo" panose="02040603050506020204" pitchFamily="18" charset="0"/>
              </a:rPr>
              <a:t>suối</a:t>
            </a:r>
            <a:endParaRPr lang="en-US" sz="3200" dirty="0">
              <a:solidFill>
                <a:schemeClr val="accent1"/>
              </a:solidFill>
              <a:latin typeface="UTM Avo" panose="02040603050506020204" pitchFamily="18" charset="0"/>
            </a:endParaRP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24A2721E-3904-47CF-B5CF-E1B1C4BD9B6D}"/>
              </a:ext>
            </a:extLst>
          </p:cNvPr>
          <p:cNvSpPr/>
          <p:nvPr/>
        </p:nvSpPr>
        <p:spPr>
          <a:xfrm>
            <a:off x="8381295" y="3611252"/>
            <a:ext cx="2697162" cy="69017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accent1"/>
                </a:solidFill>
                <a:latin typeface="UTM Avo" panose="02040603050506020204" pitchFamily="18" charset="0"/>
              </a:rPr>
              <a:t>xòe</a:t>
            </a:r>
            <a:r>
              <a:rPr lang="en-US" sz="3200" dirty="0">
                <a:solidFill>
                  <a:schemeClr val="accent1"/>
                </a:solidFill>
                <a:latin typeface="UTM Avo" panose="02040603050506020204" pitchFamily="18" charset="0"/>
              </a:rPr>
              <a:t> ô</a:t>
            </a:r>
          </a:p>
        </p:txBody>
      </p:sp>
      <p:grpSp>
        <p:nvGrpSpPr>
          <p:cNvPr id="34" name="PA_库_组合 5">
            <a:extLst>
              <a:ext uri="{FF2B5EF4-FFF2-40B4-BE49-F238E27FC236}">
                <a16:creationId xmlns:a16="http://schemas.microsoft.com/office/drawing/2014/main" id="{49A18141-E269-4CBE-8FEA-7F811372D2C7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3065931" y="164807"/>
            <a:ext cx="6760240" cy="724487"/>
            <a:chOff x="1874329" y="2417937"/>
            <a:chExt cx="1534600" cy="734123"/>
          </a:xfrm>
        </p:grpSpPr>
        <p:sp>
          <p:nvSpPr>
            <p:cNvPr id="35" name="任意多边形 10">
              <a:extLst>
                <a:ext uri="{FF2B5EF4-FFF2-40B4-BE49-F238E27FC236}">
                  <a16:creationId xmlns:a16="http://schemas.microsoft.com/office/drawing/2014/main" id="{26A1CD5B-D529-4D38-BCE0-368F747DA3D1}"/>
                </a:ext>
              </a:extLst>
            </p:cNvPr>
            <p:cNvSpPr/>
            <p:nvPr/>
          </p:nvSpPr>
          <p:spPr>
            <a:xfrm>
              <a:off x="1886559" y="2454748"/>
              <a:ext cx="1522370" cy="697312"/>
            </a:xfrm>
            <a:custGeom>
              <a:avLst/>
              <a:gdLst>
                <a:gd name="connsiteX0" fmla="*/ 322139 w 2227747"/>
                <a:gd name="connsiteY0" fmla="*/ 93920 h 873265"/>
                <a:gd name="connsiteX1" fmla="*/ 1892756 w 2227747"/>
                <a:gd name="connsiteY1" fmla="*/ 61647 h 873265"/>
                <a:gd name="connsiteX2" fmla="*/ 2086393 w 2227747"/>
                <a:gd name="connsiteY2" fmla="*/ 803924 h 873265"/>
                <a:gd name="connsiteX3" fmla="*/ 193048 w 2227747"/>
                <a:gd name="connsiteY3" fmla="*/ 760894 h 873265"/>
                <a:gd name="connsiteX4" fmla="*/ 160775 w 2227747"/>
                <a:gd name="connsiteY4" fmla="*/ 93920 h 873265"/>
                <a:gd name="connsiteX0" fmla="*/ 231302 w 2136910"/>
                <a:gd name="connsiteY0" fmla="*/ 93920 h 850131"/>
                <a:gd name="connsiteX1" fmla="*/ 1801919 w 2136910"/>
                <a:gd name="connsiteY1" fmla="*/ 61647 h 850131"/>
                <a:gd name="connsiteX2" fmla="*/ 1995556 w 2136910"/>
                <a:gd name="connsiteY2" fmla="*/ 803924 h 850131"/>
                <a:gd name="connsiteX3" fmla="*/ 102211 w 2136910"/>
                <a:gd name="connsiteY3" fmla="*/ 760894 h 850131"/>
                <a:gd name="connsiteX4" fmla="*/ 69938 w 2136910"/>
                <a:gd name="connsiteY4" fmla="*/ 93920 h 850131"/>
                <a:gd name="connsiteX0" fmla="*/ 231302 w 2027630"/>
                <a:gd name="connsiteY0" fmla="*/ 93920 h 813269"/>
                <a:gd name="connsiteX1" fmla="*/ 1801919 w 2027630"/>
                <a:gd name="connsiteY1" fmla="*/ 61647 h 813269"/>
                <a:gd name="connsiteX2" fmla="*/ 1995556 w 2027630"/>
                <a:gd name="connsiteY2" fmla="*/ 803924 h 813269"/>
                <a:gd name="connsiteX3" fmla="*/ 102211 w 2027630"/>
                <a:gd name="connsiteY3" fmla="*/ 760894 h 813269"/>
                <a:gd name="connsiteX4" fmla="*/ 69938 w 2027630"/>
                <a:gd name="connsiteY4" fmla="*/ 93920 h 813269"/>
                <a:gd name="connsiteX0" fmla="*/ 316247 w 2059225"/>
                <a:gd name="connsiteY0" fmla="*/ 93133 h 831662"/>
                <a:gd name="connsiteX1" fmla="*/ 1886864 w 2059225"/>
                <a:gd name="connsiteY1" fmla="*/ 60860 h 831662"/>
                <a:gd name="connsiteX2" fmla="*/ 1994440 w 2059225"/>
                <a:gd name="connsiteY2" fmla="*/ 792379 h 831662"/>
                <a:gd name="connsiteX3" fmla="*/ 187156 w 2059225"/>
                <a:gd name="connsiteY3" fmla="*/ 760107 h 831662"/>
                <a:gd name="connsiteX4" fmla="*/ 154883 w 2059225"/>
                <a:gd name="connsiteY4" fmla="*/ 93133 h 831662"/>
                <a:gd name="connsiteX0" fmla="*/ 316247 w 2006487"/>
                <a:gd name="connsiteY0" fmla="*/ 60598 h 799127"/>
                <a:gd name="connsiteX1" fmla="*/ 1886864 w 2006487"/>
                <a:gd name="connsiteY1" fmla="*/ 28325 h 799127"/>
                <a:gd name="connsiteX2" fmla="*/ 1994440 w 2006487"/>
                <a:gd name="connsiteY2" fmla="*/ 759844 h 799127"/>
                <a:gd name="connsiteX3" fmla="*/ 187156 w 2006487"/>
                <a:gd name="connsiteY3" fmla="*/ 727572 h 799127"/>
                <a:gd name="connsiteX4" fmla="*/ 154883 w 2006487"/>
                <a:gd name="connsiteY4" fmla="*/ 60598 h 799127"/>
                <a:gd name="connsiteX0" fmla="*/ 235854 w 1926094"/>
                <a:gd name="connsiteY0" fmla="*/ 60598 h 786834"/>
                <a:gd name="connsiteX1" fmla="*/ 1806471 w 1926094"/>
                <a:gd name="connsiteY1" fmla="*/ 28325 h 786834"/>
                <a:gd name="connsiteX2" fmla="*/ 1914047 w 1926094"/>
                <a:gd name="connsiteY2" fmla="*/ 759844 h 786834"/>
                <a:gd name="connsiteX3" fmla="*/ 106763 w 1926094"/>
                <a:gd name="connsiteY3" fmla="*/ 727572 h 786834"/>
                <a:gd name="connsiteX4" fmla="*/ 74490 w 1926094"/>
                <a:gd name="connsiteY4" fmla="*/ 60598 h 786834"/>
                <a:gd name="connsiteX0" fmla="*/ 189613 w 1879853"/>
                <a:gd name="connsiteY0" fmla="*/ 60598 h 786834"/>
                <a:gd name="connsiteX1" fmla="*/ 1760230 w 1879853"/>
                <a:gd name="connsiteY1" fmla="*/ 28325 h 786834"/>
                <a:gd name="connsiteX2" fmla="*/ 1867806 w 1879853"/>
                <a:gd name="connsiteY2" fmla="*/ 759844 h 786834"/>
                <a:gd name="connsiteX3" fmla="*/ 60522 w 1879853"/>
                <a:gd name="connsiteY3" fmla="*/ 727572 h 786834"/>
                <a:gd name="connsiteX4" fmla="*/ 28249 w 1879853"/>
                <a:gd name="connsiteY4" fmla="*/ 60598 h 786834"/>
                <a:gd name="connsiteX0" fmla="*/ 920229 w 1891187"/>
                <a:gd name="connsiteY0" fmla="*/ 80158 h 828882"/>
                <a:gd name="connsiteX1" fmla="*/ 1760230 w 1891187"/>
                <a:gd name="connsiteY1" fmla="*/ 70373 h 828882"/>
                <a:gd name="connsiteX2" fmla="*/ 1867806 w 1891187"/>
                <a:gd name="connsiteY2" fmla="*/ 801892 h 828882"/>
                <a:gd name="connsiteX3" fmla="*/ 60522 w 1891187"/>
                <a:gd name="connsiteY3" fmla="*/ 769620 h 828882"/>
                <a:gd name="connsiteX4" fmla="*/ 28249 w 1891187"/>
                <a:gd name="connsiteY4" fmla="*/ 102646 h 828882"/>
                <a:gd name="connsiteX0" fmla="*/ 953754 w 2038657"/>
                <a:gd name="connsiteY0" fmla="*/ 80158 h 875087"/>
                <a:gd name="connsiteX1" fmla="*/ 1793755 w 2038657"/>
                <a:gd name="connsiteY1" fmla="*/ 70373 h 875087"/>
                <a:gd name="connsiteX2" fmla="*/ 1901331 w 2038657"/>
                <a:gd name="connsiteY2" fmla="*/ 801892 h 875087"/>
                <a:gd name="connsiteX3" fmla="*/ 37845 w 2038657"/>
                <a:gd name="connsiteY3" fmla="*/ 792108 h 875087"/>
                <a:gd name="connsiteX4" fmla="*/ 61774 w 2038657"/>
                <a:gd name="connsiteY4" fmla="*/ 102646 h 875087"/>
                <a:gd name="connsiteX0" fmla="*/ 984916 w 2069819"/>
                <a:gd name="connsiteY0" fmla="*/ 80158 h 887366"/>
                <a:gd name="connsiteX1" fmla="*/ 1824917 w 2069819"/>
                <a:gd name="connsiteY1" fmla="*/ 70373 h 887366"/>
                <a:gd name="connsiteX2" fmla="*/ 1932493 w 2069819"/>
                <a:gd name="connsiteY2" fmla="*/ 801892 h 887366"/>
                <a:gd name="connsiteX3" fmla="*/ 69007 w 2069819"/>
                <a:gd name="connsiteY3" fmla="*/ 792108 h 887366"/>
                <a:gd name="connsiteX4" fmla="*/ 389999 w 2069819"/>
                <a:gd name="connsiteY4" fmla="*/ 80159 h 887366"/>
                <a:gd name="connsiteX0" fmla="*/ 1007612 w 2092515"/>
                <a:gd name="connsiteY0" fmla="*/ 80158 h 887365"/>
                <a:gd name="connsiteX1" fmla="*/ 1847613 w 2092515"/>
                <a:gd name="connsiteY1" fmla="*/ 70373 h 887365"/>
                <a:gd name="connsiteX2" fmla="*/ 1955189 w 2092515"/>
                <a:gd name="connsiteY2" fmla="*/ 801892 h 887365"/>
                <a:gd name="connsiteX3" fmla="*/ 91703 w 2092515"/>
                <a:gd name="connsiteY3" fmla="*/ 792108 h 887365"/>
                <a:gd name="connsiteX4" fmla="*/ 412695 w 2092515"/>
                <a:gd name="connsiteY4" fmla="*/ 80159 h 887365"/>
                <a:gd name="connsiteX0" fmla="*/ 1087979 w 2172882"/>
                <a:gd name="connsiteY0" fmla="*/ 80158 h 865313"/>
                <a:gd name="connsiteX1" fmla="*/ 1927980 w 2172882"/>
                <a:gd name="connsiteY1" fmla="*/ 70373 h 865313"/>
                <a:gd name="connsiteX2" fmla="*/ 2035556 w 2172882"/>
                <a:gd name="connsiteY2" fmla="*/ 801892 h 865313"/>
                <a:gd name="connsiteX3" fmla="*/ 172070 w 2172882"/>
                <a:gd name="connsiteY3" fmla="*/ 792108 h 865313"/>
                <a:gd name="connsiteX4" fmla="*/ 244170 w 2172882"/>
                <a:gd name="connsiteY4" fmla="*/ 492446 h 865313"/>
                <a:gd name="connsiteX0" fmla="*/ 1043749 w 2128652"/>
                <a:gd name="connsiteY0" fmla="*/ 80158 h 865313"/>
                <a:gd name="connsiteX1" fmla="*/ 1883750 w 2128652"/>
                <a:gd name="connsiteY1" fmla="*/ 70373 h 865313"/>
                <a:gd name="connsiteX2" fmla="*/ 1991326 w 2128652"/>
                <a:gd name="connsiteY2" fmla="*/ 801892 h 865313"/>
                <a:gd name="connsiteX3" fmla="*/ 127840 w 2128652"/>
                <a:gd name="connsiteY3" fmla="*/ 792108 h 865313"/>
                <a:gd name="connsiteX4" fmla="*/ 199940 w 2128652"/>
                <a:gd name="connsiteY4" fmla="*/ 492446 h 865313"/>
                <a:gd name="connsiteX0" fmla="*/ 1078008 w 2162911"/>
                <a:gd name="connsiteY0" fmla="*/ 80158 h 865313"/>
                <a:gd name="connsiteX1" fmla="*/ 1918009 w 2162911"/>
                <a:gd name="connsiteY1" fmla="*/ 70373 h 865313"/>
                <a:gd name="connsiteX2" fmla="*/ 2025585 w 2162911"/>
                <a:gd name="connsiteY2" fmla="*/ 801892 h 865313"/>
                <a:gd name="connsiteX3" fmla="*/ 162099 w 2162911"/>
                <a:gd name="connsiteY3" fmla="*/ 792108 h 865313"/>
                <a:gd name="connsiteX4" fmla="*/ 137854 w 2162911"/>
                <a:gd name="connsiteY4" fmla="*/ 492446 h 865313"/>
                <a:gd name="connsiteX0" fmla="*/ 1042572 w 2127475"/>
                <a:gd name="connsiteY0" fmla="*/ 80158 h 865313"/>
                <a:gd name="connsiteX1" fmla="*/ 1882573 w 2127475"/>
                <a:gd name="connsiteY1" fmla="*/ 70373 h 865313"/>
                <a:gd name="connsiteX2" fmla="*/ 1990149 w 2127475"/>
                <a:gd name="connsiteY2" fmla="*/ 801892 h 865313"/>
                <a:gd name="connsiteX3" fmla="*/ 126663 w 2127475"/>
                <a:gd name="connsiteY3" fmla="*/ 792108 h 865313"/>
                <a:gd name="connsiteX4" fmla="*/ 102418 w 2127475"/>
                <a:gd name="connsiteY4" fmla="*/ 492446 h 865313"/>
                <a:gd name="connsiteX0" fmla="*/ 971813 w 2049582"/>
                <a:gd name="connsiteY0" fmla="*/ 80158 h 878885"/>
                <a:gd name="connsiteX1" fmla="*/ 1811814 w 2049582"/>
                <a:gd name="connsiteY1" fmla="*/ 70373 h 878885"/>
                <a:gd name="connsiteX2" fmla="*/ 1919390 w 2049582"/>
                <a:gd name="connsiteY2" fmla="*/ 801892 h 878885"/>
                <a:gd name="connsiteX3" fmla="*/ 152249 w 2049582"/>
                <a:gd name="connsiteY3" fmla="*/ 822093 h 878885"/>
                <a:gd name="connsiteX4" fmla="*/ 31659 w 2049582"/>
                <a:gd name="connsiteY4" fmla="*/ 492446 h 878885"/>
                <a:gd name="connsiteX0" fmla="*/ 1009140 w 2086909"/>
                <a:gd name="connsiteY0" fmla="*/ 80158 h 878885"/>
                <a:gd name="connsiteX1" fmla="*/ 1849141 w 2086909"/>
                <a:gd name="connsiteY1" fmla="*/ 70373 h 878885"/>
                <a:gd name="connsiteX2" fmla="*/ 1956717 w 2086909"/>
                <a:gd name="connsiteY2" fmla="*/ 801892 h 878885"/>
                <a:gd name="connsiteX3" fmla="*/ 189576 w 2086909"/>
                <a:gd name="connsiteY3" fmla="*/ 822093 h 878885"/>
                <a:gd name="connsiteX4" fmla="*/ 68986 w 2086909"/>
                <a:gd name="connsiteY4" fmla="*/ 492446 h 878885"/>
                <a:gd name="connsiteX0" fmla="*/ 1041174 w 2118943"/>
                <a:gd name="connsiteY0" fmla="*/ 80158 h 872392"/>
                <a:gd name="connsiteX1" fmla="*/ 1881175 w 2118943"/>
                <a:gd name="connsiteY1" fmla="*/ 70373 h 872392"/>
                <a:gd name="connsiteX2" fmla="*/ 1988751 w 2118943"/>
                <a:gd name="connsiteY2" fmla="*/ 801892 h 872392"/>
                <a:gd name="connsiteX3" fmla="*/ 221610 w 2118943"/>
                <a:gd name="connsiteY3" fmla="*/ 822093 h 872392"/>
                <a:gd name="connsiteX4" fmla="*/ 44818 w 2118943"/>
                <a:gd name="connsiteY4" fmla="*/ 612383 h 872392"/>
                <a:gd name="connsiteX0" fmla="*/ 1010281 w 2088050"/>
                <a:gd name="connsiteY0" fmla="*/ 80158 h 872392"/>
                <a:gd name="connsiteX1" fmla="*/ 1850282 w 2088050"/>
                <a:gd name="connsiteY1" fmla="*/ 70373 h 872392"/>
                <a:gd name="connsiteX2" fmla="*/ 1957858 w 2088050"/>
                <a:gd name="connsiteY2" fmla="*/ 801892 h 872392"/>
                <a:gd name="connsiteX3" fmla="*/ 190717 w 2088050"/>
                <a:gd name="connsiteY3" fmla="*/ 822093 h 872392"/>
                <a:gd name="connsiteX4" fmla="*/ 13925 w 2088050"/>
                <a:gd name="connsiteY4" fmla="*/ 612383 h 872392"/>
                <a:gd name="connsiteX0" fmla="*/ 1010281 w 2088050"/>
                <a:gd name="connsiteY0" fmla="*/ 80158 h 872392"/>
                <a:gd name="connsiteX1" fmla="*/ 1850282 w 2088050"/>
                <a:gd name="connsiteY1" fmla="*/ 70373 h 872392"/>
                <a:gd name="connsiteX2" fmla="*/ 1957858 w 2088050"/>
                <a:gd name="connsiteY2" fmla="*/ 801892 h 872392"/>
                <a:gd name="connsiteX3" fmla="*/ 190717 w 2088050"/>
                <a:gd name="connsiteY3" fmla="*/ 822093 h 872392"/>
                <a:gd name="connsiteX4" fmla="*/ 13925 w 2088050"/>
                <a:gd name="connsiteY4" fmla="*/ 612383 h 872392"/>
                <a:gd name="connsiteX0" fmla="*/ 996356 w 2074125"/>
                <a:gd name="connsiteY0" fmla="*/ 80158 h 861823"/>
                <a:gd name="connsiteX1" fmla="*/ 1836357 w 2074125"/>
                <a:gd name="connsiteY1" fmla="*/ 70373 h 861823"/>
                <a:gd name="connsiteX2" fmla="*/ 1943933 w 2074125"/>
                <a:gd name="connsiteY2" fmla="*/ 801892 h 861823"/>
                <a:gd name="connsiteX3" fmla="*/ 176792 w 2074125"/>
                <a:gd name="connsiteY3" fmla="*/ 822093 h 861823"/>
                <a:gd name="connsiteX4" fmla="*/ 0 w 2074125"/>
                <a:gd name="connsiteY4" fmla="*/ 612383 h 861823"/>
                <a:gd name="connsiteX0" fmla="*/ 996356 w 1970804"/>
                <a:gd name="connsiteY0" fmla="*/ 80158 h 823168"/>
                <a:gd name="connsiteX1" fmla="*/ 1836357 w 1970804"/>
                <a:gd name="connsiteY1" fmla="*/ 70373 h 823168"/>
                <a:gd name="connsiteX2" fmla="*/ 1943933 w 1970804"/>
                <a:gd name="connsiteY2" fmla="*/ 801892 h 823168"/>
                <a:gd name="connsiteX3" fmla="*/ 176792 w 1970804"/>
                <a:gd name="connsiteY3" fmla="*/ 822093 h 823168"/>
                <a:gd name="connsiteX4" fmla="*/ 0 w 1970804"/>
                <a:gd name="connsiteY4" fmla="*/ 612383 h 823168"/>
                <a:gd name="connsiteX0" fmla="*/ 1010802 w 1991303"/>
                <a:gd name="connsiteY0" fmla="*/ 81745 h 843471"/>
                <a:gd name="connsiteX1" fmla="*/ 1850803 w 1991303"/>
                <a:gd name="connsiteY1" fmla="*/ 71960 h 843471"/>
                <a:gd name="connsiteX2" fmla="*/ 1966407 w 1991303"/>
                <a:gd name="connsiteY2" fmla="*/ 825967 h 843471"/>
                <a:gd name="connsiteX3" fmla="*/ 191238 w 1991303"/>
                <a:gd name="connsiteY3" fmla="*/ 823680 h 843471"/>
                <a:gd name="connsiteX4" fmla="*/ 14446 w 1991303"/>
                <a:gd name="connsiteY4" fmla="*/ 613970 h 843471"/>
                <a:gd name="connsiteX0" fmla="*/ 1009760 w 1978344"/>
                <a:gd name="connsiteY0" fmla="*/ 81745 h 843471"/>
                <a:gd name="connsiteX1" fmla="*/ 1849761 w 1978344"/>
                <a:gd name="connsiteY1" fmla="*/ 71960 h 843471"/>
                <a:gd name="connsiteX2" fmla="*/ 1949307 w 1978344"/>
                <a:gd name="connsiteY2" fmla="*/ 825967 h 843471"/>
                <a:gd name="connsiteX3" fmla="*/ 190196 w 1978344"/>
                <a:gd name="connsiteY3" fmla="*/ 823680 h 843471"/>
                <a:gd name="connsiteX4" fmla="*/ 13404 w 1978344"/>
                <a:gd name="connsiteY4" fmla="*/ 613970 h 843471"/>
                <a:gd name="connsiteX0" fmla="*/ 996356 w 1964940"/>
                <a:gd name="connsiteY0" fmla="*/ 81745 h 840320"/>
                <a:gd name="connsiteX1" fmla="*/ 1836357 w 1964940"/>
                <a:gd name="connsiteY1" fmla="*/ 71960 h 840320"/>
                <a:gd name="connsiteX2" fmla="*/ 1935903 w 1964940"/>
                <a:gd name="connsiteY2" fmla="*/ 825967 h 840320"/>
                <a:gd name="connsiteX3" fmla="*/ 176792 w 1964940"/>
                <a:gd name="connsiteY3" fmla="*/ 823680 h 840320"/>
                <a:gd name="connsiteX4" fmla="*/ 0 w 1964940"/>
                <a:gd name="connsiteY4" fmla="*/ 613970 h 840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4940" h="840320">
                  <a:moveTo>
                    <a:pt x="996356" y="81745"/>
                  </a:moveTo>
                  <a:cubicBezTo>
                    <a:pt x="1634643" y="6441"/>
                    <a:pt x="1679766" y="-52077"/>
                    <a:pt x="1836357" y="71960"/>
                  </a:cubicBezTo>
                  <a:cubicBezTo>
                    <a:pt x="1992948" y="195997"/>
                    <a:pt x="1979663" y="813122"/>
                    <a:pt x="1935903" y="825967"/>
                  </a:cubicBezTo>
                  <a:cubicBezTo>
                    <a:pt x="1892143" y="838812"/>
                    <a:pt x="282666" y="851518"/>
                    <a:pt x="176792" y="823680"/>
                  </a:cubicBezTo>
                  <a:cubicBezTo>
                    <a:pt x="70918" y="795842"/>
                    <a:pt x="51561" y="817904"/>
                    <a:pt x="0" y="613970"/>
                  </a:cubicBezTo>
                </a:path>
              </a:pathLst>
            </a:custGeom>
            <a:pattFill prst="wdDnDiag">
              <a:fgClr>
                <a:srgbClr val="F59C1F"/>
              </a:fgClr>
              <a:bgClr>
                <a:schemeClr val="bg1"/>
              </a:bgClr>
            </a:pattFill>
            <a:ln w="25400" cap="rnd">
              <a:solidFill>
                <a:srgbClr val="F59C1F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任意多边形 11">
              <a:extLst>
                <a:ext uri="{FF2B5EF4-FFF2-40B4-BE49-F238E27FC236}">
                  <a16:creationId xmlns:a16="http://schemas.microsoft.com/office/drawing/2014/main" id="{4BFC1E88-62EB-45BA-84DE-0E4413DFE87A}"/>
                </a:ext>
              </a:extLst>
            </p:cNvPr>
            <p:cNvSpPr/>
            <p:nvPr/>
          </p:nvSpPr>
          <p:spPr>
            <a:xfrm>
              <a:off x="1874329" y="2452708"/>
              <a:ext cx="1456448" cy="652929"/>
            </a:xfrm>
            <a:custGeom>
              <a:avLst/>
              <a:gdLst>
                <a:gd name="connsiteX0" fmla="*/ 322139 w 2227747"/>
                <a:gd name="connsiteY0" fmla="*/ 93920 h 873265"/>
                <a:gd name="connsiteX1" fmla="*/ 1892756 w 2227747"/>
                <a:gd name="connsiteY1" fmla="*/ 61647 h 873265"/>
                <a:gd name="connsiteX2" fmla="*/ 2086393 w 2227747"/>
                <a:gd name="connsiteY2" fmla="*/ 803924 h 873265"/>
                <a:gd name="connsiteX3" fmla="*/ 193048 w 2227747"/>
                <a:gd name="connsiteY3" fmla="*/ 760894 h 873265"/>
                <a:gd name="connsiteX4" fmla="*/ 160775 w 2227747"/>
                <a:gd name="connsiteY4" fmla="*/ 93920 h 873265"/>
                <a:gd name="connsiteX0" fmla="*/ 231302 w 2136910"/>
                <a:gd name="connsiteY0" fmla="*/ 93920 h 850131"/>
                <a:gd name="connsiteX1" fmla="*/ 1801919 w 2136910"/>
                <a:gd name="connsiteY1" fmla="*/ 61647 h 850131"/>
                <a:gd name="connsiteX2" fmla="*/ 1995556 w 2136910"/>
                <a:gd name="connsiteY2" fmla="*/ 803924 h 850131"/>
                <a:gd name="connsiteX3" fmla="*/ 102211 w 2136910"/>
                <a:gd name="connsiteY3" fmla="*/ 760894 h 850131"/>
                <a:gd name="connsiteX4" fmla="*/ 69938 w 2136910"/>
                <a:gd name="connsiteY4" fmla="*/ 93920 h 850131"/>
                <a:gd name="connsiteX0" fmla="*/ 231302 w 2027630"/>
                <a:gd name="connsiteY0" fmla="*/ 93920 h 813269"/>
                <a:gd name="connsiteX1" fmla="*/ 1801919 w 2027630"/>
                <a:gd name="connsiteY1" fmla="*/ 61647 h 813269"/>
                <a:gd name="connsiteX2" fmla="*/ 1995556 w 2027630"/>
                <a:gd name="connsiteY2" fmla="*/ 803924 h 813269"/>
                <a:gd name="connsiteX3" fmla="*/ 102211 w 2027630"/>
                <a:gd name="connsiteY3" fmla="*/ 760894 h 813269"/>
                <a:gd name="connsiteX4" fmla="*/ 69938 w 2027630"/>
                <a:gd name="connsiteY4" fmla="*/ 93920 h 813269"/>
                <a:gd name="connsiteX0" fmla="*/ 316247 w 2059225"/>
                <a:gd name="connsiteY0" fmla="*/ 93133 h 831662"/>
                <a:gd name="connsiteX1" fmla="*/ 1886864 w 2059225"/>
                <a:gd name="connsiteY1" fmla="*/ 60860 h 831662"/>
                <a:gd name="connsiteX2" fmla="*/ 1994440 w 2059225"/>
                <a:gd name="connsiteY2" fmla="*/ 792379 h 831662"/>
                <a:gd name="connsiteX3" fmla="*/ 187156 w 2059225"/>
                <a:gd name="connsiteY3" fmla="*/ 760107 h 831662"/>
                <a:gd name="connsiteX4" fmla="*/ 154883 w 2059225"/>
                <a:gd name="connsiteY4" fmla="*/ 93133 h 831662"/>
                <a:gd name="connsiteX0" fmla="*/ 316247 w 2006487"/>
                <a:gd name="connsiteY0" fmla="*/ 60598 h 799127"/>
                <a:gd name="connsiteX1" fmla="*/ 1886864 w 2006487"/>
                <a:gd name="connsiteY1" fmla="*/ 28325 h 799127"/>
                <a:gd name="connsiteX2" fmla="*/ 1994440 w 2006487"/>
                <a:gd name="connsiteY2" fmla="*/ 759844 h 799127"/>
                <a:gd name="connsiteX3" fmla="*/ 187156 w 2006487"/>
                <a:gd name="connsiteY3" fmla="*/ 727572 h 799127"/>
                <a:gd name="connsiteX4" fmla="*/ 154883 w 2006487"/>
                <a:gd name="connsiteY4" fmla="*/ 60598 h 799127"/>
                <a:gd name="connsiteX0" fmla="*/ 235854 w 1926094"/>
                <a:gd name="connsiteY0" fmla="*/ 60598 h 786834"/>
                <a:gd name="connsiteX1" fmla="*/ 1806471 w 1926094"/>
                <a:gd name="connsiteY1" fmla="*/ 28325 h 786834"/>
                <a:gd name="connsiteX2" fmla="*/ 1914047 w 1926094"/>
                <a:gd name="connsiteY2" fmla="*/ 759844 h 786834"/>
                <a:gd name="connsiteX3" fmla="*/ 106763 w 1926094"/>
                <a:gd name="connsiteY3" fmla="*/ 727572 h 786834"/>
                <a:gd name="connsiteX4" fmla="*/ 74490 w 1926094"/>
                <a:gd name="connsiteY4" fmla="*/ 60598 h 786834"/>
                <a:gd name="connsiteX0" fmla="*/ 189613 w 1879853"/>
                <a:gd name="connsiteY0" fmla="*/ 60598 h 786834"/>
                <a:gd name="connsiteX1" fmla="*/ 1760230 w 1879853"/>
                <a:gd name="connsiteY1" fmla="*/ 28325 h 786834"/>
                <a:gd name="connsiteX2" fmla="*/ 1867806 w 1879853"/>
                <a:gd name="connsiteY2" fmla="*/ 759844 h 786834"/>
                <a:gd name="connsiteX3" fmla="*/ 60522 w 1879853"/>
                <a:gd name="connsiteY3" fmla="*/ 727572 h 786834"/>
                <a:gd name="connsiteX4" fmla="*/ 28249 w 1879853"/>
                <a:gd name="connsiteY4" fmla="*/ 60598 h 786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79853" h="786834">
                  <a:moveTo>
                    <a:pt x="189613" y="60598"/>
                  </a:moveTo>
                  <a:cubicBezTo>
                    <a:pt x="827900" y="-14706"/>
                    <a:pt x="1663411" y="-12912"/>
                    <a:pt x="1760230" y="28325"/>
                  </a:cubicBezTo>
                  <a:cubicBezTo>
                    <a:pt x="1857049" y="69562"/>
                    <a:pt x="1903665" y="729364"/>
                    <a:pt x="1867806" y="759844"/>
                  </a:cubicBezTo>
                  <a:cubicBezTo>
                    <a:pt x="1831947" y="790324"/>
                    <a:pt x="141204" y="811840"/>
                    <a:pt x="60522" y="727572"/>
                  </a:cubicBezTo>
                  <a:cubicBezTo>
                    <a:pt x="-20160" y="643304"/>
                    <a:pt x="-8507" y="399464"/>
                    <a:pt x="28249" y="60598"/>
                  </a:cubicBezTo>
                </a:path>
              </a:pathLst>
            </a:custGeom>
            <a:solidFill>
              <a:schemeClr val="bg1"/>
            </a:solidFill>
            <a:ln w="25400" cap="rnd">
              <a:solidFill>
                <a:srgbClr val="F59C1F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文本框 12">
              <a:extLst>
                <a:ext uri="{FF2B5EF4-FFF2-40B4-BE49-F238E27FC236}">
                  <a16:creationId xmlns:a16="http://schemas.microsoft.com/office/drawing/2014/main" id="{A7A0E52D-8E57-41E9-9CC8-ABBE898283C0}"/>
                </a:ext>
              </a:extLst>
            </p:cNvPr>
            <p:cNvSpPr txBox="1"/>
            <p:nvPr/>
          </p:nvSpPr>
          <p:spPr>
            <a:xfrm>
              <a:off x="1945538" y="2417937"/>
              <a:ext cx="1314030" cy="6513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vi-VN" altLang="zh-CN" sz="3200" b="1" dirty="0">
                  <a:solidFill>
                    <a:srgbClr val="FF7707"/>
                  </a:solidFill>
                  <a:latin typeface="UTM Avo" panose="02040603050506020204" pitchFamily="18" charset="0"/>
                  <a:ea typeface="方正静蕾简体" panose="02000000000000000000" pitchFamily="2" charset="-122"/>
                </a:rPr>
                <a:t>Luyện đọc từ ngữ</a:t>
              </a:r>
              <a:endParaRPr lang="en-US" altLang="zh-CN" sz="3200" b="1" dirty="0">
                <a:solidFill>
                  <a:srgbClr val="FF7707"/>
                </a:solidFill>
                <a:latin typeface="UTM Avo" panose="02040603050506020204" pitchFamily="18" charset="0"/>
                <a:ea typeface="方正静蕾简体" panose="020000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067419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A_库_图片 6">
            <a:extLst>
              <a:ext uri="{FF2B5EF4-FFF2-40B4-BE49-F238E27FC236}">
                <a16:creationId xmlns:a16="http://schemas.microsoft.com/office/drawing/2014/main" id="{D752A238-C2DA-4CFF-ABFA-447743F70425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452" y="146297"/>
            <a:ext cx="6172862" cy="4042698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>
                <a:solidFill>
                  <a:srgbClr val="FF0000"/>
                </a:solidFill>
              </a14:hiddenLine>
            </a:ext>
          </a:extLst>
        </p:spPr>
      </p:pic>
      <p:pic>
        <p:nvPicPr>
          <p:cNvPr id="19" name="图片 11">
            <a:extLst>
              <a:ext uri="{FF2B5EF4-FFF2-40B4-BE49-F238E27FC236}">
                <a16:creationId xmlns:a16="http://schemas.microsoft.com/office/drawing/2014/main" id="{6E70CCF6-9CC6-43A1-A461-A1C68710EF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02735" y="2063899"/>
            <a:ext cx="1607464" cy="4168998"/>
          </a:xfrm>
          <a:prstGeom prst="rect">
            <a:avLst/>
          </a:prstGeom>
        </p:spPr>
      </p:pic>
      <p:pic>
        <p:nvPicPr>
          <p:cNvPr id="11" name="图片 36">
            <a:extLst>
              <a:ext uri="{FF2B5EF4-FFF2-40B4-BE49-F238E27FC236}">
                <a16:creationId xmlns:a16="http://schemas.microsoft.com/office/drawing/2014/main" id="{C1F712D0-2E71-4485-8254-6DA8B5B6DB8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552"/>
          <a:stretch/>
        </p:blipFill>
        <p:spPr>
          <a:xfrm>
            <a:off x="9553998" y="190764"/>
            <a:ext cx="2638002" cy="5235304"/>
          </a:xfrm>
          <a:prstGeom prst="rect">
            <a:avLst/>
          </a:prstGeom>
        </p:spPr>
      </p:pic>
      <p:pic>
        <p:nvPicPr>
          <p:cNvPr id="12" name="图片 37">
            <a:extLst>
              <a:ext uri="{FF2B5EF4-FFF2-40B4-BE49-F238E27FC236}">
                <a16:creationId xmlns:a16="http://schemas.microsoft.com/office/drawing/2014/main" id="{E0982AC1-79A8-413F-942A-E91CC963AF7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64" r="68378" b="10021"/>
          <a:stretch/>
        </p:blipFill>
        <p:spPr>
          <a:xfrm>
            <a:off x="302044" y="42550"/>
            <a:ext cx="1445829" cy="1688125"/>
          </a:xfrm>
          <a:prstGeom prst="rect">
            <a:avLst/>
          </a:prstGeom>
        </p:spPr>
      </p:pic>
      <p:pic>
        <p:nvPicPr>
          <p:cNvPr id="13" name="图片 38">
            <a:extLst>
              <a:ext uri="{FF2B5EF4-FFF2-40B4-BE49-F238E27FC236}">
                <a16:creationId xmlns:a16="http://schemas.microsoft.com/office/drawing/2014/main" id="{3466E525-FD07-4D81-BC1D-CCFCF6B2421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27" t="62033" r="12160" b="11047"/>
          <a:stretch/>
        </p:blipFill>
        <p:spPr>
          <a:xfrm>
            <a:off x="7478408" y="497249"/>
            <a:ext cx="1072664" cy="1462568"/>
          </a:xfrm>
          <a:prstGeom prst="rect">
            <a:avLst/>
          </a:prstGeom>
        </p:spPr>
      </p:pic>
      <p:grpSp>
        <p:nvGrpSpPr>
          <p:cNvPr id="7" name="组合 2">
            <a:extLst>
              <a:ext uri="{FF2B5EF4-FFF2-40B4-BE49-F238E27FC236}">
                <a16:creationId xmlns:a16="http://schemas.microsoft.com/office/drawing/2014/main" id="{A7AE0381-B9F1-45B3-A1C7-376FCAB77FD2}"/>
              </a:ext>
            </a:extLst>
          </p:cNvPr>
          <p:cNvGrpSpPr/>
          <p:nvPr/>
        </p:nvGrpSpPr>
        <p:grpSpPr>
          <a:xfrm>
            <a:off x="0" y="3948758"/>
            <a:ext cx="12193676" cy="2486426"/>
            <a:chOff x="-175847" y="4352544"/>
            <a:chExt cx="12367847" cy="2505456"/>
          </a:xfrm>
        </p:grpSpPr>
        <p:pic>
          <p:nvPicPr>
            <p:cNvPr id="8" name="图片 3">
              <a:extLst>
                <a:ext uri="{FF2B5EF4-FFF2-40B4-BE49-F238E27FC236}">
                  <a16:creationId xmlns:a16="http://schemas.microsoft.com/office/drawing/2014/main" id="{04DD59F0-5C20-4144-A0A3-9D3BF1644A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600" r="48883"/>
            <a:stretch/>
          </p:blipFill>
          <p:spPr>
            <a:xfrm flipH="1">
              <a:off x="-175847" y="4352544"/>
              <a:ext cx="4185322" cy="2505456"/>
            </a:xfrm>
            <a:prstGeom prst="rect">
              <a:avLst/>
            </a:prstGeom>
          </p:spPr>
        </p:pic>
        <p:pic>
          <p:nvPicPr>
            <p:cNvPr id="9" name="图片 4">
              <a:extLst>
                <a:ext uri="{FF2B5EF4-FFF2-40B4-BE49-F238E27FC236}">
                  <a16:creationId xmlns:a16="http://schemas.microsoft.com/office/drawing/2014/main" id="{E096FEFA-6F68-4ADE-9D5D-DD7495126A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9968"/>
            <a:stretch/>
          </p:blipFill>
          <p:spPr>
            <a:xfrm>
              <a:off x="4004236" y="4553712"/>
              <a:ext cx="8187764" cy="2304288"/>
            </a:xfrm>
            <a:prstGeom prst="rect">
              <a:avLst/>
            </a:prstGeom>
          </p:spPr>
        </p:pic>
      </p:grpSp>
      <p:sp>
        <p:nvSpPr>
          <p:cNvPr id="16" name="原创设计师QQ：178119980 喵小姐">
            <a:extLst>
              <a:ext uri="{FF2B5EF4-FFF2-40B4-BE49-F238E27FC236}">
                <a16:creationId xmlns:a16="http://schemas.microsoft.com/office/drawing/2014/main" id="{9EFDE926-3307-419D-AB42-C0445F77D1DB}"/>
              </a:ext>
            </a:extLst>
          </p:cNvPr>
          <p:cNvSpPr/>
          <p:nvPr/>
        </p:nvSpPr>
        <p:spPr>
          <a:xfrm>
            <a:off x="2110198" y="1681338"/>
            <a:ext cx="4570821" cy="732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3600" b="1">
                <a:solidFill>
                  <a:srgbClr val="5F360E"/>
                </a:solidFill>
                <a:latin typeface="UTM Avo" panose="02040603050506020204" pitchFamily="18" charset="0"/>
              </a:rPr>
              <a:t>LUYỆN ĐỌC CÂU</a:t>
            </a:r>
            <a:endParaRPr lang="zh-CN" altLang="en-US" sz="3600" b="1" dirty="0">
              <a:solidFill>
                <a:srgbClr val="5F360E"/>
              </a:solidFill>
              <a:latin typeface="UTM Avo" panose="02040603050506020204" pitchFamily="18" charset="0"/>
            </a:endParaRPr>
          </a:p>
        </p:txBody>
      </p:sp>
      <p:pic>
        <p:nvPicPr>
          <p:cNvPr id="14" name="图片 29">
            <a:extLst>
              <a:ext uri="{FF2B5EF4-FFF2-40B4-BE49-F238E27FC236}">
                <a16:creationId xmlns:a16="http://schemas.microsoft.com/office/drawing/2014/main" id="{E0974075-C13B-44B6-A04D-6B8C2C3AFFC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516357" y="3053439"/>
            <a:ext cx="2512546" cy="205571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07056E4-8B76-43D8-8863-CD85190C3B7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446" y="3915620"/>
            <a:ext cx="1813744" cy="1813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4595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3732B47A-2ACB-4CA8-9E1E-B547827ACD6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5" t="24050" r="774" b="16006"/>
          <a:stretch/>
        </p:blipFill>
        <p:spPr>
          <a:xfrm>
            <a:off x="2155108" y="190500"/>
            <a:ext cx="8512431" cy="6238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8392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A_库_图片 6">
            <a:extLst>
              <a:ext uri="{FF2B5EF4-FFF2-40B4-BE49-F238E27FC236}">
                <a16:creationId xmlns:a16="http://schemas.microsoft.com/office/drawing/2014/main" id="{28075BBB-7718-48B9-811A-0713ED95E92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433868" y="224661"/>
            <a:ext cx="5493902" cy="3461882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>
                <a:solidFill>
                  <a:srgbClr val="FF0000"/>
                </a:solidFill>
              </a14:hiddenLine>
            </a:ext>
          </a:extLst>
        </p:spPr>
      </p:pic>
      <p:pic>
        <p:nvPicPr>
          <p:cNvPr id="34" name="图片 29">
            <a:extLst>
              <a:ext uri="{FF2B5EF4-FFF2-40B4-BE49-F238E27FC236}">
                <a16:creationId xmlns:a16="http://schemas.microsoft.com/office/drawing/2014/main" id="{8208C961-8E27-4E15-9894-71376052BF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4434" y="3077022"/>
            <a:ext cx="3048000" cy="2493818"/>
          </a:xfrm>
          <a:prstGeom prst="rect">
            <a:avLst/>
          </a:prstGeom>
        </p:spPr>
      </p:pic>
      <p:pic>
        <p:nvPicPr>
          <p:cNvPr id="12" name="图片 2">
            <a:extLst>
              <a:ext uri="{FF2B5EF4-FFF2-40B4-BE49-F238E27FC236}">
                <a16:creationId xmlns:a16="http://schemas.microsoft.com/office/drawing/2014/main" id="{A9C3853C-DDF9-4F55-9A7A-B7E106C6305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8" t="7847" r="-2418" b="39501"/>
          <a:stretch/>
        </p:blipFill>
        <p:spPr>
          <a:xfrm>
            <a:off x="2057579" y="2751051"/>
            <a:ext cx="3709549" cy="3189766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6A8658B1-639E-4B0E-B427-D1B1C617C23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564" y="4345934"/>
            <a:ext cx="2200275" cy="2200275"/>
          </a:xfrm>
          <a:prstGeom prst="rect">
            <a:avLst/>
          </a:prstGeom>
        </p:spPr>
      </p:pic>
      <p:pic>
        <p:nvPicPr>
          <p:cNvPr id="2" name="图片 36">
            <a:extLst>
              <a:ext uri="{FF2B5EF4-FFF2-40B4-BE49-F238E27FC236}">
                <a16:creationId xmlns:a16="http://schemas.microsoft.com/office/drawing/2014/main" id="{664CE208-B3A3-4F9D-A6F3-69E326508E4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552"/>
          <a:stretch/>
        </p:blipFill>
        <p:spPr>
          <a:xfrm>
            <a:off x="9581707" y="1047497"/>
            <a:ext cx="2638002" cy="5235304"/>
          </a:xfrm>
          <a:prstGeom prst="rect">
            <a:avLst/>
          </a:prstGeom>
        </p:spPr>
      </p:pic>
      <p:grpSp>
        <p:nvGrpSpPr>
          <p:cNvPr id="35" name="组合 30">
            <a:extLst>
              <a:ext uri="{FF2B5EF4-FFF2-40B4-BE49-F238E27FC236}">
                <a16:creationId xmlns:a16="http://schemas.microsoft.com/office/drawing/2014/main" id="{34CD9A9D-7C7E-4113-A437-517E9CB45775}"/>
              </a:ext>
            </a:extLst>
          </p:cNvPr>
          <p:cNvGrpSpPr/>
          <p:nvPr/>
        </p:nvGrpSpPr>
        <p:grpSpPr>
          <a:xfrm>
            <a:off x="-17585" y="5309440"/>
            <a:ext cx="12203723" cy="1123362"/>
            <a:chOff x="-17585" y="5729324"/>
            <a:chExt cx="12203723" cy="1123362"/>
          </a:xfrm>
        </p:grpSpPr>
        <p:pic>
          <p:nvPicPr>
            <p:cNvPr id="36" name="图片 31">
              <a:extLst>
                <a:ext uri="{FF2B5EF4-FFF2-40B4-BE49-F238E27FC236}">
                  <a16:creationId xmlns:a16="http://schemas.microsoft.com/office/drawing/2014/main" id="{2D98B064-9EFD-485D-BFC6-EE924F2276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1990"/>
            <a:stretch/>
          </p:blipFill>
          <p:spPr>
            <a:xfrm>
              <a:off x="-17585" y="5729324"/>
              <a:ext cx="8659753" cy="1123362"/>
            </a:xfrm>
            <a:prstGeom prst="rect">
              <a:avLst/>
            </a:prstGeom>
          </p:spPr>
        </p:pic>
        <p:pic>
          <p:nvPicPr>
            <p:cNvPr id="37" name="图片 32">
              <a:extLst>
                <a:ext uri="{FF2B5EF4-FFF2-40B4-BE49-F238E27FC236}">
                  <a16:creationId xmlns:a16="http://schemas.microsoft.com/office/drawing/2014/main" id="{2EDC17DE-4B67-4A45-8289-CC9EE9AA24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r="21459"/>
            <a:stretch/>
          </p:blipFill>
          <p:spPr>
            <a:xfrm>
              <a:off x="5398477" y="5729324"/>
              <a:ext cx="6787661" cy="1123362"/>
            </a:xfrm>
            <a:prstGeom prst="rect">
              <a:avLst/>
            </a:prstGeom>
          </p:spPr>
        </p:pic>
      </p:grpSp>
      <p:pic>
        <p:nvPicPr>
          <p:cNvPr id="38" name="图片 37">
            <a:extLst>
              <a:ext uri="{FF2B5EF4-FFF2-40B4-BE49-F238E27FC236}">
                <a16:creationId xmlns:a16="http://schemas.microsoft.com/office/drawing/2014/main" id="{B2AAC5F2-7D29-4438-96F3-3EE2EBA1D4C9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64" r="68378" b="10021"/>
          <a:stretch/>
        </p:blipFill>
        <p:spPr>
          <a:xfrm>
            <a:off x="480974" y="576465"/>
            <a:ext cx="1445829" cy="1688125"/>
          </a:xfrm>
          <a:prstGeom prst="rect">
            <a:avLst/>
          </a:prstGeom>
        </p:spPr>
      </p:pic>
      <p:pic>
        <p:nvPicPr>
          <p:cNvPr id="39" name="图片 38">
            <a:extLst>
              <a:ext uri="{FF2B5EF4-FFF2-40B4-BE49-F238E27FC236}">
                <a16:creationId xmlns:a16="http://schemas.microsoft.com/office/drawing/2014/main" id="{D4EE53A3-3ECD-4A36-A959-B3C91F0AC8B1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27" t="62033" r="12160" b="11047"/>
          <a:stretch/>
        </p:blipFill>
        <p:spPr>
          <a:xfrm>
            <a:off x="3448161" y="868637"/>
            <a:ext cx="1072664" cy="1462568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F68AA0C2-6150-4460-B185-C11B2CA25A3D}"/>
              </a:ext>
            </a:extLst>
          </p:cNvPr>
          <p:cNvSpPr txBox="1"/>
          <p:nvPr/>
        </p:nvSpPr>
        <p:spPr>
          <a:xfrm flipH="1">
            <a:off x="5516149" y="1599921"/>
            <a:ext cx="4036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>
                <a:solidFill>
                  <a:srgbClr val="60380F"/>
                </a:solidFill>
                <a:latin typeface="UTM Avo" panose="02040603050506020204" pitchFamily="18" charset="0"/>
              </a:rPr>
              <a:t>LUYỆN ĐỌC ĐOẠN</a:t>
            </a:r>
            <a:endParaRPr lang="en-US" sz="2800" b="1" dirty="0">
              <a:solidFill>
                <a:srgbClr val="60380F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94516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3732B47A-2ACB-4CA8-9E1E-B547827ACD6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5" t="24050" r="774" b="16006"/>
          <a:stretch/>
        </p:blipFill>
        <p:spPr>
          <a:xfrm>
            <a:off x="2155108" y="190500"/>
            <a:ext cx="8512431" cy="6238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699154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3">
            <a:extLst>
              <a:ext uri="{FF2B5EF4-FFF2-40B4-BE49-F238E27FC236}">
                <a16:creationId xmlns:a16="http://schemas.microsoft.com/office/drawing/2014/main" id="{79C2934E-C395-4966-A07C-37C9C386B1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177" y="674509"/>
            <a:ext cx="2248412" cy="5131969"/>
          </a:xfrm>
          <a:prstGeom prst="rect">
            <a:avLst/>
          </a:prstGeom>
        </p:spPr>
      </p:pic>
      <p:pic>
        <p:nvPicPr>
          <p:cNvPr id="3" name="图片 20">
            <a:extLst>
              <a:ext uri="{FF2B5EF4-FFF2-40B4-BE49-F238E27FC236}">
                <a16:creationId xmlns:a16="http://schemas.microsoft.com/office/drawing/2014/main" id="{E72DC7FA-F8AC-4F8D-8826-D069B4C7E9F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83" t="22962" r="50390" b="21927"/>
          <a:stretch/>
        </p:blipFill>
        <p:spPr>
          <a:xfrm>
            <a:off x="2609199" y="2611087"/>
            <a:ext cx="2304288" cy="2985381"/>
          </a:xfrm>
          <a:prstGeom prst="rect">
            <a:avLst/>
          </a:prstGeom>
        </p:spPr>
      </p:pic>
      <p:pic>
        <p:nvPicPr>
          <p:cNvPr id="4" name="图片 17">
            <a:extLst>
              <a:ext uri="{FF2B5EF4-FFF2-40B4-BE49-F238E27FC236}">
                <a16:creationId xmlns:a16="http://schemas.microsoft.com/office/drawing/2014/main" id="{C3C2091D-DDF7-4EE7-8A53-BB01FF4DDE5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06" t="22962" r="30485" b="21927"/>
          <a:stretch/>
        </p:blipFill>
        <p:spPr>
          <a:xfrm>
            <a:off x="4972597" y="2695601"/>
            <a:ext cx="1975104" cy="2985381"/>
          </a:xfrm>
          <a:prstGeom prst="rect">
            <a:avLst/>
          </a:prstGeom>
        </p:spPr>
      </p:pic>
      <p:pic>
        <p:nvPicPr>
          <p:cNvPr id="5" name="图片 3">
            <a:extLst>
              <a:ext uri="{FF2B5EF4-FFF2-40B4-BE49-F238E27FC236}">
                <a16:creationId xmlns:a16="http://schemas.microsoft.com/office/drawing/2014/main" id="{ECCF7FC9-BA6B-403C-B577-B02EA361942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62" t="22962" b="21927"/>
          <a:stretch/>
        </p:blipFill>
        <p:spPr>
          <a:xfrm>
            <a:off x="7219404" y="2695601"/>
            <a:ext cx="2960156" cy="2985381"/>
          </a:xfrm>
          <a:prstGeom prst="rect">
            <a:avLst/>
          </a:prstGeom>
        </p:spPr>
      </p:pic>
      <p:pic>
        <p:nvPicPr>
          <p:cNvPr id="6" name="图片 10">
            <a:extLst>
              <a:ext uri="{FF2B5EF4-FFF2-40B4-BE49-F238E27FC236}">
                <a16:creationId xmlns:a16="http://schemas.microsoft.com/office/drawing/2014/main" id="{2D79503E-9EFC-4C49-A462-A71FE4DD76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1118" y="2067042"/>
            <a:ext cx="2273818" cy="3671136"/>
          </a:xfrm>
          <a:prstGeom prst="rect">
            <a:avLst/>
          </a:prstGeom>
        </p:spPr>
      </p:pic>
      <p:grpSp>
        <p:nvGrpSpPr>
          <p:cNvPr id="7" name="组合 1">
            <a:extLst>
              <a:ext uri="{FF2B5EF4-FFF2-40B4-BE49-F238E27FC236}">
                <a16:creationId xmlns:a16="http://schemas.microsoft.com/office/drawing/2014/main" id="{D706B711-5BE4-428A-90A9-2792F025D9DB}"/>
              </a:ext>
            </a:extLst>
          </p:cNvPr>
          <p:cNvGrpSpPr/>
          <p:nvPr/>
        </p:nvGrpSpPr>
        <p:grpSpPr>
          <a:xfrm>
            <a:off x="-4356" y="3917124"/>
            <a:ext cx="12283440" cy="2505456"/>
            <a:chOff x="-91440" y="4352544"/>
            <a:chExt cx="12283440" cy="2505456"/>
          </a:xfrm>
        </p:grpSpPr>
        <p:pic>
          <p:nvPicPr>
            <p:cNvPr id="8" name="图片 4">
              <a:extLst>
                <a:ext uri="{FF2B5EF4-FFF2-40B4-BE49-F238E27FC236}">
                  <a16:creationId xmlns:a16="http://schemas.microsoft.com/office/drawing/2014/main" id="{7259A1EB-B5C6-4889-8417-1EFD6C4323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600" r="48883"/>
            <a:stretch/>
          </p:blipFill>
          <p:spPr>
            <a:xfrm flipH="1">
              <a:off x="-91440" y="4352544"/>
              <a:ext cx="4185322" cy="2505456"/>
            </a:xfrm>
            <a:prstGeom prst="rect">
              <a:avLst/>
            </a:prstGeom>
          </p:spPr>
        </p:pic>
        <p:pic>
          <p:nvPicPr>
            <p:cNvPr id="9" name="图片 7">
              <a:extLst>
                <a:ext uri="{FF2B5EF4-FFF2-40B4-BE49-F238E27FC236}">
                  <a16:creationId xmlns:a16="http://schemas.microsoft.com/office/drawing/2014/main" id="{E971D8E8-EB35-4259-8BFB-1D9D45E083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9968"/>
            <a:stretch/>
          </p:blipFill>
          <p:spPr>
            <a:xfrm>
              <a:off x="4004236" y="4553712"/>
              <a:ext cx="8187764" cy="2304288"/>
            </a:xfrm>
            <a:prstGeom prst="rect">
              <a:avLst/>
            </a:prstGeom>
          </p:spPr>
        </p:pic>
      </p:grpSp>
      <p:pic>
        <p:nvPicPr>
          <p:cNvPr id="10" name="图片 9">
            <a:extLst>
              <a:ext uri="{FF2B5EF4-FFF2-40B4-BE49-F238E27FC236}">
                <a16:creationId xmlns:a16="http://schemas.microsoft.com/office/drawing/2014/main" id="{5CB94E10-E1F2-476D-A217-491521FF3A13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579" r="44063" b="10955"/>
          <a:stretch/>
        </p:blipFill>
        <p:spPr>
          <a:xfrm>
            <a:off x="1619018" y="31235"/>
            <a:ext cx="2557578" cy="3255264"/>
          </a:xfrm>
          <a:prstGeom prst="rect">
            <a:avLst/>
          </a:prstGeom>
        </p:spPr>
      </p:pic>
      <p:pic>
        <p:nvPicPr>
          <p:cNvPr id="11" name="图片 14">
            <a:extLst>
              <a:ext uri="{FF2B5EF4-FFF2-40B4-BE49-F238E27FC236}">
                <a16:creationId xmlns:a16="http://schemas.microsoft.com/office/drawing/2014/main" id="{B8CD1BC0-100A-457B-A5F3-0CFEB37ED8D4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65" t="65100" r="9338" b="10955"/>
          <a:stretch/>
        </p:blipFill>
        <p:spPr>
          <a:xfrm>
            <a:off x="9794948" y="643949"/>
            <a:ext cx="1536192" cy="1642172"/>
          </a:xfrm>
          <a:prstGeom prst="rect">
            <a:avLst/>
          </a:prstGeom>
        </p:spPr>
      </p:pic>
      <p:sp>
        <p:nvSpPr>
          <p:cNvPr id="15" name="矩形 13">
            <a:extLst>
              <a:ext uri="{FF2B5EF4-FFF2-40B4-BE49-F238E27FC236}">
                <a16:creationId xmlns:a16="http://schemas.microsoft.com/office/drawing/2014/main" id="{256CAB85-3DDA-4B1E-A762-59D148CF7ED8}"/>
              </a:ext>
            </a:extLst>
          </p:cNvPr>
          <p:cNvSpPr/>
          <p:nvPr/>
        </p:nvSpPr>
        <p:spPr>
          <a:xfrm>
            <a:off x="3150180" y="1616044"/>
            <a:ext cx="651011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US" altLang="zh-CN" sz="5400" b="1" dirty="0">
                <a:solidFill>
                  <a:srgbClr val="666666"/>
                </a:solidFill>
                <a:latin typeface="UTM Avo" panose="02040603050506020204" pitchFamily="18" charset="0"/>
                <a:ea typeface="汉仪喵小姐简" panose="02010509060101010101" pitchFamily="49" charset="-122"/>
              </a:rPr>
              <a:t>TÌM HIỂU BÀI ĐỌC</a:t>
            </a:r>
            <a:endParaRPr lang="zh-CN" altLang="en-US" sz="5400" b="1" i="0" dirty="0">
              <a:solidFill>
                <a:srgbClr val="666666"/>
              </a:solidFill>
              <a:effectLst/>
              <a:latin typeface="UTM Avo" panose="02040603050506020204" pitchFamily="18" charset="0"/>
              <a:ea typeface="汉仪喵小姐简" panose="02010509060101010101" pitchFamily="49" charset="-122"/>
            </a:endParaRPr>
          </a:p>
        </p:txBody>
      </p:sp>
      <p:pic>
        <p:nvPicPr>
          <p:cNvPr id="16" name="Bye Mugen - zzz">
            <a:hlinkClick r:id="" action="ppaction://media"/>
            <a:extLst>
              <a:ext uri="{FF2B5EF4-FFF2-40B4-BE49-F238E27FC236}">
                <a16:creationId xmlns:a16="http://schemas.microsoft.com/office/drawing/2014/main" id="{1F1AB27A-95E0-4E4D-932B-E062AF4376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2291019" y="153391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2039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7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4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5F20C78-546B-448F-9108-EDBFDC58009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06" t="9623" r="29442" b="27433"/>
          <a:stretch/>
        </p:blipFill>
        <p:spPr>
          <a:xfrm>
            <a:off x="1430647" y="683287"/>
            <a:ext cx="5027303" cy="93360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50F0823-4168-4FB0-BF05-7CEC3BD1106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52" t="27881" r="22005" b="34037"/>
          <a:stretch/>
        </p:blipFill>
        <p:spPr>
          <a:xfrm>
            <a:off x="1106797" y="378289"/>
            <a:ext cx="7427603" cy="609996"/>
          </a:xfrm>
          <a:prstGeom prst="rect">
            <a:avLst/>
          </a:prstGeom>
        </p:spPr>
      </p:pic>
      <p:pic>
        <p:nvPicPr>
          <p:cNvPr id="9" name="Picture 8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466E8329-AC53-4016-A695-944C31FD5F6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04" t="5063" r="9360" b="7303"/>
          <a:stretch/>
        </p:blipFill>
        <p:spPr>
          <a:xfrm>
            <a:off x="1297297" y="1328474"/>
            <a:ext cx="9281714" cy="489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995750"/>
      </p:ext>
    </p:extLst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714 Two Students Talking Illustrations &amp;amp; Clip Art - iStock">
            <a:extLst>
              <a:ext uri="{FF2B5EF4-FFF2-40B4-BE49-F238E27FC236}">
                <a16:creationId xmlns:a16="http://schemas.microsoft.com/office/drawing/2014/main" id="{9C218D41-FF5B-4560-8347-CC335CF66D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13"/>
          <a:stretch/>
        </p:blipFill>
        <p:spPr bwMode="auto">
          <a:xfrm>
            <a:off x="2971800" y="1445341"/>
            <a:ext cx="5829300" cy="4984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13">
            <a:extLst>
              <a:ext uri="{FF2B5EF4-FFF2-40B4-BE49-F238E27FC236}">
                <a16:creationId xmlns:a16="http://schemas.microsoft.com/office/drawing/2014/main" id="{583D09D9-E8FE-4EEC-8BF3-5E9A4017DB41}"/>
              </a:ext>
            </a:extLst>
          </p:cNvPr>
          <p:cNvSpPr/>
          <p:nvPr/>
        </p:nvSpPr>
        <p:spPr>
          <a:xfrm>
            <a:off x="2971800" y="1235044"/>
            <a:ext cx="6515099" cy="1165256"/>
          </a:xfrm>
          <a:prstGeom prst="rect">
            <a:avLst/>
          </a:prstGeom>
        </p:spPr>
        <p:txBody>
          <a:bodyPr wrap="none">
            <a:prstTxWarp prst="textArchUp">
              <a:avLst/>
            </a:prstTxWarp>
            <a:spAutoFit/>
          </a:bodyPr>
          <a:lstStyle/>
          <a:p>
            <a:pPr fontAlgn="base"/>
            <a:r>
              <a:rPr lang="en-US" altLang="zh-CN" sz="5400" b="1" dirty="0">
                <a:solidFill>
                  <a:srgbClr val="666666"/>
                </a:solidFill>
                <a:latin typeface="UTM Avo" panose="02040603050506020204" pitchFamily="18" charset="0"/>
                <a:ea typeface="汉仪喵小姐简" panose="02010509060101010101" pitchFamily="49" charset="-122"/>
              </a:rPr>
              <a:t>THẢO LUẬN NHÓM</a:t>
            </a:r>
            <a:endParaRPr lang="zh-CN" altLang="en-US" sz="5400" b="1" i="0" dirty="0">
              <a:solidFill>
                <a:srgbClr val="666666"/>
              </a:solidFill>
              <a:effectLst/>
              <a:latin typeface="UTM Avo" panose="02040603050506020204" pitchFamily="18" charset="0"/>
              <a:ea typeface="汉仪喵小姐简" panose="02010509060101010101" pitchFamily="49" charset="-122"/>
            </a:endParaRPr>
          </a:p>
        </p:txBody>
      </p:sp>
      <p:pic>
        <p:nvPicPr>
          <p:cNvPr id="4" name="图片 9">
            <a:extLst>
              <a:ext uri="{FF2B5EF4-FFF2-40B4-BE49-F238E27FC236}">
                <a16:creationId xmlns:a16="http://schemas.microsoft.com/office/drawing/2014/main" id="{D5C64235-2A42-4140-B532-AC6A8F688DF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579" r="44063" b="10955"/>
          <a:stretch/>
        </p:blipFill>
        <p:spPr>
          <a:xfrm>
            <a:off x="699163" y="190040"/>
            <a:ext cx="2557578" cy="3255264"/>
          </a:xfrm>
          <a:prstGeom prst="rect">
            <a:avLst/>
          </a:prstGeom>
        </p:spPr>
      </p:pic>
      <p:pic>
        <p:nvPicPr>
          <p:cNvPr id="5" name="图片 14">
            <a:extLst>
              <a:ext uri="{FF2B5EF4-FFF2-40B4-BE49-F238E27FC236}">
                <a16:creationId xmlns:a16="http://schemas.microsoft.com/office/drawing/2014/main" id="{6D01223F-B2C9-4E06-A26B-EA7927D8DCF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65" t="65100" r="9338" b="10955"/>
          <a:stretch/>
        </p:blipFill>
        <p:spPr>
          <a:xfrm>
            <a:off x="9794948" y="643949"/>
            <a:ext cx="1536192" cy="1642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6571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6C4AEE79-9EAE-4853-BA48-1566C51E5E3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52" t="27881" r="22005" b="34037"/>
          <a:stretch/>
        </p:blipFill>
        <p:spPr>
          <a:xfrm>
            <a:off x="2020161" y="168737"/>
            <a:ext cx="8151677" cy="669461"/>
          </a:xfrm>
          <a:prstGeom prst="rect">
            <a:avLst/>
          </a:prstGeom>
        </p:spPr>
      </p:pic>
      <p:pic>
        <p:nvPicPr>
          <p:cNvPr id="1026" name="Picture 2" descr="Bài thơ Đi học Minh Chính – Ký ức tuổi thơ về ngày đầu tiên đi học - Kênh  văn học, lời bài hát, status tâm trạng">
            <a:extLst>
              <a:ext uri="{FF2B5EF4-FFF2-40B4-BE49-F238E27FC236}">
                <a16:creationId xmlns:a16="http://schemas.microsoft.com/office/drawing/2014/main" id="{EC5D1FE0-F607-4B9C-9F6F-9EFBDB5C09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2550" y="1207219"/>
            <a:ext cx="6277878" cy="444356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4" name="Picture 3">
            <a:extLst>
              <a:ext uri="{FF2B5EF4-FFF2-40B4-BE49-F238E27FC236}">
                <a16:creationId xmlns:a16="http://schemas.microsoft.com/office/drawing/2014/main" id="{ACC57FDC-7491-40BC-9981-DE4D7B9F4AE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t="36648"/>
          <a:stretch/>
        </p:blipFill>
        <p:spPr>
          <a:xfrm rot="17000371">
            <a:off x="-1439383" y="595777"/>
            <a:ext cx="5790535" cy="549246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D899B40-D777-4E53-B109-3B0C38CCA625}"/>
              </a:ext>
            </a:extLst>
          </p:cNvPr>
          <p:cNvSpPr txBox="1"/>
          <p:nvPr/>
        </p:nvSpPr>
        <p:spPr>
          <a:xfrm>
            <a:off x="408980" y="2561209"/>
            <a:ext cx="3049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solidFill>
                  <a:srgbClr val="FF7707"/>
                </a:solidFill>
              </a:rPr>
              <a:t>Vì</a:t>
            </a:r>
            <a:r>
              <a:rPr lang="en-US" sz="3200" dirty="0">
                <a:solidFill>
                  <a:srgbClr val="FF7707"/>
                </a:solidFill>
              </a:rPr>
              <a:t> </a:t>
            </a:r>
            <a:r>
              <a:rPr lang="en-US" sz="3200" dirty="0" err="1">
                <a:solidFill>
                  <a:srgbClr val="FF7707"/>
                </a:solidFill>
              </a:rPr>
              <a:t>hôm</a:t>
            </a:r>
            <a:r>
              <a:rPr lang="en-US" sz="3200" dirty="0">
                <a:solidFill>
                  <a:srgbClr val="FF7707"/>
                </a:solidFill>
              </a:rPr>
              <a:t> nay </a:t>
            </a:r>
            <a:r>
              <a:rPr lang="en-US" sz="3200" dirty="0" err="1">
                <a:solidFill>
                  <a:srgbClr val="FF7707"/>
                </a:solidFill>
              </a:rPr>
              <a:t>mẹ</a:t>
            </a:r>
            <a:r>
              <a:rPr lang="en-US" sz="3200" dirty="0">
                <a:solidFill>
                  <a:srgbClr val="FF7707"/>
                </a:solidFill>
              </a:rPr>
              <a:t> </a:t>
            </a:r>
            <a:r>
              <a:rPr lang="en-US" sz="3200" dirty="0" err="1">
                <a:solidFill>
                  <a:srgbClr val="FF7707"/>
                </a:solidFill>
              </a:rPr>
              <a:t>bạn</a:t>
            </a:r>
            <a:r>
              <a:rPr lang="en-US" sz="3200" dirty="0">
                <a:solidFill>
                  <a:srgbClr val="FF7707"/>
                </a:solidFill>
              </a:rPr>
              <a:t> </a:t>
            </a:r>
            <a:r>
              <a:rPr lang="en-US" sz="3200" dirty="0" err="1">
                <a:solidFill>
                  <a:srgbClr val="FF7707"/>
                </a:solidFill>
              </a:rPr>
              <a:t>lên</a:t>
            </a:r>
            <a:r>
              <a:rPr lang="en-US" sz="3200" dirty="0">
                <a:solidFill>
                  <a:srgbClr val="FF7707"/>
                </a:solidFill>
              </a:rPr>
              <a:t> </a:t>
            </a:r>
            <a:r>
              <a:rPr lang="en-US" sz="3200" dirty="0" err="1">
                <a:solidFill>
                  <a:srgbClr val="FF7707"/>
                </a:solidFill>
              </a:rPr>
              <a:t>nương</a:t>
            </a:r>
            <a:r>
              <a:rPr lang="en-US" sz="3200" dirty="0">
                <a:solidFill>
                  <a:srgbClr val="FF7707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984314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>
            <a:extLst>
              <a:ext uri="{FF2B5EF4-FFF2-40B4-BE49-F238E27FC236}">
                <a16:creationId xmlns:a16="http://schemas.microsoft.com/office/drawing/2014/main" id="{ACC57FDC-7491-40BC-9981-DE4D7B9F4AE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t="36648"/>
          <a:stretch/>
        </p:blipFill>
        <p:spPr>
          <a:xfrm rot="17000371">
            <a:off x="-1439383" y="595777"/>
            <a:ext cx="5790535" cy="549246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D899B40-D777-4E53-B109-3B0C38CCA625}"/>
              </a:ext>
            </a:extLst>
          </p:cNvPr>
          <p:cNvSpPr txBox="1"/>
          <p:nvPr/>
        </p:nvSpPr>
        <p:spPr>
          <a:xfrm>
            <a:off x="447079" y="2310958"/>
            <a:ext cx="346006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solidFill>
                  <a:srgbClr val="FF7707"/>
                </a:solidFill>
              </a:rPr>
              <a:t>Trường</a:t>
            </a:r>
            <a:r>
              <a:rPr lang="en-US" sz="3200" dirty="0">
                <a:solidFill>
                  <a:srgbClr val="FF7707"/>
                </a:solidFill>
              </a:rPr>
              <a:t> </a:t>
            </a:r>
            <a:r>
              <a:rPr lang="en-US" sz="3200" dirty="0" err="1">
                <a:solidFill>
                  <a:srgbClr val="FF7707"/>
                </a:solidFill>
              </a:rPr>
              <a:t>của</a:t>
            </a:r>
            <a:r>
              <a:rPr lang="en-US" sz="3200" dirty="0">
                <a:solidFill>
                  <a:srgbClr val="FF7707"/>
                </a:solidFill>
              </a:rPr>
              <a:t> </a:t>
            </a:r>
            <a:r>
              <a:rPr lang="en-US" sz="3200" dirty="0" err="1">
                <a:solidFill>
                  <a:srgbClr val="FF7707"/>
                </a:solidFill>
              </a:rPr>
              <a:t>bạn</a:t>
            </a:r>
            <a:r>
              <a:rPr lang="en-US" sz="3200" dirty="0">
                <a:solidFill>
                  <a:srgbClr val="FF7707"/>
                </a:solidFill>
              </a:rPr>
              <a:t> </a:t>
            </a:r>
            <a:r>
              <a:rPr lang="en-US" sz="3200" dirty="0" err="1">
                <a:solidFill>
                  <a:srgbClr val="FF7707"/>
                </a:solidFill>
              </a:rPr>
              <a:t>nhỏ</a:t>
            </a:r>
            <a:r>
              <a:rPr lang="en-US" sz="3200" dirty="0">
                <a:solidFill>
                  <a:srgbClr val="FF7707"/>
                </a:solidFill>
              </a:rPr>
              <a:t> </a:t>
            </a:r>
            <a:r>
              <a:rPr lang="en-US" sz="3200" dirty="0" err="1">
                <a:solidFill>
                  <a:srgbClr val="FF7707"/>
                </a:solidFill>
              </a:rPr>
              <a:t>nằm</a:t>
            </a:r>
            <a:r>
              <a:rPr lang="en-US" sz="3200" dirty="0">
                <a:solidFill>
                  <a:srgbClr val="FF7707"/>
                </a:solidFill>
              </a:rPr>
              <a:t> </a:t>
            </a:r>
            <a:r>
              <a:rPr lang="en-US" sz="3200" dirty="0" err="1">
                <a:solidFill>
                  <a:srgbClr val="FF7707"/>
                </a:solidFill>
              </a:rPr>
              <a:t>lặng</a:t>
            </a:r>
            <a:r>
              <a:rPr lang="en-US" sz="3200" dirty="0">
                <a:solidFill>
                  <a:srgbClr val="FF7707"/>
                </a:solidFill>
              </a:rPr>
              <a:t> </a:t>
            </a:r>
            <a:r>
              <a:rPr lang="en-US" sz="3200" dirty="0" err="1">
                <a:solidFill>
                  <a:srgbClr val="FF7707"/>
                </a:solidFill>
              </a:rPr>
              <a:t>giữa</a:t>
            </a:r>
            <a:r>
              <a:rPr lang="en-US" sz="3200" dirty="0">
                <a:solidFill>
                  <a:srgbClr val="FF7707"/>
                </a:solidFill>
              </a:rPr>
              <a:t> </a:t>
            </a:r>
            <a:r>
              <a:rPr lang="en-US" sz="3200" dirty="0" err="1">
                <a:solidFill>
                  <a:srgbClr val="FF7707"/>
                </a:solidFill>
              </a:rPr>
              <a:t>rừng</a:t>
            </a:r>
            <a:r>
              <a:rPr lang="en-US" sz="3200" dirty="0">
                <a:solidFill>
                  <a:srgbClr val="FF7707"/>
                </a:solidFill>
              </a:rPr>
              <a:t> </a:t>
            </a:r>
            <a:r>
              <a:rPr lang="en-US" sz="3200" dirty="0" err="1">
                <a:solidFill>
                  <a:srgbClr val="FF7707"/>
                </a:solidFill>
              </a:rPr>
              <a:t>cây</a:t>
            </a:r>
            <a:r>
              <a:rPr lang="en-US" sz="3200" dirty="0">
                <a:solidFill>
                  <a:srgbClr val="FF7707"/>
                </a:solidFill>
              </a:rPr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8C6C9F1-6777-4861-8F99-18FECE4B16B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06" t="9623" r="29442" b="27433"/>
          <a:stretch/>
        </p:blipFill>
        <p:spPr>
          <a:xfrm>
            <a:off x="3166918" y="0"/>
            <a:ext cx="6383482" cy="1185454"/>
          </a:xfrm>
          <a:prstGeom prst="rect">
            <a:avLst/>
          </a:prstGeom>
        </p:spPr>
      </p:pic>
      <p:pic>
        <p:nvPicPr>
          <p:cNvPr id="2050" name="Picture 2" descr="Phạm Hoan: Thơ mầm non- minh họa 3.">
            <a:extLst>
              <a:ext uri="{FF2B5EF4-FFF2-40B4-BE49-F238E27FC236}">
                <a16:creationId xmlns:a16="http://schemas.microsoft.com/office/drawing/2014/main" id="{24395816-E263-42CA-B797-4AC496EEFF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6" b="9333"/>
          <a:stretch/>
        </p:blipFill>
        <p:spPr bwMode="auto">
          <a:xfrm>
            <a:off x="4962525" y="1524000"/>
            <a:ext cx="6520423" cy="381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0443967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0ED8CFA0-2929-4F7F-9225-A591ADD18D9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04" t="5063" r="9360" b="7303"/>
          <a:stretch/>
        </p:blipFill>
        <p:spPr>
          <a:xfrm>
            <a:off x="497196" y="395024"/>
            <a:ext cx="10591405" cy="558667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86A222D-944A-4FAE-9BEC-85347D5E4E81}"/>
              </a:ext>
            </a:extLst>
          </p:cNvPr>
          <p:cNvSpPr/>
          <p:nvPr/>
        </p:nvSpPr>
        <p:spPr>
          <a:xfrm>
            <a:off x="6708321" y="1306483"/>
            <a:ext cx="636136" cy="501608"/>
          </a:xfrm>
          <a:prstGeom prst="rect">
            <a:avLst/>
          </a:prstGeom>
          <a:noFill/>
          <a:ln>
            <a:solidFill>
              <a:srgbClr val="60380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7257D6C-A1AF-4883-AC00-B4FA6847CD54}"/>
              </a:ext>
            </a:extLst>
          </p:cNvPr>
          <p:cNvSpPr/>
          <p:nvPr/>
        </p:nvSpPr>
        <p:spPr>
          <a:xfrm>
            <a:off x="8252450" y="1955709"/>
            <a:ext cx="636136" cy="501608"/>
          </a:xfrm>
          <a:prstGeom prst="rect">
            <a:avLst/>
          </a:prstGeom>
          <a:noFill/>
          <a:ln>
            <a:solidFill>
              <a:srgbClr val="60380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0CCA858-A8D7-4D94-8A5E-B8B4F8A1D3DE}"/>
              </a:ext>
            </a:extLst>
          </p:cNvPr>
          <p:cNvSpPr/>
          <p:nvPr/>
        </p:nvSpPr>
        <p:spPr>
          <a:xfrm>
            <a:off x="9945109" y="2552046"/>
            <a:ext cx="636136" cy="501608"/>
          </a:xfrm>
          <a:prstGeom prst="rect">
            <a:avLst/>
          </a:prstGeom>
          <a:noFill/>
          <a:ln>
            <a:solidFill>
              <a:srgbClr val="60380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2" descr="Right Icon #371204 - Free Icons Library">
            <a:extLst>
              <a:ext uri="{FF2B5EF4-FFF2-40B4-BE49-F238E27FC236}">
                <a16:creationId xmlns:a16="http://schemas.microsoft.com/office/drawing/2014/main" id="{80D350B3-8BC0-41DD-8C28-888F099393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3233" y="1562839"/>
            <a:ext cx="1143492" cy="1143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Right Icon #371204 - Free Icons Library">
            <a:extLst>
              <a:ext uri="{FF2B5EF4-FFF2-40B4-BE49-F238E27FC236}">
                <a16:creationId xmlns:a16="http://schemas.microsoft.com/office/drawing/2014/main" id="{DBF0926F-9E5C-43D9-A02E-1D3B3D124B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1577" y="2206513"/>
            <a:ext cx="1143492" cy="1143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False Icon #45819 - Free Icons Library">
            <a:extLst>
              <a:ext uri="{FF2B5EF4-FFF2-40B4-BE49-F238E27FC236}">
                <a16:creationId xmlns:a16="http://schemas.microsoft.com/office/drawing/2014/main" id="{13C2584E-2EBB-4D0F-B7D0-D1DAB725F0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7928" y="1058826"/>
            <a:ext cx="996921" cy="996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67907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A_库_图片 6">
            <a:extLst>
              <a:ext uri="{FF2B5EF4-FFF2-40B4-BE49-F238E27FC236}">
                <a16:creationId xmlns:a16="http://schemas.microsoft.com/office/drawing/2014/main" id="{28075BBB-7718-48B9-811A-0713ED95E92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457697" y="425198"/>
            <a:ext cx="5493902" cy="3461882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>
                <a:solidFill>
                  <a:srgbClr val="FF0000"/>
                </a:solidFill>
              </a14:hiddenLine>
            </a:ext>
          </a:extLst>
        </p:spPr>
      </p:pic>
      <p:pic>
        <p:nvPicPr>
          <p:cNvPr id="34" name="图片 29">
            <a:extLst>
              <a:ext uri="{FF2B5EF4-FFF2-40B4-BE49-F238E27FC236}">
                <a16:creationId xmlns:a16="http://schemas.microsoft.com/office/drawing/2014/main" id="{8208C961-8E27-4E15-9894-71376052BF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4434" y="3077022"/>
            <a:ext cx="3048000" cy="2493818"/>
          </a:xfrm>
          <a:prstGeom prst="rect">
            <a:avLst/>
          </a:prstGeom>
        </p:spPr>
      </p:pic>
      <p:pic>
        <p:nvPicPr>
          <p:cNvPr id="12" name="图片 2">
            <a:extLst>
              <a:ext uri="{FF2B5EF4-FFF2-40B4-BE49-F238E27FC236}">
                <a16:creationId xmlns:a16="http://schemas.microsoft.com/office/drawing/2014/main" id="{A9C3853C-DDF9-4F55-9A7A-B7E106C6305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8" t="7847" r="-2418" b="39501"/>
          <a:stretch/>
        </p:blipFill>
        <p:spPr>
          <a:xfrm>
            <a:off x="2057579" y="2751051"/>
            <a:ext cx="3709549" cy="3189766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6A8658B1-639E-4B0E-B427-D1B1C617C23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564" y="4345934"/>
            <a:ext cx="2200275" cy="2200275"/>
          </a:xfrm>
          <a:prstGeom prst="rect">
            <a:avLst/>
          </a:prstGeom>
        </p:spPr>
      </p:pic>
      <p:pic>
        <p:nvPicPr>
          <p:cNvPr id="2" name="图片 36">
            <a:extLst>
              <a:ext uri="{FF2B5EF4-FFF2-40B4-BE49-F238E27FC236}">
                <a16:creationId xmlns:a16="http://schemas.microsoft.com/office/drawing/2014/main" id="{664CE208-B3A3-4F9D-A6F3-69E326508E4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552"/>
          <a:stretch/>
        </p:blipFill>
        <p:spPr>
          <a:xfrm>
            <a:off x="9581707" y="1047497"/>
            <a:ext cx="2638002" cy="5235304"/>
          </a:xfrm>
          <a:prstGeom prst="rect">
            <a:avLst/>
          </a:prstGeom>
        </p:spPr>
      </p:pic>
      <p:grpSp>
        <p:nvGrpSpPr>
          <p:cNvPr id="35" name="组合 30">
            <a:extLst>
              <a:ext uri="{FF2B5EF4-FFF2-40B4-BE49-F238E27FC236}">
                <a16:creationId xmlns:a16="http://schemas.microsoft.com/office/drawing/2014/main" id="{34CD9A9D-7C7E-4113-A437-517E9CB45775}"/>
              </a:ext>
            </a:extLst>
          </p:cNvPr>
          <p:cNvGrpSpPr/>
          <p:nvPr/>
        </p:nvGrpSpPr>
        <p:grpSpPr>
          <a:xfrm>
            <a:off x="-17585" y="5309440"/>
            <a:ext cx="12203723" cy="1123362"/>
            <a:chOff x="-17585" y="5729324"/>
            <a:chExt cx="12203723" cy="1123362"/>
          </a:xfrm>
        </p:grpSpPr>
        <p:pic>
          <p:nvPicPr>
            <p:cNvPr id="36" name="图片 31">
              <a:extLst>
                <a:ext uri="{FF2B5EF4-FFF2-40B4-BE49-F238E27FC236}">
                  <a16:creationId xmlns:a16="http://schemas.microsoft.com/office/drawing/2014/main" id="{2D98B064-9EFD-485D-BFC6-EE924F2276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1990"/>
            <a:stretch/>
          </p:blipFill>
          <p:spPr>
            <a:xfrm>
              <a:off x="-17585" y="5729324"/>
              <a:ext cx="8659753" cy="1123362"/>
            </a:xfrm>
            <a:prstGeom prst="rect">
              <a:avLst/>
            </a:prstGeom>
          </p:spPr>
        </p:pic>
        <p:pic>
          <p:nvPicPr>
            <p:cNvPr id="37" name="图片 32">
              <a:extLst>
                <a:ext uri="{FF2B5EF4-FFF2-40B4-BE49-F238E27FC236}">
                  <a16:creationId xmlns:a16="http://schemas.microsoft.com/office/drawing/2014/main" id="{2EDC17DE-4B67-4A45-8289-CC9EE9AA24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r="21459"/>
            <a:stretch/>
          </p:blipFill>
          <p:spPr>
            <a:xfrm>
              <a:off x="5398477" y="5729324"/>
              <a:ext cx="6787661" cy="1123362"/>
            </a:xfrm>
            <a:prstGeom prst="rect">
              <a:avLst/>
            </a:prstGeom>
          </p:spPr>
        </p:pic>
      </p:grpSp>
      <p:pic>
        <p:nvPicPr>
          <p:cNvPr id="38" name="图片 37">
            <a:extLst>
              <a:ext uri="{FF2B5EF4-FFF2-40B4-BE49-F238E27FC236}">
                <a16:creationId xmlns:a16="http://schemas.microsoft.com/office/drawing/2014/main" id="{B2AAC5F2-7D29-4438-96F3-3EE2EBA1D4C9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64" r="68378" b="10021"/>
          <a:stretch/>
        </p:blipFill>
        <p:spPr>
          <a:xfrm>
            <a:off x="480974" y="576465"/>
            <a:ext cx="1445829" cy="1688125"/>
          </a:xfrm>
          <a:prstGeom prst="rect">
            <a:avLst/>
          </a:prstGeom>
        </p:spPr>
      </p:pic>
      <p:pic>
        <p:nvPicPr>
          <p:cNvPr id="39" name="图片 38">
            <a:extLst>
              <a:ext uri="{FF2B5EF4-FFF2-40B4-BE49-F238E27FC236}">
                <a16:creationId xmlns:a16="http://schemas.microsoft.com/office/drawing/2014/main" id="{D4EE53A3-3ECD-4A36-A959-B3C91F0AC8B1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27" t="62033" r="12160" b="11047"/>
          <a:stretch/>
        </p:blipFill>
        <p:spPr>
          <a:xfrm>
            <a:off x="3448161" y="868637"/>
            <a:ext cx="1072664" cy="1462568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F68AA0C2-6150-4460-B185-C11B2CA25A3D}"/>
              </a:ext>
            </a:extLst>
          </p:cNvPr>
          <p:cNvSpPr txBox="1"/>
          <p:nvPr/>
        </p:nvSpPr>
        <p:spPr>
          <a:xfrm flipH="1">
            <a:off x="5741382" y="1894529"/>
            <a:ext cx="38089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60380F"/>
                </a:solidFill>
                <a:latin typeface="UTM Avo" panose="02040603050506020204" pitchFamily="18" charset="0"/>
              </a:rPr>
              <a:t>HỌC THUỘC LÒNG</a:t>
            </a:r>
          </a:p>
        </p:txBody>
      </p:sp>
    </p:spTree>
    <p:extLst>
      <p:ext uri="{BB962C8B-B14F-4D97-AF65-F5344CB8AC3E}">
        <p14:creationId xmlns:p14="http://schemas.microsoft.com/office/powerpoint/2010/main" val="33666034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3FB05692-75F5-4AE2-8669-5056D44EEE2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5" t="24050" r="774" b="16006"/>
          <a:stretch/>
        </p:blipFill>
        <p:spPr>
          <a:xfrm>
            <a:off x="2155108" y="190500"/>
            <a:ext cx="8512431" cy="623800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1724650-BD66-4E1A-ABE3-64C5790E266D}"/>
              </a:ext>
            </a:extLst>
          </p:cNvPr>
          <p:cNvSpPr/>
          <p:nvPr/>
        </p:nvSpPr>
        <p:spPr>
          <a:xfrm>
            <a:off x="764513" y="3600450"/>
            <a:ext cx="1407187" cy="838199"/>
          </a:xfrm>
          <a:prstGeom prst="rect">
            <a:avLst/>
          </a:prstGeom>
          <a:solidFill>
            <a:srgbClr val="FFF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A893FFD-B5B0-46D0-8B38-FDF9F554E26A}"/>
              </a:ext>
            </a:extLst>
          </p:cNvPr>
          <p:cNvSpPr/>
          <p:nvPr/>
        </p:nvSpPr>
        <p:spPr>
          <a:xfrm>
            <a:off x="3693389" y="758715"/>
            <a:ext cx="2554014" cy="362607"/>
          </a:xfrm>
          <a:prstGeom prst="rect">
            <a:avLst/>
          </a:prstGeom>
          <a:solidFill>
            <a:srgbClr val="FFF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1638363-6DD3-45A7-83DE-151FC6F6E68A}"/>
              </a:ext>
            </a:extLst>
          </p:cNvPr>
          <p:cNvSpPr/>
          <p:nvPr/>
        </p:nvSpPr>
        <p:spPr>
          <a:xfrm>
            <a:off x="3553465" y="1071760"/>
            <a:ext cx="3268717" cy="501870"/>
          </a:xfrm>
          <a:prstGeom prst="rect">
            <a:avLst/>
          </a:prstGeom>
          <a:solidFill>
            <a:srgbClr val="FFF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12844AC-F1BF-4B83-A9FE-D55125FEB114}"/>
              </a:ext>
            </a:extLst>
          </p:cNvPr>
          <p:cNvSpPr/>
          <p:nvPr/>
        </p:nvSpPr>
        <p:spPr>
          <a:xfrm>
            <a:off x="3744588" y="1468652"/>
            <a:ext cx="3268717" cy="501870"/>
          </a:xfrm>
          <a:prstGeom prst="rect">
            <a:avLst/>
          </a:prstGeom>
          <a:solidFill>
            <a:srgbClr val="FFF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B756E27-CFBA-43DB-864C-36454ABCC6CD}"/>
              </a:ext>
            </a:extLst>
          </p:cNvPr>
          <p:cNvSpPr/>
          <p:nvPr/>
        </p:nvSpPr>
        <p:spPr>
          <a:xfrm>
            <a:off x="3905611" y="2454890"/>
            <a:ext cx="1875757" cy="501870"/>
          </a:xfrm>
          <a:prstGeom prst="rect">
            <a:avLst/>
          </a:prstGeom>
          <a:solidFill>
            <a:srgbClr val="FFF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3419724-5C36-49AC-8455-5CF85B5F5B72}"/>
              </a:ext>
            </a:extLst>
          </p:cNvPr>
          <p:cNvSpPr/>
          <p:nvPr/>
        </p:nvSpPr>
        <p:spPr>
          <a:xfrm>
            <a:off x="3651279" y="1852910"/>
            <a:ext cx="2444721" cy="501870"/>
          </a:xfrm>
          <a:prstGeom prst="rect">
            <a:avLst/>
          </a:prstGeom>
          <a:solidFill>
            <a:srgbClr val="FFF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62A18AE-855B-40BF-BEEF-7EE427BE5D9D}"/>
              </a:ext>
            </a:extLst>
          </p:cNvPr>
          <p:cNvSpPr/>
          <p:nvPr/>
        </p:nvSpPr>
        <p:spPr>
          <a:xfrm>
            <a:off x="3751412" y="2953232"/>
            <a:ext cx="2303460" cy="409903"/>
          </a:xfrm>
          <a:prstGeom prst="rect">
            <a:avLst/>
          </a:prstGeom>
          <a:solidFill>
            <a:srgbClr val="FFF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4F35BF7-C45D-4C9F-A373-DCD71BB03A1D}"/>
              </a:ext>
            </a:extLst>
          </p:cNvPr>
          <p:cNvSpPr/>
          <p:nvPr/>
        </p:nvSpPr>
        <p:spPr>
          <a:xfrm>
            <a:off x="3553465" y="3327084"/>
            <a:ext cx="2310283" cy="501870"/>
          </a:xfrm>
          <a:prstGeom prst="rect">
            <a:avLst/>
          </a:prstGeom>
          <a:solidFill>
            <a:srgbClr val="FFF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F002713-6BE3-43CD-B267-E3C82AD03727}"/>
              </a:ext>
            </a:extLst>
          </p:cNvPr>
          <p:cNvSpPr/>
          <p:nvPr/>
        </p:nvSpPr>
        <p:spPr>
          <a:xfrm>
            <a:off x="3639900" y="3727518"/>
            <a:ext cx="1964488" cy="403092"/>
          </a:xfrm>
          <a:prstGeom prst="rect">
            <a:avLst/>
          </a:prstGeom>
          <a:solidFill>
            <a:srgbClr val="FFF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B849AA1-4BFD-43FF-BF25-9B5980E78F86}"/>
              </a:ext>
            </a:extLst>
          </p:cNvPr>
          <p:cNvSpPr/>
          <p:nvPr/>
        </p:nvSpPr>
        <p:spPr>
          <a:xfrm>
            <a:off x="3939208" y="4434489"/>
            <a:ext cx="2310283" cy="501870"/>
          </a:xfrm>
          <a:prstGeom prst="rect">
            <a:avLst/>
          </a:prstGeom>
          <a:solidFill>
            <a:srgbClr val="FFF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7E960F-4880-415D-BBAB-291ADAA06BDD}"/>
              </a:ext>
            </a:extLst>
          </p:cNvPr>
          <p:cNvSpPr/>
          <p:nvPr/>
        </p:nvSpPr>
        <p:spPr>
          <a:xfrm>
            <a:off x="3809529" y="4876998"/>
            <a:ext cx="2245344" cy="501870"/>
          </a:xfrm>
          <a:prstGeom prst="rect">
            <a:avLst/>
          </a:prstGeom>
          <a:solidFill>
            <a:srgbClr val="FFF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26EF195-EEE6-4F84-9DB0-B8BF77DEEB91}"/>
              </a:ext>
            </a:extLst>
          </p:cNvPr>
          <p:cNvSpPr/>
          <p:nvPr/>
        </p:nvSpPr>
        <p:spPr>
          <a:xfrm>
            <a:off x="2721215" y="802505"/>
            <a:ext cx="3621585" cy="5165560"/>
          </a:xfrm>
          <a:prstGeom prst="rect">
            <a:avLst/>
          </a:prstGeom>
          <a:solidFill>
            <a:srgbClr val="FFF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178FA01-14DE-4F89-9360-A70198EB58A0}"/>
              </a:ext>
            </a:extLst>
          </p:cNvPr>
          <p:cNvSpPr/>
          <p:nvPr/>
        </p:nvSpPr>
        <p:spPr>
          <a:xfrm>
            <a:off x="3553465" y="5308339"/>
            <a:ext cx="2245344" cy="274069"/>
          </a:xfrm>
          <a:prstGeom prst="rect">
            <a:avLst/>
          </a:prstGeom>
          <a:solidFill>
            <a:srgbClr val="FFF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0A071CC-B609-4A33-9D3E-A7242FDB2B22}"/>
              </a:ext>
            </a:extLst>
          </p:cNvPr>
          <p:cNvSpPr/>
          <p:nvPr/>
        </p:nvSpPr>
        <p:spPr>
          <a:xfrm>
            <a:off x="3744588" y="5693996"/>
            <a:ext cx="2245344" cy="274069"/>
          </a:xfrm>
          <a:prstGeom prst="rect">
            <a:avLst/>
          </a:prstGeom>
          <a:solidFill>
            <a:srgbClr val="FFF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7621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0" grpId="0" animBg="1"/>
      <p:bldP spid="2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2210</TotalTime>
  <Words>245</Words>
  <Application>Microsoft Office PowerPoint</Application>
  <PresentationFormat>Widescreen</PresentationFormat>
  <Paragraphs>46</Paragraphs>
  <Slides>27</Slides>
  <Notes>13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Calibri</vt:lpstr>
      <vt:lpstr>UTM Avo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Thuy Van</dc:creator>
  <cp:lastModifiedBy>Administrator</cp:lastModifiedBy>
  <cp:revision>122</cp:revision>
  <dcterms:created xsi:type="dcterms:W3CDTF">2021-10-30T04:56:06Z</dcterms:created>
  <dcterms:modified xsi:type="dcterms:W3CDTF">2022-03-11T01:37:09Z</dcterms:modified>
</cp:coreProperties>
</file>