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tags/tag8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4"/>
  </p:notesMasterIdLst>
  <p:sldIdLst>
    <p:sldId id="1449" r:id="rId2"/>
    <p:sldId id="259" r:id="rId3"/>
    <p:sldId id="1424" r:id="rId4"/>
    <p:sldId id="424" r:id="rId5"/>
    <p:sldId id="1433" r:id="rId6"/>
    <p:sldId id="428" r:id="rId7"/>
    <p:sldId id="429" r:id="rId8"/>
    <p:sldId id="431" r:id="rId9"/>
    <p:sldId id="436" r:id="rId10"/>
    <p:sldId id="1425" r:id="rId11"/>
    <p:sldId id="1426" r:id="rId12"/>
    <p:sldId id="430" r:id="rId13"/>
    <p:sldId id="432" r:id="rId14"/>
    <p:sldId id="433" r:id="rId15"/>
    <p:sldId id="1434" r:id="rId16"/>
    <p:sldId id="1429" r:id="rId17"/>
    <p:sldId id="441" r:id="rId18"/>
    <p:sldId id="442" r:id="rId19"/>
    <p:sldId id="1430" r:id="rId20"/>
    <p:sldId id="1431" r:id="rId21"/>
    <p:sldId id="1435" r:id="rId22"/>
    <p:sldId id="27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F7"/>
    <a:srgbClr val="4472C4"/>
    <a:srgbClr val="FF7707"/>
    <a:srgbClr val="D1FAFE"/>
    <a:srgbClr val="42D64C"/>
    <a:srgbClr val="29AE9D"/>
    <a:srgbClr val="895527"/>
    <a:srgbClr val="FCBD4B"/>
    <a:srgbClr val="5F360E"/>
    <a:srgbClr val="8C73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68" autoAdjust="0"/>
    <p:restoredTop sz="90291" autoAdjust="0"/>
  </p:normalViewPr>
  <p:slideViewPr>
    <p:cSldViewPr snapToGrid="0">
      <p:cViewPr varScale="1">
        <p:scale>
          <a:sx n="78" d="100"/>
          <a:sy n="78" d="100"/>
        </p:scale>
        <p:origin x="8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CC5DA-588C-413F-A877-8DAD1F20E088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C0D23-9FF9-44D0-8A45-F921EE6DD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3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96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2454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7171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7538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0647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2438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359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3801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2642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3697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8211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3103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2EB359-58AC-4B8A-BF0F-73FFF7F6DC58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3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49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36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9414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57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94891" y="-103518"/>
            <a:ext cx="12372615" cy="696151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C0DC835D-AFC7-470C-8F9D-FF75E5219FD1}"/>
              </a:ext>
            </a:extLst>
          </p:cNvPr>
          <p:cNvSpPr/>
          <p:nvPr userDrawn="1"/>
        </p:nvSpPr>
        <p:spPr>
          <a:xfrm>
            <a:off x="10768148" y="99264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437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D2C5CFF-FB72-4892-B9F1-D4449E22AFBE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13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61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1530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23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90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23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62" r:id="rId7"/>
    <p:sldLayoutId id="2147483663" r:id="rId8"/>
    <p:sldLayoutId id="2147483665" r:id="rId9"/>
    <p:sldLayoutId id="2147483667" r:id="rId10"/>
    <p:sldLayoutId id="2147483674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4.png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4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6" Type="http://schemas.openxmlformats.org/officeDocument/2006/relationships/image" Target="../media/image15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Relationship Id="rId6" Type="http://schemas.openxmlformats.org/officeDocument/2006/relationships/image" Target="../media/image31.png"/><Relationship Id="rId5" Type="http://schemas.openxmlformats.org/officeDocument/2006/relationships/image" Target="../media/image12.png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Relationship Id="rId6" Type="http://schemas.openxmlformats.org/officeDocument/2006/relationships/image" Target="../media/image42.png"/><Relationship Id="rId11" Type="http://schemas.openxmlformats.org/officeDocument/2006/relationships/image" Target="../media/image32.png"/><Relationship Id="rId5" Type="http://schemas.openxmlformats.org/officeDocument/2006/relationships/image" Target="../media/image35.png"/><Relationship Id="rId10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4.png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Relationship Id="rId6" Type="http://schemas.openxmlformats.org/officeDocument/2006/relationships/image" Target="../media/image42.png"/><Relationship Id="rId11" Type="http://schemas.openxmlformats.org/officeDocument/2006/relationships/image" Target="../media/image32.png"/><Relationship Id="rId5" Type="http://schemas.openxmlformats.org/officeDocument/2006/relationships/image" Target="../media/image35.png"/><Relationship Id="rId10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Relationship Id="rId6" Type="http://schemas.microsoft.com/office/2007/relationships/hdphoto" Target="../media/hdphoto2.wdp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699930" y="1648606"/>
            <a:ext cx="6792245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28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đọc: Thầy giáo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28946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B0531C9-721A-4E77-8A96-51F170DF1D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37779" y="-25554"/>
            <a:ext cx="2691932" cy="269193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9417D53-E93C-49FC-BE43-26EDA46E83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603" y="5081901"/>
            <a:ext cx="5364480" cy="1129364"/>
          </a:xfrm>
          <a:prstGeom prst="rect">
            <a:avLst/>
          </a:prstGeom>
        </p:spPr>
      </p:pic>
      <p:grpSp>
        <p:nvGrpSpPr>
          <p:cNvPr id="6" name="组合 8">
            <a:extLst>
              <a:ext uri="{FF2B5EF4-FFF2-40B4-BE49-F238E27FC236}">
                <a16:creationId xmlns:a16="http://schemas.microsoft.com/office/drawing/2014/main" id="{D8D42BD0-9AD0-455C-AC4E-D0FAD92BEEE7}"/>
              </a:ext>
            </a:extLst>
          </p:cNvPr>
          <p:cNvGrpSpPr/>
          <p:nvPr/>
        </p:nvGrpSpPr>
        <p:grpSpPr>
          <a:xfrm>
            <a:off x="1651041" y="4706828"/>
            <a:ext cx="1718993" cy="1313980"/>
            <a:chOff x="1631991" y="5087828"/>
            <a:chExt cx="1718993" cy="1313980"/>
          </a:xfrm>
        </p:grpSpPr>
        <p:pic>
          <p:nvPicPr>
            <p:cNvPr id="7" name="图片 75">
              <a:extLst>
                <a:ext uri="{FF2B5EF4-FFF2-40B4-BE49-F238E27FC236}">
                  <a16:creationId xmlns:a16="http://schemas.microsoft.com/office/drawing/2014/main" id="{896BEF42-D258-4A23-905F-E2CAFCADA3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1631991" y="5087828"/>
              <a:ext cx="1445624" cy="1313980"/>
            </a:xfrm>
            <a:prstGeom prst="rect">
              <a:avLst/>
            </a:prstGeom>
          </p:spPr>
        </p:pic>
        <p:pic>
          <p:nvPicPr>
            <p:cNvPr id="8" name="图片 76">
              <a:extLst>
                <a:ext uri="{FF2B5EF4-FFF2-40B4-BE49-F238E27FC236}">
                  <a16:creationId xmlns:a16="http://schemas.microsoft.com/office/drawing/2014/main" id="{86DBA2C9-4A3A-4DC1-B514-98DDA38C58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2292096" y="5439346"/>
              <a:ext cx="1058888" cy="962462"/>
            </a:xfrm>
            <a:prstGeom prst="rect">
              <a:avLst/>
            </a:prstGeom>
          </p:spPr>
        </p:pic>
      </p:grpSp>
      <p:grpSp>
        <p:nvGrpSpPr>
          <p:cNvPr id="11" name="组合 83">
            <a:extLst>
              <a:ext uri="{FF2B5EF4-FFF2-40B4-BE49-F238E27FC236}">
                <a16:creationId xmlns:a16="http://schemas.microsoft.com/office/drawing/2014/main" id="{BB1155D1-1E0E-4225-AF20-1462071D4819}"/>
              </a:ext>
            </a:extLst>
          </p:cNvPr>
          <p:cNvGrpSpPr/>
          <p:nvPr/>
        </p:nvGrpSpPr>
        <p:grpSpPr>
          <a:xfrm>
            <a:off x="0" y="5348324"/>
            <a:ext cx="12203723" cy="1123362"/>
            <a:chOff x="-17585" y="5729324"/>
            <a:chExt cx="12203723" cy="1123362"/>
          </a:xfrm>
        </p:grpSpPr>
        <p:pic>
          <p:nvPicPr>
            <p:cNvPr id="12" name="图片 84">
              <a:extLst>
                <a:ext uri="{FF2B5EF4-FFF2-40B4-BE49-F238E27FC236}">
                  <a16:creationId xmlns:a16="http://schemas.microsoft.com/office/drawing/2014/main" id="{CEEE0D57-3701-4248-A6BE-7448AE0C36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3" name="图片 85">
              <a:extLst>
                <a:ext uri="{FF2B5EF4-FFF2-40B4-BE49-F238E27FC236}">
                  <a16:creationId xmlns:a16="http://schemas.microsoft.com/office/drawing/2014/main" id="{8B4A0EC4-E8A4-46E9-9B33-22B409221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4" name="PA_库_图片 6">
            <a:extLst>
              <a:ext uri="{FF2B5EF4-FFF2-40B4-BE49-F238E27FC236}">
                <a16:creationId xmlns:a16="http://schemas.microsoft.com/office/drawing/2014/main" id="{D1405F8D-2E56-41D3-955B-FADC35CF8D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160" y="555735"/>
            <a:ext cx="5559961" cy="4329089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15" name="图片 9">
            <a:extLst>
              <a:ext uri="{FF2B5EF4-FFF2-40B4-BE49-F238E27FC236}">
                <a16:creationId xmlns:a16="http://schemas.microsoft.com/office/drawing/2014/main" id="{4B8D7BE1-CC3D-45FC-9A0A-841D47993BE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r="44063" b="10955"/>
          <a:stretch/>
        </p:blipFill>
        <p:spPr>
          <a:xfrm>
            <a:off x="1095064" y="579048"/>
            <a:ext cx="2557578" cy="3255264"/>
          </a:xfrm>
          <a:prstGeom prst="rect">
            <a:avLst/>
          </a:prstGeom>
        </p:spPr>
      </p:pic>
      <p:pic>
        <p:nvPicPr>
          <p:cNvPr id="16" name="图片 14">
            <a:extLst>
              <a:ext uri="{FF2B5EF4-FFF2-40B4-BE49-F238E27FC236}">
                <a16:creationId xmlns:a16="http://schemas.microsoft.com/office/drawing/2014/main" id="{CC139671-E62F-4FF1-9791-060B3136EF3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9212603" y="1385594"/>
            <a:ext cx="1536192" cy="1642172"/>
          </a:xfrm>
          <a:prstGeom prst="rect">
            <a:avLst/>
          </a:prstGeom>
        </p:spPr>
      </p:pic>
      <p:pic>
        <p:nvPicPr>
          <p:cNvPr id="17" name="图片 147">
            <a:extLst>
              <a:ext uri="{FF2B5EF4-FFF2-40B4-BE49-F238E27FC236}">
                <a16:creationId xmlns:a16="http://schemas.microsoft.com/office/drawing/2014/main" id="{FF72C93A-03EC-456E-AD1E-848B4660CFC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5" b="60430"/>
          <a:stretch/>
        </p:blipFill>
        <p:spPr>
          <a:xfrm rot="928868">
            <a:off x="8695465" y="246816"/>
            <a:ext cx="3729511" cy="7635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9418F-A5AD-4C47-ADF4-26103E58EDB2}"/>
              </a:ext>
            </a:extLst>
          </p:cNvPr>
          <p:cNvSpPr txBox="1"/>
          <p:nvPr/>
        </p:nvSpPr>
        <p:spPr>
          <a:xfrm>
            <a:off x="4260512" y="2385647"/>
            <a:ext cx="3670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solidFill>
                  <a:srgbClr val="449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KHỞI ĐỘNG</a:t>
            </a:r>
            <a:endParaRPr lang="en-US" sz="4000" b="1" dirty="0">
              <a:solidFill>
                <a:srgbClr val="449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8.33333E-7 3.7037E-7 L -0.41146 -0.01759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73" y="-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969FF52-D721-4B11-B191-9E3FE6CF5433}"/>
              </a:ext>
            </a:extLst>
          </p:cNvPr>
          <p:cNvSpPr/>
          <p:nvPr/>
        </p:nvSpPr>
        <p:spPr>
          <a:xfrm>
            <a:off x="552450" y="3935626"/>
            <a:ext cx="3371850" cy="23318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Em Yêu Trường Em">
            <a:hlinkClick r:id="" action="ppaction://media"/>
            <a:extLst>
              <a:ext uri="{FF2B5EF4-FFF2-40B4-BE49-F238E27FC236}">
                <a16:creationId xmlns:a16="http://schemas.microsoft.com/office/drawing/2014/main" id="{60133F07-6028-4B13-B628-D5F6709BC7D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374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41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21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ppy cute cartoon school children: Video có sẵn (100% miễn phí bản quyền)  1059984482 | Shutterstock">
            <a:extLst>
              <a:ext uri="{FF2B5EF4-FFF2-40B4-BE49-F238E27FC236}">
                <a16:creationId xmlns:a16="http://schemas.microsoft.com/office/drawing/2014/main" id="{766CF79D-BF5F-49F9-9FC9-20EC9A3C8D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11"/>
          <a:stretch/>
        </p:blipFill>
        <p:spPr bwMode="auto">
          <a:xfrm>
            <a:off x="0" y="0"/>
            <a:ext cx="12192000" cy="643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tar: 5 Points 1">
            <a:extLst>
              <a:ext uri="{FF2B5EF4-FFF2-40B4-BE49-F238E27FC236}">
                <a16:creationId xmlns:a16="http://schemas.microsoft.com/office/drawing/2014/main" id="{5F649F8B-6398-41EA-B7ED-11101848E978}"/>
              </a:ext>
            </a:extLst>
          </p:cNvPr>
          <p:cNvSpPr/>
          <p:nvPr/>
        </p:nvSpPr>
        <p:spPr>
          <a:xfrm>
            <a:off x="3731342" y="1814050"/>
            <a:ext cx="176981" cy="162233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4F7226-34A8-4838-AB9C-8628F77C6AE7}"/>
              </a:ext>
            </a:extLst>
          </p:cNvPr>
          <p:cNvSpPr/>
          <p:nvPr/>
        </p:nvSpPr>
        <p:spPr>
          <a:xfrm>
            <a:off x="2888226" y="250723"/>
            <a:ext cx="6049296" cy="79641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Chủ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điểm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TRƯỜNG HỌC</a:t>
            </a:r>
          </a:p>
        </p:txBody>
      </p:sp>
    </p:spTree>
    <p:extLst>
      <p:ext uri="{BB962C8B-B14F-4D97-AF65-F5344CB8AC3E}">
        <p14:creationId xmlns:p14="http://schemas.microsoft.com/office/powerpoint/2010/main" val="952636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20">
            <a:extLst>
              <a:ext uri="{FF2B5EF4-FFF2-40B4-BE49-F238E27FC236}">
                <a16:creationId xmlns:a16="http://schemas.microsoft.com/office/drawing/2014/main" id="{EC2A9EB7-9C0A-4142-BDBD-FC04C4BC5D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4" t="-987" r="-3110" b="987"/>
          <a:stretch/>
        </p:blipFill>
        <p:spPr>
          <a:xfrm flipH="1">
            <a:off x="9352653" y="2081737"/>
            <a:ext cx="2901200" cy="4277340"/>
          </a:xfrm>
          <a:prstGeom prst="rect">
            <a:avLst/>
          </a:prstGeom>
        </p:spPr>
      </p:pic>
      <p:pic>
        <p:nvPicPr>
          <p:cNvPr id="16" name="图片 21">
            <a:extLst>
              <a:ext uri="{FF2B5EF4-FFF2-40B4-BE49-F238E27FC236}">
                <a16:creationId xmlns:a16="http://schemas.microsoft.com/office/drawing/2014/main" id="{C8C7B69D-FBA7-4207-B9E8-4B7B905936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650" y="2286041"/>
            <a:ext cx="3722008" cy="3722008"/>
          </a:xfrm>
          <a:prstGeom prst="rect">
            <a:avLst/>
          </a:prstGeom>
        </p:spPr>
      </p:pic>
      <p:grpSp>
        <p:nvGrpSpPr>
          <p:cNvPr id="19" name="组合 27">
            <a:extLst>
              <a:ext uri="{FF2B5EF4-FFF2-40B4-BE49-F238E27FC236}">
                <a16:creationId xmlns:a16="http://schemas.microsoft.com/office/drawing/2014/main" id="{C7129C61-681B-42D5-AB64-05BFB0A70338}"/>
              </a:ext>
            </a:extLst>
          </p:cNvPr>
          <p:cNvGrpSpPr/>
          <p:nvPr/>
        </p:nvGrpSpPr>
        <p:grpSpPr>
          <a:xfrm>
            <a:off x="58056" y="4571999"/>
            <a:ext cx="12192000" cy="1879333"/>
            <a:chOff x="-175847" y="4352544"/>
            <a:chExt cx="12367847" cy="2505456"/>
          </a:xfrm>
        </p:grpSpPr>
        <p:pic>
          <p:nvPicPr>
            <p:cNvPr id="20" name="图片 28">
              <a:extLst>
                <a:ext uri="{FF2B5EF4-FFF2-40B4-BE49-F238E27FC236}">
                  <a16:creationId xmlns:a16="http://schemas.microsoft.com/office/drawing/2014/main" id="{9111AC26-8D1A-4D2D-B1FA-1E25E17551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21" name="图片 29">
              <a:extLst>
                <a:ext uri="{FF2B5EF4-FFF2-40B4-BE49-F238E27FC236}">
                  <a16:creationId xmlns:a16="http://schemas.microsoft.com/office/drawing/2014/main" id="{4B7FF920-121C-45D2-B8C1-A60EF85BD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pic>
        <p:nvPicPr>
          <p:cNvPr id="10" name="PA_库_图片 6">
            <a:extLst>
              <a:ext uri="{FF2B5EF4-FFF2-40B4-BE49-F238E27FC236}">
                <a16:creationId xmlns:a16="http://schemas.microsoft.com/office/drawing/2014/main" id="{AF9FB272-72D5-4D3C-9249-F87830D4720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82" y="264652"/>
            <a:ext cx="6172862" cy="404269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sp>
        <p:nvSpPr>
          <p:cNvPr id="11" name="原创设计师QQ：178119980 喵小姐">
            <a:extLst>
              <a:ext uri="{FF2B5EF4-FFF2-40B4-BE49-F238E27FC236}">
                <a16:creationId xmlns:a16="http://schemas.microsoft.com/office/drawing/2014/main" id="{B6051D19-CEEC-4303-A27C-A8EBFBBD984A}"/>
              </a:ext>
            </a:extLst>
          </p:cNvPr>
          <p:cNvSpPr/>
          <p:nvPr/>
        </p:nvSpPr>
        <p:spPr>
          <a:xfrm>
            <a:off x="2922124" y="1813147"/>
            <a:ext cx="5376016" cy="945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800" b="1" dirty="0">
                <a:solidFill>
                  <a:srgbClr val="5F360E"/>
                </a:solidFill>
                <a:latin typeface="UTM Avo" panose="02040603050506020204" pitchFamily="18" charset="0"/>
              </a:rPr>
              <a:t>CHIA SẺ</a:t>
            </a:r>
            <a:endParaRPr lang="zh-CN" altLang="en-US" sz="4800" b="1" dirty="0">
              <a:solidFill>
                <a:srgbClr val="5F360E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94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66F9297-6D24-4BD6-9FE5-89C1B12F54E1}"/>
              </a:ext>
            </a:extLst>
          </p:cNvPr>
          <p:cNvSpPr/>
          <p:nvPr/>
        </p:nvSpPr>
        <p:spPr>
          <a:xfrm>
            <a:off x="1371600" y="147484"/>
            <a:ext cx="7123471" cy="1135626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A7D8633-F410-4EA9-9F24-585ECE189F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2" t="56882" r="11673" b="3871"/>
          <a:stretch/>
        </p:blipFill>
        <p:spPr>
          <a:xfrm>
            <a:off x="-280220" y="29496"/>
            <a:ext cx="12472220" cy="66072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0CECE97-D5CE-46F9-A804-3130D1CA5D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1" t="1857" r="8320" b="43943"/>
          <a:stretch/>
        </p:blipFill>
        <p:spPr>
          <a:xfrm>
            <a:off x="1479345" y="-137164"/>
            <a:ext cx="9233310" cy="648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92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3">
            <a:extLst>
              <a:ext uri="{FF2B5EF4-FFF2-40B4-BE49-F238E27FC236}">
                <a16:creationId xmlns:a16="http://schemas.microsoft.com/office/drawing/2014/main" id="{79C2934E-C395-4966-A07C-37C9C386B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177" y="674509"/>
            <a:ext cx="2248412" cy="5131969"/>
          </a:xfrm>
          <a:prstGeom prst="rect">
            <a:avLst/>
          </a:prstGeom>
        </p:spPr>
      </p:pic>
      <p:pic>
        <p:nvPicPr>
          <p:cNvPr id="3" name="图片 20">
            <a:extLst>
              <a:ext uri="{FF2B5EF4-FFF2-40B4-BE49-F238E27FC236}">
                <a16:creationId xmlns:a16="http://schemas.microsoft.com/office/drawing/2014/main" id="{E72DC7FA-F8AC-4F8D-8826-D069B4C7E9F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3" t="22962" r="50390" b="21927"/>
          <a:stretch/>
        </p:blipFill>
        <p:spPr>
          <a:xfrm>
            <a:off x="2609199" y="2611087"/>
            <a:ext cx="2304288" cy="2985381"/>
          </a:xfrm>
          <a:prstGeom prst="rect">
            <a:avLst/>
          </a:prstGeom>
        </p:spPr>
      </p:pic>
      <p:pic>
        <p:nvPicPr>
          <p:cNvPr id="4" name="图片 17">
            <a:extLst>
              <a:ext uri="{FF2B5EF4-FFF2-40B4-BE49-F238E27FC236}">
                <a16:creationId xmlns:a16="http://schemas.microsoft.com/office/drawing/2014/main" id="{C3C2091D-DDF7-4EE7-8A53-BB01FF4DDE5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6" t="22962" r="30485" b="21927"/>
          <a:stretch/>
        </p:blipFill>
        <p:spPr>
          <a:xfrm>
            <a:off x="4972597" y="2695601"/>
            <a:ext cx="1975104" cy="2985381"/>
          </a:xfrm>
          <a:prstGeom prst="rect">
            <a:avLst/>
          </a:prstGeom>
        </p:spPr>
      </p:pic>
      <p:pic>
        <p:nvPicPr>
          <p:cNvPr id="5" name="图片 3">
            <a:extLst>
              <a:ext uri="{FF2B5EF4-FFF2-40B4-BE49-F238E27FC236}">
                <a16:creationId xmlns:a16="http://schemas.microsoft.com/office/drawing/2014/main" id="{ECCF7FC9-BA6B-403C-B577-B02EA361942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62" t="22962" b="21927"/>
          <a:stretch/>
        </p:blipFill>
        <p:spPr>
          <a:xfrm>
            <a:off x="7219404" y="2695601"/>
            <a:ext cx="2960156" cy="2985381"/>
          </a:xfrm>
          <a:prstGeom prst="rect">
            <a:avLst/>
          </a:prstGeom>
        </p:spPr>
      </p:pic>
      <p:pic>
        <p:nvPicPr>
          <p:cNvPr id="6" name="图片 10">
            <a:extLst>
              <a:ext uri="{FF2B5EF4-FFF2-40B4-BE49-F238E27FC236}">
                <a16:creationId xmlns:a16="http://schemas.microsoft.com/office/drawing/2014/main" id="{2D79503E-9EFC-4C49-A462-A71FE4DD76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18" y="2067042"/>
            <a:ext cx="2273818" cy="3671136"/>
          </a:xfrm>
          <a:prstGeom prst="rect">
            <a:avLst/>
          </a:prstGeom>
        </p:spPr>
      </p:pic>
      <p:grpSp>
        <p:nvGrpSpPr>
          <p:cNvPr id="7" name="组合 1">
            <a:extLst>
              <a:ext uri="{FF2B5EF4-FFF2-40B4-BE49-F238E27FC236}">
                <a16:creationId xmlns:a16="http://schemas.microsoft.com/office/drawing/2014/main" id="{D706B711-5BE4-428A-90A9-2792F025D9DB}"/>
              </a:ext>
            </a:extLst>
          </p:cNvPr>
          <p:cNvGrpSpPr/>
          <p:nvPr/>
        </p:nvGrpSpPr>
        <p:grpSpPr>
          <a:xfrm>
            <a:off x="-4356" y="3917124"/>
            <a:ext cx="12283440" cy="2505456"/>
            <a:chOff x="-91440" y="4352544"/>
            <a:chExt cx="12283440" cy="2505456"/>
          </a:xfrm>
        </p:grpSpPr>
        <p:pic>
          <p:nvPicPr>
            <p:cNvPr id="8" name="图片 4">
              <a:extLst>
                <a:ext uri="{FF2B5EF4-FFF2-40B4-BE49-F238E27FC236}">
                  <a16:creationId xmlns:a16="http://schemas.microsoft.com/office/drawing/2014/main" id="{7259A1EB-B5C6-4889-8417-1EFD6C4323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91440" y="4352544"/>
              <a:ext cx="4185322" cy="2505456"/>
            </a:xfrm>
            <a:prstGeom prst="rect">
              <a:avLst/>
            </a:prstGeom>
          </p:spPr>
        </p:pic>
        <p:pic>
          <p:nvPicPr>
            <p:cNvPr id="9" name="图片 7">
              <a:extLst>
                <a:ext uri="{FF2B5EF4-FFF2-40B4-BE49-F238E27FC236}">
                  <a16:creationId xmlns:a16="http://schemas.microsoft.com/office/drawing/2014/main" id="{E971D8E8-EB35-4259-8BFB-1D9D45E083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5CB94E10-E1F2-476D-A217-491521FF3A1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r="44063" b="10955"/>
          <a:stretch/>
        </p:blipFill>
        <p:spPr>
          <a:xfrm>
            <a:off x="1619018" y="31235"/>
            <a:ext cx="2557578" cy="3255264"/>
          </a:xfrm>
          <a:prstGeom prst="rect">
            <a:avLst/>
          </a:prstGeom>
        </p:spPr>
      </p:pic>
      <p:pic>
        <p:nvPicPr>
          <p:cNvPr id="11" name="图片 14">
            <a:extLst>
              <a:ext uri="{FF2B5EF4-FFF2-40B4-BE49-F238E27FC236}">
                <a16:creationId xmlns:a16="http://schemas.microsoft.com/office/drawing/2014/main" id="{B8CD1BC0-100A-457B-A5F3-0CFEB37ED8D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9794948" y="643949"/>
            <a:ext cx="1536192" cy="1642172"/>
          </a:xfrm>
          <a:prstGeom prst="rect">
            <a:avLst/>
          </a:prstGeom>
        </p:spPr>
      </p:pic>
      <p:sp>
        <p:nvSpPr>
          <p:cNvPr id="15" name="矩形 13">
            <a:extLst>
              <a:ext uri="{FF2B5EF4-FFF2-40B4-BE49-F238E27FC236}">
                <a16:creationId xmlns:a16="http://schemas.microsoft.com/office/drawing/2014/main" id="{256CAB85-3DDA-4B1E-A762-59D148CF7ED8}"/>
              </a:ext>
            </a:extLst>
          </p:cNvPr>
          <p:cNvSpPr/>
          <p:nvPr/>
        </p:nvSpPr>
        <p:spPr>
          <a:xfrm>
            <a:off x="3150180" y="1616044"/>
            <a:ext cx="70942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zh-CN" sz="5400" b="1" dirty="0">
                <a:solidFill>
                  <a:srgbClr val="666666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LUYỆN ĐỌC TỪ NGỮ</a:t>
            </a:r>
            <a:endParaRPr lang="zh-CN" altLang="en-US" sz="5400" b="1" i="0" dirty="0">
              <a:solidFill>
                <a:srgbClr val="666666"/>
              </a:solidFill>
              <a:effectLst/>
              <a:latin typeface="UTM Avo" panose="02040603050506020204" pitchFamily="18" charset="0"/>
              <a:ea typeface="汉仪喵小姐简" panose="02010509060101010101" pitchFamily="49" charset="-122"/>
            </a:endParaRPr>
          </a:p>
        </p:txBody>
      </p:sp>
      <p:pic>
        <p:nvPicPr>
          <p:cNvPr id="16" name="Bye Mugen - zzz">
            <a:hlinkClick r:id="" action="ppaction://media"/>
            <a:extLst>
              <a:ext uri="{FF2B5EF4-FFF2-40B4-BE49-F238E27FC236}">
                <a16:creationId xmlns:a16="http://schemas.microsoft.com/office/drawing/2014/main" id="{1F1AB27A-95E0-4E4D-932B-E062AF437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291019" y="15339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62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9">
            <a:extLst>
              <a:ext uri="{FF2B5EF4-FFF2-40B4-BE49-F238E27FC236}">
                <a16:creationId xmlns:a16="http://schemas.microsoft.com/office/drawing/2014/main" id="{FCEA3511-83F6-468B-AAF1-897D77204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88" y="1514429"/>
            <a:ext cx="3481800" cy="4202640"/>
          </a:xfrm>
          <a:prstGeom prst="rect">
            <a:avLst/>
          </a:prstGeom>
        </p:spPr>
      </p:pic>
      <p:pic>
        <p:nvPicPr>
          <p:cNvPr id="5" name="图片 20">
            <a:extLst>
              <a:ext uri="{FF2B5EF4-FFF2-40B4-BE49-F238E27FC236}">
                <a16:creationId xmlns:a16="http://schemas.microsoft.com/office/drawing/2014/main" id="{77143CA1-8D86-4FFF-B431-8C5D9EAF2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37" y="2573777"/>
            <a:ext cx="2604152" cy="3143292"/>
          </a:xfrm>
          <a:prstGeom prst="rect">
            <a:avLst/>
          </a:prstGeom>
        </p:spPr>
      </p:pic>
      <p:pic>
        <p:nvPicPr>
          <p:cNvPr id="6" name="图片 21">
            <a:extLst>
              <a:ext uri="{FF2B5EF4-FFF2-40B4-BE49-F238E27FC236}">
                <a16:creationId xmlns:a16="http://schemas.microsoft.com/office/drawing/2014/main" id="{CF7EF899-F3B2-4168-B89E-08955851F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00" y="3438751"/>
            <a:ext cx="1838450" cy="2219066"/>
          </a:xfrm>
          <a:prstGeom prst="rect">
            <a:avLst/>
          </a:prstGeom>
        </p:spPr>
      </p:pic>
      <p:grpSp>
        <p:nvGrpSpPr>
          <p:cNvPr id="7" name="组合 22">
            <a:extLst>
              <a:ext uri="{FF2B5EF4-FFF2-40B4-BE49-F238E27FC236}">
                <a16:creationId xmlns:a16="http://schemas.microsoft.com/office/drawing/2014/main" id="{B047831F-28AA-41BF-B39E-223D863B7D88}"/>
              </a:ext>
            </a:extLst>
          </p:cNvPr>
          <p:cNvGrpSpPr/>
          <p:nvPr/>
        </p:nvGrpSpPr>
        <p:grpSpPr>
          <a:xfrm>
            <a:off x="14512" y="4588609"/>
            <a:ext cx="12192001" cy="1842572"/>
            <a:chOff x="-175848" y="4352544"/>
            <a:chExt cx="12367848" cy="2310496"/>
          </a:xfrm>
        </p:grpSpPr>
        <p:pic>
          <p:nvPicPr>
            <p:cNvPr id="8" name="图片 23">
              <a:extLst>
                <a:ext uri="{FF2B5EF4-FFF2-40B4-BE49-F238E27FC236}">
                  <a16:creationId xmlns:a16="http://schemas.microsoft.com/office/drawing/2014/main" id="{B0F80113-881F-4939-B216-E6FFA5BCE1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 b="4538"/>
            <a:stretch/>
          </p:blipFill>
          <p:spPr>
            <a:xfrm flipH="1">
              <a:off x="-175848" y="4352544"/>
              <a:ext cx="4185322" cy="2296428"/>
            </a:xfrm>
            <a:prstGeom prst="rect">
              <a:avLst/>
            </a:prstGeom>
          </p:spPr>
        </p:pic>
        <p:pic>
          <p:nvPicPr>
            <p:cNvPr id="9" name="图片 24">
              <a:extLst>
                <a:ext uri="{FF2B5EF4-FFF2-40B4-BE49-F238E27FC236}">
                  <a16:creationId xmlns:a16="http://schemas.microsoft.com/office/drawing/2014/main" id="{0A3D6EC8-4BD7-44C2-9031-9E21A2FF4C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 b="4233"/>
            <a:stretch/>
          </p:blipFill>
          <p:spPr>
            <a:xfrm>
              <a:off x="4004236" y="4553712"/>
              <a:ext cx="8187764" cy="2109328"/>
            </a:xfrm>
            <a:prstGeom prst="rect">
              <a:avLst/>
            </a:prstGeom>
          </p:spPr>
        </p:pic>
      </p:grp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DEAF830-D2B6-48E8-81AD-6F21C457E236}"/>
              </a:ext>
            </a:extLst>
          </p:cNvPr>
          <p:cNvSpPr/>
          <p:nvPr/>
        </p:nvSpPr>
        <p:spPr>
          <a:xfrm>
            <a:off x="901475" y="1392895"/>
            <a:ext cx="269716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dãy</a:t>
            </a:r>
            <a:r>
              <a:rPr lang="en-US" sz="32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bàn</a:t>
            </a:r>
            <a:endParaRPr lang="en-US" sz="3200" dirty="0">
              <a:solidFill>
                <a:schemeClr val="accent1"/>
              </a:solidFill>
              <a:latin typeface="UTM Avo" panose="02040603050506020204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E6CE1D8-B92D-4181-B50C-5D11FBE3F4A0}"/>
              </a:ext>
            </a:extLst>
          </p:cNvPr>
          <p:cNvSpPr/>
          <p:nvPr/>
        </p:nvSpPr>
        <p:spPr>
          <a:xfrm>
            <a:off x="901475" y="2326931"/>
            <a:ext cx="269716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đỏ</a:t>
            </a:r>
            <a:r>
              <a:rPr lang="en-US" sz="32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ửng</a:t>
            </a:r>
            <a:endParaRPr lang="en-US" sz="3200" dirty="0">
              <a:solidFill>
                <a:schemeClr val="accent1"/>
              </a:solidFill>
              <a:latin typeface="UTM Avo" panose="020406030505060202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26A6ED5-8CE8-468C-A2C4-7808612CB6B3}"/>
              </a:ext>
            </a:extLst>
          </p:cNvPr>
          <p:cNvSpPr/>
          <p:nvPr/>
        </p:nvSpPr>
        <p:spPr>
          <a:xfrm>
            <a:off x="890197" y="3249622"/>
            <a:ext cx="293201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ngừng</a:t>
            </a:r>
            <a:r>
              <a:rPr lang="en-US" sz="32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đọc</a:t>
            </a:r>
            <a:endParaRPr lang="en-US" sz="3200" dirty="0">
              <a:solidFill>
                <a:schemeClr val="accent1"/>
              </a:solidFill>
              <a:latin typeface="UTM Avo" panose="020406030505060202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04878A5-DBAC-4262-9BCC-14668D279081}"/>
              </a:ext>
            </a:extLst>
          </p:cNvPr>
          <p:cNvSpPr/>
          <p:nvPr/>
        </p:nvSpPr>
        <p:spPr>
          <a:xfrm>
            <a:off x="8381295" y="1392895"/>
            <a:ext cx="269716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múa</a:t>
            </a:r>
            <a:r>
              <a:rPr lang="en-US" sz="3200" dirty="0">
                <a:solidFill>
                  <a:schemeClr val="accent1"/>
                </a:solidFill>
                <a:latin typeface="UTM Avo" panose="02040603050506020204" pitchFamily="18" charset="0"/>
              </a:rPr>
              <a:t> may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8B716B0D-5205-4635-90AE-0348A690F12D}"/>
              </a:ext>
            </a:extLst>
          </p:cNvPr>
          <p:cNvSpPr/>
          <p:nvPr/>
        </p:nvSpPr>
        <p:spPr>
          <a:xfrm>
            <a:off x="8381295" y="2326931"/>
            <a:ext cx="269716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UTM Avo" panose="02040603050506020204" pitchFamily="18" charset="0"/>
              </a:rPr>
              <a:t>quay </a:t>
            </a:r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lại</a:t>
            </a:r>
            <a:endParaRPr lang="en-US" sz="3200" dirty="0">
              <a:solidFill>
                <a:schemeClr val="accent1"/>
              </a:solidFill>
              <a:latin typeface="UTM Avo" panose="02040603050506020204" pitchFamily="18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4A2721E-3904-47CF-B5CF-E1B1C4BD9B6D}"/>
              </a:ext>
            </a:extLst>
          </p:cNvPr>
          <p:cNvSpPr/>
          <p:nvPr/>
        </p:nvSpPr>
        <p:spPr>
          <a:xfrm>
            <a:off x="8381295" y="3324944"/>
            <a:ext cx="2802747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cúi</a:t>
            </a:r>
            <a:r>
              <a:rPr lang="en-US" sz="32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gằm</a:t>
            </a:r>
            <a:r>
              <a:rPr lang="en-US" sz="32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mặt</a:t>
            </a:r>
            <a:endParaRPr lang="en-US" sz="3200" dirty="0">
              <a:solidFill>
                <a:schemeClr val="accent1"/>
              </a:solidFill>
              <a:latin typeface="UTM Avo" panose="02040603050506020204" pitchFamily="18" charset="0"/>
            </a:endParaRPr>
          </a:p>
        </p:txBody>
      </p:sp>
      <p:grpSp>
        <p:nvGrpSpPr>
          <p:cNvPr id="34" name="PA_库_组合 5">
            <a:extLst>
              <a:ext uri="{FF2B5EF4-FFF2-40B4-BE49-F238E27FC236}">
                <a16:creationId xmlns:a16="http://schemas.microsoft.com/office/drawing/2014/main" id="{49A18141-E269-4CBE-8FEA-7F811372D2C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065931" y="164807"/>
            <a:ext cx="6760240" cy="724487"/>
            <a:chOff x="1874329" y="2417937"/>
            <a:chExt cx="1534600" cy="734123"/>
          </a:xfrm>
        </p:grpSpPr>
        <p:sp>
          <p:nvSpPr>
            <p:cNvPr id="35" name="任意多边形 10">
              <a:extLst>
                <a:ext uri="{FF2B5EF4-FFF2-40B4-BE49-F238E27FC236}">
                  <a16:creationId xmlns:a16="http://schemas.microsoft.com/office/drawing/2014/main" id="{26A1CD5B-D529-4D38-BCE0-368F747DA3D1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11">
              <a:extLst>
                <a:ext uri="{FF2B5EF4-FFF2-40B4-BE49-F238E27FC236}">
                  <a16:creationId xmlns:a16="http://schemas.microsoft.com/office/drawing/2014/main" id="{4BFC1E88-62EB-45BA-84DE-0E4413DFE87A}"/>
                </a:ext>
              </a:extLst>
            </p:cNvPr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12">
              <a:extLst>
                <a:ext uri="{FF2B5EF4-FFF2-40B4-BE49-F238E27FC236}">
                  <a16:creationId xmlns:a16="http://schemas.microsoft.com/office/drawing/2014/main" id="{A7A0E52D-8E57-41E9-9CC8-ABBE898283C0}"/>
                </a:ext>
              </a:extLst>
            </p:cNvPr>
            <p:cNvSpPr txBox="1"/>
            <p:nvPr/>
          </p:nvSpPr>
          <p:spPr>
            <a:xfrm>
              <a:off x="1945538" y="2417937"/>
              <a:ext cx="1314030" cy="6513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vi-VN" altLang="zh-CN" sz="3200" b="1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Luyện đọc từ ngữ</a:t>
              </a:r>
              <a:endParaRPr lang="en-US" altLang="zh-CN" sz="3200" b="1" dirty="0">
                <a:solidFill>
                  <a:srgbClr val="FF7707"/>
                </a:solidFill>
                <a:latin typeface="UTM Avo" panose="02040603050506020204" pitchFamily="18" charset="0"/>
                <a:ea typeface="方正静蕾简体" panose="02000000000000000000" pitchFamily="2" charset="-122"/>
              </a:endParaRPr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FF85B70-67BA-43F4-9A8F-2484D93C1370}"/>
              </a:ext>
            </a:extLst>
          </p:cNvPr>
          <p:cNvSpPr/>
          <p:nvPr/>
        </p:nvSpPr>
        <p:spPr>
          <a:xfrm>
            <a:off x="938875" y="4258271"/>
            <a:ext cx="293201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sau</a:t>
            </a:r>
            <a:r>
              <a:rPr lang="en-US" sz="32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lưng</a:t>
            </a:r>
            <a:endParaRPr lang="en-US" sz="3200" dirty="0">
              <a:solidFill>
                <a:schemeClr val="accent1"/>
              </a:solidFill>
              <a:latin typeface="UTM Avo" panose="02040603050506020204" pitchFamily="18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D779B19-6E7C-4610-AF16-2FA8721592F4}"/>
              </a:ext>
            </a:extLst>
          </p:cNvPr>
          <p:cNvSpPr/>
          <p:nvPr/>
        </p:nvSpPr>
        <p:spPr>
          <a:xfrm>
            <a:off x="8433792" y="4258271"/>
            <a:ext cx="2096205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rụt</a:t>
            </a:r>
            <a:r>
              <a:rPr lang="en-US" sz="32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rè</a:t>
            </a:r>
            <a:endParaRPr lang="en-US" sz="3200" dirty="0">
              <a:solidFill>
                <a:schemeClr val="accent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741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A_库_图片 6">
            <a:extLst>
              <a:ext uri="{FF2B5EF4-FFF2-40B4-BE49-F238E27FC236}">
                <a16:creationId xmlns:a16="http://schemas.microsoft.com/office/drawing/2014/main" id="{D752A238-C2DA-4CFF-ABFA-447743F7042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452" y="146297"/>
            <a:ext cx="6172862" cy="404269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19" name="图片 11">
            <a:extLst>
              <a:ext uri="{FF2B5EF4-FFF2-40B4-BE49-F238E27FC236}">
                <a16:creationId xmlns:a16="http://schemas.microsoft.com/office/drawing/2014/main" id="{6E70CCF6-9CC6-43A1-A461-A1C68710EF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735" y="2063899"/>
            <a:ext cx="1607464" cy="4168998"/>
          </a:xfrm>
          <a:prstGeom prst="rect">
            <a:avLst/>
          </a:prstGeom>
        </p:spPr>
      </p:pic>
      <p:pic>
        <p:nvPicPr>
          <p:cNvPr id="11" name="图片 36">
            <a:extLst>
              <a:ext uri="{FF2B5EF4-FFF2-40B4-BE49-F238E27FC236}">
                <a16:creationId xmlns:a16="http://schemas.microsoft.com/office/drawing/2014/main" id="{C1F712D0-2E71-4485-8254-6DA8B5B6D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53998" y="190764"/>
            <a:ext cx="2638002" cy="5235304"/>
          </a:xfrm>
          <a:prstGeom prst="rect">
            <a:avLst/>
          </a:prstGeom>
        </p:spPr>
      </p:pic>
      <p:pic>
        <p:nvPicPr>
          <p:cNvPr id="12" name="图片 37">
            <a:extLst>
              <a:ext uri="{FF2B5EF4-FFF2-40B4-BE49-F238E27FC236}">
                <a16:creationId xmlns:a16="http://schemas.microsoft.com/office/drawing/2014/main" id="{E0982AC1-79A8-413F-942A-E91CC963AF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42550"/>
            <a:ext cx="1445829" cy="1688125"/>
          </a:xfrm>
          <a:prstGeom prst="rect">
            <a:avLst/>
          </a:prstGeom>
        </p:spPr>
      </p:pic>
      <p:pic>
        <p:nvPicPr>
          <p:cNvPr id="13" name="图片 38">
            <a:extLst>
              <a:ext uri="{FF2B5EF4-FFF2-40B4-BE49-F238E27FC236}">
                <a16:creationId xmlns:a16="http://schemas.microsoft.com/office/drawing/2014/main" id="{3466E525-FD07-4D81-BC1D-CCFCF6B2421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7478408" y="497249"/>
            <a:ext cx="1072664" cy="1462568"/>
          </a:xfrm>
          <a:prstGeom prst="rect">
            <a:avLst/>
          </a:prstGeom>
        </p:spPr>
      </p:pic>
      <p:grpSp>
        <p:nvGrpSpPr>
          <p:cNvPr id="7" name="组合 2">
            <a:extLst>
              <a:ext uri="{FF2B5EF4-FFF2-40B4-BE49-F238E27FC236}">
                <a16:creationId xmlns:a16="http://schemas.microsoft.com/office/drawing/2014/main" id="{A7AE0381-B9F1-45B3-A1C7-376FCAB77FD2}"/>
              </a:ext>
            </a:extLst>
          </p:cNvPr>
          <p:cNvGrpSpPr/>
          <p:nvPr/>
        </p:nvGrpSpPr>
        <p:grpSpPr>
          <a:xfrm>
            <a:off x="0" y="3948758"/>
            <a:ext cx="12193676" cy="2486426"/>
            <a:chOff x="-175847" y="4352544"/>
            <a:chExt cx="12367847" cy="2505456"/>
          </a:xfrm>
        </p:grpSpPr>
        <p:pic>
          <p:nvPicPr>
            <p:cNvPr id="8" name="图片 3">
              <a:extLst>
                <a:ext uri="{FF2B5EF4-FFF2-40B4-BE49-F238E27FC236}">
                  <a16:creationId xmlns:a16="http://schemas.microsoft.com/office/drawing/2014/main" id="{04DD59F0-5C20-4144-A0A3-9D3BF1644A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9" name="图片 4">
              <a:extLst>
                <a:ext uri="{FF2B5EF4-FFF2-40B4-BE49-F238E27FC236}">
                  <a16:creationId xmlns:a16="http://schemas.microsoft.com/office/drawing/2014/main" id="{E096FEFA-6F68-4ADE-9D5D-DD7495126A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sp>
        <p:nvSpPr>
          <p:cNvPr id="16" name="原创设计师QQ：178119980 喵小姐">
            <a:extLst>
              <a:ext uri="{FF2B5EF4-FFF2-40B4-BE49-F238E27FC236}">
                <a16:creationId xmlns:a16="http://schemas.microsoft.com/office/drawing/2014/main" id="{9EFDE926-3307-419D-AB42-C0445F77D1DB}"/>
              </a:ext>
            </a:extLst>
          </p:cNvPr>
          <p:cNvSpPr/>
          <p:nvPr/>
        </p:nvSpPr>
        <p:spPr>
          <a:xfrm>
            <a:off x="1787039" y="1283626"/>
            <a:ext cx="5376016" cy="1905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800" b="1" dirty="0">
                <a:solidFill>
                  <a:srgbClr val="5F360E"/>
                </a:solidFill>
                <a:latin typeface="UTM Avo" panose="02040603050506020204" pitchFamily="18" charset="0"/>
              </a:rPr>
              <a:t>LUYỆN ĐỌC </a:t>
            </a:r>
          </a:p>
          <a:p>
            <a:pPr algn="ctr">
              <a:lnSpc>
                <a:spcPct val="130000"/>
              </a:lnSpc>
            </a:pPr>
            <a:r>
              <a:rPr lang="en-US" altLang="zh-CN" sz="4800" b="1" dirty="0">
                <a:solidFill>
                  <a:srgbClr val="5F360E"/>
                </a:solidFill>
                <a:latin typeface="UTM Avo" panose="02040603050506020204" pitchFamily="18" charset="0"/>
              </a:rPr>
              <a:t>CÂU</a:t>
            </a:r>
            <a:endParaRPr lang="zh-CN" altLang="en-US" sz="4800" b="1" dirty="0">
              <a:solidFill>
                <a:srgbClr val="5F360E"/>
              </a:solidFill>
              <a:latin typeface="UTM Avo" panose="02040603050506020204" pitchFamily="18" charset="0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:a16="http://schemas.microsoft.com/office/drawing/2014/main" id="{E0974075-C13B-44B6-A04D-6B8C2C3AFF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16357" y="3053439"/>
            <a:ext cx="2512546" cy="20557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7056E4-8B76-43D8-8863-CD85190C3B7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446" y="3915620"/>
            <a:ext cx="1813744" cy="181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59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25FBEA8E-575A-453D-BEFC-51EA623765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1" t="1857" r="8320" b="43943"/>
          <a:stretch/>
        </p:blipFill>
        <p:spPr>
          <a:xfrm>
            <a:off x="1320313" y="-148455"/>
            <a:ext cx="9233310" cy="6480814"/>
          </a:xfrm>
          <a:prstGeom prst="rect">
            <a:avLst/>
          </a:prstGeom>
        </p:spPr>
      </p:pic>
      <p:sp>
        <p:nvSpPr>
          <p:cNvPr id="9" name="Cloud 8">
            <a:extLst>
              <a:ext uri="{FF2B5EF4-FFF2-40B4-BE49-F238E27FC236}">
                <a16:creationId xmlns:a16="http://schemas.microsoft.com/office/drawing/2014/main" id="{EA898EE1-6D7D-4EBD-A275-1E587DD86232}"/>
              </a:ext>
            </a:extLst>
          </p:cNvPr>
          <p:cNvSpPr/>
          <p:nvPr/>
        </p:nvSpPr>
        <p:spPr>
          <a:xfrm>
            <a:off x="1627116" y="796978"/>
            <a:ext cx="312801" cy="319316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ECCA8A19-6B9C-483E-B357-8F79AD284F29}"/>
              </a:ext>
            </a:extLst>
          </p:cNvPr>
          <p:cNvSpPr/>
          <p:nvPr/>
        </p:nvSpPr>
        <p:spPr>
          <a:xfrm>
            <a:off x="1691437" y="1824055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2</a:t>
            </a:r>
            <a:endParaRPr lang="en-US" sz="200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931E5FDF-73BD-48F7-89E9-E64A9448AC58}"/>
              </a:ext>
            </a:extLst>
          </p:cNvPr>
          <p:cNvSpPr/>
          <p:nvPr/>
        </p:nvSpPr>
        <p:spPr>
          <a:xfrm>
            <a:off x="1266100" y="2194330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3</a:t>
            </a:r>
            <a:endParaRPr lang="en-US" sz="200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FCB1743F-6F81-4C97-A54D-1332FD7427E8}"/>
              </a:ext>
            </a:extLst>
          </p:cNvPr>
          <p:cNvSpPr/>
          <p:nvPr/>
        </p:nvSpPr>
        <p:spPr>
          <a:xfrm>
            <a:off x="1689876" y="3254070"/>
            <a:ext cx="254509" cy="201935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4</a:t>
            </a:r>
            <a:endParaRPr lang="en-US" sz="200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5D0E9C29-7C76-4BAA-BAE3-E14E29B19718}"/>
              </a:ext>
            </a:extLst>
          </p:cNvPr>
          <p:cNvSpPr/>
          <p:nvPr/>
        </p:nvSpPr>
        <p:spPr>
          <a:xfrm>
            <a:off x="2866518" y="3628541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5</a:t>
            </a:r>
            <a:endParaRPr lang="en-US" sz="200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54AC76EA-19FC-408B-9AB6-BCA9C0EF1EAB}"/>
              </a:ext>
            </a:extLst>
          </p:cNvPr>
          <p:cNvSpPr/>
          <p:nvPr/>
        </p:nvSpPr>
        <p:spPr>
          <a:xfrm>
            <a:off x="2027375" y="4052622"/>
            <a:ext cx="304800" cy="237204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6</a:t>
            </a:r>
            <a:endParaRPr lang="en-US" sz="200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AEF33CEC-5F13-4406-97E5-ECF258DEB600}"/>
              </a:ext>
            </a:extLst>
          </p:cNvPr>
          <p:cNvSpPr/>
          <p:nvPr/>
        </p:nvSpPr>
        <p:spPr>
          <a:xfrm>
            <a:off x="4463921" y="4038108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7</a:t>
            </a:r>
            <a:endParaRPr lang="en-US" sz="200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9" name="Cloud 18">
            <a:extLst>
              <a:ext uri="{FF2B5EF4-FFF2-40B4-BE49-F238E27FC236}">
                <a16:creationId xmlns:a16="http://schemas.microsoft.com/office/drawing/2014/main" id="{3645ECFE-A1F2-46FA-9850-9B1D8C889DC1}"/>
              </a:ext>
            </a:extLst>
          </p:cNvPr>
          <p:cNvSpPr/>
          <p:nvPr/>
        </p:nvSpPr>
        <p:spPr>
          <a:xfrm>
            <a:off x="1706019" y="4537565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8</a:t>
            </a:r>
            <a:endParaRPr lang="en-US" sz="200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2" name="Cloud 31">
            <a:extLst>
              <a:ext uri="{FF2B5EF4-FFF2-40B4-BE49-F238E27FC236}">
                <a16:creationId xmlns:a16="http://schemas.microsoft.com/office/drawing/2014/main" id="{82C22C42-EBA7-40C7-9A54-3F5D4EC2CA2B}"/>
              </a:ext>
            </a:extLst>
          </p:cNvPr>
          <p:cNvSpPr/>
          <p:nvPr/>
        </p:nvSpPr>
        <p:spPr>
          <a:xfrm>
            <a:off x="4891629" y="4508537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9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0C1D275-1852-4C3C-A8BC-0C626AE3D918}"/>
              </a:ext>
            </a:extLst>
          </p:cNvPr>
          <p:cNvGrpSpPr/>
          <p:nvPr/>
        </p:nvGrpSpPr>
        <p:grpSpPr>
          <a:xfrm>
            <a:off x="7270501" y="4427318"/>
            <a:ext cx="502061" cy="400110"/>
            <a:chOff x="1956655" y="4447728"/>
            <a:chExt cx="502061" cy="400110"/>
          </a:xfrm>
        </p:grpSpPr>
        <p:sp>
          <p:nvSpPr>
            <p:cNvPr id="33" name="Cloud 32">
              <a:extLst>
                <a:ext uri="{FF2B5EF4-FFF2-40B4-BE49-F238E27FC236}">
                  <a16:creationId xmlns:a16="http://schemas.microsoft.com/office/drawing/2014/main" id="{2A09189B-2188-448F-93E0-52D05E69B1E8}"/>
                </a:ext>
              </a:extLst>
            </p:cNvPr>
            <p:cNvSpPr/>
            <p:nvPr/>
          </p:nvSpPr>
          <p:spPr>
            <a:xfrm>
              <a:off x="2010174" y="4527133"/>
              <a:ext cx="326667" cy="266700"/>
            </a:xfrm>
            <a:prstGeom prst="cloud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/>
              <a:endParaRPr lang="en-US" sz="10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4226D39-BFE1-4F92-84C3-85E1AD93F547}"/>
                </a:ext>
              </a:extLst>
            </p:cNvPr>
            <p:cNvSpPr txBox="1"/>
            <p:nvPr/>
          </p:nvSpPr>
          <p:spPr>
            <a:xfrm>
              <a:off x="1956655" y="4447728"/>
              <a:ext cx="5020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+mj-lt"/>
                  <a:cs typeface="Times New Roman" panose="02020603050405020304" pitchFamily="18" charset="0"/>
                </a:rPr>
                <a:t>10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6D23432-FFFF-43DC-838F-B83D57AB3F44}"/>
              </a:ext>
            </a:extLst>
          </p:cNvPr>
          <p:cNvGrpSpPr/>
          <p:nvPr/>
        </p:nvGrpSpPr>
        <p:grpSpPr>
          <a:xfrm>
            <a:off x="4211649" y="4903210"/>
            <a:ext cx="502061" cy="400110"/>
            <a:chOff x="1956655" y="4447728"/>
            <a:chExt cx="502061" cy="400110"/>
          </a:xfrm>
        </p:grpSpPr>
        <p:sp>
          <p:nvSpPr>
            <p:cNvPr id="36" name="Cloud 35">
              <a:extLst>
                <a:ext uri="{FF2B5EF4-FFF2-40B4-BE49-F238E27FC236}">
                  <a16:creationId xmlns:a16="http://schemas.microsoft.com/office/drawing/2014/main" id="{13319FD8-78FB-4F2A-8A91-22C40501783E}"/>
                </a:ext>
              </a:extLst>
            </p:cNvPr>
            <p:cNvSpPr/>
            <p:nvPr/>
          </p:nvSpPr>
          <p:spPr>
            <a:xfrm>
              <a:off x="2010174" y="4527133"/>
              <a:ext cx="326667" cy="266700"/>
            </a:xfrm>
            <a:prstGeom prst="cloud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/>
              <a:endParaRPr lang="en-US" sz="10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50C3509-3D8B-4919-9E45-9D8248588C15}"/>
                </a:ext>
              </a:extLst>
            </p:cNvPr>
            <p:cNvSpPr txBox="1"/>
            <p:nvPr/>
          </p:nvSpPr>
          <p:spPr>
            <a:xfrm>
              <a:off x="1956655" y="4447728"/>
              <a:ext cx="5020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+mj-lt"/>
                  <a:cs typeface="Times New Roman" panose="02020603050405020304" pitchFamily="18" charset="0"/>
                </a:rPr>
                <a:t>11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77FCFB4-E857-4EA0-8EC7-0EFD9ED660F9}"/>
              </a:ext>
            </a:extLst>
          </p:cNvPr>
          <p:cNvGrpSpPr/>
          <p:nvPr/>
        </p:nvGrpSpPr>
        <p:grpSpPr>
          <a:xfrm>
            <a:off x="6824818" y="4901396"/>
            <a:ext cx="502061" cy="400110"/>
            <a:chOff x="1956655" y="4447728"/>
            <a:chExt cx="502061" cy="400110"/>
          </a:xfrm>
        </p:grpSpPr>
        <p:sp>
          <p:nvSpPr>
            <p:cNvPr id="39" name="Cloud 38">
              <a:extLst>
                <a:ext uri="{FF2B5EF4-FFF2-40B4-BE49-F238E27FC236}">
                  <a16:creationId xmlns:a16="http://schemas.microsoft.com/office/drawing/2014/main" id="{9CDFCF64-41CE-4307-AF7D-F6EBF117F8EE}"/>
                </a:ext>
              </a:extLst>
            </p:cNvPr>
            <p:cNvSpPr/>
            <p:nvPr/>
          </p:nvSpPr>
          <p:spPr>
            <a:xfrm>
              <a:off x="2010174" y="4527133"/>
              <a:ext cx="326667" cy="266700"/>
            </a:xfrm>
            <a:prstGeom prst="cloud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/>
              <a:endParaRPr lang="en-US" sz="10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CB557AF-9F9F-4E71-B4B5-3D514C496558}"/>
                </a:ext>
              </a:extLst>
            </p:cNvPr>
            <p:cNvSpPr txBox="1"/>
            <p:nvPr/>
          </p:nvSpPr>
          <p:spPr>
            <a:xfrm>
              <a:off x="1956655" y="4447728"/>
              <a:ext cx="5020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+mj-lt"/>
                  <a:cs typeface="Times New Roman" panose="02020603050405020304" pitchFamily="18" charset="0"/>
                </a:rPr>
                <a:t>12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3164AF1-A440-48A0-856E-FC3A8AF447CE}"/>
              </a:ext>
            </a:extLst>
          </p:cNvPr>
          <p:cNvGrpSpPr/>
          <p:nvPr/>
        </p:nvGrpSpPr>
        <p:grpSpPr>
          <a:xfrm>
            <a:off x="1200484" y="5316020"/>
            <a:ext cx="502061" cy="400110"/>
            <a:chOff x="1956655" y="4447728"/>
            <a:chExt cx="502061" cy="400110"/>
          </a:xfrm>
        </p:grpSpPr>
        <p:sp>
          <p:nvSpPr>
            <p:cNvPr id="26" name="Cloud 25">
              <a:extLst>
                <a:ext uri="{FF2B5EF4-FFF2-40B4-BE49-F238E27FC236}">
                  <a16:creationId xmlns:a16="http://schemas.microsoft.com/office/drawing/2014/main" id="{4A30E857-A382-4CCC-A009-BBEF7A9F219A}"/>
                </a:ext>
              </a:extLst>
            </p:cNvPr>
            <p:cNvSpPr/>
            <p:nvPr/>
          </p:nvSpPr>
          <p:spPr>
            <a:xfrm>
              <a:off x="2010174" y="4527133"/>
              <a:ext cx="326667" cy="266700"/>
            </a:xfrm>
            <a:prstGeom prst="cloud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/>
              <a:endParaRPr lang="en-US" sz="10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51FF6C7-13BB-4707-85CB-DAECA41BD033}"/>
                </a:ext>
              </a:extLst>
            </p:cNvPr>
            <p:cNvSpPr txBox="1"/>
            <p:nvPr/>
          </p:nvSpPr>
          <p:spPr>
            <a:xfrm>
              <a:off x="1956655" y="4447728"/>
              <a:ext cx="5020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+mj-lt"/>
                  <a:cs typeface="Times New Roman" panose="02020603050405020304" pitchFamily="18" charset="0"/>
                </a:rPr>
                <a:t>13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D9F2706-6855-4CCB-91F0-9A998F6BE0E7}"/>
              </a:ext>
            </a:extLst>
          </p:cNvPr>
          <p:cNvGrpSpPr/>
          <p:nvPr/>
        </p:nvGrpSpPr>
        <p:grpSpPr>
          <a:xfrm>
            <a:off x="4206904" y="5328720"/>
            <a:ext cx="502061" cy="400110"/>
            <a:chOff x="1956655" y="4447728"/>
            <a:chExt cx="502061" cy="400110"/>
          </a:xfrm>
        </p:grpSpPr>
        <p:sp>
          <p:nvSpPr>
            <p:cNvPr id="29" name="Cloud 28">
              <a:extLst>
                <a:ext uri="{FF2B5EF4-FFF2-40B4-BE49-F238E27FC236}">
                  <a16:creationId xmlns:a16="http://schemas.microsoft.com/office/drawing/2014/main" id="{5248A5B7-8EAD-4DFB-9D55-C5641AC7E5E3}"/>
                </a:ext>
              </a:extLst>
            </p:cNvPr>
            <p:cNvSpPr/>
            <p:nvPr/>
          </p:nvSpPr>
          <p:spPr>
            <a:xfrm>
              <a:off x="2010174" y="4527133"/>
              <a:ext cx="326667" cy="266700"/>
            </a:xfrm>
            <a:prstGeom prst="cloud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/>
              <a:endParaRPr lang="en-US" sz="10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ED18EDA-9DAC-4980-9D6E-E6C6ED7ED24C}"/>
                </a:ext>
              </a:extLst>
            </p:cNvPr>
            <p:cNvSpPr txBox="1"/>
            <p:nvPr/>
          </p:nvSpPr>
          <p:spPr>
            <a:xfrm>
              <a:off x="1956655" y="4447728"/>
              <a:ext cx="5020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+mj-lt"/>
                  <a:cs typeface="Times New Roman" panose="02020603050405020304" pitchFamily="18" charset="0"/>
                </a:rPr>
                <a:t>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0455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8">
            <a:extLst>
              <a:ext uri="{FF2B5EF4-FFF2-40B4-BE49-F238E27FC236}">
                <a16:creationId xmlns:a16="http://schemas.microsoft.com/office/drawing/2014/main" id="{40C981F9-5714-4FF2-B826-464BBC6388F4}"/>
              </a:ext>
            </a:extLst>
          </p:cNvPr>
          <p:cNvGrpSpPr/>
          <p:nvPr/>
        </p:nvGrpSpPr>
        <p:grpSpPr>
          <a:xfrm>
            <a:off x="7862712" y="5128477"/>
            <a:ext cx="1718993" cy="1313980"/>
            <a:chOff x="1631991" y="5087828"/>
            <a:chExt cx="1718993" cy="1313980"/>
          </a:xfrm>
        </p:grpSpPr>
        <p:pic>
          <p:nvPicPr>
            <p:cNvPr id="17" name="图片 75">
              <a:extLst>
                <a:ext uri="{FF2B5EF4-FFF2-40B4-BE49-F238E27FC236}">
                  <a16:creationId xmlns:a16="http://schemas.microsoft.com/office/drawing/2014/main" id="{867EC96D-BF93-4BC1-9BB0-D520C40ECE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1631991" y="5087828"/>
              <a:ext cx="1445624" cy="1313980"/>
            </a:xfrm>
            <a:prstGeom prst="rect">
              <a:avLst/>
            </a:prstGeom>
          </p:spPr>
        </p:pic>
        <p:pic>
          <p:nvPicPr>
            <p:cNvPr id="18" name="图片 76">
              <a:extLst>
                <a:ext uri="{FF2B5EF4-FFF2-40B4-BE49-F238E27FC236}">
                  <a16:creationId xmlns:a16="http://schemas.microsoft.com/office/drawing/2014/main" id="{5C9D158F-BCAB-41E6-B7A7-D5A27A7D5D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2292096" y="5439346"/>
              <a:ext cx="1058888" cy="962462"/>
            </a:xfrm>
            <a:prstGeom prst="rect">
              <a:avLst/>
            </a:prstGeom>
          </p:spPr>
        </p:pic>
      </p:grpSp>
      <p:pic>
        <p:nvPicPr>
          <p:cNvPr id="7" name="图片 36">
            <a:extLst>
              <a:ext uri="{FF2B5EF4-FFF2-40B4-BE49-F238E27FC236}">
                <a16:creationId xmlns:a16="http://schemas.microsoft.com/office/drawing/2014/main" id="{0A315ADB-E054-4907-B661-65864B42E0F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308336" y="714132"/>
            <a:ext cx="2883664" cy="5722838"/>
          </a:xfrm>
          <a:prstGeom prst="rect">
            <a:avLst/>
          </a:prstGeom>
        </p:spPr>
      </p:pic>
      <p:pic>
        <p:nvPicPr>
          <p:cNvPr id="6" name="图片 11">
            <a:extLst>
              <a:ext uri="{FF2B5EF4-FFF2-40B4-BE49-F238E27FC236}">
                <a16:creationId xmlns:a16="http://schemas.microsoft.com/office/drawing/2014/main" id="{1062021C-F415-4AA0-976C-9B0F62D2BAE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07" b="1639"/>
          <a:stretch/>
        </p:blipFill>
        <p:spPr>
          <a:xfrm>
            <a:off x="6353358" y="4458241"/>
            <a:ext cx="7085352" cy="2067434"/>
          </a:xfrm>
          <a:prstGeom prst="rect">
            <a:avLst/>
          </a:prstGeom>
        </p:spPr>
      </p:pic>
      <p:pic>
        <p:nvPicPr>
          <p:cNvPr id="12" name="图片 22">
            <a:extLst>
              <a:ext uri="{FF2B5EF4-FFF2-40B4-BE49-F238E27FC236}">
                <a16:creationId xmlns:a16="http://schemas.microsoft.com/office/drawing/2014/main" id="{9D981C0A-E4B8-46FA-AE2F-DB589C189C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31" y="1207153"/>
            <a:ext cx="775680" cy="718456"/>
          </a:xfrm>
          <a:prstGeom prst="rect">
            <a:avLst/>
          </a:prstGeom>
        </p:spPr>
      </p:pic>
      <p:pic>
        <p:nvPicPr>
          <p:cNvPr id="13" name="图片 23">
            <a:extLst>
              <a:ext uri="{FF2B5EF4-FFF2-40B4-BE49-F238E27FC236}">
                <a16:creationId xmlns:a16="http://schemas.microsoft.com/office/drawing/2014/main" id="{4A4694C3-7393-4A28-AC43-803705FB30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54636">
            <a:off x="9309561" y="431342"/>
            <a:ext cx="544288" cy="406840"/>
          </a:xfrm>
          <a:prstGeom prst="rect">
            <a:avLst/>
          </a:prstGeom>
        </p:spPr>
      </p:pic>
      <p:pic>
        <p:nvPicPr>
          <p:cNvPr id="14" name="PA_库_图片 6">
            <a:extLst>
              <a:ext uri="{FF2B5EF4-FFF2-40B4-BE49-F238E27FC236}">
                <a16:creationId xmlns:a16="http://schemas.microsoft.com/office/drawing/2014/main" id="{5D15C3DE-44B9-4F6D-853F-F62DDE78730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395" y="415543"/>
            <a:ext cx="5568097" cy="404269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17116A6-DC4B-4A55-A9AD-8986E1FC76A5}"/>
              </a:ext>
            </a:extLst>
          </p:cNvPr>
          <p:cNvSpPr txBox="1"/>
          <p:nvPr/>
        </p:nvSpPr>
        <p:spPr>
          <a:xfrm flipH="1">
            <a:off x="3610985" y="2005659"/>
            <a:ext cx="3808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solidFill>
                  <a:srgbClr val="60380F"/>
                </a:solidFill>
                <a:latin typeface="UTM Avo" panose="02040603050506020204" pitchFamily="18" charset="0"/>
              </a:rPr>
              <a:t>THƯ GIÃN</a:t>
            </a:r>
            <a:endParaRPr lang="en-US" sz="4800" b="1" dirty="0">
              <a:solidFill>
                <a:srgbClr val="60380F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256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50000" fill="hold" nodeType="afterEffect" p14:presetBounceEnd="1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19 0.00139 L -0.52344 0.00139 " pathEditMode="relative" rAng="0" ptsTypes="AA" p14:bounceEnd="15000">
                                          <p:cBhvr>
                                            <p:cTn id="6" dur="4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7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19 0.00139 L -0.52344 0.00139 " pathEditMode="relative" rAng="0" ptsTypes="AA">
                                          <p:cBhvr>
                                            <p:cTn id="6" dur="4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7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748D8A-F66F-4FB0-87B5-4BD67F3558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43403" cy="685957"/>
          </a:xfrm>
          <a:prstGeom prst="rect">
            <a:avLst/>
          </a:prstGeom>
        </p:spPr>
      </p:pic>
      <p:pic>
        <p:nvPicPr>
          <p:cNvPr id="2" name="Vui Đến Trường - Nhóm Hoa Tay - Nhạc Thiếu Nhi Sôi Động Remix">
            <a:hlinkClick r:id="" action="ppaction://media"/>
            <a:extLst>
              <a:ext uri="{FF2B5EF4-FFF2-40B4-BE49-F238E27FC236}">
                <a16:creationId xmlns:a16="http://schemas.microsoft.com/office/drawing/2014/main" id="{2A69647B-C6E4-455C-9940-A8C127C3A4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21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1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A_库_图片 6">
            <a:extLst>
              <a:ext uri="{FF2B5EF4-FFF2-40B4-BE49-F238E27FC236}">
                <a16:creationId xmlns:a16="http://schemas.microsoft.com/office/drawing/2014/main" id="{28075BBB-7718-48B9-811A-0713ED95E92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33868" y="224661"/>
            <a:ext cx="5493902" cy="3461882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34" name="图片 29">
            <a:extLst>
              <a:ext uri="{FF2B5EF4-FFF2-40B4-BE49-F238E27FC236}">
                <a16:creationId xmlns:a16="http://schemas.microsoft.com/office/drawing/2014/main" id="{8208C961-8E27-4E15-9894-71376052B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34" y="3077022"/>
            <a:ext cx="3048000" cy="2493818"/>
          </a:xfrm>
          <a:prstGeom prst="rect">
            <a:avLst/>
          </a:prstGeom>
        </p:spPr>
      </p:pic>
      <p:pic>
        <p:nvPicPr>
          <p:cNvPr id="12" name="图片 2">
            <a:extLst>
              <a:ext uri="{FF2B5EF4-FFF2-40B4-BE49-F238E27FC236}">
                <a16:creationId xmlns:a16="http://schemas.microsoft.com/office/drawing/2014/main" id="{A9C3853C-DDF9-4F55-9A7A-B7E106C6305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7847" r="-2418" b="39501"/>
          <a:stretch/>
        </p:blipFill>
        <p:spPr>
          <a:xfrm>
            <a:off x="2057579" y="2751051"/>
            <a:ext cx="3709549" cy="318976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A8658B1-639E-4B0E-B427-D1B1C617C2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64" y="4345934"/>
            <a:ext cx="2200275" cy="2200275"/>
          </a:xfrm>
          <a:prstGeom prst="rect">
            <a:avLst/>
          </a:prstGeom>
        </p:spPr>
      </p:pic>
      <p:pic>
        <p:nvPicPr>
          <p:cNvPr id="2" name="图片 36">
            <a:extLst>
              <a:ext uri="{FF2B5EF4-FFF2-40B4-BE49-F238E27FC236}">
                <a16:creationId xmlns:a16="http://schemas.microsoft.com/office/drawing/2014/main" id="{664CE208-B3A3-4F9D-A6F3-69E326508E4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81707" y="1047497"/>
            <a:ext cx="2638002" cy="5235304"/>
          </a:xfrm>
          <a:prstGeom prst="rect">
            <a:avLst/>
          </a:prstGeom>
        </p:spPr>
      </p:pic>
      <p:grpSp>
        <p:nvGrpSpPr>
          <p:cNvPr id="35" name="组合 30">
            <a:extLst>
              <a:ext uri="{FF2B5EF4-FFF2-40B4-BE49-F238E27FC236}">
                <a16:creationId xmlns:a16="http://schemas.microsoft.com/office/drawing/2014/main" id="{34CD9A9D-7C7E-4113-A437-517E9CB45775}"/>
              </a:ext>
            </a:extLst>
          </p:cNvPr>
          <p:cNvGrpSpPr/>
          <p:nvPr/>
        </p:nvGrpSpPr>
        <p:grpSpPr>
          <a:xfrm>
            <a:off x="-17585" y="5309440"/>
            <a:ext cx="12203723" cy="1123362"/>
            <a:chOff x="-17585" y="5729324"/>
            <a:chExt cx="12203723" cy="1123362"/>
          </a:xfrm>
        </p:grpSpPr>
        <p:pic>
          <p:nvPicPr>
            <p:cNvPr id="36" name="图片 31">
              <a:extLst>
                <a:ext uri="{FF2B5EF4-FFF2-40B4-BE49-F238E27FC236}">
                  <a16:creationId xmlns:a16="http://schemas.microsoft.com/office/drawing/2014/main" id="{2D98B064-9EFD-485D-BFC6-EE924F2276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37" name="图片 32">
              <a:extLst>
                <a:ext uri="{FF2B5EF4-FFF2-40B4-BE49-F238E27FC236}">
                  <a16:creationId xmlns:a16="http://schemas.microsoft.com/office/drawing/2014/main" id="{2EDC17DE-4B67-4A45-8289-CC9EE9AA24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B2AAC5F2-7D29-4438-96F3-3EE2EBA1D4C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480974" y="576465"/>
            <a:ext cx="1445829" cy="1688125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D4EE53A3-3ECD-4A36-A959-B3C91F0AC8B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3448161" y="868637"/>
            <a:ext cx="1072664" cy="1462568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F68AA0C2-6150-4460-B185-C11B2CA25A3D}"/>
              </a:ext>
            </a:extLst>
          </p:cNvPr>
          <p:cNvSpPr txBox="1"/>
          <p:nvPr/>
        </p:nvSpPr>
        <p:spPr>
          <a:xfrm flipH="1">
            <a:off x="5632523" y="1304501"/>
            <a:ext cx="38089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60380F"/>
                </a:solidFill>
                <a:latin typeface="UTM Avo" panose="02040603050506020204" pitchFamily="18" charset="0"/>
              </a:rPr>
              <a:t>LUYỆN ĐỌC ĐOẠN</a:t>
            </a:r>
          </a:p>
        </p:txBody>
      </p:sp>
    </p:spTree>
    <p:extLst>
      <p:ext uri="{BB962C8B-B14F-4D97-AF65-F5344CB8AC3E}">
        <p14:creationId xmlns:p14="http://schemas.microsoft.com/office/powerpoint/2010/main" val="529451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0CECE97-D5CE-46F9-A804-3130D1CA5D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1" t="1856" r="8320" b="43466"/>
          <a:stretch/>
        </p:blipFill>
        <p:spPr>
          <a:xfrm>
            <a:off x="1479345" y="-180707"/>
            <a:ext cx="9233310" cy="6537963"/>
          </a:xfrm>
          <a:prstGeom prst="rect">
            <a:avLst/>
          </a:prstGeom>
        </p:spPr>
      </p:pic>
      <p:sp>
        <p:nvSpPr>
          <p:cNvPr id="3" name="Cloud 2">
            <a:extLst>
              <a:ext uri="{FF2B5EF4-FFF2-40B4-BE49-F238E27FC236}">
                <a16:creationId xmlns:a16="http://schemas.microsoft.com/office/drawing/2014/main" id="{4EB41377-106A-42F2-88D2-B4023AD9F6FE}"/>
              </a:ext>
            </a:extLst>
          </p:cNvPr>
          <p:cNvSpPr/>
          <p:nvPr/>
        </p:nvSpPr>
        <p:spPr>
          <a:xfrm>
            <a:off x="1759133" y="997502"/>
            <a:ext cx="312801" cy="319316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216B384C-BE9D-4CEE-B45B-68CC2FAD3959}"/>
              </a:ext>
            </a:extLst>
          </p:cNvPr>
          <p:cNvSpPr/>
          <p:nvPr/>
        </p:nvSpPr>
        <p:spPr>
          <a:xfrm>
            <a:off x="1773647" y="3285976"/>
            <a:ext cx="304800" cy="266700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2</a:t>
            </a:r>
            <a:endParaRPr lang="en-US" sz="200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F255E3FF-76BE-4990-8102-B928D2234EDE}"/>
              </a:ext>
            </a:extLst>
          </p:cNvPr>
          <p:cNvSpPr/>
          <p:nvPr/>
        </p:nvSpPr>
        <p:spPr>
          <a:xfrm>
            <a:off x="1767134" y="4688720"/>
            <a:ext cx="304800" cy="266700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3</a:t>
            </a:r>
            <a:endParaRPr lang="en-US" sz="200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903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3">
            <a:extLst>
              <a:ext uri="{FF2B5EF4-FFF2-40B4-BE49-F238E27FC236}">
                <a16:creationId xmlns:a16="http://schemas.microsoft.com/office/drawing/2014/main" id="{79C2934E-C395-4966-A07C-37C9C386B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177" y="674509"/>
            <a:ext cx="2248412" cy="5131969"/>
          </a:xfrm>
          <a:prstGeom prst="rect">
            <a:avLst/>
          </a:prstGeom>
        </p:spPr>
      </p:pic>
      <p:pic>
        <p:nvPicPr>
          <p:cNvPr id="3" name="图片 20">
            <a:extLst>
              <a:ext uri="{FF2B5EF4-FFF2-40B4-BE49-F238E27FC236}">
                <a16:creationId xmlns:a16="http://schemas.microsoft.com/office/drawing/2014/main" id="{E72DC7FA-F8AC-4F8D-8826-D069B4C7E9F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3" t="22962" r="50390" b="21927"/>
          <a:stretch/>
        </p:blipFill>
        <p:spPr>
          <a:xfrm>
            <a:off x="2609199" y="2611087"/>
            <a:ext cx="2304288" cy="2985381"/>
          </a:xfrm>
          <a:prstGeom prst="rect">
            <a:avLst/>
          </a:prstGeom>
        </p:spPr>
      </p:pic>
      <p:pic>
        <p:nvPicPr>
          <p:cNvPr id="4" name="图片 17">
            <a:extLst>
              <a:ext uri="{FF2B5EF4-FFF2-40B4-BE49-F238E27FC236}">
                <a16:creationId xmlns:a16="http://schemas.microsoft.com/office/drawing/2014/main" id="{C3C2091D-DDF7-4EE7-8A53-BB01FF4DDE5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6" t="22962" r="30485" b="21927"/>
          <a:stretch/>
        </p:blipFill>
        <p:spPr>
          <a:xfrm>
            <a:off x="4972597" y="2695601"/>
            <a:ext cx="1975104" cy="2985381"/>
          </a:xfrm>
          <a:prstGeom prst="rect">
            <a:avLst/>
          </a:prstGeom>
        </p:spPr>
      </p:pic>
      <p:pic>
        <p:nvPicPr>
          <p:cNvPr id="5" name="图片 3">
            <a:extLst>
              <a:ext uri="{FF2B5EF4-FFF2-40B4-BE49-F238E27FC236}">
                <a16:creationId xmlns:a16="http://schemas.microsoft.com/office/drawing/2014/main" id="{ECCF7FC9-BA6B-403C-B577-B02EA361942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62" t="22962" b="21927"/>
          <a:stretch/>
        </p:blipFill>
        <p:spPr>
          <a:xfrm>
            <a:off x="7219404" y="2695601"/>
            <a:ext cx="2960156" cy="2985381"/>
          </a:xfrm>
          <a:prstGeom prst="rect">
            <a:avLst/>
          </a:prstGeom>
        </p:spPr>
      </p:pic>
      <p:pic>
        <p:nvPicPr>
          <p:cNvPr id="6" name="图片 10">
            <a:extLst>
              <a:ext uri="{FF2B5EF4-FFF2-40B4-BE49-F238E27FC236}">
                <a16:creationId xmlns:a16="http://schemas.microsoft.com/office/drawing/2014/main" id="{2D79503E-9EFC-4C49-A462-A71FE4DD76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18" y="2067042"/>
            <a:ext cx="2273818" cy="3671136"/>
          </a:xfrm>
          <a:prstGeom prst="rect">
            <a:avLst/>
          </a:prstGeom>
        </p:spPr>
      </p:pic>
      <p:grpSp>
        <p:nvGrpSpPr>
          <p:cNvPr id="7" name="组合 1">
            <a:extLst>
              <a:ext uri="{FF2B5EF4-FFF2-40B4-BE49-F238E27FC236}">
                <a16:creationId xmlns:a16="http://schemas.microsoft.com/office/drawing/2014/main" id="{D706B711-5BE4-428A-90A9-2792F025D9DB}"/>
              </a:ext>
            </a:extLst>
          </p:cNvPr>
          <p:cNvGrpSpPr/>
          <p:nvPr/>
        </p:nvGrpSpPr>
        <p:grpSpPr>
          <a:xfrm>
            <a:off x="-4356" y="3917124"/>
            <a:ext cx="12283440" cy="2505456"/>
            <a:chOff x="-91440" y="4352544"/>
            <a:chExt cx="12283440" cy="2505456"/>
          </a:xfrm>
        </p:grpSpPr>
        <p:pic>
          <p:nvPicPr>
            <p:cNvPr id="8" name="图片 4">
              <a:extLst>
                <a:ext uri="{FF2B5EF4-FFF2-40B4-BE49-F238E27FC236}">
                  <a16:creationId xmlns:a16="http://schemas.microsoft.com/office/drawing/2014/main" id="{7259A1EB-B5C6-4889-8417-1EFD6C4323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91440" y="4352544"/>
              <a:ext cx="4185322" cy="2505456"/>
            </a:xfrm>
            <a:prstGeom prst="rect">
              <a:avLst/>
            </a:prstGeom>
          </p:spPr>
        </p:pic>
        <p:pic>
          <p:nvPicPr>
            <p:cNvPr id="9" name="图片 7">
              <a:extLst>
                <a:ext uri="{FF2B5EF4-FFF2-40B4-BE49-F238E27FC236}">
                  <a16:creationId xmlns:a16="http://schemas.microsoft.com/office/drawing/2014/main" id="{E971D8E8-EB35-4259-8BFB-1D9D45E083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5CB94E10-E1F2-476D-A217-491521FF3A1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r="44063" b="10955"/>
          <a:stretch/>
        </p:blipFill>
        <p:spPr>
          <a:xfrm>
            <a:off x="1619018" y="31235"/>
            <a:ext cx="2557578" cy="3255264"/>
          </a:xfrm>
          <a:prstGeom prst="rect">
            <a:avLst/>
          </a:prstGeom>
        </p:spPr>
      </p:pic>
      <p:pic>
        <p:nvPicPr>
          <p:cNvPr id="11" name="图片 14">
            <a:extLst>
              <a:ext uri="{FF2B5EF4-FFF2-40B4-BE49-F238E27FC236}">
                <a16:creationId xmlns:a16="http://schemas.microsoft.com/office/drawing/2014/main" id="{B8CD1BC0-100A-457B-A5F3-0CFEB37ED8D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9794948" y="643949"/>
            <a:ext cx="1536192" cy="1642172"/>
          </a:xfrm>
          <a:prstGeom prst="rect">
            <a:avLst/>
          </a:prstGeom>
        </p:spPr>
      </p:pic>
      <p:sp>
        <p:nvSpPr>
          <p:cNvPr id="15" name="矩形 13">
            <a:extLst>
              <a:ext uri="{FF2B5EF4-FFF2-40B4-BE49-F238E27FC236}">
                <a16:creationId xmlns:a16="http://schemas.microsoft.com/office/drawing/2014/main" id="{256CAB85-3DDA-4B1E-A762-59D148CF7ED8}"/>
              </a:ext>
            </a:extLst>
          </p:cNvPr>
          <p:cNvSpPr/>
          <p:nvPr/>
        </p:nvSpPr>
        <p:spPr>
          <a:xfrm>
            <a:off x="3150180" y="1616044"/>
            <a:ext cx="65101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zh-CN" sz="5400" b="1" dirty="0">
                <a:solidFill>
                  <a:srgbClr val="666666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TÌM HIỂU BÀI ĐỌC</a:t>
            </a:r>
            <a:endParaRPr lang="zh-CN" altLang="en-US" sz="5400" b="1" i="0" dirty="0">
              <a:solidFill>
                <a:srgbClr val="666666"/>
              </a:solidFill>
              <a:effectLst/>
              <a:latin typeface="UTM Avo" panose="02040603050506020204" pitchFamily="18" charset="0"/>
              <a:ea typeface="汉仪喵小姐简" panose="02010509060101010101" pitchFamily="49" charset="-122"/>
            </a:endParaRPr>
          </a:p>
        </p:txBody>
      </p:sp>
      <p:pic>
        <p:nvPicPr>
          <p:cNvPr id="16" name="Bye Mugen - zzz">
            <a:hlinkClick r:id="" action="ppaction://media"/>
            <a:extLst>
              <a:ext uri="{FF2B5EF4-FFF2-40B4-BE49-F238E27FC236}">
                <a16:creationId xmlns:a16="http://schemas.microsoft.com/office/drawing/2014/main" id="{1F1AB27A-95E0-4E4D-932B-E062AF437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291019" y="15339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03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2">
            <a:extLst>
              <a:ext uri="{FF2B5EF4-FFF2-40B4-BE49-F238E27FC236}">
                <a16:creationId xmlns:a16="http://schemas.microsoft.com/office/drawing/2014/main" id="{8B83FC08-7B62-416C-B8CB-3F6746EB3DED}"/>
              </a:ext>
            </a:extLst>
          </p:cNvPr>
          <p:cNvGrpSpPr/>
          <p:nvPr/>
        </p:nvGrpSpPr>
        <p:grpSpPr>
          <a:xfrm>
            <a:off x="0" y="3948758"/>
            <a:ext cx="12193676" cy="2486426"/>
            <a:chOff x="-175847" y="4352544"/>
            <a:chExt cx="12367847" cy="2505456"/>
          </a:xfrm>
        </p:grpSpPr>
        <p:pic>
          <p:nvPicPr>
            <p:cNvPr id="15" name="图片 3">
              <a:extLst>
                <a:ext uri="{FF2B5EF4-FFF2-40B4-BE49-F238E27FC236}">
                  <a16:creationId xmlns:a16="http://schemas.microsoft.com/office/drawing/2014/main" id="{B512FD73-00DC-4191-AB11-D9BF8880FE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17" name="图片 4">
              <a:extLst>
                <a:ext uri="{FF2B5EF4-FFF2-40B4-BE49-F238E27FC236}">
                  <a16:creationId xmlns:a16="http://schemas.microsoft.com/office/drawing/2014/main" id="{AA97E20C-9063-4515-9130-B83A8BF241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9057F8F-745A-42C6-A55B-86CA14D68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5391" y="381760"/>
            <a:ext cx="14522781" cy="356699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D0983D1-2F67-46D9-AB9B-101B3C49DFEA}"/>
              </a:ext>
            </a:extLst>
          </p:cNvPr>
          <p:cNvSpPr/>
          <p:nvPr/>
        </p:nvSpPr>
        <p:spPr>
          <a:xfrm>
            <a:off x="6574971" y="1592233"/>
            <a:ext cx="636136" cy="501608"/>
          </a:xfrm>
          <a:prstGeom prst="rect">
            <a:avLst/>
          </a:prstGeom>
          <a:noFill/>
          <a:ln>
            <a:solidFill>
              <a:srgbClr val="6038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47AADC-E79D-45D6-8379-9EED290AFB81}"/>
              </a:ext>
            </a:extLst>
          </p:cNvPr>
          <p:cNvSpPr/>
          <p:nvPr/>
        </p:nvSpPr>
        <p:spPr>
          <a:xfrm>
            <a:off x="7585700" y="2165259"/>
            <a:ext cx="636136" cy="501608"/>
          </a:xfrm>
          <a:prstGeom prst="rect">
            <a:avLst/>
          </a:prstGeom>
          <a:noFill/>
          <a:ln>
            <a:solidFill>
              <a:srgbClr val="6038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5E1658-7BE7-439E-91F3-71E729A621E4}"/>
              </a:ext>
            </a:extLst>
          </p:cNvPr>
          <p:cNvSpPr/>
          <p:nvPr/>
        </p:nvSpPr>
        <p:spPr>
          <a:xfrm>
            <a:off x="10651757" y="2787344"/>
            <a:ext cx="636136" cy="501608"/>
          </a:xfrm>
          <a:prstGeom prst="rect">
            <a:avLst/>
          </a:prstGeom>
          <a:noFill/>
          <a:ln>
            <a:solidFill>
              <a:srgbClr val="6038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" descr="Right Icon #371204 - Free Icons Library">
            <a:extLst>
              <a:ext uri="{FF2B5EF4-FFF2-40B4-BE49-F238E27FC236}">
                <a16:creationId xmlns:a16="http://schemas.microsoft.com/office/drawing/2014/main" id="{A97E8CB6-492C-4C1E-B345-88E3E5198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769" y="1770683"/>
            <a:ext cx="1143492" cy="114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Right Icon #371204 - Free Icons Library">
            <a:extLst>
              <a:ext uri="{FF2B5EF4-FFF2-40B4-BE49-F238E27FC236}">
                <a16:creationId xmlns:a16="http://schemas.microsoft.com/office/drawing/2014/main" id="{79B34803-043A-44E0-926C-83C7F4A0A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9027" y="2416063"/>
            <a:ext cx="1143492" cy="114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False Icon #45819 - Free Icons Library">
            <a:extLst>
              <a:ext uri="{FF2B5EF4-FFF2-40B4-BE49-F238E27FC236}">
                <a16:creationId xmlns:a16="http://schemas.microsoft.com/office/drawing/2014/main" id="{5C9A9F47-9693-4ABA-BAF8-12E5A625E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578" y="1344576"/>
            <a:ext cx="996921" cy="99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995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58C54A83-9B96-4D0E-BD9B-080092058F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5" t="1" r="28094" b="49089"/>
          <a:stretch/>
        </p:blipFill>
        <p:spPr>
          <a:xfrm>
            <a:off x="0" y="-190500"/>
            <a:ext cx="10146890" cy="1297858"/>
          </a:xfrm>
          <a:prstGeom prst="rect">
            <a:avLst/>
          </a:prstGeom>
        </p:spPr>
      </p:pic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3CE180C8-1422-496D-8F29-B2C1A32C06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2" t="56882" r="11673" b="3871"/>
          <a:stretch/>
        </p:blipFill>
        <p:spPr>
          <a:xfrm>
            <a:off x="672280" y="1296655"/>
            <a:ext cx="9900470" cy="524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31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A_库_图片 6">
            <a:extLst>
              <a:ext uri="{FF2B5EF4-FFF2-40B4-BE49-F238E27FC236}">
                <a16:creationId xmlns:a16="http://schemas.microsoft.com/office/drawing/2014/main" id="{28075BBB-7718-48B9-811A-0713ED95E92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33868" y="224661"/>
            <a:ext cx="5493902" cy="3461882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34" name="图片 29">
            <a:extLst>
              <a:ext uri="{FF2B5EF4-FFF2-40B4-BE49-F238E27FC236}">
                <a16:creationId xmlns:a16="http://schemas.microsoft.com/office/drawing/2014/main" id="{8208C961-8E27-4E15-9894-71376052B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34" y="3077022"/>
            <a:ext cx="3048000" cy="2493818"/>
          </a:xfrm>
          <a:prstGeom prst="rect">
            <a:avLst/>
          </a:prstGeom>
        </p:spPr>
      </p:pic>
      <p:pic>
        <p:nvPicPr>
          <p:cNvPr id="12" name="图片 2">
            <a:extLst>
              <a:ext uri="{FF2B5EF4-FFF2-40B4-BE49-F238E27FC236}">
                <a16:creationId xmlns:a16="http://schemas.microsoft.com/office/drawing/2014/main" id="{A9C3853C-DDF9-4F55-9A7A-B7E106C6305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7847" r="-2418" b="39501"/>
          <a:stretch/>
        </p:blipFill>
        <p:spPr>
          <a:xfrm>
            <a:off x="2057579" y="2751051"/>
            <a:ext cx="3709549" cy="318976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A8658B1-639E-4B0E-B427-D1B1C617C2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64" y="4345934"/>
            <a:ext cx="2200275" cy="2200275"/>
          </a:xfrm>
          <a:prstGeom prst="rect">
            <a:avLst/>
          </a:prstGeom>
        </p:spPr>
      </p:pic>
      <p:pic>
        <p:nvPicPr>
          <p:cNvPr id="2" name="图片 36">
            <a:extLst>
              <a:ext uri="{FF2B5EF4-FFF2-40B4-BE49-F238E27FC236}">
                <a16:creationId xmlns:a16="http://schemas.microsoft.com/office/drawing/2014/main" id="{664CE208-B3A3-4F9D-A6F3-69E326508E4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81707" y="1047497"/>
            <a:ext cx="2638002" cy="5235304"/>
          </a:xfrm>
          <a:prstGeom prst="rect">
            <a:avLst/>
          </a:prstGeom>
        </p:spPr>
      </p:pic>
      <p:grpSp>
        <p:nvGrpSpPr>
          <p:cNvPr id="35" name="组合 30">
            <a:extLst>
              <a:ext uri="{FF2B5EF4-FFF2-40B4-BE49-F238E27FC236}">
                <a16:creationId xmlns:a16="http://schemas.microsoft.com/office/drawing/2014/main" id="{34CD9A9D-7C7E-4113-A437-517E9CB45775}"/>
              </a:ext>
            </a:extLst>
          </p:cNvPr>
          <p:cNvGrpSpPr/>
          <p:nvPr/>
        </p:nvGrpSpPr>
        <p:grpSpPr>
          <a:xfrm>
            <a:off x="-17585" y="5309440"/>
            <a:ext cx="12203723" cy="1123362"/>
            <a:chOff x="-17585" y="5729324"/>
            <a:chExt cx="12203723" cy="1123362"/>
          </a:xfrm>
        </p:grpSpPr>
        <p:pic>
          <p:nvPicPr>
            <p:cNvPr id="36" name="图片 31">
              <a:extLst>
                <a:ext uri="{FF2B5EF4-FFF2-40B4-BE49-F238E27FC236}">
                  <a16:creationId xmlns:a16="http://schemas.microsoft.com/office/drawing/2014/main" id="{2D98B064-9EFD-485D-BFC6-EE924F2276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37" name="图片 32">
              <a:extLst>
                <a:ext uri="{FF2B5EF4-FFF2-40B4-BE49-F238E27FC236}">
                  <a16:creationId xmlns:a16="http://schemas.microsoft.com/office/drawing/2014/main" id="{2EDC17DE-4B67-4A45-8289-CC9EE9AA24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B2AAC5F2-7D29-4438-96F3-3EE2EBA1D4C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480974" y="576465"/>
            <a:ext cx="1445829" cy="1688125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D4EE53A3-3ECD-4A36-A959-B3C91F0AC8B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3448161" y="868637"/>
            <a:ext cx="1072664" cy="1462568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F68AA0C2-6150-4460-B185-C11B2CA25A3D}"/>
              </a:ext>
            </a:extLst>
          </p:cNvPr>
          <p:cNvSpPr txBox="1"/>
          <p:nvPr/>
        </p:nvSpPr>
        <p:spPr>
          <a:xfrm flipH="1">
            <a:off x="5632523" y="1304501"/>
            <a:ext cx="38089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60380F"/>
                </a:solidFill>
                <a:latin typeface="UTM Avo" panose="02040603050506020204" pitchFamily="18" charset="0"/>
              </a:rPr>
              <a:t>LUYỆN ĐỌC LẠI</a:t>
            </a:r>
          </a:p>
        </p:txBody>
      </p:sp>
    </p:spTree>
    <p:extLst>
      <p:ext uri="{BB962C8B-B14F-4D97-AF65-F5344CB8AC3E}">
        <p14:creationId xmlns:p14="http://schemas.microsoft.com/office/powerpoint/2010/main" val="3366603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microphone&#10;&#10;Description automatically generated with low confidence">
            <a:extLst>
              <a:ext uri="{FF2B5EF4-FFF2-40B4-BE49-F238E27FC236}">
                <a16:creationId xmlns:a16="http://schemas.microsoft.com/office/drawing/2014/main" id="{CC16E987-2D1D-4B08-AFE2-D9DCBD0DF7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92" y="1725650"/>
            <a:ext cx="3146114" cy="314611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06D8F59-78AA-4F9F-9CC3-E2F07F2FCF9D}"/>
              </a:ext>
            </a:extLst>
          </p:cNvPr>
          <p:cNvSpPr/>
          <p:nvPr/>
        </p:nvSpPr>
        <p:spPr>
          <a:xfrm>
            <a:off x="377340" y="5080806"/>
            <a:ext cx="3673054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người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dẫn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chuyện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BC4E5A9-5ED2-4139-B16E-B9A8467B97D3}"/>
              </a:ext>
            </a:extLst>
          </p:cNvPr>
          <p:cNvSpPr/>
          <p:nvPr/>
        </p:nvSpPr>
        <p:spPr>
          <a:xfrm>
            <a:off x="4786840" y="5080806"/>
            <a:ext cx="269716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thầy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giáo</a:t>
            </a:r>
            <a:endParaRPr lang="en-US" sz="3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D046373-3AEE-4B43-B0BE-B32D00E4095C}"/>
              </a:ext>
            </a:extLst>
          </p:cNvPr>
          <p:cNvSpPr/>
          <p:nvPr/>
        </p:nvSpPr>
        <p:spPr>
          <a:xfrm>
            <a:off x="8459893" y="5080806"/>
            <a:ext cx="2924749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bạn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sinh</a:t>
            </a:r>
            <a:endParaRPr lang="en-US" sz="3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9" name="PA_库_组合 5">
            <a:extLst>
              <a:ext uri="{FF2B5EF4-FFF2-40B4-BE49-F238E27FC236}">
                <a16:creationId xmlns:a16="http://schemas.microsoft.com/office/drawing/2014/main" id="{53ED8EF1-99C9-4D7C-B5A1-5DB25F468CC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065931" y="164807"/>
            <a:ext cx="5850029" cy="724487"/>
            <a:chOff x="1874329" y="2417937"/>
            <a:chExt cx="1534600" cy="734123"/>
          </a:xfrm>
        </p:grpSpPr>
        <p:sp>
          <p:nvSpPr>
            <p:cNvPr id="10" name="任意多边形 10">
              <a:extLst>
                <a:ext uri="{FF2B5EF4-FFF2-40B4-BE49-F238E27FC236}">
                  <a16:creationId xmlns:a16="http://schemas.microsoft.com/office/drawing/2014/main" id="{4E141870-B8A0-47BE-9E34-3782C7500B41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1">
              <a:extLst>
                <a:ext uri="{FF2B5EF4-FFF2-40B4-BE49-F238E27FC236}">
                  <a16:creationId xmlns:a16="http://schemas.microsoft.com/office/drawing/2014/main" id="{BAC4F55A-B1EB-4406-8CB7-DE8B1087329D}"/>
                </a:ext>
              </a:extLst>
            </p:cNvPr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2">
              <a:extLst>
                <a:ext uri="{FF2B5EF4-FFF2-40B4-BE49-F238E27FC236}">
                  <a16:creationId xmlns:a16="http://schemas.microsoft.com/office/drawing/2014/main" id="{52BC1375-C509-42E7-8433-48E54AB3D055}"/>
                </a:ext>
              </a:extLst>
            </p:cNvPr>
            <p:cNvSpPr txBox="1"/>
            <p:nvPr/>
          </p:nvSpPr>
          <p:spPr>
            <a:xfrm>
              <a:off x="1945538" y="2417937"/>
              <a:ext cx="1314030" cy="6513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3200" b="1" dirty="0" err="1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Đọc</a:t>
              </a:r>
              <a:r>
                <a:rPr lang="en-US" altLang="zh-CN" sz="3200" b="1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 </a:t>
              </a:r>
              <a:r>
                <a:rPr lang="en-US" altLang="zh-CN" sz="3200" b="1" dirty="0" err="1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theo</a:t>
              </a:r>
              <a:r>
                <a:rPr lang="en-US" altLang="zh-CN" sz="3200" b="1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 </a:t>
              </a:r>
              <a:r>
                <a:rPr lang="en-US" altLang="zh-CN" sz="3200" b="1" dirty="0" err="1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vai</a:t>
              </a:r>
              <a:endParaRPr lang="en-US" altLang="zh-CN" sz="3200" b="1" dirty="0">
                <a:solidFill>
                  <a:srgbClr val="FF7707"/>
                </a:solidFill>
                <a:latin typeface="UTM Avo" panose="02040603050506020204" pitchFamily="18" charset="0"/>
                <a:ea typeface="方正静蕾简体" panose="02000000000000000000" pitchFamily="2" charset="-122"/>
              </a:endParaRPr>
            </a:p>
          </p:txBody>
        </p:sp>
      </p:grpSp>
      <p:pic>
        <p:nvPicPr>
          <p:cNvPr id="13" name="Picture 1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94C3255-0A02-43EF-A9A7-6E54472D49D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580" b="94596" l="18904" r="33816">
                        <a14:foregroundMark x1="25833" y1="74580" x2="25833" y2="74580"/>
                        <a14:foregroundMark x1="23509" y1="83707" x2="23509" y2="83707"/>
                        <a14:foregroundMark x1="22237" y1="88951" x2="22237" y2="88951"/>
                        <a14:foregroundMark x1="23596" y1="94235" x2="23596" y2="94235"/>
                        <a14:foregroundMark x1="27456" y1="94396" x2="27456" y2="94396"/>
                        <a14:foregroundMark x1="22544" y1="94596" x2="22544" y2="945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72662" r="64325" b="5272"/>
          <a:stretch/>
        </p:blipFill>
        <p:spPr>
          <a:xfrm flipH="1">
            <a:off x="8800180" y="2342950"/>
            <a:ext cx="1992930" cy="2531239"/>
          </a:xfrm>
          <a:prstGeom prst="rect">
            <a:avLst/>
          </a:prstGeom>
        </p:spPr>
      </p:pic>
      <p:pic>
        <p:nvPicPr>
          <p:cNvPr id="14" name="Picture 1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72B6F43-E166-4C04-918F-C7CD1880125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6" t="57686" r="36308" b="4835"/>
          <a:stretch/>
        </p:blipFill>
        <p:spPr>
          <a:xfrm flipH="1">
            <a:off x="5244678" y="1566665"/>
            <a:ext cx="1992930" cy="33075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779E835-41DB-45CE-83FB-A716DA1C8C7E}"/>
              </a:ext>
            </a:extLst>
          </p:cNvPr>
          <p:cNvSpPr/>
          <p:nvPr/>
        </p:nvSpPr>
        <p:spPr>
          <a:xfrm>
            <a:off x="5021943" y="1445132"/>
            <a:ext cx="819150" cy="97069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B30368-6189-47EE-A26A-0B38FB6ED3BF}"/>
              </a:ext>
            </a:extLst>
          </p:cNvPr>
          <p:cNvSpPr/>
          <p:nvPr/>
        </p:nvSpPr>
        <p:spPr>
          <a:xfrm>
            <a:off x="4873203" y="1714412"/>
            <a:ext cx="819150" cy="97069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0F1CCC-7D44-4C3E-A8CE-2A292AF264E3}"/>
              </a:ext>
            </a:extLst>
          </p:cNvPr>
          <p:cNvSpPr/>
          <p:nvPr/>
        </p:nvSpPr>
        <p:spPr>
          <a:xfrm>
            <a:off x="5244679" y="2563569"/>
            <a:ext cx="447674" cy="536993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74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0CECE97-D5CE-46F9-A804-3130D1CA5D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1" t="1857" r="8320" b="43943"/>
          <a:stretch/>
        </p:blipFill>
        <p:spPr>
          <a:xfrm>
            <a:off x="1479345" y="-137164"/>
            <a:ext cx="9233310" cy="648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05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2077</TotalTime>
  <Words>92</Words>
  <Application>Microsoft Office PowerPoint</Application>
  <PresentationFormat>Widescreen</PresentationFormat>
  <Paragraphs>47</Paragraphs>
  <Slides>22</Slides>
  <Notes>15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UTM Avo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 Van</dc:creator>
  <cp:lastModifiedBy>Administrator</cp:lastModifiedBy>
  <cp:revision>114</cp:revision>
  <dcterms:created xsi:type="dcterms:W3CDTF">2021-10-30T04:56:06Z</dcterms:created>
  <dcterms:modified xsi:type="dcterms:W3CDTF">2022-03-11T01:40:25Z</dcterms:modified>
</cp:coreProperties>
</file>