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10"/>
  </p:notesMasterIdLst>
  <p:sldIdLst>
    <p:sldId id="449" r:id="rId2"/>
    <p:sldId id="385" r:id="rId3"/>
    <p:sldId id="437" r:id="rId4"/>
    <p:sldId id="395" r:id="rId5"/>
    <p:sldId id="427" r:id="rId6"/>
    <p:sldId id="438" r:id="rId7"/>
    <p:sldId id="440" r:id="rId8"/>
    <p:sldId id="371" r:id="rId9"/>
  </p:sldIdLst>
  <p:sldSz cx="12192000" cy="6858000"/>
  <p:notesSz cx="6858000" cy="9144000"/>
  <p:defaultTextStyle>
    <a:defPPr>
      <a:defRPr lang="en-US"/>
    </a:defPPr>
    <a:lvl1pPr marL="0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255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2510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8765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5020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1275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7528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3781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0033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1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051463-38AD-44D0-82E0-22F178E5D11E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05E7F-62A9-4701-BFC2-BAF91B98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775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255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2510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8765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5020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1275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7528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3781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0033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5BF17BB-90D7-48D1-A408-C4A17A18C95C}"/>
              </a:ext>
            </a:extLst>
          </p:cNvPr>
          <p:cNvSpPr/>
          <p:nvPr userDrawn="1"/>
        </p:nvSpPr>
        <p:spPr>
          <a:xfrm>
            <a:off x="11139855" y="2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450716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696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990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183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099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17876" y="186276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820463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255" indent="0" algn="ctr">
              <a:buNone/>
              <a:defRPr sz="2000"/>
            </a:lvl2pPr>
            <a:lvl3pPr marL="912510" indent="0" algn="ctr">
              <a:buNone/>
              <a:defRPr sz="1800"/>
            </a:lvl3pPr>
            <a:lvl4pPr marL="1368765" indent="0" algn="ctr">
              <a:buNone/>
              <a:defRPr sz="1600"/>
            </a:lvl4pPr>
            <a:lvl5pPr marL="1825020" indent="0" algn="ctr">
              <a:buNone/>
              <a:defRPr sz="1600"/>
            </a:lvl5pPr>
            <a:lvl6pPr marL="2281275" indent="0" algn="ctr">
              <a:buNone/>
              <a:defRPr sz="1600"/>
            </a:lvl6pPr>
            <a:lvl7pPr marL="2737528" indent="0" algn="ctr">
              <a:buNone/>
              <a:defRPr sz="1600"/>
            </a:lvl7pPr>
            <a:lvl8pPr marL="3193781" indent="0" algn="ctr">
              <a:buNone/>
              <a:defRPr sz="1600"/>
            </a:lvl8pPr>
            <a:lvl9pPr marL="365003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4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55" tIns="45618" rIns="91255" bIns="45618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49E354B-FF2F-47CC-A6C8-802FB20C9900}"/>
              </a:ext>
            </a:extLst>
          </p:cNvPr>
          <p:cNvSpPr/>
          <p:nvPr userDrawn="1"/>
        </p:nvSpPr>
        <p:spPr>
          <a:xfrm>
            <a:off x="11308356" y="136525"/>
            <a:ext cx="985092" cy="1196516"/>
          </a:xfrm>
          <a:prstGeom prst="ellipse">
            <a:avLst/>
          </a:prstGeom>
          <a:solidFill>
            <a:srgbClr val="29AD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775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730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461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2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3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01" tIns="45688" rIns="91401" bIns="45688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94BE59B-8762-4673-A68F-7BB4BC8F730A}"/>
              </a:ext>
            </a:extLst>
          </p:cNvPr>
          <p:cNvSpPr/>
          <p:nvPr userDrawn="1"/>
        </p:nvSpPr>
        <p:spPr>
          <a:xfrm>
            <a:off x="11134893" y="136525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45692108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3" y="365129"/>
            <a:ext cx="10515600" cy="1325563"/>
          </a:xfrm>
          <a:prstGeom prst="rect">
            <a:avLst/>
          </a:prstGeom>
        </p:spPr>
        <p:txBody>
          <a:bodyPr vert="horz" lIns="91255" tIns="45618" rIns="91255" bIns="4561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3" y="1825625"/>
            <a:ext cx="10515600" cy="4351338"/>
          </a:xfrm>
          <a:prstGeom prst="rect">
            <a:avLst/>
          </a:prstGeom>
        </p:spPr>
        <p:txBody>
          <a:bodyPr vert="horz" lIns="91255" tIns="45618" rIns="91255" bIns="45618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3" y="6356391"/>
            <a:ext cx="2743200" cy="365125"/>
          </a:xfrm>
          <a:prstGeom prst="rect">
            <a:avLst/>
          </a:prstGeom>
        </p:spPr>
        <p:txBody>
          <a:bodyPr vert="horz" lIns="91255" tIns="45618" rIns="91255" bIns="456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91"/>
            <a:ext cx="4114800" cy="365125"/>
          </a:xfrm>
          <a:prstGeom prst="rect">
            <a:avLst/>
          </a:prstGeom>
        </p:spPr>
        <p:txBody>
          <a:bodyPr vert="horz" lIns="91255" tIns="45618" rIns="91255" bIns="456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91"/>
            <a:ext cx="2743200" cy="365125"/>
          </a:xfrm>
          <a:prstGeom prst="rect">
            <a:avLst/>
          </a:prstGeom>
        </p:spPr>
        <p:txBody>
          <a:bodyPr vert="horz" lIns="91255" tIns="45618" rIns="91255" bIns="456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037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699" r:id="rId6"/>
    <p:sldLayoutId id="2147483704" r:id="rId7"/>
    <p:sldLayoutId id="2147483705" r:id="rId8"/>
    <p:sldLayoutId id="2147483711" r:id="rId9"/>
  </p:sldLayoutIdLst>
  <p:txStyles>
    <p:titleStyle>
      <a:lvl1pPr algn="l" defTabSz="91251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127" indent="-228127" algn="l" defTabSz="91251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379" indent="-228127" algn="l" defTabSz="9125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0632" indent="-228127" algn="l" defTabSz="9125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6887" indent="-228127" algn="l" defTabSz="9125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3135" indent="-228127" algn="l" defTabSz="9125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9388" indent="-228127" algn="l" defTabSz="9125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5644" indent="-228127" algn="l" defTabSz="9125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1895" indent="-228127" algn="l" defTabSz="9125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8150" indent="-228127" algn="l" defTabSz="9125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255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510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765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020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275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528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781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0033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1179533" y="1679859"/>
            <a:ext cx="10041531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12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29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127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Nói và nghe: Dự báo thời tiết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81191" y="451"/>
            <a:ext cx="2563188" cy="5846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53264" y="579571"/>
            <a:ext cx="990847" cy="4616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55293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3E038C-724D-4E8F-AB85-053A6E62BF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9069"/>
            <a:ext cx="12192000" cy="64189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4945C6A-FE9B-41DE-89C9-10046C5F06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763" y="0"/>
            <a:ext cx="6858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BA4836A-DF27-4581-8298-3F6E0E72B9E5}"/>
              </a:ext>
            </a:extLst>
          </p:cNvPr>
          <p:cNvSpPr txBox="1"/>
          <p:nvPr/>
        </p:nvSpPr>
        <p:spPr>
          <a:xfrm>
            <a:off x="2954593" y="3429000"/>
            <a:ext cx="62828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78"/>
            <a:r>
              <a:rPr lang="en-US" sz="6000" b="1">
                <a:solidFill>
                  <a:srgbClr val="F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KHỞI ĐỘNG</a:t>
            </a:r>
          </a:p>
          <a:p>
            <a:pPr algn="ctr" defTabSz="1219078"/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545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ự báo thời tiết ngày 20 tháng 4 năm 2020 - Dự báo thời tiết ngày mai và 3 ngày tới mới nhất TT24h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02336"/>
            <a:ext cx="12192000" cy="645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31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260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4571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>
                <a:solidFill>
                  <a:srgbClr val="FF0000"/>
                </a:solidFill>
                <a:latin typeface="+mj-lt"/>
                <a:cs typeface="Times New Roman" pitchFamily="18" charset="0"/>
              </a:rPr>
              <a:t>Nghe bản tin dự báo thời tiết của địa phương em và trả lời câu hỏi:</a:t>
            </a:r>
            <a:endParaRPr lang="en-US" sz="2800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670094-7944-4433-B3C1-C612D875EF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8" t="17789" r="5064" b="45253"/>
          <a:stretch/>
        </p:blipFill>
        <p:spPr>
          <a:xfrm>
            <a:off x="180109" y="1168400"/>
            <a:ext cx="11831782" cy="50918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5BC5FA-4556-4BD9-9592-6EEAA29F2979}"/>
              </a:ext>
            </a:extLst>
          </p:cNvPr>
          <p:cNvSpPr txBox="1"/>
          <p:nvPr/>
        </p:nvSpPr>
        <p:spPr>
          <a:xfrm>
            <a:off x="1662544" y="6229676"/>
            <a:ext cx="3671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Dự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báo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Báo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trước</a:t>
            </a:r>
            <a:endParaRPr lang="en-US" sz="2800" dirty="0">
              <a:solidFill>
                <a:srgbClr val="FF000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EFDF35-E4F2-4441-889D-CA78BC56DA86}"/>
              </a:ext>
            </a:extLst>
          </p:cNvPr>
          <p:cNvSpPr txBox="1"/>
          <p:nvPr/>
        </p:nvSpPr>
        <p:spPr>
          <a:xfrm>
            <a:off x="7439889" y="6224807"/>
            <a:ext cx="3796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Lốc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gió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xoáy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mạnh</a:t>
            </a:r>
            <a:endParaRPr lang="en-US" sz="2800" dirty="0">
              <a:solidFill>
                <a:srgbClr val="FF0000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60269"/>
            <a:ext cx="96981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4057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F8B55EE-970E-4EB5-97A9-4529A94C0861}"/>
              </a:ext>
            </a:extLst>
          </p:cNvPr>
          <p:cNvSpPr/>
          <p:nvPr/>
        </p:nvSpPr>
        <p:spPr>
          <a:xfrm>
            <a:off x="307008" y="431942"/>
            <a:ext cx="102241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arenR"/>
              <a:tabLst/>
              <a:defRPr/>
            </a:pP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itchFamily="18" charset="0"/>
              </a:rPr>
              <a:t>Nhắc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itchFamily="18" charset="0"/>
              </a:rPr>
              <a:t>lại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itchFamily="18" charset="0"/>
              </a:rPr>
              <a:t>những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itchFamily="18" charset="0"/>
              </a:rPr>
              <a:t>thông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itchFamily="18" charset="0"/>
              </a:rPr>
              <a:t> tin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itchFamily="18" charset="0"/>
              </a:rPr>
              <a:t>chính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itchFamily="18" charset="0"/>
              </a:rPr>
              <a:t>em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itchFamily="18" charset="0"/>
              </a:rPr>
              <a:t>nghe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itchFamily="18" charset="0"/>
              </a:rPr>
              <a:t>được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itchFamily="18" charset="0"/>
              </a:rPr>
              <a:t>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EE8E474-34C5-419F-AEB5-7590EB06BCB3}"/>
              </a:ext>
            </a:extLst>
          </p:cNvPr>
          <p:cNvSpPr/>
          <p:nvPr/>
        </p:nvSpPr>
        <p:spPr>
          <a:xfrm>
            <a:off x="1217266" y="1016717"/>
            <a:ext cx="92023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itchFamily="18" charset="0"/>
              </a:rPr>
              <a:t>- Nhiệt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itchFamily="18" charset="0"/>
              </a:rPr>
              <a:t>độ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itchFamily="18" charset="0"/>
              </a:rPr>
              <a:t> (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itchFamily="18" charset="0"/>
              </a:rPr>
              <a:t>cao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itchFamily="18" charset="0"/>
              </a:rPr>
              <a:t>nhất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itchFamily="18" charset="0"/>
              </a:rPr>
              <a:t>,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itchFamily="18" charset="0"/>
              </a:rPr>
              <a:t>thấp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itchFamily="18" charset="0"/>
              </a:rPr>
              <a:t>nhất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itchFamily="18" charset="0"/>
              </a:rPr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B486D5-0C22-41E2-B50D-5937F2DB5097}"/>
              </a:ext>
            </a:extLst>
          </p:cNvPr>
          <p:cNvSpPr/>
          <p:nvPr/>
        </p:nvSpPr>
        <p:spPr>
          <a:xfrm>
            <a:off x="1165717" y="2905229"/>
            <a:ext cx="92023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itchFamily="18" charset="0"/>
              </a:rPr>
              <a:t>-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itchFamily="18" charset="0"/>
              </a:rPr>
              <a:t>Nắng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itchFamily="18" charset="0"/>
              </a:rPr>
              <a:t>,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itchFamily="18" charset="0"/>
              </a:rPr>
              <a:t>mưa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+mn-ea"/>
              <a:cs typeface="Times New Roman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51EB04-F552-4BCB-A7D7-A757660DA4B3}"/>
              </a:ext>
            </a:extLst>
          </p:cNvPr>
          <p:cNvSpPr/>
          <p:nvPr/>
        </p:nvSpPr>
        <p:spPr>
          <a:xfrm>
            <a:off x="1165717" y="4917954"/>
            <a:ext cx="92023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itchFamily="18" charset="0"/>
              </a:rPr>
              <a:t>-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itchFamily="18" charset="0"/>
              </a:rPr>
              <a:t>Hiện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itchFamily="18" charset="0"/>
              </a:rPr>
              <a:t>tượng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itchFamily="18" charset="0"/>
              </a:rPr>
              <a:t>bất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itchFamily="18" charset="0"/>
              </a:rPr>
              <a:t>thường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+mn-ea"/>
              <a:cs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E7B514-4E0F-4960-BF38-D09C9560DCDA}"/>
              </a:ext>
            </a:extLst>
          </p:cNvPr>
          <p:cNvSpPr txBox="1"/>
          <p:nvPr/>
        </p:nvSpPr>
        <p:spPr>
          <a:xfrm>
            <a:off x="1002617" y="1647658"/>
            <a:ext cx="92023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Nhiệt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độ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thấp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nhất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từ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23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đến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26 </a:t>
            </a:r>
            <a:r>
              <a:rPr kumimoji="0" lang="en-US" sz="320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độ</a:t>
            </a:r>
            <a:r>
              <a:rPr kumimoji="0" lang="en-US" sz="32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C.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Nhiệt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độ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cao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nhất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từ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34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đến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37 </a:t>
            </a:r>
            <a:r>
              <a:rPr kumimoji="0" lang="en-US" sz="320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độ</a:t>
            </a:r>
            <a:r>
              <a:rPr kumimoji="0" lang="en-US" sz="32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C.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61C46C-18D4-4413-8C15-6FDDDFC38257}"/>
              </a:ext>
            </a:extLst>
          </p:cNvPr>
          <p:cNvSpPr txBox="1"/>
          <p:nvPr/>
        </p:nvSpPr>
        <p:spPr>
          <a:xfrm>
            <a:off x="1002617" y="3658996"/>
            <a:ext cx="99983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Trời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có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mây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ngày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nắng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nóng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320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gió</a:t>
            </a:r>
            <a:r>
              <a:rPr kumimoji="0" lang="en-US" sz="32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nhẹ.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Chiều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tối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và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đêm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có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mưa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rào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và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dông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ở </a:t>
            </a:r>
            <a:r>
              <a:rPr kumimoji="0" lang="en-US" sz="320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vài</a:t>
            </a:r>
            <a:r>
              <a:rPr kumimoji="0" lang="en-US" sz="32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nơi.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D85B13-9492-4694-8418-6465A94B46A2}"/>
              </a:ext>
            </a:extLst>
          </p:cNvPr>
          <p:cNvSpPr txBox="1"/>
          <p:nvPr/>
        </p:nvSpPr>
        <p:spPr>
          <a:xfrm>
            <a:off x="1165717" y="5574121"/>
            <a:ext cx="102598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Trong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cơn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dông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có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khả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năng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xảy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ra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lốc</a:t>
            </a:r>
            <a:r>
              <a:rPr kumimoji="0" lang="en-US" sz="32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, sét,mưa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đá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và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gió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giật</a:t>
            </a:r>
            <a:r>
              <a:rPr kumimoji="0" lang="en-US" sz="32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mạnh.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97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07964" y="1955408"/>
            <a:ext cx="11451100" cy="181113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300">
                <a:solidFill>
                  <a:schemeClr val="accent1"/>
                </a:solidFill>
                <a:cs typeface="Times New Roman" panose="02020603050405020304" pitchFamily="18" charset="0"/>
              </a:rPr>
              <a:t>- </a:t>
            </a:r>
            <a:r>
              <a:rPr lang="vi-VN" sz="3300">
                <a:solidFill>
                  <a:schemeClr val="accent1"/>
                </a:solidFill>
                <a:cs typeface="Times New Roman" panose="02020603050405020304" pitchFamily="18" charset="0"/>
              </a:rPr>
              <a:t>Em </a:t>
            </a:r>
            <a:r>
              <a:rPr lang="vi-VN" sz="3300" dirty="0">
                <a:solidFill>
                  <a:schemeClr val="accent1"/>
                </a:solidFill>
                <a:cs typeface="Times New Roman" panose="02020603050405020304" pitchFamily="18" charset="0"/>
              </a:rPr>
              <a:t>và mọi người cần biết dự báo thời tiết để chuẩn bị những đồ dùng thiết yếu trước khi ra đường.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8CC205-A822-48D6-A9C7-90F62BA03B76}"/>
              </a:ext>
            </a:extLst>
          </p:cNvPr>
          <p:cNvSpPr txBox="1"/>
          <p:nvPr/>
        </p:nvSpPr>
        <p:spPr>
          <a:xfrm>
            <a:off x="169547" y="633594"/>
            <a:ext cx="11689517" cy="746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>
              <a:lnSpc>
                <a:spcPct val="150000"/>
              </a:lnSpc>
              <a:buClr>
                <a:srgbClr val="000000"/>
              </a:buClr>
            </a:pPr>
            <a:r>
              <a:rPr lang="en-US" sz="3300" kern="0" dirty="0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b</a:t>
            </a:r>
            <a:r>
              <a:rPr lang="en-US" sz="3300" kern="0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. </a:t>
            </a:r>
            <a:r>
              <a:rPr lang="en-US" sz="3300" kern="0" dirty="0" err="1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Em</a:t>
            </a:r>
            <a:r>
              <a:rPr lang="en-US" sz="3300" kern="0" dirty="0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lang="en-US" sz="3300" kern="0" dirty="0" err="1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và</a:t>
            </a:r>
            <a:r>
              <a:rPr lang="en-US" sz="3300" kern="0" dirty="0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lang="en-US" sz="3300" kern="0" dirty="0" err="1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mọi</a:t>
            </a:r>
            <a:r>
              <a:rPr lang="en-US" sz="3300" kern="0" dirty="0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lang="en-US" sz="3300" kern="0" dirty="0" err="1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người</a:t>
            </a:r>
            <a:r>
              <a:rPr lang="en-US" sz="3300" kern="0" dirty="0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lang="en-US" sz="3300" kern="0" dirty="0" err="1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cần</a:t>
            </a:r>
            <a:r>
              <a:rPr lang="en-US" sz="3300" kern="0" dirty="0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lang="en-US" sz="3300" kern="0" dirty="0" err="1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biết</a:t>
            </a:r>
            <a:r>
              <a:rPr lang="en-US" sz="3300" kern="0" dirty="0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lang="en-US" sz="3300" kern="0" dirty="0" err="1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dự</a:t>
            </a:r>
            <a:r>
              <a:rPr lang="en-US" sz="3300" kern="0" dirty="0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lang="en-US" sz="3300" kern="0" dirty="0" err="1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báo</a:t>
            </a:r>
            <a:r>
              <a:rPr lang="en-US" sz="3300" kern="0" dirty="0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lang="en-US" sz="3300" kern="0" dirty="0" err="1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thời</a:t>
            </a:r>
            <a:r>
              <a:rPr lang="en-US" sz="3300" kern="0" dirty="0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lang="en-US" sz="3300" kern="0" dirty="0" err="1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tiết</a:t>
            </a:r>
            <a:r>
              <a:rPr lang="en-US" sz="3300" kern="0" dirty="0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lang="en-US" sz="3300" kern="0" dirty="0" err="1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để</a:t>
            </a:r>
            <a:r>
              <a:rPr lang="en-US" sz="3300" kern="0" dirty="0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lang="en-US" sz="3300" kern="0" dirty="0" err="1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làm</a:t>
            </a:r>
            <a:r>
              <a:rPr lang="en-US" sz="3300" kern="0" dirty="0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lang="en-US" sz="3300" kern="0" dirty="0" err="1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gì</a:t>
            </a:r>
            <a:r>
              <a:rPr lang="en-US" sz="3300" kern="0" dirty="0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?</a:t>
            </a:r>
            <a:endParaRPr lang="vi-VN" sz="3300" kern="0" dirty="0">
              <a:solidFill>
                <a:srgbClr val="FF0000"/>
              </a:solidFill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  <p:pic>
        <p:nvPicPr>
          <p:cNvPr id="4" name="Picture 2" descr="Má»T Sá» KÄ¨ THUáº¬T Dáº Y Há»C TÃCH Cá»°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48" y="4647012"/>
            <a:ext cx="3429000" cy="2519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Ã¬nh áº£nh Tháº£o Luáº­n NhÃ³m Há»c Cuá»c Sá»ng Cuá»c Sá»ng Há»c Táº­p, Dáº¡y Há»c, TrÆ°á»ng  Há»c, Sinh ViÃªn miá»n phÃ­ táº£i táº­p tin PNG PSDComment vÃ  Vect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4400" y="4158663"/>
            <a:ext cx="4927600" cy="2699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2449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àm thế nào có thể Dự báo thời tiết- Hiểu rõ trong 5 phút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06400"/>
            <a:ext cx="12192000" cy="645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949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0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4701121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1589</TotalTime>
  <Words>179</Words>
  <Application>Microsoft Office PowerPoint</Application>
  <PresentationFormat>Widescreen</PresentationFormat>
  <Paragraphs>20</Paragraphs>
  <Slides>8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等线</vt:lpstr>
      <vt:lpstr>Arial</vt:lpstr>
      <vt:lpstr>Arial-Rounded</vt:lpstr>
      <vt:lpstr>Calibri</vt:lpstr>
      <vt:lpstr>Times New Roman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Administrator</cp:lastModifiedBy>
  <cp:revision>207</cp:revision>
  <dcterms:created xsi:type="dcterms:W3CDTF">2021-06-07T06:59:14Z</dcterms:created>
  <dcterms:modified xsi:type="dcterms:W3CDTF">2022-03-16T08:50:36Z</dcterms:modified>
</cp:coreProperties>
</file>