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pn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882" r:id="rId2"/>
  </p:sldMasterIdLst>
  <p:notesMasterIdLst>
    <p:notesMasterId r:id="rId17"/>
  </p:notesMasterIdLst>
  <p:sldIdLst>
    <p:sldId id="467" r:id="rId3"/>
    <p:sldId id="331" r:id="rId4"/>
    <p:sldId id="332" r:id="rId5"/>
    <p:sldId id="424" r:id="rId6"/>
    <p:sldId id="425" r:id="rId7"/>
    <p:sldId id="432" r:id="rId8"/>
    <p:sldId id="420" r:id="rId9"/>
    <p:sldId id="279" r:id="rId10"/>
    <p:sldId id="280" r:id="rId11"/>
    <p:sldId id="421" r:id="rId12"/>
    <p:sldId id="433" r:id="rId13"/>
    <p:sldId id="423" r:id="rId14"/>
    <p:sldId id="434" r:id="rId15"/>
    <p:sldId id="31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186" autoAdjust="0"/>
  </p:normalViewPr>
  <p:slideViewPr>
    <p:cSldViewPr snapToGrid="0">
      <p:cViewPr varScale="1">
        <p:scale>
          <a:sx n="64" d="100"/>
          <a:sy n="64" d="100"/>
        </p:scale>
        <p:origin x="102" y="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6" y="4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31093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65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4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4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098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6" y="18627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9417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5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278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120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6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093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34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267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945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03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81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496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76616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760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259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7631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682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36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32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791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41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322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940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06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4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7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41830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8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83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900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3.mp3"/><Relationship Id="rId7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wav"/><Relationship Id="rId11" Type="http://schemas.openxmlformats.org/officeDocument/2006/relationships/image" Target="../media/image25.png"/><Relationship Id="rId5" Type="http://schemas.microsoft.com/office/2007/relationships/media" Target="../media/media4.wav"/><Relationship Id="rId10" Type="http://schemas.openxmlformats.org/officeDocument/2006/relationships/image" Target="../media/image24.png"/><Relationship Id="rId4" Type="http://schemas.openxmlformats.org/officeDocument/2006/relationships/audio" Target="../media/media3.mp3"/><Relationship Id="rId9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5.png"/><Relationship Id="rId3" Type="http://schemas.microsoft.com/office/2007/relationships/media" Target="../media/media3.mp3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2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media4.wav"/><Relationship Id="rId11" Type="http://schemas.openxmlformats.org/officeDocument/2006/relationships/image" Target="../media/image29.jpg"/><Relationship Id="rId5" Type="http://schemas.microsoft.com/office/2007/relationships/media" Target="../media/media4.wav"/><Relationship Id="rId10" Type="http://schemas.openxmlformats.org/officeDocument/2006/relationships/image" Target="../media/image28.jpg"/><Relationship Id="rId4" Type="http://schemas.openxmlformats.org/officeDocument/2006/relationships/audio" Target="../media/media3.mp3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835947" y="1679859"/>
            <a:ext cx="8728672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2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12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viết 1: Bản em (trích)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1" y="451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64" y="579571"/>
            <a:ext cx="990847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277508" y="3450881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KHỞI ĐỘNG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 (2)">
            <a:hlinkClick r:id="" action="ppaction://media"/>
            <a:extLst>
              <a:ext uri="{FF2B5EF4-FFF2-40B4-BE49-F238E27FC236}">
                <a16:creationId xmlns:a16="http://schemas.microsoft.com/office/drawing/2014/main" id="{04DC5EFA-E8A4-453F-A48C-341BB7BFC35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77" end="8543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2816"/>
            <a:ext cx="12192000" cy="642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0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9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E55251-BE28-45C6-AE88-E269089F08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5" t="11557" r="11507" b="6000"/>
          <a:stretch/>
        </p:blipFill>
        <p:spPr>
          <a:xfrm>
            <a:off x="1229192" y="419725"/>
            <a:ext cx="9383843" cy="6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9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FEBCB0F6-2B1F-41AA-9798-8E70234D0124}"/>
              </a:ext>
            </a:extLst>
          </p:cNvPr>
          <p:cNvSpPr txBox="1"/>
          <p:nvPr/>
        </p:nvSpPr>
        <p:spPr>
          <a:xfrm>
            <a:off x="388082" y="552016"/>
            <a:ext cx="5541442" cy="364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3200" b="1" dirty="0">
                <a:solidFill>
                  <a:srgbClr val="242220"/>
                </a:solidFill>
                <a:cs typeface="Arial" panose="020B0604020202020204" pitchFamily="34" charset="0"/>
              </a:rPr>
              <a:t>1. </a:t>
            </a:r>
            <a:r>
              <a:rPr lang="en-US" sz="2800" dirty="0" err="1">
                <a:solidFill>
                  <a:srgbClr val="242220"/>
                </a:solidFill>
                <a:cs typeface="Arial" panose="020B0604020202020204" pitchFamily="34" charset="0"/>
              </a:rPr>
              <a:t>Nghe</a:t>
            </a:r>
            <a:r>
              <a:rPr lang="en-US" sz="2800" dirty="0">
                <a:solidFill>
                  <a:srgbClr val="242220"/>
                </a:solidFill>
                <a:cs typeface="Arial" panose="020B0604020202020204" pitchFamily="34" charset="0"/>
              </a:rPr>
              <a:t> – </a:t>
            </a:r>
            <a:r>
              <a:rPr lang="en-US" sz="2800" err="1">
                <a:solidFill>
                  <a:srgbClr val="242220"/>
                </a:solidFill>
                <a:cs typeface="Arial" panose="020B0604020202020204" pitchFamily="34" charset="0"/>
              </a:rPr>
              <a:t>viết</a:t>
            </a:r>
            <a:r>
              <a:rPr lang="en-US" sz="2800">
                <a:solidFill>
                  <a:srgbClr val="242220"/>
                </a:solidFill>
                <a:cs typeface="Arial" panose="020B0604020202020204" pitchFamily="34" charset="0"/>
              </a:rPr>
              <a:t>:</a:t>
            </a:r>
            <a:endParaRPr lang="en-US" sz="3200" dirty="0">
              <a:solidFill>
                <a:srgbClr val="242220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CB3285-45E7-4AC8-8422-347981D19E52}"/>
              </a:ext>
            </a:extLst>
          </p:cNvPr>
          <p:cNvSpPr txBox="1"/>
          <p:nvPr/>
        </p:nvSpPr>
        <p:spPr>
          <a:xfrm>
            <a:off x="798906" y="1686039"/>
            <a:ext cx="5051433" cy="2604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b="0" i="0">
                <a:effectLst/>
              </a:rPr>
              <a:t>Bản em trên chóp núi</a:t>
            </a:r>
            <a:br>
              <a:rPr lang="vi-VN" sz="2800"/>
            </a:br>
            <a:r>
              <a:rPr lang="vi-VN" sz="2800" b="0" i="0">
                <a:effectLst/>
              </a:rPr>
              <a:t>Sớm bồng bềnh trong mây</a:t>
            </a:r>
            <a:br>
              <a:rPr lang="vi-VN" sz="2800"/>
            </a:br>
            <a:r>
              <a:rPr lang="vi-VN" sz="2800" b="0" i="0">
                <a:effectLst/>
              </a:rPr>
              <a:t>Sương rơi như mưa dội</a:t>
            </a:r>
            <a:br>
              <a:rPr lang="vi-VN" sz="2800"/>
            </a:br>
            <a:r>
              <a:rPr lang="vi-VN" sz="2800" b="0" i="0">
                <a:effectLst/>
              </a:rPr>
              <a:t>Trưa mới thấy mặt trời</a:t>
            </a:r>
            <a:endParaRPr lang="en-US" sz="2000" dirty="0">
              <a:cs typeface="Arial" panose="020B0604020202020204" pitchFamily="34" charset="0"/>
            </a:endParaRP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04D07D05-0B37-4976-BFB4-4D7D7A94EFCF}"/>
              </a:ext>
            </a:extLst>
          </p:cNvPr>
          <p:cNvSpPr/>
          <p:nvPr/>
        </p:nvSpPr>
        <p:spPr>
          <a:xfrm>
            <a:off x="2229724" y="4906753"/>
            <a:ext cx="6909589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Bài thơ trên muốn nói đến điều gì?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5929A9-1204-49EC-A68B-0736BBABFC4D}"/>
              </a:ext>
            </a:extLst>
          </p:cNvPr>
          <p:cNvSpPr txBox="1"/>
          <p:nvPr/>
        </p:nvSpPr>
        <p:spPr>
          <a:xfrm>
            <a:off x="715996" y="5828930"/>
            <a:ext cx="107600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en-US" sz="28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Bài thơ là lời một bạn nhỏ sống ở vùng núi cao ca ngợi vẻ đẹp bản làng, vẻ đẹp thiên nhiên của quê hương mình.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A1870F-2DD2-4DF6-937C-B9055DA19062}"/>
              </a:ext>
            </a:extLst>
          </p:cNvPr>
          <p:cNvSpPr txBox="1"/>
          <p:nvPr/>
        </p:nvSpPr>
        <p:spPr>
          <a:xfrm>
            <a:off x="3158803" y="453029"/>
            <a:ext cx="5051433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>
                <a:solidFill>
                  <a:srgbClr val="FF0000"/>
                </a:solidFill>
                <a:cs typeface="Arial" panose="020B0604020202020204" pitchFamily="34" charset="0"/>
              </a:rPr>
              <a:t>Bản em</a:t>
            </a:r>
          </a:p>
          <a:p>
            <a:pPr algn="ctr">
              <a:lnSpc>
                <a:spcPct val="150000"/>
              </a:lnSpc>
            </a:pPr>
            <a:r>
              <a:rPr lang="en-US" sz="2800">
                <a:solidFill>
                  <a:srgbClr val="FF0000"/>
                </a:solidFill>
                <a:cs typeface="Arial" panose="020B0604020202020204" pitchFamily="34" charset="0"/>
              </a:rPr>
              <a:t>(Trích)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26B72A-5D23-4443-843C-C559FCB7596A}"/>
              </a:ext>
            </a:extLst>
          </p:cNvPr>
          <p:cNvSpPr txBox="1"/>
          <p:nvPr/>
        </p:nvSpPr>
        <p:spPr>
          <a:xfrm>
            <a:off x="6594796" y="1601528"/>
            <a:ext cx="5051433" cy="2604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b="0" i="0">
                <a:effectLst/>
              </a:rPr>
              <a:t>Nhìn xuống sâu thung lũng</a:t>
            </a:r>
            <a:br>
              <a:rPr lang="vi-VN" sz="2800"/>
            </a:br>
            <a:r>
              <a:rPr lang="vi-VN" sz="2800" b="0" i="0">
                <a:effectLst/>
              </a:rPr>
              <a:t>Nắng như rót mật vàng</a:t>
            </a:r>
            <a:br>
              <a:rPr lang="vi-VN" sz="2800"/>
            </a:br>
            <a:r>
              <a:rPr lang="vi-VN" sz="2800" b="0" i="0">
                <a:effectLst/>
              </a:rPr>
              <a:t>Thác trắng tung dải lụa</a:t>
            </a:r>
            <a:br>
              <a:rPr lang="vi-VN" sz="2800"/>
            </a:br>
            <a:r>
              <a:rPr lang="vi-VN" sz="2800" b="0" i="0">
                <a:effectLst/>
              </a:rPr>
              <a:t>Ngô xanh hai sườn non...</a:t>
            </a:r>
            <a:endParaRPr lang="en-US" sz="2000" dirty="0"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ED4E92-7975-451D-A24C-3BD44DBB06FD}"/>
              </a:ext>
            </a:extLst>
          </p:cNvPr>
          <p:cNvSpPr txBox="1"/>
          <p:nvPr/>
        </p:nvSpPr>
        <p:spPr>
          <a:xfrm>
            <a:off x="8627633" y="4290213"/>
            <a:ext cx="505143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cs typeface="Arial" panose="020B0604020202020204" pitchFamily="34" charset="0"/>
              </a:rPr>
              <a:t>NGUYỄN THÁI VẬN</a:t>
            </a:r>
            <a:endParaRPr lang="en-US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57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FEBCB0F6-2B1F-41AA-9798-8E70234D0124}"/>
              </a:ext>
            </a:extLst>
          </p:cNvPr>
          <p:cNvSpPr txBox="1"/>
          <p:nvPr/>
        </p:nvSpPr>
        <p:spPr>
          <a:xfrm>
            <a:off x="388082" y="552016"/>
            <a:ext cx="5541442" cy="364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Nghe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–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viết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24222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4222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CB3285-45E7-4AC8-8422-347981D19E52}"/>
              </a:ext>
            </a:extLst>
          </p:cNvPr>
          <p:cNvSpPr txBox="1"/>
          <p:nvPr/>
        </p:nvSpPr>
        <p:spPr>
          <a:xfrm>
            <a:off x="1044567" y="1564119"/>
            <a:ext cx="5051433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Bản em trên chóp núi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Sớm bồng bềnh trong mây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Sương rơi như mưa dội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Trưa mới thấy mặt trời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A1870F-2DD2-4DF6-937C-B9055DA19062}"/>
              </a:ext>
            </a:extLst>
          </p:cNvPr>
          <p:cNvSpPr txBox="1"/>
          <p:nvPr/>
        </p:nvSpPr>
        <p:spPr>
          <a:xfrm>
            <a:off x="3158803" y="392543"/>
            <a:ext cx="5051433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Bản em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(Trích)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26B72A-5D23-4443-843C-C559FCB7596A}"/>
              </a:ext>
            </a:extLst>
          </p:cNvPr>
          <p:cNvSpPr txBox="1"/>
          <p:nvPr/>
        </p:nvSpPr>
        <p:spPr>
          <a:xfrm>
            <a:off x="6840457" y="1479608"/>
            <a:ext cx="5051433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Nhìn xuống sâu thung lũng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Nắng như rót mật vàng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Thác trắng tung dải lụa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Ngô xanh hai sườn non...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ED4E92-7975-451D-A24C-3BD44DBB06FD}"/>
              </a:ext>
            </a:extLst>
          </p:cNvPr>
          <p:cNvSpPr txBox="1"/>
          <p:nvPr/>
        </p:nvSpPr>
        <p:spPr>
          <a:xfrm>
            <a:off x="8621716" y="3793960"/>
            <a:ext cx="505143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NGUYỄN THÁI VẬN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AAB32DAE-2534-4B8D-9CA8-FF41F1C6C57B}"/>
              </a:ext>
            </a:extLst>
          </p:cNvPr>
          <p:cNvSpPr/>
          <p:nvPr/>
        </p:nvSpPr>
        <p:spPr>
          <a:xfrm>
            <a:off x="1044567" y="4282620"/>
            <a:ext cx="5315246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Bài thơ có mấy dòng?</a:t>
            </a:r>
            <a:endParaRPr lang="vi-VN" altLang="zh-CN" sz="28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2A622C-A7FC-4E80-A0F4-721308F81F9E}"/>
              </a:ext>
            </a:extLst>
          </p:cNvPr>
          <p:cNvSpPr txBox="1"/>
          <p:nvPr/>
        </p:nvSpPr>
        <p:spPr>
          <a:xfrm>
            <a:off x="6359813" y="4418158"/>
            <a:ext cx="6760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+mj-lt"/>
                <a:cs typeface="Times New Roman" panose="02020603050405020304" pitchFamily="18" charset="0"/>
              </a:rPr>
              <a:t>- Bài thơ có 8 dòng. </a:t>
            </a: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FF6CAE0C-F6D2-4804-AB29-CF45FB88F962}"/>
              </a:ext>
            </a:extLst>
          </p:cNvPr>
          <p:cNvSpPr/>
          <p:nvPr/>
        </p:nvSpPr>
        <p:spPr>
          <a:xfrm>
            <a:off x="1044567" y="4282620"/>
            <a:ext cx="5129644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- Mỗi dòng có mấy tiếng</a:t>
            </a:r>
            <a:r>
              <a:rPr lang="vi-VN" altLang="zh-CN" sz="28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800" kern="0" dirty="0">
              <a:solidFill>
                <a:prstClr val="black"/>
              </a:solidFill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5A219C-D47E-4E82-8FE2-F344C404ED3E}"/>
              </a:ext>
            </a:extLst>
          </p:cNvPr>
          <p:cNvSpPr txBox="1"/>
          <p:nvPr/>
        </p:nvSpPr>
        <p:spPr>
          <a:xfrm>
            <a:off x="6359813" y="4410065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cs typeface="Times New Roman" panose="02020603050405020304" pitchFamily="18" charset="0"/>
              </a:rPr>
              <a:t>- Mỗi dòng có 5 tiếng. </a:t>
            </a: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1D68DDC4-70E9-4373-9638-9E754E1DEA0C}"/>
              </a:ext>
            </a:extLst>
          </p:cNvPr>
          <p:cNvSpPr/>
          <p:nvPr/>
        </p:nvSpPr>
        <p:spPr>
          <a:xfrm>
            <a:off x="1044567" y="4269376"/>
            <a:ext cx="6379396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  <a:ea typeface="华康海报体W12(P)" panose="040B0C00000000000000" pitchFamily="82" charset="-122"/>
                <a:cs typeface="Times New Roman" pitchFamily="18" charset="0"/>
              </a:rPr>
              <a:t>- </a:t>
            </a:r>
            <a:r>
              <a:rPr lang="en-US" altLang="zh-CN" sz="28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Chữ đầu dòng viết như thế nào</a:t>
            </a:r>
            <a:r>
              <a:rPr lang="vi-VN" altLang="zh-CN" sz="28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400" kern="0" dirty="0">
              <a:solidFill>
                <a:prstClr val="black"/>
              </a:solidFill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D98A8F-4A57-46D5-B250-287CA5A40D96}"/>
              </a:ext>
            </a:extLst>
          </p:cNvPr>
          <p:cNvSpPr txBox="1"/>
          <p:nvPr/>
        </p:nvSpPr>
        <p:spPr>
          <a:xfrm>
            <a:off x="1050570" y="5212454"/>
            <a:ext cx="7571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cs typeface="Times New Roman" panose="02020603050405020304" pitchFamily="18" charset="0"/>
              </a:rPr>
              <a:t>- Viết hoa, lùi vào 3 ô cách lề vở. </a:t>
            </a:r>
          </a:p>
        </p:txBody>
      </p:sp>
    </p:spTree>
    <p:extLst>
      <p:ext uri="{BB962C8B-B14F-4D97-AF65-F5344CB8AC3E}">
        <p14:creationId xmlns:p14="http://schemas.microsoft.com/office/powerpoint/2010/main" val="261235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/>
      <p:bldP spid="11" grpId="1"/>
      <p:bldP spid="12" grpId="0" animBg="1"/>
      <p:bldP spid="12" grpId="1" animBg="1"/>
      <p:bldP spid="13" grpId="0"/>
      <p:bldP spid="13" grpId="1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B61A64-4D26-496A-A782-989B0AA7206E}"/>
              </a:ext>
            </a:extLst>
          </p:cNvPr>
          <p:cNvSpPr txBox="1"/>
          <p:nvPr/>
        </p:nvSpPr>
        <p:spPr>
          <a:xfrm>
            <a:off x="8737058" y="2066641"/>
            <a:ext cx="2756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2800" noProof="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en-US" sz="28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hóp núi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73A17A1D-24FF-4BE0-9E16-29A3631AEDD4}"/>
              </a:ext>
            </a:extLst>
          </p:cNvPr>
          <p:cNvSpPr/>
          <p:nvPr/>
        </p:nvSpPr>
        <p:spPr>
          <a:xfrm>
            <a:off x="8533387" y="957619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F841C-719C-40D2-9CCF-1F891715C5FC}"/>
              </a:ext>
            </a:extLst>
          </p:cNvPr>
          <p:cNvSpPr txBox="1"/>
          <p:nvPr/>
        </p:nvSpPr>
        <p:spPr>
          <a:xfrm>
            <a:off x="8737057" y="2604306"/>
            <a:ext cx="2643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</a:t>
            </a:r>
            <a:r>
              <a:rPr lang="en-US" sz="2800" noProof="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ương rơi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003B88-2662-4842-A67F-149A1EE94F9E}"/>
              </a:ext>
            </a:extLst>
          </p:cNvPr>
          <p:cNvSpPr txBox="1"/>
          <p:nvPr/>
        </p:nvSpPr>
        <p:spPr>
          <a:xfrm>
            <a:off x="8737057" y="3127526"/>
            <a:ext cx="2643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- thung lũng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6A89EC-932B-470E-AFF8-9E4AF5576588}"/>
              </a:ext>
            </a:extLst>
          </p:cNvPr>
          <p:cNvSpPr txBox="1"/>
          <p:nvPr/>
        </p:nvSpPr>
        <p:spPr>
          <a:xfrm>
            <a:off x="8737057" y="4285275"/>
            <a:ext cx="2643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suờn non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7F6720-CF30-4A33-A366-C7D182664F8B}"/>
              </a:ext>
            </a:extLst>
          </p:cNvPr>
          <p:cNvSpPr txBox="1"/>
          <p:nvPr/>
        </p:nvSpPr>
        <p:spPr>
          <a:xfrm>
            <a:off x="8737057" y="3712358"/>
            <a:ext cx="2756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dải lụa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175E57-E339-4A1B-8ECB-50AFC56F75AB}"/>
              </a:ext>
            </a:extLst>
          </p:cNvPr>
          <p:cNvCxnSpPr/>
          <p:nvPr/>
        </p:nvCxnSpPr>
        <p:spPr>
          <a:xfrm>
            <a:off x="8108988" y="588900"/>
            <a:ext cx="0" cy="616225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9556D9D5-6DD4-4009-9301-E3FE5B4F9B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9" t="11557" r="9556" b="6000"/>
          <a:stretch/>
        </p:blipFill>
        <p:spPr>
          <a:xfrm>
            <a:off x="0" y="487680"/>
            <a:ext cx="8108981" cy="637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82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122" y="418780"/>
            <a:ext cx="49455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6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6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143711" y="227993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50249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165326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 cách từ mắt đến vở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609" y="2429937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610849"/>
            <a:ext cx="6001665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</a:t>
            </a:r>
            <a:r>
              <a:rPr kumimoji="0" lang="vi-VN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vở </a:t>
            </a:r>
            <a:r>
              <a:rPr kumimoji="0" lang="en-US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LUYỆN VIẾT</a:t>
            </a:r>
            <a:endParaRPr kumimoji="0" lang="en-US" sz="40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F4E38A-9ED9-4E6C-A4FB-FBB3ADAAC63F}"/>
              </a:ext>
            </a:extLst>
          </p:cNvPr>
          <p:cNvSpPr/>
          <p:nvPr/>
        </p:nvSpPr>
        <p:spPr>
          <a:xfrm>
            <a:off x="2285680" y="2299982"/>
            <a:ext cx="335599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3CEBDA-FCB1-4802-8430-27EEB7F966F3}"/>
              </a:ext>
            </a:extLst>
          </p:cNvPr>
          <p:cNvSpPr/>
          <p:nvPr/>
        </p:nvSpPr>
        <p:spPr>
          <a:xfrm>
            <a:off x="10705941" y="2244362"/>
            <a:ext cx="365760" cy="497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8DE11B-A122-44D7-B636-E250F8350FF9}"/>
              </a:ext>
            </a:extLst>
          </p:cNvPr>
          <p:cNvSpPr/>
          <p:nvPr/>
        </p:nvSpPr>
        <p:spPr>
          <a:xfrm>
            <a:off x="5181599" y="2834639"/>
            <a:ext cx="312579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6D1321-2B22-4CB8-8407-53A31AF4CEEF}"/>
              </a:ext>
            </a:extLst>
          </p:cNvPr>
          <p:cNvSpPr/>
          <p:nvPr/>
        </p:nvSpPr>
        <p:spPr>
          <a:xfrm>
            <a:off x="3718560" y="3429000"/>
            <a:ext cx="335280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F21DD7-0C5F-4582-A1E7-1023D58298DB}"/>
              </a:ext>
            </a:extLst>
          </p:cNvPr>
          <p:cNvSpPr/>
          <p:nvPr/>
        </p:nvSpPr>
        <p:spPr>
          <a:xfrm>
            <a:off x="9631679" y="3452986"/>
            <a:ext cx="342741" cy="441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pic>
        <p:nvPicPr>
          <p:cNvPr id="21" name="Content Placeholder 9">
            <a:extLst>
              <a:ext uri="{FF2B5EF4-FFF2-40B4-BE49-F238E27FC236}">
                <a16:creationId xmlns:a16="http://schemas.microsoft.com/office/drawing/2014/main" id="{AAE58EEE-57A2-4B9B-A0E9-2109A3720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804" y="4519668"/>
            <a:ext cx="2127058" cy="22434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A4BC5A-B24A-43A5-A00B-437BC434B1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9" b="27587"/>
          <a:stretch/>
        </p:blipFill>
        <p:spPr>
          <a:xfrm>
            <a:off x="-3138" y="438742"/>
            <a:ext cx="12192000" cy="3173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AEE2AA-7892-4035-A9A7-2AA0E53689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6" t="11130"/>
          <a:stretch/>
        </p:blipFill>
        <p:spPr>
          <a:xfrm>
            <a:off x="106680" y="933449"/>
            <a:ext cx="12082182" cy="28199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9D50FDF-D9FB-4527-B6C4-9012333A638A}"/>
              </a:ext>
            </a:extLst>
          </p:cNvPr>
          <p:cNvSpPr txBox="1"/>
          <p:nvPr/>
        </p:nvSpPr>
        <p:spPr>
          <a:xfrm>
            <a:off x="914106" y="1908377"/>
            <a:ext cx="94233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uơ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D06758-0FC3-41A9-ACC9-77128DE5F4C0}"/>
              </a:ext>
            </a:extLst>
          </p:cNvPr>
          <p:cNvSpPr txBox="1"/>
          <p:nvPr/>
        </p:nvSpPr>
        <p:spPr>
          <a:xfrm>
            <a:off x="2999653" y="2493152"/>
            <a:ext cx="90662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uơ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D20339-CB46-4D96-9A41-CE3F89778721}"/>
              </a:ext>
            </a:extLst>
          </p:cNvPr>
          <p:cNvSpPr txBox="1"/>
          <p:nvPr/>
        </p:nvSpPr>
        <p:spPr>
          <a:xfrm>
            <a:off x="10648370" y="2506128"/>
            <a:ext cx="90662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ua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656168-2D98-4539-B85E-35714664FBFB}"/>
              </a:ext>
            </a:extLst>
          </p:cNvPr>
          <p:cNvSpPr txBox="1"/>
          <p:nvPr/>
        </p:nvSpPr>
        <p:spPr>
          <a:xfrm>
            <a:off x="3132228" y="3121622"/>
            <a:ext cx="90662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ua</a:t>
            </a:r>
          </a:p>
        </p:txBody>
      </p:sp>
    </p:spTree>
    <p:extLst>
      <p:ext uri="{BB962C8B-B14F-4D97-AF65-F5344CB8AC3E}">
        <p14:creationId xmlns:p14="http://schemas.microsoft.com/office/powerpoint/2010/main" val="360118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7BB232-DCA4-4F27-BD69-D21A17B65C3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37" y="512288"/>
            <a:ext cx="11307365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A310542-5142-450E-9DE8-D6E890F8A22C}"/>
              </a:ext>
            </a:extLst>
          </p:cNvPr>
          <p:cNvSpPr/>
          <p:nvPr/>
        </p:nvSpPr>
        <p:spPr>
          <a:xfrm>
            <a:off x="2463298" y="3927626"/>
            <a:ext cx="350520" cy="396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DC262D-12F1-4CC4-A6B8-52CC6723BFC7}"/>
              </a:ext>
            </a:extLst>
          </p:cNvPr>
          <p:cNvSpPr/>
          <p:nvPr/>
        </p:nvSpPr>
        <p:spPr>
          <a:xfrm>
            <a:off x="1181867" y="4321810"/>
            <a:ext cx="1281431" cy="981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6B9766-5714-4059-9AA7-E0A98408DD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973" y="4610886"/>
            <a:ext cx="575218" cy="7196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AA9A6E1-E028-44CA-AFC3-736E0D4455CB}"/>
              </a:ext>
            </a:extLst>
          </p:cNvPr>
          <p:cNvSpPr/>
          <p:nvPr/>
        </p:nvSpPr>
        <p:spPr>
          <a:xfrm>
            <a:off x="4603751" y="5224462"/>
            <a:ext cx="350520" cy="396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6491CA-A96A-424D-AE92-B20A66929A3F}"/>
              </a:ext>
            </a:extLst>
          </p:cNvPr>
          <p:cNvSpPr txBox="1"/>
          <p:nvPr/>
        </p:nvSpPr>
        <p:spPr>
          <a:xfrm>
            <a:off x="2249868" y="3856617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D0E45A-28D9-4E95-9F6F-8BC94E81B8F5}"/>
              </a:ext>
            </a:extLst>
          </p:cNvPr>
          <p:cNvSpPr txBox="1"/>
          <p:nvPr/>
        </p:nvSpPr>
        <p:spPr>
          <a:xfrm>
            <a:off x="4370465" y="5192959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0464BD-1ABC-4F9C-8F56-F33DD94AA6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253" y="3069189"/>
            <a:ext cx="575218" cy="7196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D98BD21-6575-4B1B-8555-D52F1E6473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614" y="5122453"/>
            <a:ext cx="575218" cy="7196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ED3824-E66D-4D1F-BD72-F294FD55F1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926" y="5508776"/>
            <a:ext cx="575218" cy="71962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9D0954E-164D-408C-B8D5-9612D9298A06}"/>
              </a:ext>
            </a:extLst>
          </p:cNvPr>
          <p:cNvSpPr/>
          <p:nvPr/>
        </p:nvSpPr>
        <p:spPr>
          <a:xfrm>
            <a:off x="8565090" y="6030278"/>
            <a:ext cx="350520" cy="396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CA568A-DE4A-4349-A190-2CB058B9D540}"/>
              </a:ext>
            </a:extLst>
          </p:cNvPr>
          <p:cNvSpPr txBox="1"/>
          <p:nvPr/>
        </p:nvSpPr>
        <p:spPr>
          <a:xfrm>
            <a:off x="8376446" y="5968011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n</a:t>
            </a:r>
          </a:p>
        </p:txBody>
      </p:sp>
      <p:pic>
        <p:nvPicPr>
          <p:cNvPr id="21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D82C50C1-6871-43C4-9359-BCE62BEA62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105586" y="2620277"/>
            <a:ext cx="609521" cy="609521"/>
          </a:xfrm>
          <a:prstGeom prst="rect">
            <a:avLst/>
          </a:prstGeom>
        </p:spPr>
      </p:pic>
      <p:pic>
        <p:nvPicPr>
          <p:cNvPr id="22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2787E7E6-CFE6-4623-99C3-3E16DE412A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57986" y="2772677"/>
            <a:ext cx="609521" cy="609521"/>
          </a:xfrm>
          <a:prstGeom prst="rect">
            <a:avLst/>
          </a:prstGeom>
        </p:spPr>
      </p:pic>
      <p:pic>
        <p:nvPicPr>
          <p:cNvPr id="23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C915FA7A-A954-434D-90A4-55F29DFDE9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105585" y="3712289"/>
            <a:ext cx="609521" cy="609521"/>
          </a:xfrm>
          <a:prstGeom prst="rect">
            <a:avLst/>
          </a:prstGeom>
        </p:spPr>
      </p:pic>
      <p:pic>
        <p:nvPicPr>
          <p:cNvPr id="24" name="Tieng-yeah-tre-con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CEC1F518-BE2A-423B-B351-25A173A168A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29106" y="2678846"/>
            <a:ext cx="457260" cy="45726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1BD2B24-5EE7-4D29-AB9D-A55B5B10A93C}"/>
              </a:ext>
            </a:extLst>
          </p:cNvPr>
          <p:cNvSpPr/>
          <p:nvPr/>
        </p:nvSpPr>
        <p:spPr>
          <a:xfrm>
            <a:off x="5070831" y="3818929"/>
            <a:ext cx="350520" cy="396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92CD0A-B8AC-4172-8798-244773DC0403}"/>
              </a:ext>
            </a:extLst>
          </p:cNvPr>
          <p:cNvSpPr/>
          <p:nvPr/>
        </p:nvSpPr>
        <p:spPr>
          <a:xfrm>
            <a:off x="8482446" y="3293155"/>
            <a:ext cx="350520" cy="396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35DBBF-BB77-4F5C-8B87-2736A6D437FD}"/>
              </a:ext>
            </a:extLst>
          </p:cNvPr>
          <p:cNvSpPr/>
          <p:nvPr/>
        </p:nvSpPr>
        <p:spPr>
          <a:xfrm>
            <a:off x="4370465" y="6216598"/>
            <a:ext cx="350520" cy="396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DB16DC-15AD-413D-B97B-37FC71C2856A}"/>
              </a:ext>
            </a:extLst>
          </p:cNvPr>
          <p:cNvSpPr txBox="1"/>
          <p:nvPr/>
        </p:nvSpPr>
        <p:spPr>
          <a:xfrm>
            <a:off x="4205075" y="6169926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12C23B9-F961-42E9-920F-1D22E855B563}"/>
              </a:ext>
            </a:extLst>
          </p:cNvPr>
          <p:cNvSpPr txBox="1"/>
          <p:nvPr/>
        </p:nvSpPr>
        <p:spPr>
          <a:xfrm>
            <a:off x="4884582" y="3762150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725591-2664-4E71-87B9-6CA1E6CDD800}"/>
              </a:ext>
            </a:extLst>
          </p:cNvPr>
          <p:cNvSpPr txBox="1"/>
          <p:nvPr/>
        </p:nvSpPr>
        <p:spPr>
          <a:xfrm>
            <a:off x="8287039" y="3229665"/>
            <a:ext cx="9066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l</a:t>
            </a:r>
          </a:p>
        </p:txBody>
      </p:sp>
      <p:pic>
        <p:nvPicPr>
          <p:cNvPr id="31" name="sai 50.wav">
            <a:hlinkClick r:id="" action="ppaction://media"/>
            <a:extLst>
              <a:ext uri="{FF2B5EF4-FFF2-40B4-BE49-F238E27FC236}">
                <a16:creationId xmlns:a16="http://schemas.microsoft.com/office/drawing/2014/main" id="{5F61C916-899A-4917-AC2E-D949834AA44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504596" y="1986289"/>
            <a:ext cx="609600" cy="609600"/>
          </a:xfrm>
          <a:prstGeom prst="rect">
            <a:avLst/>
          </a:prstGeom>
        </p:spPr>
      </p:pic>
      <p:pic>
        <p:nvPicPr>
          <p:cNvPr id="32" name="sai 50.wav">
            <a:hlinkClick r:id="" action="ppaction://media"/>
            <a:extLst>
              <a:ext uri="{FF2B5EF4-FFF2-40B4-BE49-F238E27FC236}">
                <a16:creationId xmlns:a16="http://schemas.microsoft.com/office/drawing/2014/main" id="{3FE62BCA-F177-43A6-BFAD-F748510FE63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656996" y="2138689"/>
            <a:ext cx="609600" cy="609600"/>
          </a:xfrm>
          <a:prstGeom prst="rect">
            <a:avLst/>
          </a:prstGeom>
        </p:spPr>
      </p:pic>
      <p:pic>
        <p:nvPicPr>
          <p:cNvPr id="33" name="sai 50.wav">
            <a:hlinkClick r:id="" action="ppaction://media"/>
            <a:extLst>
              <a:ext uri="{FF2B5EF4-FFF2-40B4-BE49-F238E27FC236}">
                <a16:creationId xmlns:a16="http://schemas.microsoft.com/office/drawing/2014/main" id="{A8DB8367-2F9E-47C4-B890-959596EA7B5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809396" y="22910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7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77556E-17 L 3.95833E-6 0.00046 C 0.00494 -0.00093 0.01002 -0.00093 0.0151 -0.00278 C 0.02239 -0.00509 0.02369 -0.01065 0.0302 -0.01574 C 0.03411 -0.01921 0.03828 -0.02106 0.04231 -0.02384 C 0.04544 -0.02824 0.04856 -0.03194 0.05143 -0.03704 C 0.05481 -0.04259 0.05755 -0.04907 0.06054 -0.05532 C 0.06171 -0.05787 0.0625 -0.06088 0.06367 -0.06319 C 0.06497 -0.0669 0.06666 -0.07037 0.06823 -0.07361 C 0.06862 -0.07639 0.06927 -0.07894 0.06966 -0.08171 C 0.07044 -0.08958 0.06966 -0.09769 0.07122 -0.10556 C 0.07226 -0.11065 0.07526 -0.11389 0.07721 -0.11852 C 0.07942 -0.12361 0.08203 -0.12824 0.08333 -0.13426 C 0.08385 -0.13704 0.08411 -0.13981 0.08476 -0.14213 C 0.08698 -0.14977 0.09205 -0.15856 0.09531 -0.16319 C 0.09778 -0.16667 0.10052 -0.16806 0.10299 -0.1713 C 0.11289 -0.18403 0.10299 -0.17338 0.11054 -0.18681 C 0.11185 -0.18912 0.11367 -0.19051 0.1151 -0.19213 C 0.11562 -0.19491 0.11588 -0.19745 0.11666 -0.2 C 0.11744 -0.20301 0.11927 -0.20486 0.11966 -0.20787 C 0.12018 -0.21134 0.11966 -0.21505 0.11966 -0.21829 L 0.11966 -0.21806 " pathEditMode="relative" rAng="0" ptsTypes="AAAAAAAAAAAAAAAAAAAA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0" y="-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07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072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72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344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0.00671 L -0.00157 0.00694 C 0.00169 0.01296 0.00546 0.01875 0.00872 0.02615 C 0.01054 0.03032 0.01158 0.03565 0.01302 0.04027 C 0.01979 0.06111 0.01184 0.0331 0.02187 0.07152 C 0.02552 0.10509 0.02083 0.07037 0.02643 0.09398 C 0.0276 0.09977 0.02864 0.10532 0.02942 0.11134 C 0.03007 0.1169 0.02968 0.12315 0.03086 0.12801 C 0.03216 0.13379 0.03476 0.13796 0.03671 0.14259 C 0.05234 0.21944 0.03671 0.15324 0.05026 0.19328 C 0.05182 0.19907 0.05312 0.20463 0.05455 0.21065 C 0.05572 0.21527 0.05586 0.2206 0.05755 0.22477 C 0.05859 0.22708 0.06054 0.22639 0.06197 0.22754 C 0.0651 0.22986 0.06836 0.23217 0.07096 0.23588 C 0.09205 0.26551 0.06562 0.2375 0.0858 0.25856 C 0.0944 0.26805 0.08893 0.26203 0.09908 0.26713 C 0.10208 0.26852 0.10507 0.27106 0.10794 0.27291 C 0.11002 0.27407 0.11211 0.27453 0.1138 0.27569 C 0.11653 0.27731 0.11888 0.28009 0.12135 0.28125 C 0.13385 0.28727 0.1414 0.28796 0.15416 0.28981 C 0.15586 0.29166 0.15794 0.29398 0.16002 0.29537 C 0.16132 0.29652 0.16302 0.29676 0.16445 0.29861 C 0.16601 0.3 0.16718 0.30254 0.16901 0.30416 C 0.1707 0.30555 0.17278 0.30578 0.17474 0.30694 C 0.18164 0.31065 0.17669 0.30995 0.18385 0.30995 L 0.1763 0.30995 " pathEditMode="relative" rAng="0" ptsTypes="AAAAAAAAAAAAAAAAAAAAAAAAAA">
                                      <p:cBhvr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1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-1.45833E-6 0.00023 C 0.00391 0.00069 0.00781 0.00231 0.01185 0.00231 C 0.02643 0.00231 0.03099 0.00069 0.0431 -0.00209 C 0.04675 -0.0007 0.05078 -0.00162 0.05404 0.00231 C 0.05677 0.00532 0.05768 0.01504 0.06055 0.01782 C 0.06198 0.01921 0.06354 0.02083 0.06511 0.02222 C 0.07357 0.03009 0.08294 0.02986 0.09167 0.03125 C 0.09388 0.03194 0.09597 0.0331 0.09818 0.03333 C 0.10768 0.03518 0.12656 0.03796 0.12656 0.03819 L 0.13581 0.04236 C 0.14141 0.0449 0.14206 0.04398 0.14779 0.04907 C 0.14896 0.05023 0.15013 0.05231 0.15143 0.05347 C 0.15287 0.05463 0.15456 0.05463 0.15599 0.05578 C 0.15755 0.05694 0.15899 0.05879 0.16055 0.06018 C 0.16159 0.06088 0.1625 0.06157 0.16341 0.06226 C 0.16485 0.06365 0.16641 0.06574 0.16797 0.06689 C 0.16953 0.06782 0.17097 0.06851 0.17253 0.06898 C 0.178 0.07083 0.18906 0.07361 0.18906 0.07384 L 0.2056 0.06898 C 0.20899 0.06828 0.21237 0.06782 0.21563 0.06689 C 0.21719 0.06643 0.21875 0.06527 0.22031 0.06458 C 0.22214 0.06388 0.22396 0.06319 0.22578 0.06226 C 0.22891 0.06088 0.2319 0.05949 0.23503 0.05787 C 0.23737 0.05648 0.24245 0.05347 0.24245 0.0537 L 0.23958 0.05115 C 0.23867 0.05277 0.23776 0.05439 0.23685 0.05578 C 0.23451 0.05856 0.23086 0.05902 0.22865 0.06018 C 0.22735 0.06064 0.22617 0.0618 0.22487 0.06226 C 0.22305 0.06319 0.22123 0.06365 0.2194 0.06458 C 0.21406 0.06713 0.21745 0.06689 0.21393 0.06689 L 0.23594 0.03564 L 0.22865 0.07361 " pathEditMode="relative" rAng="0" ptsTypes="AAAAAAAAAAAAAAAAAAAAAAAAAAAAAAAAA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344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44 0.00509 L 0.04544 0.00555 C 0.04908 0.0037 0.05325 0.00347 0.0569 0.00115 C 0.05859 0.00023 0.05924 -0.00301 0.06093 -0.00417 C 0.06315 -0.00625 0.06614 -0.00672 0.06862 -0.00834 C 0.07031 -0.00926 0.07213 -0.01112 0.07382 -0.01204 C 0.07552 -0.01274 0.07734 -0.0132 0.07903 -0.01389 C 0.08164 -0.01505 0.08411 -0.01644 0.08684 -0.0176 C 0.097 -0.02153 0.09908 -0.02107 0.10911 -0.02686 C 0.11041 -0.02778 0.11158 -0.02963 0.11302 -0.03079 C 0.11471 -0.03172 0.11653 -0.03195 0.11836 -0.03264 C 0.12122 -0.0338 0.12448 -0.03473 0.12734 -0.03612 C 0.14296 -0.04375 0.12487 -0.03704 0.14036 -0.0419 C 0.14218 -0.0426 0.14388 -0.04352 0.14557 -0.04399 C 0.14882 -0.04422 0.15169 -0.04399 0.15507 -0.04399 L 0.15507 -0.04375 " pathEditMode="relative" rAng="0" ptsTypes="AAAAAAAAAAAAAAAA">
                                      <p:cBhvr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2" y="-2431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441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7" grpId="0" animBg="1"/>
      <p:bldP spid="10" grpId="0" animBg="1"/>
      <p:bldP spid="12" grpId="0"/>
      <p:bldP spid="13" grpId="0"/>
      <p:bldP spid="19" grpId="0" animBg="1"/>
      <p:bldP spid="20" grpId="0"/>
      <p:bldP spid="25" grpId="0" animBg="1"/>
      <p:bldP spid="26" grpId="0" animBg="1"/>
      <p:bldP spid="27" grpId="0" animBg="1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226DFF-E7ED-4A92-941B-55D93BB793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611"/>
            <a:ext cx="12192000" cy="666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04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731DD4-C559-4925-BFB0-A958C9A6FC5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9"/>
          <a:stretch/>
        </p:blipFill>
        <p:spPr>
          <a:xfrm>
            <a:off x="-743919" y="495946"/>
            <a:ext cx="13777993" cy="66154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C7EE2F-D74F-46C7-BD6F-C35A2D32BB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8817" y="495946"/>
            <a:ext cx="901521" cy="10848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3BB565-2B8C-4250-9410-312506171444}"/>
              </a:ext>
            </a:extLst>
          </p:cNvPr>
          <p:cNvSpPr txBox="1"/>
          <p:nvPr/>
        </p:nvSpPr>
        <p:spPr>
          <a:xfrm>
            <a:off x="4588311" y="1004653"/>
            <a:ext cx="131595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nh</a:t>
            </a:r>
            <a:r>
              <a:rPr lang="en-US" sz="2800">
                <a:solidFill>
                  <a:srgbClr val="FF0000"/>
                </a:solidFill>
              </a:rPr>
              <a:t>ện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D5541D-FB96-4646-A3BB-C0F9DD7BF8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817" y="588935"/>
            <a:ext cx="689804" cy="8989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E750F0-B838-4C6E-8044-C871770D76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345" y="1073257"/>
            <a:ext cx="835792" cy="10151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FC0413-4200-441C-A71D-4B423B062938}"/>
              </a:ext>
            </a:extLst>
          </p:cNvPr>
          <p:cNvSpPr txBox="1"/>
          <p:nvPr/>
        </p:nvSpPr>
        <p:spPr>
          <a:xfrm>
            <a:off x="1359911" y="2635853"/>
            <a:ext cx="113842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n</a:t>
            </a:r>
            <a:r>
              <a:rPr lang="en-US" sz="2800">
                <a:solidFill>
                  <a:srgbClr val="FF0000"/>
                </a:solidFill>
              </a:rPr>
              <a:t>ến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99E50F-8334-40FC-A1BA-4DA2EA96FF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311" y="1527873"/>
            <a:ext cx="835792" cy="10151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927F4B9-E21C-4D14-B6C7-7FE4E0D0E701}"/>
              </a:ext>
            </a:extLst>
          </p:cNvPr>
          <p:cNvSpPr txBox="1"/>
          <p:nvPr/>
        </p:nvSpPr>
        <p:spPr>
          <a:xfrm rot="20909460">
            <a:off x="5984602" y="4723109"/>
            <a:ext cx="83579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s</a:t>
            </a:r>
            <a:r>
              <a:rPr lang="en-US" sz="2800">
                <a:solidFill>
                  <a:srgbClr val="FF0000"/>
                </a:solidFill>
              </a:rPr>
              <a:t>ên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27CF8B-1739-4783-A408-09F1E63085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939" y="3429000"/>
            <a:ext cx="835792" cy="1015139"/>
          </a:xfrm>
          <a:prstGeom prst="rect">
            <a:avLst/>
          </a:prstGeom>
        </p:spPr>
      </p:pic>
      <p:pic>
        <p:nvPicPr>
          <p:cNvPr id="18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C880EFF6-8264-4587-95E5-618ABE8F9D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276066" y="3631808"/>
            <a:ext cx="609521" cy="609521"/>
          </a:xfrm>
          <a:prstGeom prst="rect">
            <a:avLst/>
          </a:prstGeom>
        </p:spPr>
      </p:pic>
      <p:pic>
        <p:nvPicPr>
          <p:cNvPr id="19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A0340FA5-45DF-469E-A82B-F9ABDB024B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428466" y="3784208"/>
            <a:ext cx="609521" cy="609521"/>
          </a:xfrm>
          <a:prstGeom prst="rect">
            <a:avLst/>
          </a:prstGeom>
        </p:spPr>
      </p:pic>
      <p:pic>
        <p:nvPicPr>
          <p:cNvPr id="20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656BFAF-8FC1-4A4A-A983-95971CA6B6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580866" y="3936608"/>
            <a:ext cx="609521" cy="609521"/>
          </a:xfrm>
          <a:prstGeom prst="rect">
            <a:avLst/>
          </a:prstGeom>
        </p:spPr>
      </p:pic>
      <p:pic>
        <p:nvPicPr>
          <p:cNvPr id="21" name="Tieng-yeah-tre-con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AB2ED177-59A0-436F-AB6B-992229DC832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352196" y="5933490"/>
            <a:ext cx="457260" cy="4572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F368C35-3411-453A-9709-6C5A69D4B364}"/>
              </a:ext>
            </a:extLst>
          </p:cNvPr>
          <p:cNvSpPr txBox="1"/>
          <p:nvPr/>
        </p:nvSpPr>
        <p:spPr>
          <a:xfrm rot="471107">
            <a:off x="7335241" y="2312251"/>
            <a:ext cx="131595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b</a:t>
            </a:r>
            <a:r>
              <a:rPr lang="en-US" sz="2800">
                <a:solidFill>
                  <a:srgbClr val="00B0F0"/>
                </a:solidFill>
              </a:rPr>
              <a:t>ệnh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A9F65F-E001-4819-84AE-DBB2ACD29A98}"/>
              </a:ext>
            </a:extLst>
          </p:cNvPr>
          <p:cNvSpPr txBox="1"/>
          <p:nvPr/>
        </p:nvSpPr>
        <p:spPr>
          <a:xfrm>
            <a:off x="10174112" y="3108588"/>
            <a:ext cx="131595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k</a:t>
            </a:r>
            <a:r>
              <a:rPr lang="en-US" sz="2800">
                <a:solidFill>
                  <a:srgbClr val="00B0F0"/>
                </a:solidFill>
              </a:rPr>
              <a:t>ênh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222CCB-AD04-4A10-8575-7BD39000CB4C}"/>
              </a:ext>
            </a:extLst>
          </p:cNvPr>
          <p:cNvSpPr txBox="1"/>
          <p:nvPr/>
        </p:nvSpPr>
        <p:spPr>
          <a:xfrm>
            <a:off x="1239863" y="4022909"/>
            <a:ext cx="200167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bập b</a:t>
            </a:r>
            <a:r>
              <a:rPr lang="en-US" sz="2800">
                <a:solidFill>
                  <a:srgbClr val="00B0F0"/>
                </a:solidFill>
              </a:rPr>
              <a:t>ênh</a:t>
            </a:r>
          </a:p>
        </p:txBody>
      </p:sp>
      <p:pic>
        <p:nvPicPr>
          <p:cNvPr id="25" name="sai 50.wav">
            <a:hlinkClick r:id="" action="ppaction://media"/>
            <a:extLst>
              <a:ext uri="{FF2B5EF4-FFF2-40B4-BE49-F238E27FC236}">
                <a16:creationId xmlns:a16="http://schemas.microsoft.com/office/drawing/2014/main" id="{F90F0F83-4CAC-4631-A2B9-EB6D127E5BE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850270" y="1450267"/>
            <a:ext cx="609600" cy="609600"/>
          </a:xfrm>
          <a:prstGeom prst="rect">
            <a:avLst/>
          </a:prstGeom>
        </p:spPr>
      </p:pic>
      <p:pic>
        <p:nvPicPr>
          <p:cNvPr id="26" name="sai 50.wav">
            <a:hlinkClick r:id="" action="ppaction://media"/>
            <a:extLst>
              <a:ext uri="{FF2B5EF4-FFF2-40B4-BE49-F238E27FC236}">
                <a16:creationId xmlns:a16="http://schemas.microsoft.com/office/drawing/2014/main" id="{FAD8850E-8100-4CAE-9D26-F5B7B0E5449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352196" y="1833889"/>
            <a:ext cx="609600" cy="609600"/>
          </a:xfrm>
          <a:prstGeom prst="rect">
            <a:avLst/>
          </a:prstGeom>
        </p:spPr>
      </p:pic>
      <p:pic>
        <p:nvPicPr>
          <p:cNvPr id="27" name="sai 50.wav">
            <a:hlinkClick r:id="" action="ppaction://media"/>
            <a:extLst>
              <a:ext uri="{FF2B5EF4-FFF2-40B4-BE49-F238E27FC236}">
                <a16:creationId xmlns:a16="http://schemas.microsoft.com/office/drawing/2014/main" id="{D593D66F-45B6-4DCC-8B82-61067A3E6ED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504596" y="19862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1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4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7 L 1.25E-6 0.00023 C 0.00456 -0.00139 0.00911 -0.00393 0.01406 -0.0044 C 0.03516 -0.00579 0.05651 -0.00509 0.0776 -0.00579 C 0.08529 -0.00602 0.09284 -0.00671 0.10065 -0.00718 C 0.12357 -0.01134 0.08815 -0.00556 0.13229 -0.01018 C 0.13385 -0.01042 0.13516 -0.01157 0.13659 -0.01181 C 0.15807 -0.01273 0.17969 -0.01273 0.2013 -0.01296 L 0.25742 -0.01181 C 0.26172 -0.01134 0.26901 -0.00926 0.27331 -0.0088 C 0.28047 -0.00764 0.29544 -0.00648 0.30221 -0.00579 C 0.30781 -0.0044 0.31432 -0.0037 0.31927 -3.7037E-7 C 0.32109 0.00116 0.32213 0.00324 0.3237 0.0044 C 0.32656 0.00648 0.33229 0.01042 0.33229 0.01065 C 0.3332 0.01181 0.33398 0.01343 0.33516 0.01458 C 0.33646 0.01597 0.33841 0.01644 0.33971 0.01759 C 0.34193 0.02014 0.34206 0.02523 0.34531 0.02639 L 0.35391 0.0294 C 0.3543 0.03125 0.35456 0.03333 0.35534 0.03519 C 0.35612 0.03681 0.35846 0.03773 0.35846 0.03958 C 0.35846 0.05116 0.35638 0.05046 0.34961 0.05579 C 0.34792 0.06111 0.34818 0.05857 0.34818 0.06319 L 0.34818 0.06343 L 0.34818 0.06319 " pathEditMode="relative" rAng="0" ptsTypes="AAAAAAAAAAAAAAAAAAAAAA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07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44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-4.16667E-6 0.00208 C -0.00195 0.00208 -0.01744 0.01574 -0.02187 0.01574 C -0.0388 0.02246 -0.0233 0.01806 -0.05807 0.02477 L -0.07148 0.02708 C -0.09791 0.06111 -0.07552 0.0338 -0.15638 0.0294 C -0.16093 0.0294 -0.16536 0.02708 -0.16992 0.02708 C -0.17955 0.02037 -0.17135 0.02477 -0.1901 0.02246 C -0.19362 0.02037 -0.19713 0.02037 -0.20091 0.02037 C -0.20364 0.01806 -0.20612 0.01574 -0.20885 0.01574 C -0.22109 0.01574 -0.23333 0.01574 -0.24531 0.01343 C -0.25612 0.01574 -0.26692 0.01574 -0.2776 0.01574 C -0.27942 0.01574 -0.28125 0.01806 -0.28294 0.02037 C -0.2875 0.02246 -0.28737 0.02246 -0.29231 0.02477 C -0.29609 0.02477 -0.29961 0.02708 -0.30312 0.02708 C -0.31757 0.03171 -0.30299 0.02708 -0.31536 0.03171 C -0.3207 0.0338 -0.32617 0.03611 -0.33138 0.03843 C -0.33789 0.03843 -0.34401 0.04074 -0.35039 0.04306 C -0.35612 0.04306 -0.36211 0.04514 -0.36796 0.04514 C -0.37187 0.04514 -0.37578 0.04746 -0.38007 0.04746 C -0.38177 0.04977 -0.38359 0.04977 -0.38528 0.04977 C -0.39375 0.0544 -0.39518 0.05208 -0.40416 0.0588 C -0.40911 0.06111 -0.40755 0.0588 -0.40937 0.06574 L -0.40937 0.06343 " pathEditMode="relative" rAng="0" ptsTypes="AAAAAAAAAAAAAAAAAAAAAAAA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69" y="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072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72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0.00023 C -0.00261 0.00672 -0.00469 0.01389 -0.00769 0.02014 C -0.0086 0.02222 -0.01055 0.02269 -0.01146 0.02477 C -0.01224 0.02662 -0.01211 0.0294 -0.01276 0.03148 C -0.01381 0.03542 -0.01524 0.03912 -0.01654 0.04283 C -0.01693 0.04653 -0.01732 0.05047 -0.01784 0.05417 C -0.0181 0.05648 -0.01901 0.05857 -0.01901 0.06088 C -0.01901 0.06783 -0.01849 0.07454 -0.01784 0.08125 C -0.01758 0.08357 -0.01732 0.08611 -0.01654 0.08797 C -0.01563 0.09005 -0.01407 0.09144 -0.01276 0.0926 C -0.0099 0.09514 -0.00691 0.09746 -0.00378 0.09931 C 0.00312 0.10394 0.01523 0.10324 0.02031 0.10394 C 0.02161 0.10533 0.02278 0.10741 0.02408 0.10834 C 0.02643 0.10996 0.03815 0.1125 0.03945 0.11297 C 0.04153 0.11505 0.04349 0.11783 0.0457 0.11968 C 0.04739 0.12084 0.04921 0.12107 0.05091 0.12199 C 0.05299 0.12315 0.05507 0.12523 0.05716 0.12639 C 0.06132 0.12871 0.07018 0.1301 0.07369 0.13102 C 0.08294 0.13658 0.07708 0.13357 0.09531 0.13542 L 0.12083 0.13773 L 0.18815 0.13542 C 0.19414 0.13519 0.20013 0.13472 0.20599 0.13334 C 0.21588 0.13079 0.22304 0.12014 0.23268 0.11505 C 0.24687 0.10787 0.23854 0.11111 0.25807 0.10834 C 0.27447 0.10116 0.26341 0.10533 0.29882 0.10394 L 0.36875 0.10162 C 0.3763 0.09885 0.3802 0.09699 0.38906 0.09699 C 0.39752 0.09699 0.40599 0.09861 0.41445 0.09931 C 0.4151 0.11644 0.41836 0.18982 0.41445 0.19653 C 0.40599 0.21111 0.39075 0.19792 0.3789 0.19885 C 0.37461 0.19954 0.37044 0.2 0.36614 0.20116 C 0.36445 0.20139 0.36276 0.20301 0.36106 0.20324 C 0.35299 0.20463 0.34492 0.20486 0.33697 0.20556 C 0.28619 0.21621 0.33059 0.2081 0.23398 0.21227 C 0.19375 0.21412 0.22434 0.21389 0.19583 0.2169 C 0.18606 0.21783 0.1763 0.21829 0.16653 0.21922 C 0.15507 0.22431 0.16927 0.21829 0.1526 0.22361 C 0.15091 0.22431 0.14921 0.22523 0.14752 0.22593 C 0.14583 0.22732 0.14414 0.22917 0.14244 0.23033 C 0.13919 0.23264 0.13658 0.23218 0.13346 0.23496 C 0.13216 0.23611 0.13099 0.23797 0.12968 0.23959 L 0.12968 0.23982 L 0.12968 0.23959 L 0.12968 0.23982 " pathEditMode="relative" rAng="0" ptsTypes="AAAAAAAAAAAAAAAAAAAAAAAAAAAAAAAAAAAAAAAAAAAAA"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57" y="1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07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344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48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8.33333E-7 0.00023 C 0.00039 0.00509 0.00273 0.03866 0.00508 0.04722 C 0.00612 0.05162 0.00833 0.05509 0.01016 0.05857 C 0.01211 0.0625 0.01406 0.0669 0.01641 0.06991 C 0.01875 0.07292 0.0263 0.07639 0.02917 0.07662 C 0.04948 0.07801 0.06992 0.07824 0.09023 0.07894 C 0.09193 0.08056 0.09349 0.08241 0.09531 0.08357 C 0.09857 0.08542 0.10547 0.08796 0.10547 0.0882 L 0.15755 0.08565 C 0.16094 0.08542 0.16432 0.08426 0.16771 0.08357 C 0.1737 0.08195 0.17969 0.08102 0.18555 0.07894 C 0.19075 0.07732 0.19557 0.07361 0.20078 0.07222 C 0.20898 0.06991 0.25078 0.06783 0.25169 0.06759 C 0.27148 0.06181 0.24479 0.0706 0.2694 0.05857 C 0.27526 0.05579 0.28138 0.05463 0.28724 0.05185 C 0.29284 0.04931 0.29818 0.04514 0.30378 0.04283 C 0.30716 0.04144 0.31055 0.04144 0.31393 0.04051 C 0.34818 0.03218 0.33294 0.0338 0.36732 0.03148 L 0.40547 0.02917 L 0.43594 0.02708 C 0.44362 0.02847 0.4513 0.02963 0.45885 0.03148 C 0.46055 0.03195 0.46237 0.03241 0.46393 0.0338 C 0.46706 0.03658 0.4737 0.04815 0.47539 0.05185 C 0.48333 0.06945 0.47513 0.05833 0.48307 0.06759 C 0.48385 0.07153 0.4845 0.07523 0.48555 0.07894 C 0.4862 0.08148 0.48763 0.0831 0.48815 0.08565 C 0.48893 0.09005 0.48893 0.09468 0.48945 0.09931 C 0.48854 0.10764 0.48815 0.11597 0.48685 0.12408 C 0.48568 0.13125 0.48281 0.1382 0.48047 0.14445 C 0.47825 0.15995 0.48073 0.14769 0.47539 0.1625 C 0.47357 0.16759 0.47213 0.17315 0.47031 0.17847 C 0.46601 0.19028 0.46693 0.18542 0.46146 0.19653 C 0.46003 0.19931 0.45885 0.20255 0.45755 0.20556 C 0.45456 0.22153 0.45651 0.21505 0.45247 0.22593 L 0.45247 0.22616 " pathEditMode="relative" rAng="0" ptsTypes="AAAAAAAAAAAAAAAAAAAAAAAAAAAAAAAAAAAA">
                                      <p:cBhvr>
                                        <p:cTn id="8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66" y="1129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441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0" grpId="0" animBg="1"/>
      <p:bldP spid="14" grpId="0" animBg="1"/>
      <p:bldP spid="16" grpId="0" animBg="1"/>
      <p:bldP spid="22" grpId="0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3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2726</TotalTime>
  <Words>313</Words>
  <Application>Microsoft Office PowerPoint</Application>
  <PresentationFormat>Widescreen</PresentationFormat>
  <Paragraphs>57</Paragraphs>
  <Slides>14</Slides>
  <Notes>1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UTM Avo</vt:lpstr>
      <vt:lpstr>Office Theme</vt:lpstr>
      <vt:lpstr>13_Office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Ziczac</cp:lastModifiedBy>
  <cp:revision>206</cp:revision>
  <dcterms:created xsi:type="dcterms:W3CDTF">2021-06-07T06:59:14Z</dcterms:created>
  <dcterms:modified xsi:type="dcterms:W3CDTF">2022-03-22T06:43:23Z</dcterms:modified>
</cp:coreProperties>
</file>