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Lst>
  <p:notesMasterIdLst>
    <p:notesMasterId r:id="rId25"/>
  </p:notesMasterIdLst>
  <p:sldIdLst>
    <p:sldId id="467" r:id="rId2"/>
    <p:sldId id="385" r:id="rId3"/>
    <p:sldId id="411" r:id="rId4"/>
    <p:sldId id="279" r:id="rId5"/>
    <p:sldId id="285" r:id="rId6"/>
    <p:sldId id="412" r:id="rId7"/>
    <p:sldId id="414" r:id="rId8"/>
    <p:sldId id="415" r:id="rId9"/>
    <p:sldId id="416" r:id="rId10"/>
    <p:sldId id="417" r:id="rId11"/>
    <p:sldId id="395" r:id="rId12"/>
    <p:sldId id="397" r:id="rId13"/>
    <p:sldId id="404" r:id="rId14"/>
    <p:sldId id="405" r:id="rId15"/>
    <p:sldId id="407" r:id="rId16"/>
    <p:sldId id="408" r:id="rId17"/>
    <p:sldId id="409" r:id="rId18"/>
    <p:sldId id="410" r:id="rId19"/>
    <p:sldId id="403" r:id="rId20"/>
    <p:sldId id="345" r:id="rId21"/>
    <p:sldId id="396" r:id="rId22"/>
    <p:sldId id="401" r:id="rId23"/>
    <p:sldId id="371" r:id="rId24"/>
  </p:sldIdLst>
  <p:sldSz cx="12192000" cy="6858000"/>
  <p:notesSz cx="6858000" cy="9144000"/>
  <p:defaultTextStyle>
    <a:defPPr>
      <a:defRPr lang="en-US"/>
    </a:defPPr>
    <a:lvl1pPr marL="0" algn="l" defTabSz="912510" rtl="0" eaLnBrk="1" latinLnBrk="0" hangingPunct="1">
      <a:defRPr sz="1800" kern="1200">
        <a:solidFill>
          <a:schemeClr val="tx1"/>
        </a:solidFill>
        <a:latin typeface="+mn-lt"/>
        <a:ea typeface="+mn-ea"/>
        <a:cs typeface="+mn-cs"/>
      </a:defRPr>
    </a:lvl1pPr>
    <a:lvl2pPr marL="456255" algn="l" defTabSz="912510" rtl="0" eaLnBrk="1" latinLnBrk="0" hangingPunct="1">
      <a:defRPr sz="1800" kern="1200">
        <a:solidFill>
          <a:schemeClr val="tx1"/>
        </a:solidFill>
        <a:latin typeface="+mn-lt"/>
        <a:ea typeface="+mn-ea"/>
        <a:cs typeface="+mn-cs"/>
      </a:defRPr>
    </a:lvl2pPr>
    <a:lvl3pPr marL="912510" algn="l" defTabSz="912510" rtl="0" eaLnBrk="1" latinLnBrk="0" hangingPunct="1">
      <a:defRPr sz="1800" kern="1200">
        <a:solidFill>
          <a:schemeClr val="tx1"/>
        </a:solidFill>
        <a:latin typeface="+mn-lt"/>
        <a:ea typeface="+mn-ea"/>
        <a:cs typeface="+mn-cs"/>
      </a:defRPr>
    </a:lvl3pPr>
    <a:lvl4pPr marL="1368765" algn="l" defTabSz="912510" rtl="0" eaLnBrk="1" latinLnBrk="0" hangingPunct="1">
      <a:defRPr sz="1800" kern="1200">
        <a:solidFill>
          <a:schemeClr val="tx1"/>
        </a:solidFill>
        <a:latin typeface="+mn-lt"/>
        <a:ea typeface="+mn-ea"/>
        <a:cs typeface="+mn-cs"/>
      </a:defRPr>
    </a:lvl4pPr>
    <a:lvl5pPr marL="1825020" algn="l" defTabSz="912510" rtl="0" eaLnBrk="1" latinLnBrk="0" hangingPunct="1">
      <a:defRPr sz="1800" kern="1200">
        <a:solidFill>
          <a:schemeClr val="tx1"/>
        </a:solidFill>
        <a:latin typeface="+mn-lt"/>
        <a:ea typeface="+mn-ea"/>
        <a:cs typeface="+mn-cs"/>
      </a:defRPr>
    </a:lvl5pPr>
    <a:lvl6pPr marL="2281275" algn="l" defTabSz="912510" rtl="0" eaLnBrk="1" latinLnBrk="0" hangingPunct="1">
      <a:defRPr sz="1800" kern="1200">
        <a:solidFill>
          <a:schemeClr val="tx1"/>
        </a:solidFill>
        <a:latin typeface="+mn-lt"/>
        <a:ea typeface="+mn-ea"/>
        <a:cs typeface="+mn-cs"/>
      </a:defRPr>
    </a:lvl6pPr>
    <a:lvl7pPr marL="2737528" algn="l" defTabSz="912510" rtl="0" eaLnBrk="1" latinLnBrk="0" hangingPunct="1">
      <a:defRPr sz="1800" kern="1200">
        <a:solidFill>
          <a:schemeClr val="tx1"/>
        </a:solidFill>
        <a:latin typeface="+mn-lt"/>
        <a:ea typeface="+mn-ea"/>
        <a:cs typeface="+mn-cs"/>
      </a:defRPr>
    </a:lvl7pPr>
    <a:lvl8pPr marL="3193781" algn="l" defTabSz="912510" rtl="0" eaLnBrk="1" latinLnBrk="0" hangingPunct="1">
      <a:defRPr sz="1800" kern="1200">
        <a:solidFill>
          <a:schemeClr val="tx1"/>
        </a:solidFill>
        <a:latin typeface="+mn-lt"/>
        <a:ea typeface="+mn-ea"/>
        <a:cs typeface="+mn-cs"/>
      </a:defRPr>
    </a:lvl8pPr>
    <a:lvl9pPr marL="3650033" algn="l" defTabSz="91251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1"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F3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4" d="100"/>
          <a:sy n="64" d="100"/>
        </p:scale>
        <p:origin x="96" y="1026"/>
      </p:cViewPr>
      <p:guideLst>
        <p:guide orient="horz" pos="2160"/>
        <p:guide pos="384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051463-38AD-44D0-82E0-22F178E5D11E}" type="datetimeFigureOut">
              <a:rPr lang="en-US" smtClean="0"/>
              <a:t>3/22/2022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505E7F-62A9-4701-BFC2-BAF91B9808FB}" type="slidenum">
              <a:rPr lang="en-US" smtClean="0"/>
              <a:t>‹#›</a:t>
            </a:fld>
            <a:endParaRPr lang="en-US"/>
          </a:p>
        </p:txBody>
      </p:sp>
    </p:spTree>
    <p:extLst>
      <p:ext uri="{BB962C8B-B14F-4D97-AF65-F5344CB8AC3E}">
        <p14:creationId xmlns:p14="http://schemas.microsoft.com/office/powerpoint/2010/main" val="1589775466"/>
      </p:ext>
    </p:extLst>
  </p:cSld>
  <p:clrMap bg1="lt1" tx1="dk1" bg2="lt2" tx2="dk2" accent1="accent1" accent2="accent2" accent3="accent3" accent4="accent4" accent5="accent5" accent6="accent6" hlink="hlink" folHlink="folHlink"/>
  <p:notesStyle>
    <a:lvl1pPr marL="0" algn="l" defTabSz="912510" rtl="0" eaLnBrk="1" latinLnBrk="0" hangingPunct="1">
      <a:defRPr sz="1200" kern="1200">
        <a:solidFill>
          <a:schemeClr val="tx1"/>
        </a:solidFill>
        <a:latin typeface="+mn-lt"/>
        <a:ea typeface="+mn-ea"/>
        <a:cs typeface="+mn-cs"/>
      </a:defRPr>
    </a:lvl1pPr>
    <a:lvl2pPr marL="456255" algn="l" defTabSz="912510" rtl="0" eaLnBrk="1" latinLnBrk="0" hangingPunct="1">
      <a:defRPr sz="1200" kern="1200">
        <a:solidFill>
          <a:schemeClr val="tx1"/>
        </a:solidFill>
        <a:latin typeface="+mn-lt"/>
        <a:ea typeface="+mn-ea"/>
        <a:cs typeface="+mn-cs"/>
      </a:defRPr>
    </a:lvl2pPr>
    <a:lvl3pPr marL="912510" algn="l" defTabSz="912510" rtl="0" eaLnBrk="1" latinLnBrk="0" hangingPunct="1">
      <a:defRPr sz="1200" kern="1200">
        <a:solidFill>
          <a:schemeClr val="tx1"/>
        </a:solidFill>
        <a:latin typeface="+mn-lt"/>
        <a:ea typeface="+mn-ea"/>
        <a:cs typeface="+mn-cs"/>
      </a:defRPr>
    </a:lvl3pPr>
    <a:lvl4pPr marL="1368765" algn="l" defTabSz="912510" rtl="0" eaLnBrk="1" latinLnBrk="0" hangingPunct="1">
      <a:defRPr sz="1200" kern="1200">
        <a:solidFill>
          <a:schemeClr val="tx1"/>
        </a:solidFill>
        <a:latin typeface="+mn-lt"/>
        <a:ea typeface="+mn-ea"/>
        <a:cs typeface="+mn-cs"/>
      </a:defRPr>
    </a:lvl4pPr>
    <a:lvl5pPr marL="1825020" algn="l" defTabSz="912510" rtl="0" eaLnBrk="1" latinLnBrk="0" hangingPunct="1">
      <a:defRPr sz="1200" kern="1200">
        <a:solidFill>
          <a:schemeClr val="tx1"/>
        </a:solidFill>
        <a:latin typeface="+mn-lt"/>
        <a:ea typeface="+mn-ea"/>
        <a:cs typeface="+mn-cs"/>
      </a:defRPr>
    </a:lvl5pPr>
    <a:lvl6pPr marL="2281275" algn="l" defTabSz="912510" rtl="0" eaLnBrk="1" latinLnBrk="0" hangingPunct="1">
      <a:defRPr sz="1200" kern="1200">
        <a:solidFill>
          <a:schemeClr val="tx1"/>
        </a:solidFill>
        <a:latin typeface="+mn-lt"/>
        <a:ea typeface="+mn-ea"/>
        <a:cs typeface="+mn-cs"/>
      </a:defRPr>
    </a:lvl6pPr>
    <a:lvl7pPr marL="2737528" algn="l" defTabSz="912510" rtl="0" eaLnBrk="1" latinLnBrk="0" hangingPunct="1">
      <a:defRPr sz="1200" kern="1200">
        <a:solidFill>
          <a:schemeClr val="tx1"/>
        </a:solidFill>
        <a:latin typeface="+mn-lt"/>
        <a:ea typeface="+mn-ea"/>
        <a:cs typeface="+mn-cs"/>
      </a:defRPr>
    </a:lvl7pPr>
    <a:lvl8pPr marL="3193781" algn="l" defTabSz="912510" rtl="0" eaLnBrk="1" latinLnBrk="0" hangingPunct="1">
      <a:defRPr sz="1200" kern="1200">
        <a:solidFill>
          <a:schemeClr val="tx1"/>
        </a:solidFill>
        <a:latin typeface="+mn-lt"/>
        <a:ea typeface="+mn-ea"/>
        <a:cs typeface="+mn-cs"/>
      </a:defRPr>
    </a:lvl8pPr>
    <a:lvl9pPr marL="3650033" algn="l" defTabSz="91251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dirty="0"/>
              <a:t> </a:t>
            </a:r>
            <a:r>
              <a:rPr lang="en-US" dirty="0" err="1"/>
              <a:t>đồng</a:t>
            </a:r>
            <a:r>
              <a:rPr lang="en-US" dirty="0"/>
              <a:t> </a:t>
            </a:r>
            <a:r>
              <a:rPr lang="en-US" dirty="0" err="1"/>
              <a:t>hồ</a:t>
            </a:r>
            <a:r>
              <a:rPr lang="en-US" dirty="0"/>
              <a:t> </a:t>
            </a:r>
            <a:r>
              <a:rPr lang="en-US" dirty="0" err="1"/>
              <a:t>để</a:t>
            </a:r>
            <a:r>
              <a:rPr lang="en-US" dirty="0"/>
              <a:t> </a:t>
            </a:r>
            <a:r>
              <a:rPr lang="en-US" dirty="0" err="1"/>
              <a:t>đếm</a:t>
            </a:r>
            <a:r>
              <a:rPr lang="en-US" dirty="0"/>
              <a:t> </a:t>
            </a:r>
            <a:r>
              <a:rPr lang="en-US" dirty="0" err="1"/>
              <a:t>ngược</a:t>
            </a:r>
            <a:r>
              <a:rPr lang="en-US" dirty="0"/>
              <a:t> </a:t>
            </a:r>
            <a:r>
              <a:rPr lang="en-US" dirty="0" err="1"/>
              <a:t>thời</a:t>
            </a:r>
            <a:r>
              <a:rPr lang="en-US" dirty="0"/>
              <a:t> </a:t>
            </a:r>
            <a:r>
              <a:rPr lang="en-US" dirty="0" err="1"/>
              <a:t>gian</a:t>
            </a:r>
            <a:endParaRPr lang="en-US" dirty="0"/>
          </a:p>
        </p:txBody>
      </p:sp>
      <p:sp>
        <p:nvSpPr>
          <p:cNvPr id="4" name="Slide Number Placeholder 3"/>
          <p:cNvSpPr>
            <a:spLocks noGrp="1"/>
          </p:cNvSpPr>
          <p:nvPr>
            <p:ph type="sldNum" sz="quarter" idx="5"/>
          </p:nvPr>
        </p:nvSpPr>
        <p:spPr/>
        <p:txBody>
          <a:bodyPr/>
          <a:lstStyle/>
          <a:p>
            <a:fld id="{5230BF46-24E7-4FD5-8171-B453ACD2DA52}" type="slidenum">
              <a:rPr lang="en-US" smtClean="0"/>
              <a:t>4</a:t>
            </a:fld>
            <a:endParaRPr lang="en-US"/>
          </a:p>
        </p:txBody>
      </p:sp>
    </p:spTree>
    <p:extLst>
      <p:ext uri="{BB962C8B-B14F-4D97-AF65-F5344CB8AC3E}">
        <p14:creationId xmlns:p14="http://schemas.microsoft.com/office/powerpoint/2010/main" val="3143462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Bấm</a:t>
            </a:r>
            <a:r>
              <a:rPr lang="en-US" dirty="0"/>
              <a:t> </a:t>
            </a:r>
            <a:r>
              <a:rPr lang="en-US" dirty="0" err="1"/>
              <a:t>đồng</a:t>
            </a:r>
            <a:r>
              <a:rPr lang="en-US" dirty="0"/>
              <a:t> </a:t>
            </a:r>
            <a:r>
              <a:rPr lang="en-US" dirty="0" err="1"/>
              <a:t>hồ</a:t>
            </a:r>
            <a:r>
              <a:rPr lang="en-US" dirty="0"/>
              <a:t> </a:t>
            </a:r>
            <a:r>
              <a:rPr lang="en-US" dirty="0" err="1"/>
              <a:t>để</a:t>
            </a:r>
            <a:r>
              <a:rPr lang="en-US" dirty="0"/>
              <a:t> </a:t>
            </a:r>
            <a:r>
              <a:rPr lang="en-US" dirty="0" err="1"/>
              <a:t>đếm</a:t>
            </a:r>
            <a:r>
              <a:rPr lang="en-US" dirty="0"/>
              <a:t> </a:t>
            </a:r>
            <a:r>
              <a:rPr lang="en-US" dirty="0" err="1"/>
              <a:t>ngược</a:t>
            </a:r>
            <a:r>
              <a:rPr lang="en-US" dirty="0"/>
              <a:t> </a:t>
            </a:r>
            <a:r>
              <a:rPr lang="en-US" dirty="0" err="1"/>
              <a:t>thời</a:t>
            </a:r>
            <a:r>
              <a:rPr lang="en-US" dirty="0"/>
              <a:t> </a:t>
            </a:r>
            <a:r>
              <a:rPr lang="en-US" dirty="0" err="1"/>
              <a:t>gian</a:t>
            </a:r>
            <a:endParaRPr lang="en-US" dirty="0"/>
          </a:p>
          <a:p>
            <a:endParaRPr lang="en-US" dirty="0"/>
          </a:p>
        </p:txBody>
      </p:sp>
      <p:sp>
        <p:nvSpPr>
          <p:cNvPr id="4" name="Slide Number Placeholder 3"/>
          <p:cNvSpPr>
            <a:spLocks noGrp="1"/>
          </p:cNvSpPr>
          <p:nvPr>
            <p:ph type="sldNum" sz="quarter" idx="5"/>
          </p:nvPr>
        </p:nvSpPr>
        <p:spPr/>
        <p:txBody>
          <a:bodyPr/>
          <a:lstStyle/>
          <a:p>
            <a:fld id="{5230BF46-24E7-4FD5-8171-B453ACD2DA52}" type="slidenum">
              <a:rPr lang="en-US" smtClean="0"/>
              <a:t>5</a:t>
            </a:fld>
            <a:endParaRPr lang="en-US"/>
          </a:p>
        </p:txBody>
      </p:sp>
    </p:spTree>
    <p:extLst>
      <p:ext uri="{BB962C8B-B14F-4D97-AF65-F5344CB8AC3E}">
        <p14:creationId xmlns:p14="http://schemas.microsoft.com/office/powerpoint/2010/main" val="1412871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Bấm</a:t>
            </a:r>
            <a:r>
              <a:rPr lang="en-US" dirty="0"/>
              <a:t> </a:t>
            </a:r>
            <a:r>
              <a:rPr lang="en-US" dirty="0" err="1"/>
              <a:t>đồng</a:t>
            </a:r>
            <a:r>
              <a:rPr lang="en-US" dirty="0"/>
              <a:t> </a:t>
            </a:r>
            <a:r>
              <a:rPr lang="en-US" dirty="0" err="1"/>
              <a:t>hồ</a:t>
            </a:r>
            <a:r>
              <a:rPr lang="en-US" dirty="0"/>
              <a:t> </a:t>
            </a:r>
            <a:r>
              <a:rPr lang="en-US" dirty="0" err="1"/>
              <a:t>để</a:t>
            </a:r>
            <a:r>
              <a:rPr lang="en-US" dirty="0"/>
              <a:t> </a:t>
            </a:r>
            <a:r>
              <a:rPr lang="en-US" dirty="0" err="1"/>
              <a:t>đếm</a:t>
            </a:r>
            <a:r>
              <a:rPr lang="en-US" dirty="0"/>
              <a:t> </a:t>
            </a:r>
            <a:r>
              <a:rPr lang="en-US" dirty="0" err="1"/>
              <a:t>ngược</a:t>
            </a:r>
            <a:r>
              <a:rPr lang="en-US" dirty="0"/>
              <a:t> </a:t>
            </a:r>
            <a:r>
              <a:rPr lang="en-US" dirty="0" err="1"/>
              <a:t>thời</a:t>
            </a:r>
            <a:r>
              <a:rPr lang="en-US" dirty="0"/>
              <a:t> </a:t>
            </a:r>
            <a:r>
              <a:rPr lang="en-US" dirty="0" err="1"/>
              <a:t>gian</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2510" rtl="0" eaLnBrk="1" fontAlgn="auto" latinLnBrk="0" hangingPunct="1">
              <a:lnSpc>
                <a:spcPct val="100000"/>
              </a:lnSpc>
              <a:spcBef>
                <a:spcPts val="0"/>
              </a:spcBef>
              <a:spcAft>
                <a:spcPts val="0"/>
              </a:spcAft>
              <a:buClrTx/>
              <a:buSzTx/>
              <a:buFontTx/>
              <a:buNone/>
              <a:tabLst/>
              <a:defRPr/>
            </a:pPr>
            <a:fld id="{5230BF46-24E7-4FD5-8171-B453ACD2D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251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06142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Bấm</a:t>
            </a:r>
            <a:r>
              <a:rPr lang="en-US" dirty="0"/>
              <a:t> </a:t>
            </a:r>
            <a:r>
              <a:rPr lang="en-US" dirty="0" err="1"/>
              <a:t>đồng</a:t>
            </a:r>
            <a:r>
              <a:rPr lang="en-US" dirty="0"/>
              <a:t> </a:t>
            </a:r>
            <a:r>
              <a:rPr lang="en-US" dirty="0" err="1"/>
              <a:t>hồ</a:t>
            </a:r>
            <a:r>
              <a:rPr lang="en-US" dirty="0"/>
              <a:t> </a:t>
            </a:r>
            <a:r>
              <a:rPr lang="en-US" dirty="0" err="1"/>
              <a:t>để</a:t>
            </a:r>
            <a:r>
              <a:rPr lang="en-US" dirty="0"/>
              <a:t> </a:t>
            </a:r>
            <a:r>
              <a:rPr lang="en-US" dirty="0" err="1"/>
              <a:t>đếm</a:t>
            </a:r>
            <a:r>
              <a:rPr lang="en-US" dirty="0"/>
              <a:t> </a:t>
            </a:r>
            <a:r>
              <a:rPr lang="en-US" dirty="0" err="1"/>
              <a:t>ngược</a:t>
            </a:r>
            <a:r>
              <a:rPr lang="en-US" dirty="0"/>
              <a:t> </a:t>
            </a:r>
            <a:r>
              <a:rPr lang="en-US" dirty="0" err="1"/>
              <a:t>thời</a:t>
            </a:r>
            <a:r>
              <a:rPr lang="en-US" dirty="0"/>
              <a:t> </a:t>
            </a:r>
            <a:r>
              <a:rPr lang="en-US" dirty="0" err="1"/>
              <a:t>gian</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2510" rtl="0" eaLnBrk="1" fontAlgn="auto" latinLnBrk="0" hangingPunct="1">
              <a:lnSpc>
                <a:spcPct val="100000"/>
              </a:lnSpc>
              <a:spcBef>
                <a:spcPts val="0"/>
              </a:spcBef>
              <a:spcAft>
                <a:spcPts val="0"/>
              </a:spcAft>
              <a:buClrTx/>
              <a:buSzTx/>
              <a:buFontTx/>
              <a:buNone/>
              <a:tabLst/>
              <a:defRPr/>
            </a:pPr>
            <a:fld id="{5230BF46-24E7-4FD5-8171-B453ACD2D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251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3488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Bấm</a:t>
            </a:r>
            <a:r>
              <a:rPr lang="en-US" dirty="0"/>
              <a:t> </a:t>
            </a:r>
            <a:r>
              <a:rPr lang="en-US" dirty="0" err="1"/>
              <a:t>đồng</a:t>
            </a:r>
            <a:r>
              <a:rPr lang="en-US" dirty="0"/>
              <a:t> </a:t>
            </a:r>
            <a:r>
              <a:rPr lang="en-US" dirty="0" err="1"/>
              <a:t>hồ</a:t>
            </a:r>
            <a:r>
              <a:rPr lang="en-US" dirty="0"/>
              <a:t> </a:t>
            </a:r>
            <a:r>
              <a:rPr lang="en-US" dirty="0" err="1"/>
              <a:t>để</a:t>
            </a:r>
            <a:r>
              <a:rPr lang="en-US" dirty="0"/>
              <a:t> </a:t>
            </a:r>
            <a:r>
              <a:rPr lang="en-US" dirty="0" err="1"/>
              <a:t>đếm</a:t>
            </a:r>
            <a:r>
              <a:rPr lang="en-US" dirty="0"/>
              <a:t> </a:t>
            </a:r>
            <a:r>
              <a:rPr lang="en-US" dirty="0" err="1"/>
              <a:t>ngược</a:t>
            </a:r>
            <a:r>
              <a:rPr lang="en-US" dirty="0"/>
              <a:t> </a:t>
            </a:r>
            <a:r>
              <a:rPr lang="en-US" dirty="0" err="1"/>
              <a:t>thời</a:t>
            </a:r>
            <a:r>
              <a:rPr lang="en-US" dirty="0"/>
              <a:t> </a:t>
            </a:r>
            <a:r>
              <a:rPr lang="en-US" dirty="0" err="1"/>
              <a:t>gian</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2510" rtl="0" eaLnBrk="1" fontAlgn="auto" latinLnBrk="0" hangingPunct="1">
              <a:lnSpc>
                <a:spcPct val="100000"/>
              </a:lnSpc>
              <a:spcBef>
                <a:spcPts val="0"/>
              </a:spcBef>
              <a:spcAft>
                <a:spcPts val="0"/>
              </a:spcAft>
              <a:buClrTx/>
              <a:buSzTx/>
              <a:buFontTx/>
              <a:buNone/>
              <a:tabLst/>
              <a:defRPr/>
            </a:pPr>
            <a:fld id="{5230BF46-24E7-4FD5-8171-B453ACD2D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251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2123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Bấm</a:t>
            </a:r>
            <a:r>
              <a:rPr lang="en-US" dirty="0"/>
              <a:t> </a:t>
            </a:r>
            <a:r>
              <a:rPr lang="en-US" dirty="0" err="1"/>
              <a:t>đồng</a:t>
            </a:r>
            <a:r>
              <a:rPr lang="en-US" dirty="0"/>
              <a:t> </a:t>
            </a:r>
            <a:r>
              <a:rPr lang="en-US" dirty="0" err="1"/>
              <a:t>hồ</a:t>
            </a:r>
            <a:r>
              <a:rPr lang="en-US" dirty="0"/>
              <a:t> </a:t>
            </a:r>
            <a:r>
              <a:rPr lang="en-US" dirty="0" err="1"/>
              <a:t>để</a:t>
            </a:r>
            <a:r>
              <a:rPr lang="en-US" dirty="0"/>
              <a:t> </a:t>
            </a:r>
            <a:r>
              <a:rPr lang="en-US" dirty="0" err="1"/>
              <a:t>đếm</a:t>
            </a:r>
            <a:r>
              <a:rPr lang="en-US" dirty="0"/>
              <a:t> </a:t>
            </a:r>
            <a:r>
              <a:rPr lang="en-US" dirty="0" err="1"/>
              <a:t>ngược</a:t>
            </a:r>
            <a:r>
              <a:rPr lang="en-US" dirty="0"/>
              <a:t> </a:t>
            </a:r>
            <a:r>
              <a:rPr lang="en-US" dirty="0" err="1"/>
              <a:t>thời</a:t>
            </a:r>
            <a:r>
              <a:rPr lang="en-US" dirty="0"/>
              <a:t> </a:t>
            </a:r>
            <a:r>
              <a:rPr lang="en-US" dirty="0" err="1"/>
              <a:t>gian</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2510" rtl="0" eaLnBrk="1" fontAlgn="auto" latinLnBrk="0" hangingPunct="1">
              <a:lnSpc>
                <a:spcPct val="100000"/>
              </a:lnSpc>
              <a:spcBef>
                <a:spcPts val="0"/>
              </a:spcBef>
              <a:spcAft>
                <a:spcPts val="0"/>
              </a:spcAft>
              <a:buClrTx/>
              <a:buSzTx/>
              <a:buFontTx/>
              <a:buNone/>
              <a:tabLst/>
              <a:defRPr/>
            </a:pPr>
            <a:fld id="{5230BF46-24E7-4FD5-8171-B453ACD2D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251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2914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Bấm</a:t>
            </a:r>
            <a:r>
              <a:rPr lang="en-US" dirty="0"/>
              <a:t> </a:t>
            </a:r>
            <a:r>
              <a:rPr lang="en-US" dirty="0" err="1"/>
              <a:t>đồng</a:t>
            </a:r>
            <a:r>
              <a:rPr lang="en-US" dirty="0"/>
              <a:t> </a:t>
            </a:r>
            <a:r>
              <a:rPr lang="en-US" dirty="0" err="1"/>
              <a:t>hồ</a:t>
            </a:r>
            <a:r>
              <a:rPr lang="en-US" dirty="0"/>
              <a:t> </a:t>
            </a:r>
            <a:r>
              <a:rPr lang="en-US" dirty="0" err="1"/>
              <a:t>để</a:t>
            </a:r>
            <a:r>
              <a:rPr lang="en-US" dirty="0"/>
              <a:t> </a:t>
            </a:r>
            <a:r>
              <a:rPr lang="en-US" dirty="0" err="1"/>
              <a:t>đếm</a:t>
            </a:r>
            <a:r>
              <a:rPr lang="en-US" dirty="0"/>
              <a:t> </a:t>
            </a:r>
            <a:r>
              <a:rPr lang="en-US" dirty="0" err="1"/>
              <a:t>ngược</a:t>
            </a:r>
            <a:r>
              <a:rPr lang="en-US" dirty="0"/>
              <a:t> </a:t>
            </a:r>
            <a:r>
              <a:rPr lang="en-US" dirty="0" err="1"/>
              <a:t>thời</a:t>
            </a:r>
            <a:r>
              <a:rPr lang="en-US" dirty="0"/>
              <a:t> </a:t>
            </a:r>
            <a:r>
              <a:rPr lang="en-US" dirty="0" err="1"/>
              <a:t>gian</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2510" rtl="0" eaLnBrk="1" fontAlgn="auto" latinLnBrk="0" hangingPunct="1">
              <a:lnSpc>
                <a:spcPct val="100000"/>
              </a:lnSpc>
              <a:spcBef>
                <a:spcPts val="0"/>
              </a:spcBef>
              <a:spcAft>
                <a:spcPts val="0"/>
              </a:spcAft>
              <a:buClrTx/>
              <a:buSzTx/>
              <a:buFontTx/>
              <a:buNone/>
              <a:tabLst/>
              <a:defRPr/>
            </a:pPr>
            <a:fld id="{5230BF46-24E7-4FD5-8171-B453ACD2D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251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340719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1"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5998"/>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1"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3" y="6356356"/>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3/22/2022</a:t>
            </a:fld>
            <a:endParaRPr lang="en-US"/>
          </a:p>
        </p:txBody>
      </p:sp>
      <p:sp>
        <p:nvSpPr>
          <p:cNvPr id="16" name="Google Shape;16;p7"/>
          <p:cNvSpPr txBox="1">
            <a:spLocks noGrp="1"/>
          </p:cNvSpPr>
          <p:nvPr>
            <p:ph type="ftr" idx="11"/>
          </p:nvPr>
        </p:nvSpPr>
        <p:spPr>
          <a:xfrm>
            <a:off x="4038601" y="6356356"/>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6"/>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4" y="1930595"/>
            <a:ext cx="852022" cy="852022"/>
          </a:xfrm>
          <a:prstGeom prst="ellipse">
            <a:avLst/>
          </a:prstGeom>
          <a:solidFill>
            <a:srgbClr val="FEE599"/>
          </a:solidFill>
          <a:ln>
            <a:noFill/>
          </a:ln>
        </p:spPr>
        <p:txBody>
          <a:bodyPr spcFirstLastPara="1" wrap="square" lIns="91401" tIns="45688" rIns="91401" bIns="45688"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4"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Oval 1">
            <a:extLst>
              <a:ext uri="{FF2B5EF4-FFF2-40B4-BE49-F238E27FC236}">
                <a16:creationId xmlns:a16="http://schemas.microsoft.com/office/drawing/2014/main" id="{55BF17BB-90D7-48D1-A408-C4A17A18C95C}"/>
              </a:ext>
            </a:extLst>
          </p:cNvPr>
          <p:cNvSpPr/>
          <p:nvPr userDrawn="1"/>
        </p:nvSpPr>
        <p:spPr>
          <a:xfrm>
            <a:off x="11139857" y="6"/>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922206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3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3" y="20646"/>
            <a:ext cx="12184879" cy="6816715"/>
          </a:xfrm>
          <a:prstGeom prst="rect">
            <a:avLst/>
          </a:prstGeom>
          <a:noFill/>
          <a:ln>
            <a:noFill/>
          </a:ln>
        </p:spPr>
      </p:pic>
      <p:sp>
        <p:nvSpPr>
          <p:cNvPr id="23" name="Google Shape;23;p8"/>
          <p:cNvSpPr txBox="1">
            <a:spLocks noGrp="1"/>
          </p:cNvSpPr>
          <p:nvPr>
            <p:ph type="dt" idx="10"/>
          </p:nvPr>
        </p:nvSpPr>
        <p:spPr>
          <a:xfrm>
            <a:off x="838203" y="6356356"/>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3/22/2022</a:t>
            </a:fld>
            <a:endParaRPr lang="en-US"/>
          </a:p>
        </p:txBody>
      </p:sp>
      <p:sp>
        <p:nvSpPr>
          <p:cNvPr id="24" name="Google Shape;24;p8"/>
          <p:cNvSpPr txBox="1">
            <a:spLocks noGrp="1"/>
          </p:cNvSpPr>
          <p:nvPr>
            <p:ph type="ftr" idx="11"/>
          </p:nvPr>
        </p:nvSpPr>
        <p:spPr>
          <a:xfrm>
            <a:off x="4038601" y="6356356"/>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6"/>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322368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3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3" y="2004"/>
            <a:ext cx="12165839" cy="6853994"/>
          </a:xfrm>
          <a:prstGeom prst="rect">
            <a:avLst/>
          </a:prstGeom>
          <a:noFill/>
          <a:ln>
            <a:noFill/>
          </a:ln>
        </p:spPr>
      </p:pic>
    </p:spTree>
    <p:extLst>
      <p:ext uri="{BB962C8B-B14F-4D97-AF65-F5344CB8AC3E}">
        <p14:creationId xmlns:p14="http://schemas.microsoft.com/office/powerpoint/2010/main" val="3754930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3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3" y="2007"/>
            <a:ext cx="12165839" cy="6853993"/>
          </a:xfrm>
          <a:prstGeom prst="rect">
            <a:avLst/>
          </a:prstGeom>
          <a:noFill/>
          <a:ln>
            <a:noFill/>
          </a:ln>
        </p:spPr>
      </p:pic>
      <p:sp>
        <p:nvSpPr>
          <p:cNvPr id="37" name="Google Shape;37;p10"/>
          <p:cNvSpPr txBox="1">
            <a:spLocks noGrp="1"/>
          </p:cNvSpPr>
          <p:nvPr>
            <p:ph type="dt" idx="10"/>
          </p:nvPr>
        </p:nvSpPr>
        <p:spPr>
          <a:xfrm>
            <a:off x="838203" y="6356356"/>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3/22/2022</a:t>
            </a:fld>
            <a:endParaRPr lang="en-US"/>
          </a:p>
        </p:txBody>
      </p:sp>
      <p:sp>
        <p:nvSpPr>
          <p:cNvPr id="38" name="Google Shape;38;p10"/>
          <p:cNvSpPr txBox="1">
            <a:spLocks noGrp="1"/>
          </p:cNvSpPr>
          <p:nvPr>
            <p:ph type="ftr" idx="11"/>
          </p:nvPr>
        </p:nvSpPr>
        <p:spPr>
          <a:xfrm>
            <a:off x="4038601" y="6356356"/>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6"/>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187039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reserve="1" userDrawn="1">
  <p:cSld name="1_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097" y="-68826"/>
            <a:ext cx="12513464" cy="7000539"/>
          </a:xfrm>
          <a:prstGeom prst="rect">
            <a:avLst/>
          </a:prstGeom>
          <a:noFill/>
          <a:ln>
            <a:noFill/>
          </a:ln>
        </p:spPr>
      </p:pic>
      <p:sp>
        <p:nvSpPr>
          <p:cNvPr id="46" name="Google Shape;46;p11"/>
          <p:cNvSpPr txBox="1">
            <a:spLocks noGrp="1"/>
          </p:cNvSpPr>
          <p:nvPr>
            <p:ph type="dt" idx="10"/>
          </p:nvPr>
        </p:nvSpPr>
        <p:spPr>
          <a:xfrm>
            <a:off x="838203" y="6356356"/>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3/22/2022</a:t>
            </a:fld>
            <a:endParaRPr lang="en-US"/>
          </a:p>
        </p:txBody>
      </p:sp>
      <p:sp>
        <p:nvSpPr>
          <p:cNvPr id="47" name="Google Shape;47;p11"/>
          <p:cNvSpPr txBox="1">
            <a:spLocks noGrp="1"/>
          </p:cNvSpPr>
          <p:nvPr>
            <p:ph type="ftr" idx="11"/>
          </p:nvPr>
        </p:nvSpPr>
        <p:spPr>
          <a:xfrm>
            <a:off x="4038601" y="6356356"/>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6"/>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id="{20C92834-F07F-4579-8623-1CF3469E4D08}"/>
              </a:ext>
            </a:extLst>
          </p:cNvPr>
          <p:cNvSpPr/>
          <p:nvPr userDrawn="1"/>
        </p:nvSpPr>
        <p:spPr>
          <a:xfrm>
            <a:off x="10917876" y="186280"/>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4063292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0"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1"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1" y="3602038"/>
            <a:ext cx="9144000" cy="1655762"/>
          </a:xfrm>
        </p:spPr>
        <p:txBody>
          <a:bodyPr/>
          <a:lstStyle>
            <a:lvl1pPr marL="0" indent="0" algn="ctr">
              <a:buNone/>
              <a:defRPr sz="2400"/>
            </a:lvl1pPr>
            <a:lvl2pPr marL="456255" indent="0" algn="ctr">
              <a:buNone/>
              <a:defRPr sz="2000"/>
            </a:lvl2pPr>
            <a:lvl3pPr marL="912510" indent="0" algn="ctr">
              <a:buNone/>
              <a:defRPr sz="1800"/>
            </a:lvl3pPr>
            <a:lvl4pPr marL="1368765" indent="0" algn="ctr">
              <a:buNone/>
              <a:defRPr sz="1600"/>
            </a:lvl4pPr>
            <a:lvl5pPr marL="1825020" indent="0" algn="ctr">
              <a:buNone/>
              <a:defRPr sz="1600"/>
            </a:lvl5pPr>
            <a:lvl6pPr marL="2281275" indent="0" algn="ctr">
              <a:buNone/>
              <a:defRPr sz="1600"/>
            </a:lvl6pPr>
            <a:lvl7pPr marL="2737528" indent="0" algn="ctr">
              <a:buNone/>
              <a:defRPr sz="1600"/>
            </a:lvl7pPr>
            <a:lvl8pPr marL="3193781" indent="0" algn="ctr">
              <a:buNone/>
              <a:defRPr sz="1600"/>
            </a:lvl8pPr>
            <a:lvl9pPr marL="365003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3/22/2022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E36E4766-883B-4D27-9EF0-95A9BD22266C}"/>
              </a:ext>
            </a:extLst>
          </p:cNvPr>
          <p:cNvSpPr/>
          <p:nvPr userDrawn="1"/>
        </p:nvSpPr>
        <p:spPr>
          <a:xfrm>
            <a:off x="2629364"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255" tIns="45618" rIns="91255" bIns="45618" rtlCol="0" anchor="ctr"/>
          <a:lstStyle/>
          <a:p>
            <a:pPr algn="ctr"/>
            <a:endParaRPr lang="en-US">
              <a:solidFill>
                <a:prstClr val="white"/>
              </a:solidFill>
            </a:endParaRPr>
          </a:p>
        </p:txBody>
      </p:sp>
    </p:spTree>
    <p:extLst>
      <p:ext uri="{BB962C8B-B14F-4D97-AF65-F5344CB8AC3E}">
        <p14:creationId xmlns:p14="http://schemas.microsoft.com/office/powerpoint/2010/main" val="44777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11" y="1"/>
            <a:ext cx="12184879" cy="68580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3/22/2022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6190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 y="2004"/>
            <a:ext cx="12184879" cy="6853994"/>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3/22/2022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29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B4D996-D27A-45F3-8A94-7114A45F77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 y="2004"/>
            <a:ext cx="12184879" cy="6853994"/>
          </a:xfrm>
          <a:prstGeom prst="rect">
            <a:avLst/>
          </a:prstGeom>
        </p:spPr>
      </p:pic>
      <p:sp>
        <p:nvSpPr>
          <p:cNvPr id="2" name="Title 1">
            <a:extLst>
              <a:ext uri="{FF2B5EF4-FFF2-40B4-BE49-F238E27FC236}">
                <a16:creationId xmlns:a16="http://schemas.microsoft.com/office/drawing/2014/main" id="{2AAFCBFE-611A-4CAB-A894-937638D9FD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2E8545-01CE-4FAF-BFB4-D08B76DD53D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9B6410-3F70-4DB6-82F8-946CB7F5F44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5122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11" y="4"/>
            <a:ext cx="12191999" cy="6863803"/>
          </a:xfrm>
          <a:prstGeom prst="rect">
            <a:avLst/>
          </a:prstGeom>
        </p:spPr>
      </p:pic>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831853" y="170977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831853" y="4589504"/>
            <a:ext cx="10515600" cy="1500187"/>
          </a:xfrm>
        </p:spPr>
        <p:txBody>
          <a:bodyPr/>
          <a:lstStyle>
            <a:lvl1pPr marL="0" indent="0">
              <a:buNone/>
              <a:defRPr sz="2400">
                <a:solidFill>
                  <a:schemeClr val="tx1">
                    <a:tint val="75000"/>
                  </a:schemeClr>
                </a:solidFill>
              </a:defRPr>
            </a:lvl1pPr>
            <a:lvl2pPr marL="456255" indent="0">
              <a:buNone/>
              <a:defRPr sz="2000">
                <a:solidFill>
                  <a:schemeClr val="tx1">
                    <a:tint val="75000"/>
                  </a:schemeClr>
                </a:solidFill>
              </a:defRPr>
            </a:lvl2pPr>
            <a:lvl3pPr marL="912510" indent="0">
              <a:buNone/>
              <a:defRPr sz="1800">
                <a:solidFill>
                  <a:schemeClr val="tx1">
                    <a:tint val="75000"/>
                  </a:schemeClr>
                </a:solidFill>
              </a:defRPr>
            </a:lvl3pPr>
            <a:lvl4pPr marL="1368765" indent="0">
              <a:buNone/>
              <a:defRPr sz="1600">
                <a:solidFill>
                  <a:schemeClr val="tx1">
                    <a:tint val="75000"/>
                  </a:schemeClr>
                </a:solidFill>
              </a:defRPr>
            </a:lvl4pPr>
            <a:lvl5pPr marL="1825020" indent="0">
              <a:buNone/>
              <a:defRPr sz="1600">
                <a:solidFill>
                  <a:schemeClr val="tx1">
                    <a:tint val="75000"/>
                  </a:schemeClr>
                </a:solidFill>
              </a:defRPr>
            </a:lvl5pPr>
            <a:lvl6pPr marL="2281275" indent="0">
              <a:buNone/>
              <a:defRPr sz="1600">
                <a:solidFill>
                  <a:schemeClr val="tx1">
                    <a:tint val="75000"/>
                  </a:schemeClr>
                </a:solidFill>
              </a:defRPr>
            </a:lvl6pPr>
            <a:lvl7pPr marL="2737528" indent="0">
              <a:buNone/>
              <a:defRPr sz="1600">
                <a:solidFill>
                  <a:schemeClr val="tx1">
                    <a:tint val="75000"/>
                  </a:schemeClr>
                </a:solidFill>
              </a:defRPr>
            </a:lvl7pPr>
            <a:lvl8pPr marL="3193781" indent="0">
              <a:buNone/>
              <a:defRPr sz="1600">
                <a:solidFill>
                  <a:schemeClr val="tx1">
                    <a:tint val="75000"/>
                  </a:schemeClr>
                </a:solidFill>
              </a:defRPr>
            </a:lvl8pPr>
            <a:lvl9pPr marL="3650033"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3/22/2022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4455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8C8D-0F65-41F2-8D2B-8E662F01D8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23DC4F-F04B-4EF7-855D-738F4446DC45}"/>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3/22/2022</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8E48651F-A381-4808-8187-C91BA00346D9}"/>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5FA18D3B-4ACD-4E73-89EB-965186A195BA}"/>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3730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 y="2004"/>
            <a:ext cx="12184879"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3/22/2022</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74615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524DFA-13F6-43C0-9053-95A339ACE8C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 y="2004"/>
            <a:ext cx="12184879" cy="6853994"/>
          </a:xfrm>
          <a:prstGeom prst="rect">
            <a:avLst/>
          </a:prstGeom>
        </p:spPr>
      </p:pic>
      <p:sp>
        <p:nvSpPr>
          <p:cNvPr id="2" name="Title 1">
            <a:extLst>
              <a:ext uri="{FF2B5EF4-FFF2-40B4-BE49-F238E27FC236}">
                <a16:creationId xmlns:a16="http://schemas.microsoft.com/office/drawing/2014/main" id="{573A6E64-5B43-4BA6-8890-55DEB65FE33D}"/>
              </a:ext>
            </a:extLst>
          </p:cNvPr>
          <p:cNvSpPr>
            <a:spLocks noGrp="1"/>
          </p:cNvSpPr>
          <p:nvPr>
            <p:ph type="title"/>
          </p:nvPr>
        </p:nvSpPr>
        <p:spPr>
          <a:xfrm>
            <a:off x="839792"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379167-2151-44FC-BF25-DFD27049F4B0}"/>
              </a:ext>
            </a:extLst>
          </p:cNvPr>
          <p:cNvSpPr>
            <a:spLocks noGrp="1"/>
          </p:cNvSpPr>
          <p:nvPr>
            <p:ph idx="1"/>
          </p:nvPr>
        </p:nvSpPr>
        <p:spPr>
          <a:xfrm>
            <a:off x="5183188" y="98746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6E8D4D-9575-44FE-80EF-A5E5D3774486}"/>
              </a:ext>
            </a:extLst>
          </p:cNvPr>
          <p:cNvSpPr>
            <a:spLocks noGrp="1"/>
          </p:cNvSpPr>
          <p:nvPr>
            <p:ph type="body" sz="half" idx="2"/>
          </p:nvPr>
        </p:nvSpPr>
        <p:spPr>
          <a:xfrm>
            <a:off x="839792" y="2057400"/>
            <a:ext cx="3932237" cy="3811588"/>
          </a:xfrm>
        </p:spPr>
        <p:txBody>
          <a:bodyPr/>
          <a:lstStyle>
            <a:lvl1pPr marL="0" indent="0">
              <a:buNone/>
              <a:defRPr sz="1600"/>
            </a:lvl1pPr>
            <a:lvl2pPr marL="456255" indent="0">
              <a:buNone/>
              <a:defRPr sz="1400"/>
            </a:lvl2pPr>
            <a:lvl3pPr marL="912510" indent="0">
              <a:buNone/>
              <a:defRPr sz="1200"/>
            </a:lvl3pPr>
            <a:lvl4pPr marL="1368765" indent="0">
              <a:buNone/>
              <a:defRPr sz="1000"/>
            </a:lvl4pPr>
            <a:lvl5pPr marL="1825020" indent="0">
              <a:buNone/>
              <a:defRPr sz="1000"/>
            </a:lvl5pPr>
            <a:lvl6pPr marL="2281275" indent="0">
              <a:buNone/>
              <a:defRPr sz="1000"/>
            </a:lvl6pPr>
            <a:lvl7pPr marL="2737528" indent="0">
              <a:buNone/>
              <a:defRPr sz="1000"/>
            </a:lvl7pPr>
            <a:lvl8pPr marL="3193781" indent="0">
              <a:buNone/>
              <a:defRPr sz="1000"/>
            </a:lvl8pPr>
            <a:lvl9pPr marL="3650033"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F0DF73A-77BC-4174-B01E-823EE96F1BD2}"/>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3/22/2022</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5488BB73-AA98-40B8-86A0-7E9FF8C49F93}"/>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13D71948-3005-4AD2-A429-FBDF9FC90BB0}"/>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4131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CD88A7-8EBB-43E1-AB26-941303AA589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 y="2004"/>
            <a:ext cx="12184879" cy="6853994"/>
          </a:xfrm>
          <a:prstGeom prst="rect">
            <a:avLst/>
          </a:prstGeom>
        </p:spPr>
      </p:pic>
      <p:sp>
        <p:nvSpPr>
          <p:cNvPr id="2" name="Title 1">
            <a:extLst>
              <a:ext uri="{FF2B5EF4-FFF2-40B4-BE49-F238E27FC236}">
                <a16:creationId xmlns:a16="http://schemas.microsoft.com/office/drawing/2014/main" id="{CEDBF4CA-4B3B-47DC-AC91-7CC00B696E9A}"/>
              </a:ext>
            </a:extLst>
          </p:cNvPr>
          <p:cNvSpPr>
            <a:spLocks noGrp="1"/>
          </p:cNvSpPr>
          <p:nvPr>
            <p:ph type="title"/>
          </p:nvPr>
        </p:nvSpPr>
        <p:spPr>
          <a:xfrm>
            <a:off x="839792"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4900BA-A396-46B0-A22B-E6A8AD387DC8}"/>
              </a:ext>
            </a:extLst>
          </p:cNvPr>
          <p:cNvSpPr>
            <a:spLocks noGrp="1"/>
          </p:cNvSpPr>
          <p:nvPr>
            <p:ph type="pic" idx="1"/>
          </p:nvPr>
        </p:nvSpPr>
        <p:spPr>
          <a:xfrm>
            <a:off x="5183188" y="987466"/>
            <a:ext cx="6172200" cy="4873625"/>
          </a:xfrm>
        </p:spPr>
        <p:txBody>
          <a:bodyPr/>
          <a:lstStyle>
            <a:lvl1pPr marL="0" indent="0">
              <a:buNone/>
              <a:defRPr sz="3200"/>
            </a:lvl1pPr>
            <a:lvl2pPr marL="456255" indent="0">
              <a:buNone/>
              <a:defRPr sz="2800"/>
            </a:lvl2pPr>
            <a:lvl3pPr marL="912510" indent="0">
              <a:buNone/>
              <a:defRPr sz="2400"/>
            </a:lvl3pPr>
            <a:lvl4pPr marL="1368765" indent="0">
              <a:buNone/>
              <a:defRPr sz="2000"/>
            </a:lvl4pPr>
            <a:lvl5pPr marL="1825020" indent="0">
              <a:buNone/>
              <a:defRPr sz="2000"/>
            </a:lvl5pPr>
            <a:lvl6pPr marL="2281275" indent="0">
              <a:buNone/>
              <a:defRPr sz="2000"/>
            </a:lvl6pPr>
            <a:lvl7pPr marL="2737528" indent="0">
              <a:buNone/>
              <a:defRPr sz="2000"/>
            </a:lvl7pPr>
            <a:lvl8pPr marL="3193781" indent="0">
              <a:buNone/>
              <a:defRPr sz="2000"/>
            </a:lvl8pPr>
            <a:lvl9pPr marL="3650033" indent="0">
              <a:buNone/>
              <a:defRPr sz="2000"/>
            </a:lvl9pPr>
          </a:lstStyle>
          <a:p>
            <a:endParaRPr lang="en-US"/>
          </a:p>
        </p:txBody>
      </p:sp>
      <p:sp>
        <p:nvSpPr>
          <p:cNvPr id="4" name="Text Placeholder 3">
            <a:extLst>
              <a:ext uri="{FF2B5EF4-FFF2-40B4-BE49-F238E27FC236}">
                <a16:creationId xmlns:a16="http://schemas.microsoft.com/office/drawing/2014/main" id="{20F30CA7-1F4D-40C1-9A6A-040327EAE209}"/>
              </a:ext>
            </a:extLst>
          </p:cNvPr>
          <p:cNvSpPr>
            <a:spLocks noGrp="1"/>
          </p:cNvSpPr>
          <p:nvPr>
            <p:ph type="body" sz="half" idx="2"/>
          </p:nvPr>
        </p:nvSpPr>
        <p:spPr>
          <a:xfrm>
            <a:off x="839792" y="2057400"/>
            <a:ext cx="3932237" cy="3811588"/>
          </a:xfrm>
        </p:spPr>
        <p:txBody>
          <a:bodyPr/>
          <a:lstStyle>
            <a:lvl1pPr marL="0" indent="0">
              <a:buNone/>
              <a:defRPr sz="1600"/>
            </a:lvl1pPr>
            <a:lvl2pPr marL="456255" indent="0">
              <a:buNone/>
              <a:defRPr sz="1400"/>
            </a:lvl2pPr>
            <a:lvl3pPr marL="912510" indent="0">
              <a:buNone/>
              <a:defRPr sz="1200"/>
            </a:lvl3pPr>
            <a:lvl4pPr marL="1368765" indent="0">
              <a:buNone/>
              <a:defRPr sz="1000"/>
            </a:lvl4pPr>
            <a:lvl5pPr marL="1825020" indent="0">
              <a:buNone/>
              <a:defRPr sz="1000"/>
            </a:lvl5pPr>
            <a:lvl6pPr marL="2281275" indent="0">
              <a:buNone/>
              <a:defRPr sz="1000"/>
            </a:lvl6pPr>
            <a:lvl7pPr marL="2737528" indent="0">
              <a:buNone/>
              <a:defRPr sz="1000"/>
            </a:lvl7pPr>
            <a:lvl8pPr marL="3193781" indent="0">
              <a:buNone/>
              <a:defRPr sz="1000"/>
            </a:lvl8pPr>
            <a:lvl9pPr marL="3650033"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11032F2-F618-4746-9BAE-D6D1CB3D4F36}"/>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3/22/2022</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652D1357-92FD-4B75-BF6D-B58B3069948D}"/>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A2FC0E1B-A2C9-4098-AFC0-7ED63619D901}"/>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63825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6C6A0C5-A58D-497D-87A0-F926B583C14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 y="2004"/>
            <a:ext cx="12184879" cy="6853994"/>
          </a:xfrm>
          <a:prstGeom prst="rect">
            <a:avLst/>
          </a:prstGeom>
        </p:spPr>
      </p:pic>
      <p:sp>
        <p:nvSpPr>
          <p:cNvPr id="2" name="Title 1">
            <a:extLst>
              <a:ext uri="{FF2B5EF4-FFF2-40B4-BE49-F238E27FC236}">
                <a16:creationId xmlns:a16="http://schemas.microsoft.com/office/drawing/2014/main" id="{8DAED18E-A2B7-4E79-BCB2-5A940B92F7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76CAEA-67BE-4816-B1E7-41658737EA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957672-735A-48CF-B4BE-6D36071204BD}"/>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3/22/2022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8FE929CE-D546-45E7-9512-43EAA33AD84F}"/>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DCB64245-321E-4D0A-977E-D09E6120CE5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92745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3AE678F-A982-4A11-B6D5-E4EA8E0CAA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 y="2004"/>
            <a:ext cx="12184879" cy="6853994"/>
          </a:xfrm>
          <a:prstGeom prst="rect">
            <a:avLst/>
          </a:prstGeom>
        </p:spPr>
      </p:pic>
      <p:sp>
        <p:nvSpPr>
          <p:cNvPr id="2" name="Vertical Title 1">
            <a:extLst>
              <a:ext uri="{FF2B5EF4-FFF2-40B4-BE49-F238E27FC236}">
                <a16:creationId xmlns:a16="http://schemas.microsoft.com/office/drawing/2014/main" id="{9401CF19-F0A5-4049-B00B-5887BAD1E9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CFEB78-67CD-4D61-A945-C99A96A6C12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EC5EB8-55E4-40D3-9444-A75EEE310818}"/>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3/22/2022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5C24AE4C-470C-4596-927E-BEBE02463E1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E848276C-9A0E-4BF6-88D9-D4C27235EE16}"/>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77106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149D5-D9AD-4ACB-B6FF-2DAC3709B963}"/>
              </a:ext>
            </a:extLst>
          </p:cNvPr>
          <p:cNvSpPr>
            <a:spLocks noGrp="1"/>
          </p:cNvSpPr>
          <p:nvPr>
            <p:ph type="title"/>
          </p:nvPr>
        </p:nvSpPr>
        <p:spPr>
          <a:xfrm>
            <a:off x="839791" y="365129"/>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4FFB89-B9BD-4AE7-AEE1-E3D3BB9C45D1}"/>
              </a:ext>
            </a:extLst>
          </p:cNvPr>
          <p:cNvSpPr>
            <a:spLocks noGrp="1"/>
          </p:cNvSpPr>
          <p:nvPr>
            <p:ph type="body" idx="1"/>
          </p:nvPr>
        </p:nvSpPr>
        <p:spPr>
          <a:xfrm>
            <a:off x="839826" y="1681163"/>
            <a:ext cx="5157787" cy="823912"/>
          </a:xfrm>
        </p:spPr>
        <p:txBody>
          <a:bodyPr anchor="b"/>
          <a:lstStyle>
            <a:lvl1pPr marL="0" indent="0">
              <a:buNone/>
              <a:defRPr sz="2400" b="1"/>
            </a:lvl1pPr>
            <a:lvl2pPr marL="456255" indent="0">
              <a:buNone/>
              <a:defRPr sz="2000" b="1"/>
            </a:lvl2pPr>
            <a:lvl3pPr marL="912510" indent="0">
              <a:buNone/>
              <a:defRPr sz="1800" b="1"/>
            </a:lvl3pPr>
            <a:lvl4pPr marL="1368765" indent="0">
              <a:buNone/>
              <a:defRPr sz="1600" b="1"/>
            </a:lvl4pPr>
            <a:lvl5pPr marL="1825020" indent="0">
              <a:buNone/>
              <a:defRPr sz="1600" b="1"/>
            </a:lvl5pPr>
            <a:lvl6pPr marL="2281275" indent="0">
              <a:buNone/>
              <a:defRPr sz="1600" b="1"/>
            </a:lvl6pPr>
            <a:lvl7pPr marL="2737528" indent="0">
              <a:buNone/>
              <a:defRPr sz="1600" b="1"/>
            </a:lvl7pPr>
            <a:lvl8pPr marL="3193781" indent="0">
              <a:buNone/>
              <a:defRPr sz="1600" b="1"/>
            </a:lvl8pPr>
            <a:lvl9pPr marL="3650033"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655F649-BCD4-4DF4-9D3A-5A1788C1E30D}"/>
              </a:ext>
            </a:extLst>
          </p:cNvPr>
          <p:cNvSpPr>
            <a:spLocks noGrp="1"/>
          </p:cNvSpPr>
          <p:nvPr>
            <p:ph sz="half" idx="2"/>
          </p:nvPr>
        </p:nvSpPr>
        <p:spPr>
          <a:xfrm>
            <a:off x="839826"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077461-4DD8-41EB-BB6D-74D8AE1E7512}"/>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6255" indent="0">
              <a:buNone/>
              <a:defRPr sz="2000" b="1"/>
            </a:lvl2pPr>
            <a:lvl3pPr marL="912510" indent="0">
              <a:buNone/>
              <a:defRPr sz="1800" b="1"/>
            </a:lvl3pPr>
            <a:lvl4pPr marL="1368765" indent="0">
              <a:buNone/>
              <a:defRPr sz="1600" b="1"/>
            </a:lvl4pPr>
            <a:lvl5pPr marL="1825020" indent="0">
              <a:buNone/>
              <a:defRPr sz="1600" b="1"/>
            </a:lvl5pPr>
            <a:lvl6pPr marL="2281275" indent="0">
              <a:buNone/>
              <a:defRPr sz="1600" b="1"/>
            </a:lvl6pPr>
            <a:lvl7pPr marL="2737528" indent="0">
              <a:buNone/>
              <a:defRPr sz="1600" b="1"/>
            </a:lvl7pPr>
            <a:lvl8pPr marL="3193781" indent="0">
              <a:buNone/>
              <a:defRPr sz="1600" b="1"/>
            </a:lvl8pPr>
            <a:lvl9pPr marL="3650033"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9960BD7-E350-4338-AE4E-097AA1748BE0}"/>
              </a:ext>
            </a:extLst>
          </p:cNvPr>
          <p:cNvSpPr>
            <a:spLocks noGrp="1"/>
          </p:cNvSpPr>
          <p:nvPr>
            <p:ph sz="quarter" idx="4"/>
          </p:nvPr>
        </p:nvSpPr>
        <p:spPr>
          <a:xfrm>
            <a:off x="6172203"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C91111-8CC6-49E8-AFF4-460D7AA5C404}"/>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3/22/2022</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AEB47E37-C210-4655-8E14-302E21E832C7}"/>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3E78A9EA-D7E5-4BBD-AB42-C9A78E6B6603}"/>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pic>
        <p:nvPicPr>
          <p:cNvPr id="11" name="Picture 10">
            <a:extLst>
              <a:ext uri="{FF2B5EF4-FFF2-40B4-BE49-F238E27FC236}">
                <a16:creationId xmlns:a16="http://schemas.microsoft.com/office/drawing/2014/main" id="{3A878C85-2C2D-4555-91B2-7F695AA418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 y="0"/>
            <a:ext cx="12191999" cy="6858000"/>
          </a:xfrm>
          <a:prstGeom prst="rect">
            <a:avLst/>
          </a:prstGeom>
        </p:spPr>
      </p:pic>
    </p:spTree>
    <p:extLst>
      <p:ext uri="{BB962C8B-B14F-4D97-AF65-F5344CB8AC3E}">
        <p14:creationId xmlns:p14="http://schemas.microsoft.com/office/powerpoint/2010/main" val="42773303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Title and Content"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0" y="2004"/>
            <a:ext cx="12165839" cy="6853993"/>
          </a:xfrm>
          <a:prstGeom prst="rect">
            <a:avLst/>
          </a:prstGeom>
          <a:noFill/>
          <a:ln>
            <a:noFill/>
          </a:ln>
        </p:spPr>
      </p:pic>
      <p:sp>
        <p:nvSpPr>
          <p:cNvPr id="37" name="Google Shape;3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3/22/2022</a:t>
            </a:fld>
            <a:endParaRPr lang="en-US"/>
          </a:p>
        </p:txBody>
      </p:sp>
      <p:sp>
        <p:nvSpPr>
          <p:cNvPr id="38" name="Google Shape;3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7571039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4" y="6356358"/>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3/22/2022</a:t>
            </a:fld>
            <a:endParaRPr lang="en-US"/>
          </a:p>
        </p:txBody>
      </p:sp>
      <p:sp>
        <p:nvSpPr>
          <p:cNvPr id="16" name="Google Shape;16;p7"/>
          <p:cNvSpPr txBox="1">
            <a:spLocks noGrp="1"/>
          </p:cNvSpPr>
          <p:nvPr>
            <p:ph type="ftr" idx="11"/>
          </p:nvPr>
        </p:nvSpPr>
        <p:spPr>
          <a:xfrm>
            <a:off x="4038601" y="6356358"/>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8"/>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5" y="1930595"/>
            <a:ext cx="852022" cy="852022"/>
          </a:xfrm>
          <a:prstGeom prst="ellipse">
            <a:avLst/>
          </a:prstGeom>
          <a:solidFill>
            <a:srgbClr val="FEE599"/>
          </a:solidFill>
          <a:ln>
            <a:noFill/>
          </a:ln>
        </p:spPr>
        <p:txBody>
          <a:bodyPr spcFirstLastPara="1" wrap="square" lIns="91389" tIns="45682" rIns="91389" bIns="45682"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C94BE59B-8762-4673-A68F-7BB4BC8F730A}"/>
              </a:ext>
            </a:extLst>
          </p:cNvPr>
          <p:cNvSpPr/>
          <p:nvPr userDrawn="1"/>
        </p:nvSpPr>
        <p:spPr>
          <a:xfrm>
            <a:off x="11134895" y="136529"/>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6387380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3" y="365129"/>
            <a:ext cx="10515600" cy="1325563"/>
          </a:xfrm>
          <a:prstGeom prst="rect">
            <a:avLst/>
          </a:prstGeom>
        </p:spPr>
        <p:txBody>
          <a:bodyPr vert="horz" lIns="91255" tIns="45618" rIns="91255" bIns="45618"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3" y="1825625"/>
            <a:ext cx="10515600" cy="4351338"/>
          </a:xfrm>
          <a:prstGeom prst="rect">
            <a:avLst/>
          </a:prstGeom>
        </p:spPr>
        <p:txBody>
          <a:bodyPr vert="horz" lIns="91255" tIns="45618" rIns="91255" bIns="45618"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3" y="6356391"/>
            <a:ext cx="2743200" cy="365125"/>
          </a:xfrm>
          <a:prstGeom prst="rect">
            <a:avLst/>
          </a:prstGeom>
        </p:spPr>
        <p:txBody>
          <a:bodyPr vert="horz" lIns="91255" tIns="45618" rIns="91255" bIns="45618" rtlCol="0" anchor="ctr"/>
          <a:lstStyle>
            <a:lvl1pPr algn="l">
              <a:defRPr sz="1200">
                <a:solidFill>
                  <a:schemeClr val="tx1">
                    <a:tint val="75000"/>
                  </a:schemeClr>
                </a:solidFill>
              </a:defRPr>
            </a:lvl1pPr>
          </a:lstStyle>
          <a:p>
            <a:fld id="{FE1C8935-5503-46B3-AA64-FDD06962785D}" type="datetimeFigureOut">
              <a:rPr lang="en-US" smtClean="0">
                <a:solidFill>
                  <a:prstClr val="black">
                    <a:tint val="75000"/>
                  </a:prstClr>
                </a:solidFill>
              </a:rPr>
              <a:pPr/>
              <a:t>3/22/2022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1" y="6356391"/>
            <a:ext cx="4114800" cy="365125"/>
          </a:xfrm>
          <a:prstGeom prst="rect">
            <a:avLst/>
          </a:prstGeom>
        </p:spPr>
        <p:txBody>
          <a:bodyPr vert="horz" lIns="91255" tIns="45618" rIns="91255" bIns="45618"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91"/>
            <a:ext cx="2743200" cy="365125"/>
          </a:xfrm>
          <a:prstGeom prst="rect">
            <a:avLst/>
          </a:prstGeom>
        </p:spPr>
        <p:txBody>
          <a:bodyPr vert="horz" lIns="91255" tIns="45618" rIns="91255" bIns="45618" rtlCol="0" anchor="ctr"/>
          <a:lstStyle>
            <a:lvl1pPr algn="r">
              <a:defRPr sz="1200">
                <a:solidFill>
                  <a:schemeClr val="tx1">
                    <a:tint val="75000"/>
                  </a:schemeClr>
                </a:solidFill>
              </a:defRPr>
            </a:lvl1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70373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835" r:id="rId18"/>
    <p:sldLayoutId id="2147483841" r:id="rId19"/>
  </p:sldLayoutIdLst>
  <p:txStyles>
    <p:titleStyle>
      <a:lvl1pPr algn="l" defTabSz="91251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2510" rtl="0" eaLnBrk="1" latinLnBrk="0" hangingPunct="1">
        <a:defRPr sz="1800" kern="1200">
          <a:solidFill>
            <a:schemeClr val="tx1"/>
          </a:solidFill>
          <a:latin typeface="+mn-lt"/>
          <a:ea typeface="+mn-ea"/>
          <a:cs typeface="+mn-cs"/>
        </a:defRPr>
      </a:lvl1pPr>
      <a:lvl2pPr marL="456255" algn="l" defTabSz="912510" rtl="0" eaLnBrk="1" latinLnBrk="0" hangingPunct="1">
        <a:defRPr sz="1800" kern="1200">
          <a:solidFill>
            <a:schemeClr val="tx1"/>
          </a:solidFill>
          <a:latin typeface="+mn-lt"/>
          <a:ea typeface="+mn-ea"/>
          <a:cs typeface="+mn-cs"/>
        </a:defRPr>
      </a:lvl2pPr>
      <a:lvl3pPr marL="912510" algn="l" defTabSz="912510" rtl="0" eaLnBrk="1" latinLnBrk="0" hangingPunct="1">
        <a:defRPr sz="1800" kern="1200">
          <a:solidFill>
            <a:schemeClr val="tx1"/>
          </a:solidFill>
          <a:latin typeface="+mn-lt"/>
          <a:ea typeface="+mn-ea"/>
          <a:cs typeface="+mn-cs"/>
        </a:defRPr>
      </a:lvl3pPr>
      <a:lvl4pPr marL="1368765" algn="l" defTabSz="912510" rtl="0" eaLnBrk="1" latinLnBrk="0" hangingPunct="1">
        <a:defRPr sz="1800" kern="1200">
          <a:solidFill>
            <a:schemeClr val="tx1"/>
          </a:solidFill>
          <a:latin typeface="+mn-lt"/>
          <a:ea typeface="+mn-ea"/>
          <a:cs typeface="+mn-cs"/>
        </a:defRPr>
      </a:lvl4pPr>
      <a:lvl5pPr marL="1825020" algn="l" defTabSz="912510" rtl="0" eaLnBrk="1" latinLnBrk="0" hangingPunct="1">
        <a:defRPr sz="1800" kern="1200">
          <a:solidFill>
            <a:schemeClr val="tx1"/>
          </a:solidFill>
          <a:latin typeface="+mn-lt"/>
          <a:ea typeface="+mn-ea"/>
          <a:cs typeface="+mn-cs"/>
        </a:defRPr>
      </a:lvl5pPr>
      <a:lvl6pPr marL="2281275" algn="l" defTabSz="912510" rtl="0" eaLnBrk="1" latinLnBrk="0" hangingPunct="1">
        <a:defRPr sz="1800" kern="1200">
          <a:solidFill>
            <a:schemeClr val="tx1"/>
          </a:solidFill>
          <a:latin typeface="+mn-lt"/>
          <a:ea typeface="+mn-ea"/>
          <a:cs typeface="+mn-cs"/>
        </a:defRPr>
      </a:lvl6pPr>
      <a:lvl7pPr marL="2737528" algn="l" defTabSz="912510" rtl="0" eaLnBrk="1" latinLnBrk="0" hangingPunct="1">
        <a:defRPr sz="1800" kern="1200">
          <a:solidFill>
            <a:schemeClr val="tx1"/>
          </a:solidFill>
          <a:latin typeface="+mn-lt"/>
          <a:ea typeface="+mn-ea"/>
          <a:cs typeface="+mn-cs"/>
        </a:defRPr>
      </a:lvl7pPr>
      <a:lvl8pPr marL="3193781" algn="l" defTabSz="912510" rtl="0" eaLnBrk="1" latinLnBrk="0" hangingPunct="1">
        <a:defRPr sz="1800" kern="1200">
          <a:solidFill>
            <a:schemeClr val="tx1"/>
          </a:solidFill>
          <a:latin typeface="+mn-lt"/>
          <a:ea typeface="+mn-ea"/>
          <a:cs typeface="+mn-cs"/>
        </a:defRPr>
      </a:lvl8pPr>
      <a:lvl9pPr marL="3650033" algn="l" defTabSz="91251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18.xml"/><Relationship Id="rId7" Type="http://schemas.openxmlformats.org/officeDocument/2006/relationships/audio" Target="../media/audio3.wav"/><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audio2.wav"/><Relationship Id="rId11" Type="http://schemas.openxmlformats.org/officeDocument/2006/relationships/image" Target="../media/image17.png"/><Relationship Id="rId5" Type="http://schemas.openxmlformats.org/officeDocument/2006/relationships/audio" Target="../media/audio1.wav"/><Relationship Id="rId10" Type="http://schemas.openxmlformats.org/officeDocument/2006/relationships/image" Target="../media/image16.png"/><Relationship Id="rId4" Type="http://schemas.openxmlformats.org/officeDocument/2006/relationships/notesSlide" Target="../notesSlides/notesSlide2.xml"/><Relationship Id="rId9" Type="http://schemas.openxmlformats.org/officeDocument/2006/relationships/image" Target="../media/image15.wmf"/></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18.xml"/><Relationship Id="rId7" Type="http://schemas.openxmlformats.org/officeDocument/2006/relationships/audio" Target="../media/audio3.wav"/><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audio2.wav"/><Relationship Id="rId11" Type="http://schemas.openxmlformats.org/officeDocument/2006/relationships/image" Target="../media/image18.png"/><Relationship Id="rId5" Type="http://schemas.openxmlformats.org/officeDocument/2006/relationships/audio" Target="../media/audio1.wav"/><Relationship Id="rId10" Type="http://schemas.openxmlformats.org/officeDocument/2006/relationships/image" Target="../media/image16.png"/><Relationship Id="rId4" Type="http://schemas.openxmlformats.org/officeDocument/2006/relationships/notesSlide" Target="../notesSlides/notesSlide3.xml"/><Relationship Id="rId9" Type="http://schemas.openxmlformats.org/officeDocument/2006/relationships/image" Target="../media/image15.wmf"/></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18.xml"/><Relationship Id="rId7" Type="http://schemas.openxmlformats.org/officeDocument/2006/relationships/audio" Target="../media/audio3.wav"/><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audio2.wav"/><Relationship Id="rId11" Type="http://schemas.openxmlformats.org/officeDocument/2006/relationships/image" Target="../media/image19.png"/><Relationship Id="rId5" Type="http://schemas.openxmlformats.org/officeDocument/2006/relationships/audio" Target="../media/audio1.wav"/><Relationship Id="rId10" Type="http://schemas.openxmlformats.org/officeDocument/2006/relationships/image" Target="../media/image16.png"/><Relationship Id="rId4" Type="http://schemas.openxmlformats.org/officeDocument/2006/relationships/notesSlide" Target="../notesSlides/notesSlide4.xml"/><Relationship Id="rId9" Type="http://schemas.openxmlformats.org/officeDocument/2006/relationships/image" Target="../media/image15.wmf"/></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18.xml"/><Relationship Id="rId7" Type="http://schemas.openxmlformats.org/officeDocument/2006/relationships/audio" Target="../media/audio3.wav"/><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audio2.wav"/><Relationship Id="rId11" Type="http://schemas.openxmlformats.org/officeDocument/2006/relationships/image" Target="../media/image20.png"/><Relationship Id="rId5" Type="http://schemas.openxmlformats.org/officeDocument/2006/relationships/audio" Target="../media/audio1.wav"/><Relationship Id="rId10" Type="http://schemas.openxmlformats.org/officeDocument/2006/relationships/image" Target="../media/image16.png"/><Relationship Id="rId4" Type="http://schemas.openxmlformats.org/officeDocument/2006/relationships/notesSlide" Target="../notesSlides/notesSlide5.xml"/><Relationship Id="rId9" Type="http://schemas.openxmlformats.org/officeDocument/2006/relationships/image" Target="../media/image15.wmf"/></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18.xml"/><Relationship Id="rId7" Type="http://schemas.openxmlformats.org/officeDocument/2006/relationships/audio" Target="../media/audio3.wav"/><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audio2.wav"/><Relationship Id="rId11" Type="http://schemas.openxmlformats.org/officeDocument/2006/relationships/image" Target="../media/image21.png"/><Relationship Id="rId5" Type="http://schemas.openxmlformats.org/officeDocument/2006/relationships/audio" Target="../media/audio1.wav"/><Relationship Id="rId10" Type="http://schemas.openxmlformats.org/officeDocument/2006/relationships/image" Target="../media/image16.png"/><Relationship Id="rId4" Type="http://schemas.openxmlformats.org/officeDocument/2006/relationships/notesSlide" Target="../notesSlides/notesSlide6.xml"/><Relationship Id="rId9" Type="http://schemas.openxmlformats.org/officeDocument/2006/relationships/image" Target="../media/image15.wmf"/></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18.xml"/><Relationship Id="rId7" Type="http://schemas.openxmlformats.org/officeDocument/2006/relationships/audio" Target="../media/audio3.wav"/><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audio2.wav"/><Relationship Id="rId11" Type="http://schemas.openxmlformats.org/officeDocument/2006/relationships/image" Target="../media/image22.png"/><Relationship Id="rId5" Type="http://schemas.openxmlformats.org/officeDocument/2006/relationships/audio" Target="../media/audio1.wav"/><Relationship Id="rId10" Type="http://schemas.openxmlformats.org/officeDocument/2006/relationships/image" Target="../media/image16.png"/><Relationship Id="rId4" Type="http://schemas.openxmlformats.org/officeDocument/2006/relationships/notesSlide" Target="../notesSlides/notesSlide7.xml"/><Relationship Id="rId9" Type="http://schemas.openxmlformats.org/officeDocument/2006/relationships/image" Target="../media/image15.wmf"/></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18.xml"/><Relationship Id="rId7" Type="http://schemas.openxmlformats.org/officeDocument/2006/relationships/audio" Target="../media/audio3.wav"/><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audio2.wav"/><Relationship Id="rId11" Type="http://schemas.openxmlformats.org/officeDocument/2006/relationships/image" Target="../media/image23.png"/><Relationship Id="rId5" Type="http://schemas.openxmlformats.org/officeDocument/2006/relationships/audio" Target="../media/audio1.wav"/><Relationship Id="rId10" Type="http://schemas.openxmlformats.org/officeDocument/2006/relationships/image" Target="../media/image16.png"/><Relationship Id="rId4" Type="http://schemas.openxmlformats.org/officeDocument/2006/relationships/notesSlide" Target="../notesSlides/notesSlide8.xml"/><Relationship Id="rId9" Type="http://schemas.openxmlformats.org/officeDocument/2006/relationships/image" Target="../media/image15.wmf"/></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1041124" y="1680087"/>
            <a:ext cx="10318337" cy="3536994"/>
          </a:xfrm>
          <a:prstGeom prst="rect">
            <a:avLst/>
          </a:prstGeom>
        </p:spPr>
        <p:txBody>
          <a:bodyPr wrap="none">
            <a:spAutoFit/>
          </a:bodyPr>
          <a:lstStyle/>
          <a:p>
            <a:pPr algn="ctr" defTabSz="914036">
              <a:lnSpc>
                <a:spcPct val="150000"/>
              </a:lnSpc>
              <a:defRPr/>
            </a:pPr>
            <a:r>
              <a:rPr lang="en-US" sz="5199" b="1" err="1">
                <a:solidFill>
                  <a:srgbClr val="002060"/>
                </a:solidFill>
                <a:latin typeface="UTM Avo" panose="02040603050506020204" pitchFamily="18" charset="0"/>
                <a:cs typeface="Arial" panose="020B0604020202020204" pitchFamily="34" charset="0"/>
              </a:rPr>
              <a:t>Tuần</a:t>
            </a:r>
            <a:r>
              <a:rPr lang="en-US" sz="5199" b="1">
                <a:solidFill>
                  <a:srgbClr val="002060"/>
                </a:solidFill>
                <a:latin typeface="UTM Avo" panose="02040603050506020204" pitchFamily="18" charset="0"/>
                <a:cs typeface="Arial" panose="020B0604020202020204" pitchFamily="34" charset="0"/>
              </a:rPr>
              <a:t> 30</a:t>
            </a:r>
            <a:endParaRPr lang="en-US" sz="5199" b="1" dirty="0">
              <a:solidFill>
                <a:srgbClr val="002060"/>
              </a:solidFill>
              <a:latin typeface="UTM Avo" panose="02040603050506020204" pitchFamily="18" charset="0"/>
              <a:cs typeface="Arial" panose="020B0604020202020204" pitchFamily="34" charset="0"/>
            </a:endParaRPr>
          </a:p>
          <a:p>
            <a:pPr algn="ctr" defTabSz="914036">
              <a:lnSpc>
                <a:spcPct val="150000"/>
              </a:lnSpc>
              <a:defRPr/>
            </a:pPr>
            <a:r>
              <a:rPr lang="en-US" sz="5199" b="1">
                <a:solidFill>
                  <a:srgbClr val="FF0000"/>
                </a:solidFill>
                <a:latin typeface="UTM Avo" panose="02040603050506020204" pitchFamily="18" charset="0"/>
                <a:cs typeface="Arial" panose="020B0604020202020204" pitchFamily="34" charset="0"/>
              </a:rPr>
              <a:t>Trao đổi: Nói về một trò chơi, </a:t>
            </a:r>
          </a:p>
          <a:p>
            <a:pPr algn="ctr" defTabSz="914036">
              <a:lnSpc>
                <a:spcPct val="150000"/>
              </a:lnSpc>
              <a:defRPr/>
            </a:pPr>
            <a:r>
              <a:rPr lang="en-US" sz="5199" b="1">
                <a:solidFill>
                  <a:srgbClr val="FF0000"/>
                </a:solidFill>
                <a:latin typeface="UTM Avo" panose="02040603050506020204" pitchFamily="18" charset="0"/>
                <a:cs typeface="Arial" panose="020B0604020202020204" pitchFamily="34" charset="0"/>
              </a:rPr>
              <a:t>một món ăn của quê hương</a:t>
            </a:r>
            <a:endParaRPr lang="en-US" sz="5199"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80750" y="899"/>
            <a:ext cx="2562854" cy="584623"/>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52619" y="579943"/>
            <a:ext cx="990718" cy="46154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2552935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3E038C-724D-4E8F-AB85-053A6E62BFA1}"/>
              </a:ext>
            </a:extLst>
          </p:cNvPr>
          <p:cNvPicPr>
            <a:picLocks noChangeAspect="1"/>
          </p:cNvPicPr>
          <p:nvPr/>
        </p:nvPicPr>
        <p:blipFill>
          <a:blip r:embed="rId2"/>
          <a:stretch>
            <a:fillRect/>
          </a:stretch>
        </p:blipFill>
        <p:spPr>
          <a:xfrm>
            <a:off x="0" y="439069"/>
            <a:ext cx="12192000" cy="6418931"/>
          </a:xfrm>
          <a:prstGeom prst="rect">
            <a:avLst/>
          </a:prstGeom>
        </p:spPr>
      </p:pic>
      <p:pic>
        <p:nvPicPr>
          <p:cNvPr id="4" name="Picture 3">
            <a:extLst>
              <a:ext uri="{FF2B5EF4-FFF2-40B4-BE49-F238E27FC236}">
                <a16:creationId xmlns:a16="http://schemas.microsoft.com/office/drawing/2014/main" id="{D4945C6A-FE9B-41DE-89C9-10046C5F06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0763" y="0"/>
            <a:ext cx="6858000" cy="6858000"/>
          </a:xfrm>
          <a:prstGeom prst="rect">
            <a:avLst/>
          </a:prstGeom>
        </p:spPr>
      </p:pic>
      <p:sp>
        <p:nvSpPr>
          <p:cNvPr id="5" name="TextBox 4">
            <a:extLst>
              <a:ext uri="{FF2B5EF4-FFF2-40B4-BE49-F238E27FC236}">
                <a16:creationId xmlns:a16="http://schemas.microsoft.com/office/drawing/2014/main" id="{BBA4836A-DF27-4581-8298-3F6E0E72B9E5}"/>
              </a:ext>
            </a:extLst>
          </p:cNvPr>
          <p:cNvSpPr txBox="1"/>
          <p:nvPr/>
        </p:nvSpPr>
        <p:spPr>
          <a:xfrm>
            <a:off x="3558493" y="3429000"/>
            <a:ext cx="5075013" cy="1015663"/>
          </a:xfrm>
          <a:prstGeom prst="rect">
            <a:avLst/>
          </a:prstGeom>
          <a:noFill/>
        </p:spPr>
        <p:txBody>
          <a:bodyPr wrap="square" rtlCol="0">
            <a:spAutoFit/>
          </a:bodyPr>
          <a:lstStyle/>
          <a:p>
            <a:pPr algn="ctr" defTabSz="1219078"/>
            <a:r>
              <a:rPr lang="en-US" sz="6000" b="1">
                <a:solidFill>
                  <a:srgbClr val="F20000"/>
                </a:solidFill>
                <a:effectLst>
                  <a:outerShdw blurRad="38100" dist="38100" dir="2700000" algn="tl">
                    <a:srgbClr val="000000">
                      <a:alpha val="43137"/>
                    </a:srgbClr>
                  </a:outerShdw>
                </a:effectLst>
                <a:latin typeface="+mj-lt"/>
                <a:cs typeface="Times New Roman" panose="02020603050405020304" pitchFamily="18" charset="0"/>
              </a:rPr>
              <a:t>KHỞI ĐỘNG</a:t>
            </a:r>
            <a:endParaRPr lang="en-US" sz="6000" b="1" dirty="0">
              <a:solidFill>
                <a:srgbClr val="F20000"/>
              </a:solidFill>
              <a:effectLst>
                <a:outerShdw blurRad="38100" dist="38100" dir="2700000" algn="tl">
                  <a:srgbClr val="000000">
                    <a:alpha val="43137"/>
                  </a:srgbClr>
                </a:outerShdw>
              </a:effectLst>
              <a:latin typeface="+mj-lt"/>
              <a:cs typeface="Times New Roman" panose="02020603050405020304" pitchFamily="18" charset="0"/>
            </a:endParaRPr>
          </a:p>
        </p:txBody>
      </p:sp>
    </p:spTree>
    <p:extLst>
      <p:ext uri="{BB962C8B-B14F-4D97-AF65-F5344CB8AC3E}">
        <p14:creationId xmlns:p14="http://schemas.microsoft.com/office/powerpoint/2010/main" val="2379545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Đuổi Hình Bắt Chữ">
            <a:extLst>
              <a:ext uri="{FF2B5EF4-FFF2-40B4-BE49-F238E27FC236}">
                <a16:creationId xmlns:a16="http://schemas.microsoft.com/office/drawing/2014/main" id="{6C040E42-B6AB-44B1-BADE-CA4101CC200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63553DE5-4180-43AF-8331-A5ED8772C8AF}"/>
              </a:ext>
            </a:extLst>
          </p:cNvPr>
          <p:cNvPicPr>
            <a:picLocks noChangeAspect="1"/>
          </p:cNvPicPr>
          <p:nvPr/>
        </p:nvPicPr>
        <p:blipFill>
          <a:blip r:embed="rId2"/>
          <a:stretch>
            <a:fillRect/>
          </a:stretch>
        </p:blipFill>
        <p:spPr>
          <a:xfrm>
            <a:off x="0" y="390236"/>
            <a:ext cx="12192000" cy="4268850"/>
          </a:xfrm>
          <a:prstGeom prst="rect">
            <a:avLst/>
          </a:prstGeom>
        </p:spPr>
      </p:pic>
      <p:sp>
        <p:nvSpPr>
          <p:cNvPr id="5" name="Round Diagonal Corner Rectangle 7">
            <a:extLst>
              <a:ext uri="{FF2B5EF4-FFF2-40B4-BE49-F238E27FC236}">
                <a16:creationId xmlns:a16="http://schemas.microsoft.com/office/drawing/2014/main" id="{7CAD821E-21DB-4B89-9849-E3682859E185}"/>
              </a:ext>
            </a:extLst>
          </p:cNvPr>
          <p:cNvSpPr/>
          <p:nvPr/>
        </p:nvSpPr>
        <p:spPr>
          <a:xfrm>
            <a:off x="933001" y="4816434"/>
            <a:ext cx="10021198" cy="1861457"/>
          </a:xfrm>
          <a:prstGeom prst="round2DiagRect">
            <a:avLst/>
          </a:prstGeom>
          <a:solidFill>
            <a:schemeClr val="bg1">
              <a:alpha val="85000"/>
            </a:schemeClr>
          </a:solidFill>
          <a:ln w="76200">
            <a:solidFill>
              <a:srgbClr val="FFC000"/>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3200" b="1" dirty="0" err="1">
                <a:solidFill>
                  <a:srgbClr val="FF0000"/>
                </a:solidFill>
                <a:latin typeface="UTM Avo" panose="02040603050506020204" pitchFamily="18" charset="0"/>
                <a:cs typeface="Times New Roman" panose="02020603050405020304" pitchFamily="18" charset="0"/>
              </a:rPr>
              <a:t>Cách</a:t>
            </a:r>
            <a:r>
              <a:rPr lang="en-US" sz="3200" b="1" dirty="0">
                <a:solidFill>
                  <a:srgbClr val="FF0000"/>
                </a:solidFill>
                <a:latin typeface="UTM Avo" panose="02040603050506020204" pitchFamily="18" charset="0"/>
                <a:cs typeface="Times New Roman" panose="02020603050405020304" pitchFamily="18" charset="0"/>
              </a:rPr>
              <a:t> </a:t>
            </a:r>
            <a:r>
              <a:rPr lang="en-US" sz="3200" b="1" dirty="0" err="1">
                <a:solidFill>
                  <a:srgbClr val="FF0000"/>
                </a:solidFill>
                <a:latin typeface="UTM Avo" panose="02040603050506020204" pitchFamily="18" charset="0"/>
                <a:cs typeface="Times New Roman" panose="02020603050405020304" pitchFamily="18" charset="0"/>
              </a:rPr>
              <a:t>chơi</a:t>
            </a:r>
            <a:endParaRPr lang="en-US" sz="3200" b="1" dirty="0">
              <a:solidFill>
                <a:srgbClr val="FF0000"/>
              </a:solidFill>
              <a:latin typeface="UTM Avo" panose="02040603050506020204" pitchFamily="18" charset="0"/>
              <a:cs typeface="Times New Roman" panose="02020603050405020304" pitchFamily="18" charset="0"/>
            </a:endParaRPr>
          </a:p>
          <a:p>
            <a:pPr marL="457200" indent="-457200" algn="just">
              <a:buFont typeface="Wingdings" panose="05000000000000000000" pitchFamily="2" charset="2"/>
              <a:buChar char="Ø"/>
            </a:pPr>
            <a:r>
              <a:rPr lang="en-US" sz="3600">
                <a:solidFill>
                  <a:srgbClr val="002060"/>
                </a:solidFill>
                <a:latin typeface="UTM Avo" panose="02040603050506020204" pitchFamily="18" charset="0"/>
                <a:cs typeface="Times New Roman" panose="02020603050405020304" pitchFamily="18" charset="0"/>
              </a:rPr>
              <a:t>Các </a:t>
            </a:r>
            <a:r>
              <a:rPr lang="en-US" sz="3600" dirty="0" err="1">
                <a:solidFill>
                  <a:srgbClr val="002060"/>
                </a:solidFill>
                <a:latin typeface="UTM Avo" panose="02040603050506020204" pitchFamily="18" charset="0"/>
                <a:cs typeface="Times New Roman" panose="02020603050405020304" pitchFamily="18" charset="0"/>
              </a:rPr>
              <a:t>em</a:t>
            </a:r>
            <a:r>
              <a:rPr lang="en-US" sz="3600" dirty="0">
                <a:solidFill>
                  <a:srgbClr val="002060"/>
                </a:solidFill>
                <a:latin typeface="UTM Avo" panose="02040603050506020204" pitchFamily="18" charset="0"/>
                <a:cs typeface="Times New Roman" panose="02020603050405020304" pitchFamily="18" charset="0"/>
              </a:rPr>
              <a:t> </a:t>
            </a:r>
            <a:r>
              <a:rPr lang="en-US" sz="3600" err="1">
                <a:solidFill>
                  <a:srgbClr val="002060"/>
                </a:solidFill>
                <a:latin typeface="UTM Avo" panose="02040603050506020204" pitchFamily="18" charset="0"/>
                <a:cs typeface="Times New Roman" panose="02020603050405020304" pitchFamily="18" charset="0"/>
              </a:rPr>
              <a:t>sẽ</a:t>
            </a:r>
            <a:r>
              <a:rPr lang="en-US" sz="3600">
                <a:solidFill>
                  <a:srgbClr val="002060"/>
                </a:solidFill>
                <a:latin typeface="UTM Avo" panose="02040603050506020204" pitchFamily="18" charset="0"/>
                <a:cs typeface="Times New Roman" panose="02020603050405020304" pitchFamily="18" charset="0"/>
              </a:rPr>
              <a:t> nhìn hình đoán tên trò chơi dân gian.</a:t>
            </a:r>
            <a:endParaRPr lang="en-US" sz="3600" dirty="0">
              <a:solidFill>
                <a:srgbClr val="002060"/>
              </a:solidFill>
              <a:latin typeface="UTM Avo" panose="02040603050506020204" pitchFamily="18" charset="0"/>
              <a:cs typeface="Times New Roman" panose="02020603050405020304" pitchFamily="18" charset="0"/>
            </a:endParaRPr>
          </a:p>
        </p:txBody>
      </p:sp>
    </p:spTree>
    <p:extLst>
      <p:ext uri="{BB962C8B-B14F-4D97-AF65-F5344CB8AC3E}">
        <p14:creationId xmlns:p14="http://schemas.microsoft.com/office/powerpoint/2010/main" val="122070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38A58FEB-D4E0-48AA-89DD-EF40E12AF229}"/>
              </a:ext>
            </a:extLst>
          </p:cNvPr>
          <p:cNvPicPr>
            <a:picLocks noChangeAspect="1"/>
          </p:cNvPicPr>
          <p:nvPr/>
        </p:nvPicPr>
        <p:blipFill rotWithShape="1">
          <a:blip r:embed="rId8">
            <a:extLst>
              <a:ext uri="{28A0092B-C50C-407E-A947-70E740481C1C}">
                <a14:useLocalDpi xmlns:a14="http://schemas.microsoft.com/office/drawing/2010/main" val="0"/>
              </a:ext>
            </a:extLst>
          </a:blip>
          <a:srcRect b="7773"/>
          <a:stretch/>
        </p:blipFill>
        <p:spPr>
          <a:xfrm>
            <a:off x="0" y="15495"/>
            <a:ext cx="12192000" cy="6458430"/>
          </a:xfrm>
          <a:prstGeom prst="rect">
            <a:avLst/>
          </a:prstGeom>
        </p:spPr>
      </p:pic>
      <p:sp>
        <p:nvSpPr>
          <p:cNvPr id="29" name="A"/>
          <p:cNvSpPr/>
          <p:nvPr/>
        </p:nvSpPr>
        <p:spPr>
          <a:xfrm>
            <a:off x="2794447" y="4134558"/>
            <a:ext cx="6472416" cy="1117047"/>
          </a:xfrm>
          <a:prstGeom prst="roundRect">
            <a:avLst>
              <a:gd name="adj" fmla="val 50000"/>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sz="3600" b="1">
                <a:solidFill>
                  <a:srgbClr val="FFFF00"/>
                </a:solidFill>
                <a:latin typeface="UTM Avo" panose="02040603050506020204" pitchFamily="18" charset="0"/>
                <a:cs typeface="Times New Roman" panose="02020603050405020304" pitchFamily="18" charset="0"/>
              </a:rPr>
              <a:t>Bịt mắt bắt dê</a:t>
            </a:r>
            <a:endParaRPr kumimoji="0" lang="en-US" sz="3600" b="1"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endParaRPr>
          </a:p>
        </p:txBody>
      </p:sp>
      <p:pic>
        <p:nvPicPr>
          <p:cNvPr id="34" name="Picture 115" descr="ALRMCLOK"/>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369" y="154649"/>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15</a:t>
            </a:r>
          </a:p>
        </p:txBody>
      </p:sp>
      <p:sp>
        <p:nvSpPr>
          <p:cNvPr id="36"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14</a:t>
            </a:r>
          </a:p>
        </p:txBody>
      </p:sp>
      <p:sp>
        <p:nvSpPr>
          <p:cNvPr id="37"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13</a:t>
            </a:r>
          </a:p>
        </p:txBody>
      </p:sp>
      <p:sp>
        <p:nvSpPr>
          <p:cNvPr id="38"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12</a:t>
            </a:r>
          </a:p>
        </p:txBody>
      </p:sp>
      <p:sp>
        <p:nvSpPr>
          <p:cNvPr id="39"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11</a:t>
            </a:r>
          </a:p>
        </p:txBody>
      </p:sp>
      <p:sp>
        <p:nvSpPr>
          <p:cNvPr id="40"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10</a:t>
            </a:r>
          </a:p>
        </p:txBody>
      </p:sp>
      <p:sp>
        <p:nvSpPr>
          <p:cNvPr id="41"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9</a:t>
            </a:r>
          </a:p>
        </p:txBody>
      </p:sp>
      <p:sp>
        <p:nvSpPr>
          <p:cNvPr id="42"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8</a:t>
            </a:r>
          </a:p>
        </p:txBody>
      </p:sp>
      <p:sp>
        <p:nvSpPr>
          <p:cNvPr id="43"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7</a:t>
            </a:r>
          </a:p>
        </p:txBody>
      </p:sp>
      <p:sp>
        <p:nvSpPr>
          <p:cNvPr id="44"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6</a:t>
            </a:r>
          </a:p>
        </p:txBody>
      </p:sp>
      <p:sp>
        <p:nvSpPr>
          <p:cNvPr id="45"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5</a:t>
            </a:r>
          </a:p>
        </p:txBody>
      </p:sp>
      <p:sp>
        <p:nvSpPr>
          <p:cNvPr id="46"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4</a:t>
            </a:r>
          </a:p>
        </p:txBody>
      </p:sp>
      <p:sp>
        <p:nvSpPr>
          <p:cNvPr id="47"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3</a:t>
            </a:r>
          </a:p>
        </p:txBody>
      </p:sp>
      <p:sp>
        <p:nvSpPr>
          <p:cNvPr id="48"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2</a:t>
            </a:r>
          </a:p>
        </p:txBody>
      </p:sp>
      <p:sp>
        <p:nvSpPr>
          <p:cNvPr id="49"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a:t>
            </a:r>
          </a:p>
        </p:txBody>
      </p:sp>
      <p:sp>
        <p:nvSpPr>
          <p:cNvPr id="50"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p>
            <a:pPr algn="ctr" eaLnBrk="0" hangingPunct="0">
              <a:defRPr/>
            </a:pPr>
            <a:r>
              <a:rPr lang="en-US" sz="2800" dirty="0">
                <a:solidFill>
                  <a:srgbClr val="DC2608"/>
                </a:solidFill>
                <a:latin typeface=".VnBlack" panose="020B7200000000000000" pitchFamily="34" charset="0"/>
              </a:rPr>
              <a:t>0</a:t>
            </a:r>
          </a:p>
        </p:txBody>
      </p:sp>
      <p:pic>
        <p:nvPicPr>
          <p:cNvPr id="52" name="bensound-smil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030655" y="-1028700"/>
            <a:ext cx="609600" cy="609600"/>
          </a:xfrm>
          <a:prstGeom prst="rect">
            <a:avLst/>
          </a:prstGeom>
        </p:spPr>
      </p:pic>
      <p:pic>
        <p:nvPicPr>
          <p:cNvPr id="2" name="Picture 1">
            <a:extLst>
              <a:ext uri="{FF2B5EF4-FFF2-40B4-BE49-F238E27FC236}">
                <a16:creationId xmlns:a16="http://schemas.microsoft.com/office/drawing/2014/main" id="{CE2D6010-6E81-4B2B-8F67-6B16ADACED96}"/>
              </a:ext>
            </a:extLst>
          </p:cNvPr>
          <p:cNvPicPr>
            <a:picLocks noChangeAspect="1"/>
          </p:cNvPicPr>
          <p:nvPr/>
        </p:nvPicPr>
        <p:blipFill rotWithShape="1">
          <a:blip r:embed="rId11"/>
          <a:srcRect t="22062"/>
          <a:stretch/>
        </p:blipFill>
        <p:spPr>
          <a:xfrm>
            <a:off x="1759527" y="362970"/>
            <a:ext cx="8259652" cy="342411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3536" fill="hold"/>
                                        <p:tgtEl>
                                          <p:spTgt spid="52"/>
                                        </p:tgtEl>
                                      </p:cBhvr>
                                    </p:cmd>
                                  </p:childTnLst>
                                </p:cTn>
                              </p:par>
                            </p:childTnLst>
                          </p:cTn>
                        </p:par>
                      </p:childTnLst>
                    </p:cTn>
                  </p:par>
                  <p:par>
                    <p:cTn id="7" fill="hold">
                      <p:stCondLst>
                        <p:cond delay="indefinite"/>
                      </p:stCondLst>
                      <p:childTnLst>
                        <p:par>
                          <p:cTn id="8" fill="hold">
                            <p:stCondLst>
                              <p:cond delay="0"/>
                            </p:stCondLst>
                            <p:childTnLst>
                              <p:par>
                                <p:cTn id="9" presetID="35"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750"/>
                                        <p:tgtEl>
                                          <p:spTgt spid="29"/>
                                        </p:tgtEl>
                                      </p:cBhvr>
                                    </p:animEffect>
                                    <p:anim calcmode="lin" valueType="num">
                                      <p:cBhvr>
                                        <p:cTn id="12" dur="750" fill="hold"/>
                                        <p:tgtEl>
                                          <p:spTgt spid="29"/>
                                        </p:tgtEl>
                                        <p:attrNameLst>
                                          <p:attrName>style.rotation</p:attrName>
                                        </p:attrNameLst>
                                      </p:cBhvr>
                                      <p:tavLst>
                                        <p:tav tm="0">
                                          <p:val>
                                            <p:fltVal val="720"/>
                                          </p:val>
                                        </p:tav>
                                        <p:tav tm="100000">
                                          <p:val>
                                            <p:fltVal val="0"/>
                                          </p:val>
                                        </p:tav>
                                      </p:tavLst>
                                    </p:anim>
                                    <p:anim calcmode="lin" valueType="num">
                                      <p:cBhvr>
                                        <p:cTn id="13" dur="750" fill="hold"/>
                                        <p:tgtEl>
                                          <p:spTgt spid="29"/>
                                        </p:tgtEl>
                                        <p:attrNameLst>
                                          <p:attrName>ppt_h</p:attrName>
                                        </p:attrNameLst>
                                      </p:cBhvr>
                                      <p:tavLst>
                                        <p:tav tm="0">
                                          <p:val>
                                            <p:fltVal val="0"/>
                                          </p:val>
                                        </p:tav>
                                        <p:tav tm="100000">
                                          <p:val>
                                            <p:strVal val="#ppt_h"/>
                                          </p:val>
                                        </p:tav>
                                      </p:tavLst>
                                    </p:anim>
                                    <p:anim calcmode="lin" valueType="num">
                                      <p:cBhvr>
                                        <p:cTn id="14" dur="750" fill="hold"/>
                                        <p:tgtEl>
                                          <p:spTgt spid="2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29"/>
                    </p:tgtEl>
                  </p:cond>
                </p:stCondLst>
                <p:endSync evt="end" delay="0">
                  <p:rtn val="all"/>
                </p:endSync>
                <p:childTnLst>
                  <p:par>
                    <p:cTn id="16" fill="hold">
                      <p:stCondLst>
                        <p:cond delay="0"/>
                      </p:stCondLst>
                      <p:childTnLst>
                        <p:par>
                          <p:cTn id="17" fill="hold">
                            <p:stCondLst>
                              <p:cond delay="0"/>
                            </p:stCondLst>
                            <p:childTnLst>
                              <p:par>
                                <p:cTn id="18" presetID="21" presetClass="emph" presetSubtype="0" fill="hold" grpId="1" nodeType="clickEffect">
                                  <p:stCondLst>
                                    <p:cond delay="0"/>
                                  </p:stCondLst>
                                  <p:childTnLst>
                                    <p:animClr clrSpc="hsl" dir="cw">
                                      <p:cBhvr override="childStyle">
                                        <p:cTn id="19" dur="500" fill="hold"/>
                                        <p:tgtEl>
                                          <p:spTgt spid="29"/>
                                        </p:tgtEl>
                                        <p:attrNameLst>
                                          <p:attrName>style.color</p:attrName>
                                        </p:attrNameLst>
                                      </p:cBhvr>
                                      <p:by>
                                        <p:hsl h="7200000" s="0" l="0"/>
                                      </p:by>
                                    </p:animClr>
                                    <p:animClr clrSpc="hsl" dir="cw">
                                      <p:cBhvr>
                                        <p:cTn id="20" dur="500" fill="hold"/>
                                        <p:tgtEl>
                                          <p:spTgt spid="29"/>
                                        </p:tgtEl>
                                        <p:attrNameLst>
                                          <p:attrName>fillcolor</p:attrName>
                                        </p:attrNameLst>
                                      </p:cBhvr>
                                      <p:by>
                                        <p:hsl h="7200000" s="0" l="0"/>
                                      </p:by>
                                    </p:animClr>
                                    <p:animClr clrSpc="hsl" dir="cw">
                                      <p:cBhvr>
                                        <p:cTn id="21" dur="500" fill="hold"/>
                                        <p:tgtEl>
                                          <p:spTgt spid="29"/>
                                        </p:tgtEl>
                                        <p:attrNameLst>
                                          <p:attrName>stroke.color</p:attrName>
                                        </p:attrNameLst>
                                      </p:cBhvr>
                                      <p:by>
                                        <p:hsl h="7200000" s="0" l="0"/>
                                      </p:by>
                                    </p:animClr>
                                    <p:set>
                                      <p:cBhvr>
                                        <p:cTn id="22" dur="500" fill="hold"/>
                                        <p:tgtEl>
                                          <p:spTgt spid="29"/>
                                        </p:tgtEl>
                                        <p:attrNameLst>
                                          <p:attrName>fill.type</p:attrName>
                                        </p:attrNameLst>
                                      </p:cBhvr>
                                      <p:to>
                                        <p:strVal val="solid"/>
                                      </p:to>
                                    </p:set>
                                  </p:childTnLst>
                                  <p:subTnLst>
                                    <p:audio>
                                      <p:cMediaNode>
                                        <p:cTn display="0" masterRel="sameClick">
                                          <p:stCondLst>
                                            <p:cond evt="begin" delay="0">
                                              <p:tn val="18"/>
                                            </p:cond>
                                          </p:stCondLst>
                                          <p:endCondLst>
                                            <p:cond evt="onStopAudio" delay="0">
                                              <p:tgtEl>
                                                <p:sldTgt/>
                                              </p:tgtEl>
                                            </p:cond>
                                          </p:endCondLst>
                                        </p:cTn>
                                        <p:tgtEl>
                                          <p:sndTgt r:embed="rId5" name="ting.wav"/>
                                        </p:tgtEl>
                                      </p:cMediaNode>
                                    </p:audio>
                                  </p:subTnLst>
                                </p:cTn>
                              </p:par>
                            </p:childTnLst>
                          </p:cTn>
                        </p:par>
                      </p:childTnLst>
                    </p:cTn>
                  </p:par>
                </p:childTnLst>
              </p:cTn>
              <p:nextCondLst>
                <p:cond evt="onClick" delay="0">
                  <p:tgtEl>
                    <p:spTgt spid="29"/>
                  </p:tgtEl>
                </p:cond>
              </p:nextCondLst>
            </p:seq>
            <p:seq concurrent="1" nextAc="seek">
              <p:cTn id="23" restart="whenNotActive" fill="hold" evtFilter="cancelBubble" nodeType="interactiveSeq">
                <p:stCondLst>
                  <p:cond evt="onClick" delay="0">
                    <p:tgtEl>
                      <p:spTgt spid="34"/>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grpId="0" nodeType="afterEffect">
                                  <p:stCondLst>
                                    <p:cond delay="1000"/>
                                  </p:stCondLst>
                                  <p:childTnLst>
                                    <p:set>
                                      <p:cBhvr>
                                        <p:cTn id="27"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26"/>
                                            </p:cond>
                                          </p:stCondLst>
                                          <p:endCondLst>
                                            <p:cond evt="onStopAudio" delay="0">
                                              <p:tgtEl>
                                                <p:sldTgt/>
                                              </p:tgtEl>
                                            </p:cond>
                                          </p:endCondLst>
                                        </p:cTn>
                                        <p:tgtEl>
                                          <p:sndTgt r:embed="rId6" name="beep.wav"/>
                                        </p:tgtEl>
                                      </p:cMediaNode>
                                    </p:audio>
                                  </p:subTnLst>
                                </p:cTn>
                              </p:par>
                            </p:childTnLst>
                          </p:cTn>
                        </p:par>
                        <p:par>
                          <p:cTn id="28" fill="hold">
                            <p:stCondLst>
                              <p:cond delay="1000"/>
                            </p:stCondLst>
                            <p:childTnLst>
                              <p:par>
                                <p:cTn id="29" presetID="1" presetClass="entr" presetSubtype="0" fill="hold" grpId="0" nodeType="afterEffect">
                                  <p:stCondLst>
                                    <p:cond delay="1000"/>
                                  </p:stCondLst>
                                  <p:childTnLst>
                                    <p:set>
                                      <p:cBhvr>
                                        <p:cTn id="30"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29"/>
                                            </p:cond>
                                          </p:stCondLst>
                                          <p:endCondLst>
                                            <p:cond evt="onStopAudio" delay="0">
                                              <p:tgtEl>
                                                <p:sldTgt/>
                                              </p:tgtEl>
                                            </p:cond>
                                          </p:endCondLst>
                                        </p:cTn>
                                        <p:tgtEl>
                                          <p:sndTgt r:embed="rId6" name="beep.wav"/>
                                        </p:tgtEl>
                                      </p:cMediaNode>
                                    </p:audio>
                                  </p:subTnLst>
                                </p:cTn>
                              </p:par>
                            </p:childTnLst>
                          </p:cTn>
                        </p:par>
                        <p:par>
                          <p:cTn id="31" fill="hold">
                            <p:stCondLst>
                              <p:cond delay="2000"/>
                            </p:stCondLst>
                            <p:childTnLst>
                              <p:par>
                                <p:cTn id="32" presetID="1" presetClass="entr" presetSubtype="0" fill="hold" grpId="0" nodeType="afterEffect">
                                  <p:stCondLst>
                                    <p:cond delay="1000"/>
                                  </p:stCondLst>
                                  <p:childTnLst>
                                    <p:set>
                                      <p:cBhvr>
                                        <p:cTn id="33" dur="1" fill="hold">
                                          <p:stCondLst>
                                            <p:cond delay="0"/>
                                          </p:stCondLst>
                                        </p:cTn>
                                        <p:tgtEl>
                                          <p:spTgt spid="37"/>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6" name="beep.wav"/>
                                        </p:tgtEl>
                                      </p:cMediaNode>
                                    </p:audio>
                                  </p:subTnLst>
                                </p:cTn>
                              </p:par>
                            </p:childTnLst>
                          </p:cTn>
                        </p:par>
                        <p:par>
                          <p:cTn id="34" fill="hold">
                            <p:stCondLst>
                              <p:cond delay="3000"/>
                            </p:stCondLst>
                            <p:childTnLst>
                              <p:par>
                                <p:cTn id="35" presetID="1" presetClass="entr" presetSubtype="0" fill="hold" grpId="0" nodeType="afterEffect">
                                  <p:stCondLst>
                                    <p:cond delay="1000"/>
                                  </p:stCondLst>
                                  <p:childTnLst>
                                    <p:set>
                                      <p:cBhvr>
                                        <p:cTn id="36" dur="1" fill="hold">
                                          <p:stCondLst>
                                            <p:cond delay="0"/>
                                          </p:stCondLst>
                                        </p:cTn>
                                        <p:tgtEl>
                                          <p:spTgt spid="38"/>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6" name="beep.wav"/>
                                        </p:tgtEl>
                                      </p:cMediaNode>
                                    </p:audio>
                                  </p:subTnLst>
                                </p:cTn>
                              </p:par>
                            </p:childTnLst>
                          </p:cTn>
                        </p:par>
                        <p:par>
                          <p:cTn id="37" fill="hold">
                            <p:stCondLst>
                              <p:cond delay="4000"/>
                            </p:stCondLst>
                            <p:childTnLst>
                              <p:par>
                                <p:cTn id="38" presetID="1" presetClass="entr" presetSubtype="0" fill="hold" grpId="0" nodeType="afterEffect">
                                  <p:stCondLst>
                                    <p:cond delay="1000"/>
                                  </p:stCondLst>
                                  <p:childTnLst>
                                    <p:set>
                                      <p:cBhvr>
                                        <p:cTn id="39" dur="1" fill="hold">
                                          <p:stCondLst>
                                            <p:cond delay="0"/>
                                          </p:stCondLst>
                                        </p:cTn>
                                        <p:tgtEl>
                                          <p:spTgt spid="39"/>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6" name="beep.wav"/>
                                        </p:tgtEl>
                                      </p:cMediaNode>
                                    </p:audio>
                                  </p:subTnLst>
                                </p:cTn>
                              </p:par>
                            </p:childTnLst>
                          </p:cTn>
                        </p:par>
                        <p:par>
                          <p:cTn id="40" fill="hold">
                            <p:stCondLst>
                              <p:cond delay="5000"/>
                            </p:stCondLst>
                            <p:childTnLst>
                              <p:par>
                                <p:cTn id="41" presetID="1" presetClass="entr" presetSubtype="0" fill="hold" grpId="0" nodeType="afterEffect">
                                  <p:stCondLst>
                                    <p:cond delay="1000"/>
                                  </p:stCondLst>
                                  <p:childTnLst>
                                    <p:set>
                                      <p:cBhvr>
                                        <p:cTn id="42" dur="1" fill="hold">
                                          <p:stCondLst>
                                            <p:cond delay="0"/>
                                          </p:stCondLst>
                                        </p:cTn>
                                        <p:tgtEl>
                                          <p:spTgt spid="40"/>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6" name="beep.wav"/>
                                        </p:tgtEl>
                                      </p:cMediaNode>
                                    </p:audio>
                                  </p:subTnLst>
                                </p:cTn>
                              </p:par>
                            </p:childTnLst>
                          </p:cTn>
                        </p:par>
                        <p:par>
                          <p:cTn id="43" fill="hold">
                            <p:stCondLst>
                              <p:cond delay="6000"/>
                            </p:stCondLst>
                            <p:childTnLst>
                              <p:par>
                                <p:cTn id="44" presetID="1" presetClass="entr" presetSubtype="0" fill="hold" grpId="0" nodeType="afterEffect">
                                  <p:stCondLst>
                                    <p:cond delay="1000"/>
                                  </p:stCondLst>
                                  <p:childTnLst>
                                    <p:set>
                                      <p:cBhvr>
                                        <p:cTn id="45" dur="1" fill="hold">
                                          <p:stCondLst>
                                            <p:cond delay="0"/>
                                          </p:stCondLst>
                                        </p:cTn>
                                        <p:tgtEl>
                                          <p:spTgt spid="41"/>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6" name="beep.wav"/>
                                        </p:tgtEl>
                                      </p:cMediaNode>
                                    </p:audio>
                                  </p:subTnLst>
                                </p:cTn>
                              </p:par>
                            </p:childTnLst>
                          </p:cTn>
                        </p:par>
                        <p:par>
                          <p:cTn id="46" fill="hold">
                            <p:stCondLst>
                              <p:cond delay="7000"/>
                            </p:stCondLst>
                            <p:childTnLst>
                              <p:par>
                                <p:cTn id="47" presetID="1" presetClass="entr" presetSubtype="0" fill="hold" grpId="0" nodeType="afterEffect">
                                  <p:stCondLst>
                                    <p:cond delay="1000"/>
                                  </p:stCondLst>
                                  <p:childTnLst>
                                    <p:set>
                                      <p:cBhvr>
                                        <p:cTn id="48" dur="1" fill="hold">
                                          <p:stCondLst>
                                            <p:cond delay="0"/>
                                          </p:stCondLst>
                                        </p:cTn>
                                        <p:tgtEl>
                                          <p:spTgt spid="42"/>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6" name="beep.wav"/>
                                        </p:tgtEl>
                                      </p:cMediaNode>
                                    </p:audio>
                                  </p:subTnLst>
                                </p:cTn>
                              </p:par>
                            </p:childTnLst>
                          </p:cTn>
                        </p:par>
                        <p:par>
                          <p:cTn id="49" fill="hold">
                            <p:stCondLst>
                              <p:cond delay="8000"/>
                            </p:stCondLst>
                            <p:childTnLst>
                              <p:par>
                                <p:cTn id="50" presetID="1" presetClass="entr" presetSubtype="0" fill="hold" grpId="0" nodeType="afterEffect">
                                  <p:stCondLst>
                                    <p:cond delay="1000"/>
                                  </p:stCondLst>
                                  <p:childTnLst>
                                    <p:set>
                                      <p:cBhvr>
                                        <p:cTn id="51" dur="1" fill="hold">
                                          <p:stCondLst>
                                            <p:cond delay="0"/>
                                          </p:stCondLst>
                                        </p:cTn>
                                        <p:tgtEl>
                                          <p:spTgt spid="43"/>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6" name="beep.wav"/>
                                        </p:tgtEl>
                                      </p:cMediaNode>
                                    </p:audio>
                                  </p:subTnLst>
                                </p:cTn>
                              </p:par>
                            </p:childTnLst>
                          </p:cTn>
                        </p:par>
                        <p:par>
                          <p:cTn id="52" fill="hold">
                            <p:stCondLst>
                              <p:cond delay="9000"/>
                            </p:stCondLst>
                            <p:childTnLst>
                              <p:par>
                                <p:cTn id="53" presetID="1" presetClass="entr" presetSubtype="0" fill="hold" grpId="0" nodeType="afterEffect">
                                  <p:stCondLst>
                                    <p:cond delay="1000"/>
                                  </p:stCondLst>
                                  <p:childTnLst>
                                    <p:set>
                                      <p:cBhvr>
                                        <p:cTn id="54" dur="1" fill="hold">
                                          <p:stCondLst>
                                            <p:cond delay="0"/>
                                          </p:stCondLst>
                                        </p:cTn>
                                        <p:tgtEl>
                                          <p:spTgt spid="44"/>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6" name="beep.wav"/>
                                        </p:tgtEl>
                                      </p:cMediaNode>
                                    </p:audio>
                                  </p:subTnLst>
                                </p:cTn>
                              </p:par>
                            </p:childTnLst>
                          </p:cTn>
                        </p:par>
                        <p:par>
                          <p:cTn id="55" fill="hold">
                            <p:stCondLst>
                              <p:cond delay="10000"/>
                            </p:stCondLst>
                            <p:childTnLst>
                              <p:par>
                                <p:cTn id="56" presetID="1" presetClass="entr" presetSubtype="0" fill="hold" grpId="0" nodeType="afterEffect">
                                  <p:stCondLst>
                                    <p:cond delay="1000"/>
                                  </p:stCondLst>
                                  <p:childTnLst>
                                    <p:set>
                                      <p:cBhvr>
                                        <p:cTn id="57" dur="1" fill="hold">
                                          <p:stCondLst>
                                            <p:cond delay="0"/>
                                          </p:stCondLst>
                                        </p:cTn>
                                        <p:tgtEl>
                                          <p:spTgt spid="45"/>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6" name="beep.wav"/>
                                        </p:tgtEl>
                                      </p:cMediaNode>
                                    </p:audio>
                                  </p:subTnLst>
                                </p:cTn>
                              </p:par>
                            </p:childTnLst>
                          </p:cTn>
                        </p:par>
                        <p:par>
                          <p:cTn id="58" fill="hold">
                            <p:stCondLst>
                              <p:cond delay="11000"/>
                            </p:stCondLst>
                            <p:childTnLst>
                              <p:par>
                                <p:cTn id="59" presetID="1" presetClass="entr" presetSubtype="0" fill="hold" grpId="0" nodeType="afterEffect">
                                  <p:stCondLst>
                                    <p:cond delay="1000"/>
                                  </p:stCondLst>
                                  <p:childTnLst>
                                    <p:set>
                                      <p:cBhvr>
                                        <p:cTn id="60" dur="1" fill="hold">
                                          <p:stCondLst>
                                            <p:cond delay="0"/>
                                          </p:stCondLst>
                                        </p:cTn>
                                        <p:tgtEl>
                                          <p:spTgt spid="46"/>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6" name="beep.wav"/>
                                        </p:tgtEl>
                                      </p:cMediaNode>
                                    </p:audio>
                                  </p:subTnLst>
                                </p:cTn>
                              </p:par>
                            </p:childTnLst>
                          </p:cTn>
                        </p:par>
                        <p:par>
                          <p:cTn id="61" fill="hold">
                            <p:stCondLst>
                              <p:cond delay="12000"/>
                            </p:stCondLst>
                            <p:childTnLst>
                              <p:par>
                                <p:cTn id="62" presetID="1" presetClass="entr" presetSubtype="0" fill="hold" grpId="0" nodeType="afterEffect">
                                  <p:stCondLst>
                                    <p:cond delay="1000"/>
                                  </p:stCondLst>
                                  <p:childTnLst>
                                    <p:set>
                                      <p:cBhvr>
                                        <p:cTn id="63" dur="1" fill="hold">
                                          <p:stCondLst>
                                            <p:cond delay="0"/>
                                          </p:stCondLst>
                                        </p:cTn>
                                        <p:tgtEl>
                                          <p:spTgt spid="47"/>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6" name="beep.wav"/>
                                        </p:tgtEl>
                                      </p:cMediaNode>
                                    </p:audio>
                                  </p:subTnLst>
                                </p:cTn>
                              </p:par>
                            </p:childTnLst>
                          </p:cTn>
                        </p:par>
                        <p:par>
                          <p:cTn id="64" fill="hold">
                            <p:stCondLst>
                              <p:cond delay="13000"/>
                            </p:stCondLst>
                            <p:childTnLst>
                              <p:par>
                                <p:cTn id="65" presetID="1" presetClass="entr" presetSubtype="0" fill="hold" grpId="0" nodeType="afterEffect">
                                  <p:stCondLst>
                                    <p:cond delay="1000"/>
                                  </p:stCondLst>
                                  <p:childTnLst>
                                    <p:set>
                                      <p:cBhvr>
                                        <p:cTn id="66" dur="1" fill="hold">
                                          <p:stCondLst>
                                            <p:cond delay="0"/>
                                          </p:stCondLst>
                                        </p:cTn>
                                        <p:tgtEl>
                                          <p:spTgt spid="48"/>
                                        </p:tgtEl>
                                        <p:attrNameLst>
                                          <p:attrName>style.visibility</p:attrName>
                                        </p:attrNameLst>
                                      </p:cBhvr>
                                      <p:to>
                                        <p:strVal val="visible"/>
                                      </p:to>
                                    </p:set>
                                  </p:childTnLst>
                                  <p:subTnLst>
                                    <p:audio>
                                      <p:cMediaNode>
                                        <p:cTn display="0" masterRel="sameClick">
                                          <p:stCondLst>
                                            <p:cond evt="begin" delay="0">
                                              <p:tn val="65"/>
                                            </p:cond>
                                          </p:stCondLst>
                                          <p:endCondLst>
                                            <p:cond evt="onStopAudio" delay="0">
                                              <p:tgtEl>
                                                <p:sldTgt/>
                                              </p:tgtEl>
                                            </p:cond>
                                          </p:endCondLst>
                                        </p:cTn>
                                        <p:tgtEl>
                                          <p:sndTgt r:embed="rId6" name="beep.wav"/>
                                        </p:tgtEl>
                                      </p:cMediaNode>
                                    </p:audio>
                                  </p:subTnLst>
                                </p:cTn>
                              </p:par>
                            </p:childTnLst>
                          </p:cTn>
                        </p:par>
                        <p:par>
                          <p:cTn id="67" fill="hold">
                            <p:stCondLst>
                              <p:cond delay="14000"/>
                            </p:stCondLst>
                            <p:childTnLst>
                              <p:par>
                                <p:cTn id="68" presetID="1" presetClass="entr" presetSubtype="0" fill="hold" grpId="0" nodeType="afterEffect">
                                  <p:stCondLst>
                                    <p:cond delay="1000"/>
                                  </p:stCondLst>
                                  <p:childTnLst>
                                    <p:set>
                                      <p:cBhvr>
                                        <p:cTn id="69" dur="1" fill="hold">
                                          <p:stCondLst>
                                            <p:cond delay="0"/>
                                          </p:stCondLst>
                                        </p:cTn>
                                        <p:tgtEl>
                                          <p:spTgt spid="49"/>
                                        </p:tgtEl>
                                        <p:attrNameLst>
                                          <p:attrName>style.visibility</p:attrName>
                                        </p:attrNameLst>
                                      </p:cBhvr>
                                      <p:to>
                                        <p:strVal val="visible"/>
                                      </p:to>
                                    </p:set>
                                  </p:childTnLst>
                                  <p:subTnLst>
                                    <p:audio>
                                      <p:cMediaNode>
                                        <p:cTn display="0" masterRel="sameClick">
                                          <p:stCondLst>
                                            <p:cond evt="begin" delay="0">
                                              <p:tn val="68"/>
                                            </p:cond>
                                          </p:stCondLst>
                                          <p:endCondLst>
                                            <p:cond evt="onStopAudio" delay="0">
                                              <p:tgtEl>
                                                <p:sldTgt/>
                                              </p:tgtEl>
                                            </p:cond>
                                          </p:endCondLst>
                                        </p:cTn>
                                        <p:tgtEl>
                                          <p:sndTgt r:embed="rId6" name="beep.wav"/>
                                        </p:tgtEl>
                                      </p:cMediaNode>
                                    </p:audio>
                                  </p:subTnLst>
                                </p:cTn>
                              </p:par>
                            </p:childTnLst>
                          </p:cTn>
                        </p:par>
                        <p:par>
                          <p:cTn id="70" fill="hold">
                            <p:stCondLst>
                              <p:cond delay="15000"/>
                            </p:stCondLst>
                            <p:childTnLst>
                              <p:par>
                                <p:cTn id="71" presetID="1" presetClass="entr" presetSubtype="0" fill="hold" grpId="0" nodeType="afterEffect">
                                  <p:stCondLst>
                                    <p:cond delay="1000"/>
                                  </p:stCondLst>
                                  <p:childTnLst>
                                    <p:set>
                                      <p:cBhvr>
                                        <p:cTn id="72" dur="1" fill="hold">
                                          <p:stCondLst>
                                            <p:cond delay="0"/>
                                          </p:stCondLst>
                                        </p:cTn>
                                        <p:tgtEl>
                                          <p:spTgt spid="50"/>
                                        </p:tgtEl>
                                        <p:attrNameLst>
                                          <p:attrName>style.visibility</p:attrName>
                                        </p:attrNameLst>
                                      </p:cBhvr>
                                      <p:to>
                                        <p:strVal val="visible"/>
                                      </p:to>
                                    </p:set>
                                  </p:childTnLst>
                                  <p:subTnLst>
                                    <p:audio>
                                      <p:cMediaNode>
                                        <p:cTn display="0" masterRel="sameClick">
                                          <p:stCondLst>
                                            <p:cond evt="begin" delay="0">
                                              <p:tn val="71"/>
                                            </p:cond>
                                          </p:stCondLst>
                                          <p:endCondLst>
                                            <p:cond evt="onStopAudio" delay="0">
                                              <p:tgtEl>
                                                <p:sldTgt/>
                                              </p:tgtEl>
                                            </p:cond>
                                          </p:endCondLst>
                                        </p:cTn>
                                        <p:tgtEl>
                                          <p:sndTgt r:embed="rId7" name="GUN.wav"/>
                                        </p:tgtEl>
                                      </p:cMediaNode>
                                    </p:audio>
                                  </p:subTnLst>
                                </p:cTn>
                              </p:par>
                            </p:childTnLst>
                          </p:cTn>
                        </p:par>
                      </p:childTnLst>
                    </p:cTn>
                  </p:par>
                </p:childTnLst>
              </p:cTn>
              <p:nextCondLst>
                <p:cond evt="onClick" delay="0">
                  <p:tgtEl>
                    <p:spTgt spid="34"/>
                  </p:tgtEl>
                </p:cond>
              </p:nextCondLst>
            </p:seq>
            <p:audio>
              <p:cMediaNode vol="80000">
                <p:cTn id="73" fill="hold" display="0">
                  <p:stCondLst>
                    <p:cond delay="indefinite"/>
                  </p:stCondLst>
                  <p:endCondLst>
                    <p:cond evt="onStopAudio" delay="0">
                      <p:tgtEl>
                        <p:sldTgt/>
                      </p:tgtEl>
                    </p:cond>
                  </p:endCondLst>
                </p:cTn>
                <p:tgtEl>
                  <p:spTgt spid="52"/>
                </p:tgtEl>
              </p:cMediaNode>
            </p:audio>
          </p:childTnLst>
        </p:cTn>
      </p:par>
    </p:tnLst>
    <p:bldLst>
      <p:bldP spid="29" grpId="0" bldLvl="0" animBg="1"/>
      <p:bldP spid="29" grpId="1" bldLvl="0" animBg="1"/>
      <p:bldP spid="35" grpId="0" bldLvl="0" animBg="1"/>
      <p:bldP spid="36" grpId="0" bldLvl="0" animBg="1"/>
      <p:bldP spid="37" grpId="0" bldLvl="0" animBg="1"/>
      <p:bldP spid="38" grpId="0" bldLvl="0" animBg="1"/>
      <p:bldP spid="39" grpId="0" bldLvl="0" animBg="1"/>
      <p:bldP spid="40" grpId="0" bldLvl="0" animBg="1"/>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8E3D28F0-8468-4B90-BF9C-5ABA97A1B2B3}"/>
              </a:ext>
            </a:extLst>
          </p:cNvPr>
          <p:cNvPicPr>
            <a:picLocks noChangeAspect="1"/>
          </p:cNvPicPr>
          <p:nvPr/>
        </p:nvPicPr>
        <p:blipFill rotWithShape="1">
          <a:blip r:embed="rId8">
            <a:extLst>
              <a:ext uri="{28A0092B-C50C-407E-A947-70E740481C1C}">
                <a14:useLocalDpi xmlns:a14="http://schemas.microsoft.com/office/drawing/2010/main" val="0"/>
              </a:ext>
            </a:extLst>
          </a:blip>
          <a:srcRect b="7773"/>
          <a:stretch/>
        </p:blipFill>
        <p:spPr>
          <a:xfrm>
            <a:off x="0" y="15495"/>
            <a:ext cx="12192000" cy="6458430"/>
          </a:xfrm>
          <a:prstGeom prst="rect">
            <a:avLst/>
          </a:prstGeom>
        </p:spPr>
      </p:pic>
      <p:sp>
        <p:nvSpPr>
          <p:cNvPr id="29" name="A"/>
          <p:cNvSpPr/>
          <p:nvPr/>
        </p:nvSpPr>
        <p:spPr>
          <a:xfrm>
            <a:off x="4340194" y="4293856"/>
            <a:ext cx="3380921" cy="1117047"/>
          </a:xfrm>
          <a:prstGeom prst="roundRect">
            <a:avLst>
              <a:gd name="adj" fmla="val 50000"/>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sz="3600" b="1" noProof="0">
                <a:solidFill>
                  <a:srgbClr val="FFFF00"/>
                </a:solidFill>
                <a:latin typeface="UTM Avo" panose="02040603050506020204" pitchFamily="18" charset="0"/>
                <a:cs typeface="Times New Roman" panose="02020603050405020304" pitchFamily="18" charset="0"/>
              </a:rPr>
              <a:t>Cướp cờ</a:t>
            </a:r>
            <a:endParaRPr kumimoji="0" lang="en-US" sz="3600" b="1"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endParaRPr>
          </a:p>
        </p:txBody>
      </p:sp>
      <p:pic>
        <p:nvPicPr>
          <p:cNvPr id="34" name="Picture 115" descr="ALRMCLOK"/>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369" y="154649"/>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15</a:t>
            </a:r>
          </a:p>
        </p:txBody>
      </p:sp>
      <p:sp>
        <p:nvSpPr>
          <p:cNvPr id="36"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14</a:t>
            </a:r>
          </a:p>
        </p:txBody>
      </p:sp>
      <p:sp>
        <p:nvSpPr>
          <p:cNvPr id="37"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13</a:t>
            </a:r>
          </a:p>
        </p:txBody>
      </p:sp>
      <p:sp>
        <p:nvSpPr>
          <p:cNvPr id="38"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12</a:t>
            </a:r>
          </a:p>
        </p:txBody>
      </p:sp>
      <p:sp>
        <p:nvSpPr>
          <p:cNvPr id="39"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11</a:t>
            </a:r>
          </a:p>
        </p:txBody>
      </p:sp>
      <p:sp>
        <p:nvSpPr>
          <p:cNvPr id="40"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10</a:t>
            </a:r>
          </a:p>
        </p:txBody>
      </p:sp>
      <p:sp>
        <p:nvSpPr>
          <p:cNvPr id="41"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9</a:t>
            </a:r>
          </a:p>
        </p:txBody>
      </p:sp>
      <p:sp>
        <p:nvSpPr>
          <p:cNvPr id="42"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8</a:t>
            </a:r>
          </a:p>
        </p:txBody>
      </p:sp>
      <p:sp>
        <p:nvSpPr>
          <p:cNvPr id="43"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7</a:t>
            </a:r>
          </a:p>
        </p:txBody>
      </p:sp>
      <p:sp>
        <p:nvSpPr>
          <p:cNvPr id="44"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6</a:t>
            </a:r>
          </a:p>
        </p:txBody>
      </p:sp>
      <p:sp>
        <p:nvSpPr>
          <p:cNvPr id="45"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5</a:t>
            </a:r>
          </a:p>
        </p:txBody>
      </p:sp>
      <p:sp>
        <p:nvSpPr>
          <p:cNvPr id="46"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4</a:t>
            </a:r>
          </a:p>
        </p:txBody>
      </p:sp>
      <p:sp>
        <p:nvSpPr>
          <p:cNvPr id="47"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3</a:t>
            </a:r>
          </a:p>
        </p:txBody>
      </p:sp>
      <p:sp>
        <p:nvSpPr>
          <p:cNvPr id="48"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2</a:t>
            </a:r>
          </a:p>
        </p:txBody>
      </p:sp>
      <p:sp>
        <p:nvSpPr>
          <p:cNvPr id="49"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a:t>
            </a:r>
          </a:p>
        </p:txBody>
      </p:sp>
      <p:sp>
        <p:nvSpPr>
          <p:cNvPr id="50"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p>
            <a:pPr algn="ctr" eaLnBrk="0" hangingPunct="0">
              <a:defRPr/>
            </a:pPr>
            <a:r>
              <a:rPr lang="en-US" sz="2800" dirty="0">
                <a:solidFill>
                  <a:srgbClr val="DC2608"/>
                </a:solidFill>
                <a:latin typeface=".VnBlack" panose="020B7200000000000000" pitchFamily="34" charset="0"/>
              </a:rPr>
              <a:t>0</a:t>
            </a:r>
          </a:p>
        </p:txBody>
      </p:sp>
      <p:pic>
        <p:nvPicPr>
          <p:cNvPr id="52" name="bensound-smil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030655" y="-1028700"/>
            <a:ext cx="609600" cy="609600"/>
          </a:xfrm>
          <a:prstGeom prst="rect">
            <a:avLst/>
          </a:prstGeom>
        </p:spPr>
      </p:pic>
      <p:pic>
        <p:nvPicPr>
          <p:cNvPr id="4" name="Picture 3">
            <a:extLst>
              <a:ext uri="{FF2B5EF4-FFF2-40B4-BE49-F238E27FC236}">
                <a16:creationId xmlns:a16="http://schemas.microsoft.com/office/drawing/2014/main" id="{F032B7E2-5B0F-49BB-B605-EF57DC7B948A}"/>
              </a:ext>
            </a:extLst>
          </p:cNvPr>
          <p:cNvPicPr>
            <a:picLocks noChangeAspect="1"/>
          </p:cNvPicPr>
          <p:nvPr/>
        </p:nvPicPr>
        <p:blipFill>
          <a:blip r:embed="rId11"/>
          <a:stretch>
            <a:fillRect/>
          </a:stretch>
        </p:blipFill>
        <p:spPr>
          <a:xfrm>
            <a:off x="2329104" y="486940"/>
            <a:ext cx="6887536" cy="337232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3536" fill="hold"/>
                                        <p:tgtEl>
                                          <p:spTgt spid="52"/>
                                        </p:tgtEl>
                                      </p:cBhvr>
                                    </p:cmd>
                                  </p:childTnLst>
                                </p:cTn>
                              </p:par>
                            </p:childTnLst>
                          </p:cTn>
                        </p:par>
                      </p:childTnLst>
                    </p:cTn>
                  </p:par>
                  <p:par>
                    <p:cTn id="7" fill="hold">
                      <p:stCondLst>
                        <p:cond delay="indefinite"/>
                      </p:stCondLst>
                      <p:childTnLst>
                        <p:par>
                          <p:cTn id="8" fill="hold">
                            <p:stCondLst>
                              <p:cond delay="0"/>
                            </p:stCondLst>
                            <p:childTnLst>
                              <p:par>
                                <p:cTn id="9" presetID="35"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750"/>
                                        <p:tgtEl>
                                          <p:spTgt spid="29"/>
                                        </p:tgtEl>
                                      </p:cBhvr>
                                    </p:animEffect>
                                    <p:anim calcmode="lin" valueType="num">
                                      <p:cBhvr>
                                        <p:cTn id="12" dur="750" fill="hold"/>
                                        <p:tgtEl>
                                          <p:spTgt spid="29"/>
                                        </p:tgtEl>
                                        <p:attrNameLst>
                                          <p:attrName>style.rotation</p:attrName>
                                        </p:attrNameLst>
                                      </p:cBhvr>
                                      <p:tavLst>
                                        <p:tav tm="0">
                                          <p:val>
                                            <p:fltVal val="720"/>
                                          </p:val>
                                        </p:tav>
                                        <p:tav tm="100000">
                                          <p:val>
                                            <p:fltVal val="0"/>
                                          </p:val>
                                        </p:tav>
                                      </p:tavLst>
                                    </p:anim>
                                    <p:anim calcmode="lin" valueType="num">
                                      <p:cBhvr>
                                        <p:cTn id="13" dur="750" fill="hold"/>
                                        <p:tgtEl>
                                          <p:spTgt spid="29"/>
                                        </p:tgtEl>
                                        <p:attrNameLst>
                                          <p:attrName>ppt_h</p:attrName>
                                        </p:attrNameLst>
                                      </p:cBhvr>
                                      <p:tavLst>
                                        <p:tav tm="0">
                                          <p:val>
                                            <p:fltVal val="0"/>
                                          </p:val>
                                        </p:tav>
                                        <p:tav tm="100000">
                                          <p:val>
                                            <p:strVal val="#ppt_h"/>
                                          </p:val>
                                        </p:tav>
                                      </p:tavLst>
                                    </p:anim>
                                    <p:anim calcmode="lin" valueType="num">
                                      <p:cBhvr>
                                        <p:cTn id="14" dur="750" fill="hold"/>
                                        <p:tgtEl>
                                          <p:spTgt spid="2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29"/>
                    </p:tgtEl>
                  </p:cond>
                </p:stCondLst>
                <p:endSync evt="end" delay="0">
                  <p:rtn val="all"/>
                </p:endSync>
                <p:childTnLst>
                  <p:par>
                    <p:cTn id="16" fill="hold">
                      <p:stCondLst>
                        <p:cond delay="0"/>
                      </p:stCondLst>
                      <p:childTnLst>
                        <p:par>
                          <p:cTn id="17" fill="hold">
                            <p:stCondLst>
                              <p:cond delay="0"/>
                            </p:stCondLst>
                            <p:childTnLst>
                              <p:par>
                                <p:cTn id="18" presetID="21" presetClass="emph" presetSubtype="0" fill="hold" grpId="1" nodeType="clickEffect">
                                  <p:stCondLst>
                                    <p:cond delay="0"/>
                                  </p:stCondLst>
                                  <p:childTnLst>
                                    <p:animClr clrSpc="hsl" dir="cw">
                                      <p:cBhvr override="childStyle">
                                        <p:cTn id="19" dur="500" fill="hold"/>
                                        <p:tgtEl>
                                          <p:spTgt spid="29"/>
                                        </p:tgtEl>
                                        <p:attrNameLst>
                                          <p:attrName>style.color</p:attrName>
                                        </p:attrNameLst>
                                      </p:cBhvr>
                                      <p:by>
                                        <p:hsl h="7200000" s="0" l="0"/>
                                      </p:by>
                                    </p:animClr>
                                    <p:animClr clrSpc="hsl" dir="cw">
                                      <p:cBhvr>
                                        <p:cTn id="20" dur="500" fill="hold"/>
                                        <p:tgtEl>
                                          <p:spTgt spid="29"/>
                                        </p:tgtEl>
                                        <p:attrNameLst>
                                          <p:attrName>fillcolor</p:attrName>
                                        </p:attrNameLst>
                                      </p:cBhvr>
                                      <p:by>
                                        <p:hsl h="7200000" s="0" l="0"/>
                                      </p:by>
                                    </p:animClr>
                                    <p:animClr clrSpc="hsl" dir="cw">
                                      <p:cBhvr>
                                        <p:cTn id="21" dur="500" fill="hold"/>
                                        <p:tgtEl>
                                          <p:spTgt spid="29"/>
                                        </p:tgtEl>
                                        <p:attrNameLst>
                                          <p:attrName>stroke.color</p:attrName>
                                        </p:attrNameLst>
                                      </p:cBhvr>
                                      <p:by>
                                        <p:hsl h="7200000" s="0" l="0"/>
                                      </p:by>
                                    </p:animClr>
                                    <p:set>
                                      <p:cBhvr>
                                        <p:cTn id="22" dur="500" fill="hold"/>
                                        <p:tgtEl>
                                          <p:spTgt spid="29"/>
                                        </p:tgtEl>
                                        <p:attrNameLst>
                                          <p:attrName>fill.type</p:attrName>
                                        </p:attrNameLst>
                                      </p:cBhvr>
                                      <p:to>
                                        <p:strVal val="solid"/>
                                      </p:to>
                                    </p:set>
                                  </p:childTnLst>
                                  <p:subTnLst>
                                    <p:audio>
                                      <p:cMediaNode>
                                        <p:cTn display="0" masterRel="sameClick">
                                          <p:stCondLst>
                                            <p:cond evt="begin" delay="0">
                                              <p:tn val="18"/>
                                            </p:cond>
                                          </p:stCondLst>
                                          <p:endCondLst>
                                            <p:cond evt="onStopAudio" delay="0">
                                              <p:tgtEl>
                                                <p:sldTgt/>
                                              </p:tgtEl>
                                            </p:cond>
                                          </p:endCondLst>
                                        </p:cTn>
                                        <p:tgtEl>
                                          <p:sndTgt r:embed="rId5" name="ting.wav"/>
                                        </p:tgtEl>
                                      </p:cMediaNode>
                                    </p:audio>
                                  </p:subTnLst>
                                </p:cTn>
                              </p:par>
                            </p:childTnLst>
                          </p:cTn>
                        </p:par>
                      </p:childTnLst>
                    </p:cTn>
                  </p:par>
                </p:childTnLst>
              </p:cTn>
              <p:nextCondLst>
                <p:cond evt="onClick" delay="0">
                  <p:tgtEl>
                    <p:spTgt spid="29"/>
                  </p:tgtEl>
                </p:cond>
              </p:nextCondLst>
            </p:seq>
            <p:seq concurrent="1" nextAc="seek">
              <p:cTn id="23" restart="whenNotActive" fill="hold" evtFilter="cancelBubble" nodeType="interactiveSeq">
                <p:stCondLst>
                  <p:cond evt="onClick" delay="0">
                    <p:tgtEl>
                      <p:spTgt spid="34"/>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grpId="0" nodeType="afterEffect">
                                  <p:stCondLst>
                                    <p:cond delay="1000"/>
                                  </p:stCondLst>
                                  <p:childTnLst>
                                    <p:set>
                                      <p:cBhvr>
                                        <p:cTn id="27"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26"/>
                                            </p:cond>
                                          </p:stCondLst>
                                          <p:endCondLst>
                                            <p:cond evt="onStopAudio" delay="0">
                                              <p:tgtEl>
                                                <p:sldTgt/>
                                              </p:tgtEl>
                                            </p:cond>
                                          </p:endCondLst>
                                        </p:cTn>
                                        <p:tgtEl>
                                          <p:sndTgt r:embed="rId6" name="beep.wav"/>
                                        </p:tgtEl>
                                      </p:cMediaNode>
                                    </p:audio>
                                  </p:subTnLst>
                                </p:cTn>
                              </p:par>
                            </p:childTnLst>
                          </p:cTn>
                        </p:par>
                        <p:par>
                          <p:cTn id="28" fill="hold">
                            <p:stCondLst>
                              <p:cond delay="1000"/>
                            </p:stCondLst>
                            <p:childTnLst>
                              <p:par>
                                <p:cTn id="29" presetID="1" presetClass="entr" presetSubtype="0" fill="hold" grpId="0" nodeType="afterEffect">
                                  <p:stCondLst>
                                    <p:cond delay="1000"/>
                                  </p:stCondLst>
                                  <p:childTnLst>
                                    <p:set>
                                      <p:cBhvr>
                                        <p:cTn id="30"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29"/>
                                            </p:cond>
                                          </p:stCondLst>
                                          <p:endCondLst>
                                            <p:cond evt="onStopAudio" delay="0">
                                              <p:tgtEl>
                                                <p:sldTgt/>
                                              </p:tgtEl>
                                            </p:cond>
                                          </p:endCondLst>
                                        </p:cTn>
                                        <p:tgtEl>
                                          <p:sndTgt r:embed="rId6" name="beep.wav"/>
                                        </p:tgtEl>
                                      </p:cMediaNode>
                                    </p:audio>
                                  </p:subTnLst>
                                </p:cTn>
                              </p:par>
                            </p:childTnLst>
                          </p:cTn>
                        </p:par>
                        <p:par>
                          <p:cTn id="31" fill="hold">
                            <p:stCondLst>
                              <p:cond delay="2000"/>
                            </p:stCondLst>
                            <p:childTnLst>
                              <p:par>
                                <p:cTn id="32" presetID="1" presetClass="entr" presetSubtype="0" fill="hold" grpId="0" nodeType="afterEffect">
                                  <p:stCondLst>
                                    <p:cond delay="1000"/>
                                  </p:stCondLst>
                                  <p:childTnLst>
                                    <p:set>
                                      <p:cBhvr>
                                        <p:cTn id="33" dur="1" fill="hold">
                                          <p:stCondLst>
                                            <p:cond delay="0"/>
                                          </p:stCondLst>
                                        </p:cTn>
                                        <p:tgtEl>
                                          <p:spTgt spid="37"/>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6" name="beep.wav"/>
                                        </p:tgtEl>
                                      </p:cMediaNode>
                                    </p:audio>
                                  </p:subTnLst>
                                </p:cTn>
                              </p:par>
                            </p:childTnLst>
                          </p:cTn>
                        </p:par>
                        <p:par>
                          <p:cTn id="34" fill="hold">
                            <p:stCondLst>
                              <p:cond delay="3000"/>
                            </p:stCondLst>
                            <p:childTnLst>
                              <p:par>
                                <p:cTn id="35" presetID="1" presetClass="entr" presetSubtype="0" fill="hold" grpId="0" nodeType="afterEffect">
                                  <p:stCondLst>
                                    <p:cond delay="1000"/>
                                  </p:stCondLst>
                                  <p:childTnLst>
                                    <p:set>
                                      <p:cBhvr>
                                        <p:cTn id="36" dur="1" fill="hold">
                                          <p:stCondLst>
                                            <p:cond delay="0"/>
                                          </p:stCondLst>
                                        </p:cTn>
                                        <p:tgtEl>
                                          <p:spTgt spid="38"/>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6" name="beep.wav"/>
                                        </p:tgtEl>
                                      </p:cMediaNode>
                                    </p:audio>
                                  </p:subTnLst>
                                </p:cTn>
                              </p:par>
                            </p:childTnLst>
                          </p:cTn>
                        </p:par>
                        <p:par>
                          <p:cTn id="37" fill="hold">
                            <p:stCondLst>
                              <p:cond delay="4000"/>
                            </p:stCondLst>
                            <p:childTnLst>
                              <p:par>
                                <p:cTn id="38" presetID="1" presetClass="entr" presetSubtype="0" fill="hold" grpId="0" nodeType="afterEffect">
                                  <p:stCondLst>
                                    <p:cond delay="1000"/>
                                  </p:stCondLst>
                                  <p:childTnLst>
                                    <p:set>
                                      <p:cBhvr>
                                        <p:cTn id="39" dur="1" fill="hold">
                                          <p:stCondLst>
                                            <p:cond delay="0"/>
                                          </p:stCondLst>
                                        </p:cTn>
                                        <p:tgtEl>
                                          <p:spTgt spid="39"/>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6" name="beep.wav"/>
                                        </p:tgtEl>
                                      </p:cMediaNode>
                                    </p:audio>
                                  </p:subTnLst>
                                </p:cTn>
                              </p:par>
                            </p:childTnLst>
                          </p:cTn>
                        </p:par>
                        <p:par>
                          <p:cTn id="40" fill="hold">
                            <p:stCondLst>
                              <p:cond delay="5000"/>
                            </p:stCondLst>
                            <p:childTnLst>
                              <p:par>
                                <p:cTn id="41" presetID="1" presetClass="entr" presetSubtype="0" fill="hold" grpId="0" nodeType="afterEffect">
                                  <p:stCondLst>
                                    <p:cond delay="1000"/>
                                  </p:stCondLst>
                                  <p:childTnLst>
                                    <p:set>
                                      <p:cBhvr>
                                        <p:cTn id="42" dur="1" fill="hold">
                                          <p:stCondLst>
                                            <p:cond delay="0"/>
                                          </p:stCondLst>
                                        </p:cTn>
                                        <p:tgtEl>
                                          <p:spTgt spid="40"/>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6" name="beep.wav"/>
                                        </p:tgtEl>
                                      </p:cMediaNode>
                                    </p:audio>
                                  </p:subTnLst>
                                </p:cTn>
                              </p:par>
                            </p:childTnLst>
                          </p:cTn>
                        </p:par>
                        <p:par>
                          <p:cTn id="43" fill="hold">
                            <p:stCondLst>
                              <p:cond delay="6000"/>
                            </p:stCondLst>
                            <p:childTnLst>
                              <p:par>
                                <p:cTn id="44" presetID="1" presetClass="entr" presetSubtype="0" fill="hold" grpId="0" nodeType="afterEffect">
                                  <p:stCondLst>
                                    <p:cond delay="1000"/>
                                  </p:stCondLst>
                                  <p:childTnLst>
                                    <p:set>
                                      <p:cBhvr>
                                        <p:cTn id="45" dur="1" fill="hold">
                                          <p:stCondLst>
                                            <p:cond delay="0"/>
                                          </p:stCondLst>
                                        </p:cTn>
                                        <p:tgtEl>
                                          <p:spTgt spid="41"/>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6" name="beep.wav"/>
                                        </p:tgtEl>
                                      </p:cMediaNode>
                                    </p:audio>
                                  </p:subTnLst>
                                </p:cTn>
                              </p:par>
                            </p:childTnLst>
                          </p:cTn>
                        </p:par>
                        <p:par>
                          <p:cTn id="46" fill="hold">
                            <p:stCondLst>
                              <p:cond delay="7000"/>
                            </p:stCondLst>
                            <p:childTnLst>
                              <p:par>
                                <p:cTn id="47" presetID="1" presetClass="entr" presetSubtype="0" fill="hold" grpId="0" nodeType="afterEffect">
                                  <p:stCondLst>
                                    <p:cond delay="1000"/>
                                  </p:stCondLst>
                                  <p:childTnLst>
                                    <p:set>
                                      <p:cBhvr>
                                        <p:cTn id="48" dur="1" fill="hold">
                                          <p:stCondLst>
                                            <p:cond delay="0"/>
                                          </p:stCondLst>
                                        </p:cTn>
                                        <p:tgtEl>
                                          <p:spTgt spid="42"/>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6" name="beep.wav"/>
                                        </p:tgtEl>
                                      </p:cMediaNode>
                                    </p:audio>
                                  </p:subTnLst>
                                </p:cTn>
                              </p:par>
                            </p:childTnLst>
                          </p:cTn>
                        </p:par>
                        <p:par>
                          <p:cTn id="49" fill="hold">
                            <p:stCondLst>
                              <p:cond delay="8000"/>
                            </p:stCondLst>
                            <p:childTnLst>
                              <p:par>
                                <p:cTn id="50" presetID="1" presetClass="entr" presetSubtype="0" fill="hold" grpId="0" nodeType="afterEffect">
                                  <p:stCondLst>
                                    <p:cond delay="1000"/>
                                  </p:stCondLst>
                                  <p:childTnLst>
                                    <p:set>
                                      <p:cBhvr>
                                        <p:cTn id="51" dur="1" fill="hold">
                                          <p:stCondLst>
                                            <p:cond delay="0"/>
                                          </p:stCondLst>
                                        </p:cTn>
                                        <p:tgtEl>
                                          <p:spTgt spid="43"/>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6" name="beep.wav"/>
                                        </p:tgtEl>
                                      </p:cMediaNode>
                                    </p:audio>
                                  </p:subTnLst>
                                </p:cTn>
                              </p:par>
                            </p:childTnLst>
                          </p:cTn>
                        </p:par>
                        <p:par>
                          <p:cTn id="52" fill="hold">
                            <p:stCondLst>
                              <p:cond delay="9000"/>
                            </p:stCondLst>
                            <p:childTnLst>
                              <p:par>
                                <p:cTn id="53" presetID="1" presetClass="entr" presetSubtype="0" fill="hold" grpId="0" nodeType="afterEffect">
                                  <p:stCondLst>
                                    <p:cond delay="1000"/>
                                  </p:stCondLst>
                                  <p:childTnLst>
                                    <p:set>
                                      <p:cBhvr>
                                        <p:cTn id="54" dur="1" fill="hold">
                                          <p:stCondLst>
                                            <p:cond delay="0"/>
                                          </p:stCondLst>
                                        </p:cTn>
                                        <p:tgtEl>
                                          <p:spTgt spid="44"/>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6" name="beep.wav"/>
                                        </p:tgtEl>
                                      </p:cMediaNode>
                                    </p:audio>
                                  </p:subTnLst>
                                </p:cTn>
                              </p:par>
                            </p:childTnLst>
                          </p:cTn>
                        </p:par>
                        <p:par>
                          <p:cTn id="55" fill="hold">
                            <p:stCondLst>
                              <p:cond delay="10000"/>
                            </p:stCondLst>
                            <p:childTnLst>
                              <p:par>
                                <p:cTn id="56" presetID="1" presetClass="entr" presetSubtype="0" fill="hold" grpId="0" nodeType="afterEffect">
                                  <p:stCondLst>
                                    <p:cond delay="1000"/>
                                  </p:stCondLst>
                                  <p:childTnLst>
                                    <p:set>
                                      <p:cBhvr>
                                        <p:cTn id="57" dur="1" fill="hold">
                                          <p:stCondLst>
                                            <p:cond delay="0"/>
                                          </p:stCondLst>
                                        </p:cTn>
                                        <p:tgtEl>
                                          <p:spTgt spid="45"/>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6" name="beep.wav"/>
                                        </p:tgtEl>
                                      </p:cMediaNode>
                                    </p:audio>
                                  </p:subTnLst>
                                </p:cTn>
                              </p:par>
                            </p:childTnLst>
                          </p:cTn>
                        </p:par>
                        <p:par>
                          <p:cTn id="58" fill="hold">
                            <p:stCondLst>
                              <p:cond delay="11000"/>
                            </p:stCondLst>
                            <p:childTnLst>
                              <p:par>
                                <p:cTn id="59" presetID="1" presetClass="entr" presetSubtype="0" fill="hold" grpId="0" nodeType="afterEffect">
                                  <p:stCondLst>
                                    <p:cond delay="1000"/>
                                  </p:stCondLst>
                                  <p:childTnLst>
                                    <p:set>
                                      <p:cBhvr>
                                        <p:cTn id="60" dur="1" fill="hold">
                                          <p:stCondLst>
                                            <p:cond delay="0"/>
                                          </p:stCondLst>
                                        </p:cTn>
                                        <p:tgtEl>
                                          <p:spTgt spid="46"/>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6" name="beep.wav"/>
                                        </p:tgtEl>
                                      </p:cMediaNode>
                                    </p:audio>
                                  </p:subTnLst>
                                </p:cTn>
                              </p:par>
                            </p:childTnLst>
                          </p:cTn>
                        </p:par>
                        <p:par>
                          <p:cTn id="61" fill="hold">
                            <p:stCondLst>
                              <p:cond delay="12000"/>
                            </p:stCondLst>
                            <p:childTnLst>
                              <p:par>
                                <p:cTn id="62" presetID="1" presetClass="entr" presetSubtype="0" fill="hold" grpId="0" nodeType="afterEffect">
                                  <p:stCondLst>
                                    <p:cond delay="1000"/>
                                  </p:stCondLst>
                                  <p:childTnLst>
                                    <p:set>
                                      <p:cBhvr>
                                        <p:cTn id="63" dur="1" fill="hold">
                                          <p:stCondLst>
                                            <p:cond delay="0"/>
                                          </p:stCondLst>
                                        </p:cTn>
                                        <p:tgtEl>
                                          <p:spTgt spid="47"/>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6" name="beep.wav"/>
                                        </p:tgtEl>
                                      </p:cMediaNode>
                                    </p:audio>
                                  </p:subTnLst>
                                </p:cTn>
                              </p:par>
                            </p:childTnLst>
                          </p:cTn>
                        </p:par>
                        <p:par>
                          <p:cTn id="64" fill="hold">
                            <p:stCondLst>
                              <p:cond delay="13000"/>
                            </p:stCondLst>
                            <p:childTnLst>
                              <p:par>
                                <p:cTn id="65" presetID="1" presetClass="entr" presetSubtype="0" fill="hold" grpId="0" nodeType="afterEffect">
                                  <p:stCondLst>
                                    <p:cond delay="1000"/>
                                  </p:stCondLst>
                                  <p:childTnLst>
                                    <p:set>
                                      <p:cBhvr>
                                        <p:cTn id="66" dur="1" fill="hold">
                                          <p:stCondLst>
                                            <p:cond delay="0"/>
                                          </p:stCondLst>
                                        </p:cTn>
                                        <p:tgtEl>
                                          <p:spTgt spid="48"/>
                                        </p:tgtEl>
                                        <p:attrNameLst>
                                          <p:attrName>style.visibility</p:attrName>
                                        </p:attrNameLst>
                                      </p:cBhvr>
                                      <p:to>
                                        <p:strVal val="visible"/>
                                      </p:to>
                                    </p:set>
                                  </p:childTnLst>
                                  <p:subTnLst>
                                    <p:audio>
                                      <p:cMediaNode>
                                        <p:cTn display="0" masterRel="sameClick">
                                          <p:stCondLst>
                                            <p:cond evt="begin" delay="0">
                                              <p:tn val="65"/>
                                            </p:cond>
                                          </p:stCondLst>
                                          <p:endCondLst>
                                            <p:cond evt="onStopAudio" delay="0">
                                              <p:tgtEl>
                                                <p:sldTgt/>
                                              </p:tgtEl>
                                            </p:cond>
                                          </p:endCondLst>
                                        </p:cTn>
                                        <p:tgtEl>
                                          <p:sndTgt r:embed="rId6" name="beep.wav"/>
                                        </p:tgtEl>
                                      </p:cMediaNode>
                                    </p:audio>
                                  </p:subTnLst>
                                </p:cTn>
                              </p:par>
                            </p:childTnLst>
                          </p:cTn>
                        </p:par>
                        <p:par>
                          <p:cTn id="67" fill="hold">
                            <p:stCondLst>
                              <p:cond delay="14000"/>
                            </p:stCondLst>
                            <p:childTnLst>
                              <p:par>
                                <p:cTn id="68" presetID="1" presetClass="entr" presetSubtype="0" fill="hold" grpId="0" nodeType="afterEffect">
                                  <p:stCondLst>
                                    <p:cond delay="1000"/>
                                  </p:stCondLst>
                                  <p:childTnLst>
                                    <p:set>
                                      <p:cBhvr>
                                        <p:cTn id="69" dur="1" fill="hold">
                                          <p:stCondLst>
                                            <p:cond delay="0"/>
                                          </p:stCondLst>
                                        </p:cTn>
                                        <p:tgtEl>
                                          <p:spTgt spid="49"/>
                                        </p:tgtEl>
                                        <p:attrNameLst>
                                          <p:attrName>style.visibility</p:attrName>
                                        </p:attrNameLst>
                                      </p:cBhvr>
                                      <p:to>
                                        <p:strVal val="visible"/>
                                      </p:to>
                                    </p:set>
                                  </p:childTnLst>
                                  <p:subTnLst>
                                    <p:audio>
                                      <p:cMediaNode>
                                        <p:cTn display="0" masterRel="sameClick">
                                          <p:stCondLst>
                                            <p:cond evt="begin" delay="0">
                                              <p:tn val="68"/>
                                            </p:cond>
                                          </p:stCondLst>
                                          <p:endCondLst>
                                            <p:cond evt="onStopAudio" delay="0">
                                              <p:tgtEl>
                                                <p:sldTgt/>
                                              </p:tgtEl>
                                            </p:cond>
                                          </p:endCondLst>
                                        </p:cTn>
                                        <p:tgtEl>
                                          <p:sndTgt r:embed="rId6" name="beep.wav"/>
                                        </p:tgtEl>
                                      </p:cMediaNode>
                                    </p:audio>
                                  </p:subTnLst>
                                </p:cTn>
                              </p:par>
                            </p:childTnLst>
                          </p:cTn>
                        </p:par>
                        <p:par>
                          <p:cTn id="70" fill="hold">
                            <p:stCondLst>
                              <p:cond delay="15000"/>
                            </p:stCondLst>
                            <p:childTnLst>
                              <p:par>
                                <p:cTn id="71" presetID="1" presetClass="entr" presetSubtype="0" fill="hold" grpId="0" nodeType="afterEffect">
                                  <p:stCondLst>
                                    <p:cond delay="1000"/>
                                  </p:stCondLst>
                                  <p:childTnLst>
                                    <p:set>
                                      <p:cBhvr>
                                        <p:cTn id="72" dur="1" fill="hold">
                                          <p:stCondLst>
                                            <p:cond delay="0"/>
                                          </p:stCondLst>
                                        </p:cTn>
                                        <p:tgtEl>
                                          <p:spTgt spid="50"/>
                                        </p:tgtEl>
                                        <p:attrNameLst>
                                          <p:attrName>style.visibility</p:attrName>
                                        </p:attrNameLst>
                                      </p:cBhvr>
                                      <p:to>
                                        <p:strVal val="visible"/>
                                      </p:to>
                                    </p:set>
                                  </p:childTnLst>
                                  <p:subTnLst>
                                    <p:audio>
                                      <p:cMediaNode>
                                        <p:cTn display="0" masterRel="sameClick">
                                          <p:stCondLst>
                                            <p:cond evt="begin" delay="0">
                                              <p:tn val="71"/>
                                            </p:cond>
                                          </p:stCondLst>
                                          <p:endCondLst>
                                            <p:cond evt="onStopAudio" delay="0">
                                              <p:tgtEl>
                                                <p:sldTgt/>
                                              </p:tgtEl>
                                            </p:cond>
                                          </p:endCondLst>
                                        </p:cTn>
                                        <p:tgtEl>
                                          <p:sndTgt r:embed="rId7" name="GUN.wav"/>
                                        </p:tgtEl>
                                      </p:cMediaNode>
                                    </p:audio>
                                  </p:subTnLst>
                                </p:cTn>
                              </p:par>
                            </p:childTnLst>
                          </p:cTn>
                        </p:par>
                      </p:childTnLst>
                    </p:cTn>
                  </p:par>
                </p:childTnLst>
              </p:cTn>
              <p:nextCondLst>
                <p:cond evt="onClick" delay="0">
                  <p:tgtEl>
                    <p:spTgt spid="34"/>
                  </p:tgtEl>
                </p:cond>
              </p:nextCondLst>
            </p:seq>
            <p:audio>
              <p:cMediaNode vol="80000">
                <p:cTn id="73" fill="hold" display="0">
                  <p:stCondLst>
                    <p:cond delay="indefinite"/>
                  </p:stCondLst>
                  <p:endCondLst>
                    <p:cond evt="onStopAudio" delay="0">
                      <p:tgtEl>
                        <p:sldTgt/>
                      </p:tgtEl>
                    </p:cond>
                  </p:endCondLst>
                </p:cTn>
                <p:tgtEl>
                  <p:spTgt spid="52"/>
                </p:tgtEl>
              </p:cMediaNode>
            </p:audio>
          </p:childTnLst>
        </p:cTn>
      </p:par>
    </p:tnLst>
    <p:bldLst>
      <p:bldP spid="29" grpId="0" bldLvl="0" animBg="1"/>
      <p:bldP spid="29" grpId="1" bldLvl="0" animBg="1"/>
      <p:bldP spid="35" grpId="0" bldLvl="0" animBg="1"/>
      <p:bldP spid="36" grpId="0" bldLvl="0" animBg="1"/>
      <p:bldP spid="37" grpId="0" bldLvl="0" animBg="1"/>
      <p:bldP spid="38" grpId="0" bldLvl="0" animBg="1"/>
      <p:bldP spid="39" grpId="0" bldLvl="0" animBg="1"/>
      <p:bldP spid="40" grpId="0" bldLvl="0" animBg="1"/>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8E3D28F0-8468-4B90-BF9C-5ABA97A1B2B3}"/>
              </a:ext>
            </a:extLst>
          </p:cNvPr>
          <p:cNvPicPr>
            <a:picLocks noChangeAspect="1"/>
          </p:cNvPicPr>
          <p:nvPr/>
        </p:nvPicPr>
        <p:blipFill rotWithShape="1">
          <a:blip r:embed="rId8">
            <a:extLst>
              <a:ext uri="{28A0092B-C50C-407E-A947-70E740481C1C}">
                <a14:useLocalDpi xmlns:a14="http://schemas.microsoft.com/office/drawing/2010/main" val="0"/>
              </a:ext>
            </a:extLst>
          </a:blip>
          <a:srcRect b="7773"/>
          <a:stretch/>
        </p:blipFill>
        <p:spPr>
          <a:xfrm>
            <a:off x="0" y="15495"/>
            <a:ext cx="12192000" cy="6458430"/>
          </a:xfrm>
          <a:prstGeom prst="rect">
            <a:avLst/>
          </a:prstGeom>
        </p:spPr>
      </p:pic>
      <p:sp>
        <p:nvSpPr>
          <p:cNvPr id="29" name="A"/>
          <p:cNvSpPr/>
          <p:nvPr/>
        </p:nvSpPr>
        <p:spPr>
          <a:xfrm>
            <a:off x="3957720" y="4330706"/>
            <a:ext cx="3380921" cy="1117047"/>
          </a:xfrm>
          <a:prstGeom prst="roundRect">
            <a:avLst>
              <a:gd name="adj" fmla="val 50000"/>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a:solidFill>
                  <a:srgbClr val="FFFF00"/>
                </a:solidFill>
                <a:latin typeface="UTM Avo" panose="02040603050506020204" pitchFamily="18" charset="0"/>
                <a:cs typeface="Times New Roman" panose="02020603050405020304" pitchFamily="18" charset="0"/>
              </a:rPr>
              <a:t>Kéo co</a:t>
            </a:r>
            <a:endParaRPr kumimoji="0" lang="en-US" sz="3600" b="1" i="0" u="none" strike="noStrike" kern="1200" cap="none" spc="0" normalizeH="0" baseline="0" noProof="0" dirty="0">
              <a:ln>
                <a:noFill/>
              </a:ln>
              <a:solidFill>
                <a:srgbClr val="FFFF00"/>
              </a:solidFill>
              <a:effectLst/>
              <a:uLnTx/>
              <a:uFillTx/>
              <a:latin typeface="UTM Avo" panose="02040603050506020204" pitchFamily="18" charset="0"/>
              <a:ea typeface="+mn-ea"/>
              <a:cs typeface="Times New Roman" panose="02020603050405020304" pitchFamily="18" charset="0"/>
            </a:endParaRPr>
          </a:p>
        </p:txBody>
      </p:sp>
      <p:pic>
        <p:nvPicPr>
          <p:cNvPr id="34" name="Picture 115" descr="ALRMCLOK"/>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369" y="154649"/>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15</a:t>
            </a:r>
          </a:p>
        </p:txBody>
      </p:sp>
      <p:sp>
        <p:nvSpPr>
          <p:cNvPr id="36"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14</a:t>
            </a:r>
          </a:p>
        </p:txBody>
      </p:sp>
      <p:sp>
        <p:nvSpPr>
          <p:cNvPr id="37"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13</a:t>
            </a:r>
          </a:p>
        </p:txBody>
      </p:sp>
      <p:sp>
        <p:nvSpPr>
          <p:cNvPr id="38"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12</a:t>
            </a:r>
          </a:p>
        </p:txBody>
      </p:sp>
      <p:sp>
        <p:nvSpPr>
          <p:cNvPr id="39"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11</a:t>
            </a:r>
          </a:p>
        </p:txBody>
      </p:sp>
      <p:sp>
        <p:nvSpPr>
          <p:cNvPr id="40"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10</a:t>
            </a:r>
          </a:p>
        </p:txBody>
      </p:sp>
      <p:sp>
        <p:nvSpPr>
          <p:cNvPr id="41"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9</a:t>
            </a:r>
          </a:p>
        </p:txBody>
      </p:sp>
      <p:sp>
        <p:nvSpPr>
          <p:cNvPr id="42"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8</a:t>
            </a:r>
          </a:p>
        </p:txBody>
      </p:sp>
      <p:sp>
        <p:nvSpPr>
          <p:cNvPr id="43"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7</a:t>
            </a:r>
          </a:p>
        </p:txBody>
      </p:sp>
      <p:sp>
        <p:nvSpPr>
          <p:cNvPr id="44"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6</a:t>
            </a:r>
          </a:p>
        </p:txBody>
      </p:sp>
      <p:sp>
        <p:nvSpPr>
          <p:cNvPr id="45"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5</a:t>
            </a:r>
          </a:p>
        </p:txBody>
      </p:sp>
      <p:sp>
        <p:nvSpPr>
          <p:cNvPr id="46"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4</a:t>
            </a:r>
          </a:p>
        </p:txBody>
      </p:sp>
      <p:sp>
        <p:nvSpPr>
          <p:cNvPr id="47"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3</a:t>
            </a:r>
          </a:p>
        </p:txBody>
      </p:sp>
      <p:sp>
        <p:nvSpPr>
          <p:cNvPr id="48"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2</a:t>
            </a:r>
          </a:p>
        </p:txBody>
      </p:sp>
      <p:sp>
        <p:nvSpPr>
          <p:cNvPr id="49"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a:t>
            </a:r>
          </a:p>
        </p:txBody>
      </p:sp>
      <p:sp>
        <p:nvSpPr>
          <p:cNvPr id="50"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anose="020B7200000000000000" pitchFamily="34" charset="0"/>
                <a:ea typeface="+mn-ea"/>
                <a:cs typeface="+mn-cs"/>
              </a:rPr>
              <a:t>0</a:t>
            </a:r>
          </a:p>
        </p:txBody>
      </p:sp>
      <p:pic>
        <p:nvPicPr>
          <p:cNvPr id="52" name="bensound-smil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030655" y="-1028700"/>
            <a:ext cx="609600" cy="609600"/>
          </a:xfrm>
          <a:prstGeom prst="rect">
            <a:avLst/>
          </a:prstGeom>
        </p:spPr>
      </p:pic>
      <p:pic>
        <p:nvPicPr>
          <p:cNvPr id="24" name="Picture 23">
            <a:extLst>
              <a:ext uri="{FF2B5EF4-FFF2-40B4-BE49-F238E27FC236}">
                <a16:creationId xmlns:a16="http://schemas.microsoft.com/office/drawing/2014/main" id="{1617D8C6-1F6B-48A5-B99F-AF2BC7F77F6B}"/>
              </a:ext>
            </a:extLst>
          </p:cNvPr>
          <p:cNvPicPr>
            <a:picLocks noChangeAspect="1"/>
          </p:cNvPicPr>
          <p:nvPr/>
        </p:nvPicPr>
        <p:blipFill>
          <a:blip r:embed="rId11"/>
          <a:stretch>
            <a:fillRect/>
          </a:stretch>
        </p:blipFill>
        <p:spPr>
          <a:xfrm>
            <a:off x="2341363" y="764249"/>
            <a:ext cx="6982799" cy="3248478"/>
          </a:xfrm>
          <a:prstGeom prst="rect">
            <a:avLst/>
          </a:prstGeom>
        </p:spPr>
      </p:pic>
    </p:spTree>
    <p:extLst>
      <p:ext uri="{BB962C8B-B14F-4D97-AF65-F5344CB8AC3E}">
        <p14:creationId xmlns:p14="http://schemas.microsoft.com/office/powerpoint/2010/main" val="347601577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3536" fill="hold"/>
                                        <p:tgtEl>
                                          <p:spTgt spid="52"/>
                                        </p:tgtEl>
                                      </p:cBhvr>
                                    </p:cmd>
                                  </p:childTnLst>
                                </p:cTn>
                              </p:par>
                            </p:childTnLst>
                          </p:cTn>
                        </p:par>
                      </p:childTnLst>
                    </p:cTn>
                  </p:par>
                  <p:par>
                    <p:cTn id="7" fill="hold">
                      <p:stCondLst>
                        <p:cond delay="indefinite"/>
                      </p:stCondLst>
                      <p:childTnLst>
                        <p:par>
                          <p:cTn id="8" fill="hold">
                            <p:stCondLst>
                              <p:cond delay="0"/>
                            </p:stCondLst>
                            <p:childTnLst>
                              <p:par>
                                <p:cTn id="9" presetID="35"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750"/>
                                        <p:tgtEl>
                                          <p:spTgt spid="29"/>
                                        </p:tgtEl>
                                      </p:cBhvr>
                                    </p:animEffect>
                                    <p:anim calcmode="lin" valueType="num">
                                      <p:cBhvr>
                                        <p:cTn id="12" dur="750" fill="hold"/>
                                        <p:tgtEl>
                                          <p:spTgt spid="29"/>
                                        </p:tgtEl>
                                        <p:attrNameLst>
                                          <p:attrName>style.rotation</p:attrName>
                                        </p:attrNameLst>
                                      </p:cBhvr>
                                      <p:tavLst>
                                        <p:tav tm="0">
                                          <p:val>
                                            <p:fltVal val="720"/>
                                          </p:val>
                                        </p:tav>
                                        <p:tav tm="100000">
                                          <p:val>
                                            <p:fltVal val="0"/>
                                          </p:val>
                                        </p:tav>
                                      </p:tavLst>
                                    </p:anim>
                                    <p:anim calcmode="lin" valueType="num">
                                      <p:cBhvr>
                                        <p:cTn id="13" dur="750" fill="hold"/>
                                        <p:tgtEl>
                                          <p:spTgt spid="29"/>
                                        </p:tgtEl>
                                        <p:attrNameLst>
                                          <p:attrName>ppt_h</p:attrName>
                                        </p:attrNameLst>
                                      </p:cBhvr>
                                      <p:tavLst>
                                        <p:tav tm="0">
                                          <p:val>
                                            <p:fltVal val="0"/>
                                          </p:val>
                                        </p:tav>
                                        <p:tav tm="100000">
                                          <p:val>
                                            <p:strVal val="#ppt_h"/>
                                          </p:val>
                                        </p:tav>
                                      </p:tavLst>
                                    </p:anim>
                                    <p:anim calcmode="lin" valueType="num">
                                      <p:cBhvr>
                                        <p:cTn id="14" dur="750" fill="hold"/>
                                        <p:tgtEl>
                                          <p:spTgt spid="2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29"/>
                    </p:tgtEl>
                  </p:cond>
                </p:stCondLst>
                <p:endSync evt="end" delay="0">
                  <p:rtn val="all"/>
                </p:endSync>
                <p:childTnLst>
                  <p:par>
                    <p:cTn id="16" fill="hold">
                      <p:stCondLst>
                        <p:cond delay="0"/>
                      </p:stCondLst>
                      <p:childTnLst>
                        <p:par>
                          <p:cTn id="17" fill="hold">
                            <p:stCondLst>
                              <p:cond delay="0"/>
                            </p:stCondLst>
                            <p:childTnLst>
                              <p:par>
                                <p:cTn id="18" presetID="21" presetClass="emph" presetSubtype="0" fill="hold" grpId="1" nodeType="clickEffect">
                                  <p:stCondLst>
                                    <p:cond delay="0"/>
                                  </p:stCondLst>
                                  <p:childTnLst>
                                    <p:animClr clrSpc="hsl" dir="cw">
                                      <p:cBhvr override="childStyle">
                                        <p:cTn id="19" dur="500" fill="hold"/>
                                        <p:tgtEl>
                                          <p:spTgt spid="29"/>
                                        </p:tgtEl>
                                        <p:attrNameLst>
                                          <p:attrName>style.color</p:attrName>
                                        </p:attrNameLst>
                                      </p:cBhvr>
                                      <p:by>
                                        <p:hsl h="7200000" s="0" l="0"/>
                                      </p:by>
                                    </p:animClr>
                                    <p:animClr clrSpc="hsl" dir="cw">
                                      <p:cBhvr>
                                        <p:cTn id="20" dur="500" fill="hold"/>
                                        <p:tgtEl>
                                          <p:spTgt spid="29"/>
                                        </p:tgtEl>
                                        <p:attrNameLst>
                                          <p:attrName>fillcolor</p:attrName>
                                        </p:attrNameLst>
                                      </p:cBhvr>
                                      <p:by>
                                        <p:hsl h="7200000" s="0" l="0"/>
                                      </p:by>
                                    </p:animClr>
                                    <p:animClr clrSpc="hsl" dir="cw">
                                      <p:cBhvr>
                                        <p:cTn id="21" dur="500" fill="hold"/>
                                        <p:tgtEl>
                                          <p:spTgt spid="29"/>
                                        </p:tgtEl>
                                        <p:attrNameLst>
                                          <p:attrName>stroke.color</p:attrName>
                                        </p:attrNameLst>
                                      </p:cBhvr>
                                      <p:by>
                                        <p:hsl h="7200000" s="0" l="0"/>
                                      </p:by>
                                    </p:animClr>
                                    <p:set>
                                      <p:cBhvr>
                                        <p:cTn id="22" dur="500" fill="hold"/>
                                        <p:tgtEl>
                                          <p:spTgt spid="29"/>
                                        </p:tgtEl>
                                        <p:attrNameLst>
                                          <p:attrName>fill.type</p:attrName>
                                        </p:attrNameLst>
                                      </p:cBhvr>
                                      <p:to>
                                        <p:strVal val="solid"/>
                                      </p:to>
                                    </p:set>
                                  </p:childTnLst>
                                  <p:subTnLst>
                                    <p:audio>
                                      <p:cMediaNode>
                                        <p:cTn display="0" masterRel="sameClick">
                                          <p:stCondLst>
                                            <p:cond evt="begin" delay="0">
                                              <p:tn val="18"/>
                                            </p:cond>
                                          </p:stCondLst>
                                          <p:endCondLst>
                                            <p:cond evt="onStopAudio" delay="0">
                                              <p:tgtEl>
                                                <p:sldTgt/>
                                              </p:tgtEl>
                                            </p:cond>
                                          </p:endCondLst>
                                        </p:cTn>
                                        <p:tgtEl>
                                          <p:sndTgt r:embed="rId5" name="ting.wav"/>
                                        </p:tgtEl>
                                      </p:cMediaNode>
                                    </p:audio>
                                  </p:subTnLst>
                                </p:cTn>
                              </p:par>
                            </p:childTnLst>
                          </p:cTn>
                        </p:par>
                      </p:childTnLst>
                    </p:cTn>
                  </p:par>
                </p:childTnLst>
              </p:cTn>
              <p:nextCondLst>
                <p:cond evt="onClick" delay="0">
                  <p:tgtEl>
                    <p:spTgt spid="29"/>
                  </p:tgtEl>
                </p:cond>
              </p:nextCondLst>
            </p:seq>
            <p:seq concurrent="1" nextAc="seek">
              <p:cTn id="23" restart="whenNotActive" fill="hold" evtFilter="cancelBubble" nodeType="interactiveSeq">
                <p:stCondLst>
                  <p:cond evt="onClick" delay="0">
                    <p:tgtEl>
                      <p:spTgt spid="34"/>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grpId="0" nodeType="afterEffect">
                                  <p:stCondLst>
                                    <p:cond delay="1000"/>
                                  </p:stCondLst>
                                  <p:childTnLst>
                                    <p:set>
                                      <p:cBhvr>
                                        <p:cTn id="27"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26"/>
                                            </p:cond>
                                          </p:stCondLst>
                                          <p:endCondLst>
                                            <p:cond evt="onStopAudio" delay="0">
                                              <p:tgtEl>
                                                <p:sldTgt/>
                                              </p:tgtEl>
                                            </p:cond>
                                          </p:endCondLst>
                                        </p:cTn>
                                        <p:tgtEl>
                                          <p:sndTgt r:embed="rId6" name="beep.wav"/>
                                        </p:tgtEl>
                                      </p:cMediaNode>
                                    </p:audio>
                                  </p:subTnLst>
                                </p:cTn>
                              </p:par>
                            </p:childTnLst>
                          </p:cTn>
                        </p:par>
                        <p:par>
                          <p:cTn id="28" fill="hold">
                            <p:stCondLst>
                              <p:cond delay="1000"/>
                            </p:stCondLst>
                            <p:childTnLst>
                              <p:par>
                                <p:cTn id="29" presetID="1" presetClass="entr" presetSubtype="0" fill="hold" grpId="0" nodeType="afterEffect">
                                  <p:stCondLst>
                                    <p:cond delay="1000"/>
                                  </p:stCondLst>
                                  <p:childTnLst>
                                    <p:set>
                                      <p:cBhvr>
                                        <p:cTn id="30"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29"/>
                                            </p:cond>
                                          </p:stCondLst>
                                          <p:endCondLst>
                                            <p:cond evt="onStopAudio" delay="0">
                                              <p:tgtEl>
                                                <p:sldTgt/>
                                              </p:tgtEl>
                                            </p:cond>
                                          </p:endCondLst>
                                        </p:cTn>
                                        <p:tgtEl>
                                          <p:sndTgt r:embed="rId6" name="beep.wav"/>
                                        </p:tgtEl>
                                      </p:cMediaNode>
                                    </p:audio>
                                  </p:subTnLst>
                                </p:cTn>
                              </p:par>
                            </p:childTnLst>
                          </p:cTn>
                        </p:par>
                        <p:par>
                          <p:cTn id="31" fill="hold">
                            <p:stCondLst>
                              <p:cond delay="2000"/>
                            </p:stCondLst>
                            <p:childTnLst>
                              <p:par>
                                <p:cTn id="32" presetID="1" presetClass="entr" presetSubtype="0" fill="hold" grpId="0" nodeType="afterEffect">
                                  <p:stCondLst>
                                    <p:cond delay="1000"/>
                                  </p:stCondLst>
                                  <p:childTnLst>
                                    <p:set>
                                      <p:cBhvr>
                                        <p:cTn id="33" dur="1" fill="hold">
                                          <p:stCondLst>
                                            <p:cond delay="0"/>
                                          </p:stCondLst>
                                        </p:cTn>
                                        <p:tgtEl>
                                          <p:spTgt spid="37"/>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6" name="beep.wav"/>
                                        </p:tgtEl>
                                      </p:cMediaNode>
                                    </p:audio>
                                  </p:subTnLst>
                                </p:cTn>
                              </p:par>
                            </p:childTnLst>
                          </p:cTn>
                        </p:par>
                        <p:par>
                          <p:cTn id="34" fill="hold">
                            <p:stCondLst>
                              <p:cond delay="3000"/>
                            </p:stCondLst>
                            <p:childTnLst>
                              <p:par>
                                <p:cTn id="35" presetID="1" presetClass="entr" presetSubtype="0" fill="hold" grpId="0" nodeType="afterEffect">
                                  <p:stCondLst>
                                    <p:cond delay="1000"/>
                                  </p:stCondLst>
                                  <p:childTnLst>
                                    <p:set>
                                      <p:cBhvr>
                                        <p:cTn id="36" dur="1" fill="hold">
                                          <p:stCondLst>
                                            <p:cond delay="0"/>
                                          </p:stCondLst>
                                        </p:cTn>
                                        <p:tgtEl>
                                          <p:spTgt spid="38"/>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6" name="beep.wav"/>
                                        </p:tgtEl>
                                      </p:cMediaNode>
                                    </p:audio>
                                  </p:subTnLst>
                                </p:cTn>
                              </p:par>
                            </p:childTnLst>
                          </p:cTn>
                        </p:par>
                        <p:par>
                          <p:cTn id="37" fill="hold">
                            <p:stCondLst>
                              <p:cond delay="4000"/>
                            </p:stCondLst>
                            <p:childTnLst>
                              <p:par>
                                <p:cTn id="38" presetID="1" presetClass="entr" presetSubtype="0" fill="hold" grpId="0" nodeType="afterEffect">
                                  <p:stCondLst>
                                    <p:cond delay="1000"/>
                                  </p:stCondLst>
                                  <p:childTnLst>
                                    <p:set>
                                      <p:cBhvr>
                                        <p:cTn id="39" dur="1" fill="hold">
                                          <p:stCondLst>
                                            <p:cond delay="0"/>
                                          </p:stCondLst>
                                        </p:cTn>
                                        <p:tgtEl>
                                          <p:spTgt spid="39"/>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6" name="beep.wav"/>
                                        </p:tgtEl>
                                      </p:cMediaNode>
                                    </p:audio>
                                  </p:subTnLst>
                                </p:cTn>
                              </p:par>
                            </p:childTnLst>
                          </p:cTn>
                        </p:par>
                        <p:par>
                          <p:cTn id="40" fill="hold">
                            <p:stCondLst>
                              <p:cond delay="5000"/>
                            </p:stCondLst>
                            <p:childTnLst>
                              <p:par>
                                <p:cTn id="41" presetID="1" presetClass="entr" presetSubtype="0" fill="hold" grpId="0" nodeType="afterEffect">
                                  <p:stCondLst>
                                    <p:cond delay="1000"/>
                                  </p:stCondLst>
                                  <p:childTnLst>
                                    <p:set>
                                      <p:cBhvr>
                                        <p:cTn id="42" dur="1" fill="hold">
                                          <p:stCondLst>
                                            <p:cond delay="0"/>
                                          </p:stCondLst>
                                        </p:cTn>
                                        <p:tgtEl>
                                          <p:spTgt spid="40"/>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6" name="beep.wav"/>
                                        </p:tgtEl>
                                      </p:cMediaNode>
                                    </p:audio>
                                  </p:subTnLst>
                                </p:cTn>
                              </p:par>
                            </p:childTnLst>
                          </p:cTn>
                        </p:par>
                        <p:par>
                          <p:cTn id="43" fill="hold">
                            <p:stCondLst>
                              <p:cond delay="6000"/>
                            </p:stCondLst>
                            <p:childTnLst>
                              <p:par>
                                <p:cTn id="44" presetID="1" presetClass="entr" presetSubtype="0" fill="hold" grpId="0" nodeType="afterEffect">
                                  <p:stCondLst>
                                    <p:cond delay="1000"/>
                                  </p:stCondLst>
                                  <p:childTnLst>
                                    <p:set>
                                      <p:cBhvr>
                                        <p:cTn id="45" dur="1" fill="hold">
                                          <p:stCondLst>
                                            <p:cond delay="0"/>
                                          </p:stCondLst>
                                        </p:cTn>
                                        <p:tgtEl>
                                          <p:spTgt spid="41"/>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6" name="beep.wav"/>
                                        </p:tgtEl>
                                      </p:cMediaNode>
                                    </p:audio>
                                  </p:subTnLst>
                                </p:cTn>
                              </p:par>
                            </p:childTnLst>
                          </p:cTn>
                        </p:par>
                        <p:par>
                          <p:cTn id="46" fill="hold">
                            <p:stCondLst>
                              <p:cond delay="7000"/>
                            </p:stCondLst>
                            <p:childTnLst>
                              <p:par>
                                <p:cTn id="47" presetID="1" presetClass="entr" presetSubtype="0" fill="hold" grpId="0" nodeType="afterEffect">
                                  <p:stCondLst>
                                    <p:cond delay="1000"/>
                                  </p:stCondLst>
                                  <p:childTnLst>
                                    <p:set>
                                      <p:cBhvr>
                                        <p:cTn id="48" dur="1" fill="hold">
                                          <p:stCondLst>
                                            <p:cond delay="0"/>
                                          </p:stCondLst>
                                        </p:cTn>
                                        <p:tgtEl>
                                          <p:spTgt spid="42"/>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6" name="beep.wav"/>
                                        </p:tgtEl>
                                      </p:cMediaNode>
                                    </p:audio>
                                  </p:subTnLst>
                                </p:cTn>
                              </p:par>
                            </p:childTnLst>
                          </p:cTn>
                        </p:par>
                        <p:par>
                          <p:cTn id="49" fill="hold">
                            <p:stCondLst>
                              <p:cond delay="8000"/>
                            </p:stCondLst>
                            <p:childTnLst>
                              <p:par>
                                <p:cTn id="50" presetID="1" presetClass="entr" presetSubtype="0" fill="hold" grpId="0" nodeType="afterEffect">
                                  <p:stCondLst>
                                    <p:cond delay="1000"/>
                                  </p:stCondLst>
                                  <p:childTnLst>
                                    <p:set>
                                      <p:cBhvr>
                                        <p:cTn id="51" dur="1" fill="hold">
                                          <p:stCondLst>
                                            <p:cond delay="0"/>
                                          </p:stCondLst>
                                        </p:cTn>
                                        <p:tgtEl>
                                          <p:spTgt spid="43"/>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6" name="beep.wav"/>
                                        </p:tgtEl>
                                      </p:cMediaNode>
                                    </p:audio>
                                  </p:subTnLst>
                                </p:cTn>
                              </p:par>
                            </p:childTnLst>
                          </p:cTn>
                        </p:par>
                        <p:par>
                          <p:cTn id="52" fill="hold">
                            <p:stCondLst>
                              <p:cond delay="9000"/>
                            </p:stCondLst>
                            <p:childTnLst>
                              <p:par>
                                <p:cTn id="53" presetID="1" presetClass="entr" presetSubtype="0" fill="hold" grpId="0" nodeType="afterEffect">
                                  <p:stCondLst>
                                    <p:cond delay="1000"/>
                                  </p:stCondLst>
                                  <p:childTnLst>
                                    <p:set>
                                      <p:cBhvr>
                                        <p:cTn id="54" dur="1" fill="hold">
                                          <p:stCondLst>
                                            <p:cond delay="0"/>
                                          </p:stCondLst>
                                        </p:cTn>
                                        <p:tgtEl>
                                          <p:spTgt spid="44"/>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6" name="beep.wav"/>
                                        </p:tgtEl>
                                      </p:cMediaNode>
                                    </p:audio>
                                  </p:subTnLst>
                                </p:cTn>
                              </p:par>
                            </p:childTnLst>
                          </p:cTn>
                        </p:par>
                        <p:par>
                          <p:cTn id="55" fill="hold">
                            <p:stCondLst>
                              <p:cond delay="10000"/>
                            </p:stCondLst>
                            <p:childTnLst>
                              <p:par>
                                <p:cTn id="56" presetID="1" presetClass="entr" presetSubtype="0" fill="hold" grpId="0" nodeType="afterEffect">
                                  <p:stCondLst>
                                    <p:cond delay="1000"/>
                                  </p:stCondLst>
                                  <p:childTnLst>
                                    <p:set>
                                      <p:cBhvr>
                                        <p:cTn id="57" dur="1" fill="hold">
                                          <p:stCondLst>
                                            <p:cond delay="0"/>
                                          </p:stCondLst>
                                        </p:cTn>
                                        <p:tgtEl>
                                          <p:spTgt spid="45"/>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6" name="beep.wav"/>
                                        </p:tgtEl>
                                      </p:cMediaNode>
                                    </p:audio>
                                  </p:subTnLst>
                                </p:cTn>
                              </p:par>
                            </p:childTnLst>
                          </p:cTn>
                        </p:par>
                        <p:par>
                          <p:cTn id="58" fill="hold">
                            <p:stCondLst>
                              <p:cond delay="11000"/>
                            </p:stCondLst>
                            <p:childTnLst>
                              <p:par>
                                <p:cTn id="59" presetID="1" presetClass="entr" presetSubtype="0" fill="hold" grpId="0" nodeType="afterEffect">
                                  <p:stCondLst>
                                    <p:cond delay="1000"/>
                                  </p:stCondLst>
                                  <p:childTnLst>
                                    <p:set>
                                      <p:cBhvr>
                                        <p:cTn id="60" dur="1" fill="hold">
                                          <p:stCondLst>
                                            <p:cond delay="0"/>
                                          </p:stCondLst>
                                        </p:cTn>
                                        <p:tgtEl>
                                          <p:spTgt spid="46"/>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6" name="beep.wav"/>
                                        </p:tgtEl>
                                      </p:cMediaNode>
                                    </p:audio>
                                  </p:subTnLst>
                                </p:cTn>
                              </p:par>
                            </p:childTnLst>
                          </p:cTn>
                        </p:par>
                        <p:par>
                          <p:cTn id="61" fill="hold">
                            <p:stCondLst>
                              <p:cond delay="12000"/>
                            </p:stCondLst>
                            <p:childTnLst>
                              <p:par>
                                <p:cTn id="62" presetID="1" presetClass="entr" presetSubtype="0" fill="hold" grpId="0" nodeType="afterEffect">
                                  <p:stCondLst>
                                    <p:cond delay="1000"/>
                                  </p:stCondLst>
                                  <p:childTnLst>
                                    <p:set>
                                      <p:cBhvr>
                                        <p:cTn id="63" dur="1" fill="hold">
                                          <p:stCondLst>
                                            <p:cond delay="0"/>
                                          </p:stCondLst>
                                        </p:cTn>
                                        <p:tgtEl>
                                          <p:spTgt spid="47"/>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6" name="beep.wav"/>
                                        </p:tgtEl>
                                      </p:cMediaNode>
                                    </p:audio>
                                  </p:subTnLst>
                                </p:cTn>
                              </p:par>
                            </p:childTnLst>
                          </p:cTn>
                        </p:par>
                        <p:par>
                          <p:cTn id="64" fill="hold">
                            <p:stCondLst>
                              <p:cond delay="13000"/>
                            </p:stCondLst>
                            <p:childTnLst>
                              <p:par>
                                <p:cTn id="65" presetID="1" presetClass="entr" presetSubtype="0" fill="hold" grpId="0" nodeType="afterEffect">
                                  <p:stCondLst>
                                    <p:cond delay="1000"/>
                                  </p:stCondLst>
                                  <p:childTnLst>
                                    <p:set>
                                      <p:cBhvr>
                                        <p:cTn id="66" dur="1" fill="hold">
                                          <p:stCondLst>
                                            <p:cond delay="0"/>
                                          </p:stCondLst>
                                        </p:cTn>
                                        <p:tgtEl>
                                          <p:spTgt spid="48"/>
                                        </p:tgtEl>
                                        <p:attrNameLst>
                                          <p:attrName>style.visibility</p:attrName>
                                        </p:attrNameLst>
                                      </p:cBhvr>
                                      <p:to>
                                        <p:strVal val="visible"/>
                                      </p:to>
                                    </p:set>
                                  </p:childTnLst>
                                  <p:subTnLst>
                                    <p:audio>
                                      <p:cMediaNode>
                                        <p:cTn display="0" masterRel="sameClick">
                                          <p:stCondLst>
                                            <p:cond evt="begin" delay="0">
                                              <p:tn val="65"/>
                                            </p:cond>
                                          </p:stCondLst>
                                          <p:endCondLst>
                                            <p:cond evt="onStopAudio" delay="0">
                                              <p:tgtEl>
                                                <p:sldTgt/>
                                              </p:tgtEl>
                                            </p:cond>
                                          </p:endCondLst>
                                        </p:cTn>
                                        <p:tgtEl>
                                          <p:sndTgt r:embed="rId6" name="beep.wav"/>
                                        </p:tgtEl>
                                      </p:cMediaNode>
                                    </p:audio>
                                  </p:subTnLst>
                                </p:cTn>
                              </p:par>
                            </p:childTnLst>
                          </p:cTn>
                        </p:par>
                        <p:par>
                          <p:cTn id="67" fill="hold">
                            <p:stCondLst>
                              <p:cond delay="14000"/>
                            </p:stCondLst>
                            <p:childTnLst>
                              <p:par>
                                <p:cTn id="68" presetID="1" presetClass="entr" presetSubtype="0" fill="hold" grpId="0" nodeType="afterEffect">
                                  <p:stCondLst>
                                    <p:cond delay="1000"/>
                                  </p:stCondLst>
                                  <p:childTnLst>
                                    <p:set>
                                      <p:cBhvr>
                                        <p:cTn id="69" dur="1" fill="hold">
                                          <p:stCondLst>
                                            <p:cond delay="0"/>
                                          </p:stCondLst>
                                        </p:cTn>
                                        <p:tgtEl>
                                          <p:spTgt spid="49"/>
                                        </p:tgtEl>
                                        <p:attrNameLst>
                                          <p:attrName>style.visibility</p:attrName>
                                        </p:attrNameLst>
                                      </p:cBhvr>
                                      <p:to>
                                        <p:strVal val="visible"/>
                                      </p:to>
                                    </p:set>
                                  </p:childTnLst>
                                  <p:subTnLst>
                                    <p:audio>
                                      <p:cMediaNode>
                                        <p:cTn display="0" masterRel="sameClick">
                                          <p:stCondLst>
                                            <p:cond evt="begin" delay="0">
                                              <p:tn val="68"/>
                                            </p:cond>
                                          </p:stCondLst>
                                          <p:endCondLst>
                                            <p:cond evt="onStopAudio" delay="0">
                                              <p:tgtEl>
                                                <p:sldTgt/>
                                              </p:tgtEl>
                                            </p:cond>
                                          </p:endCondLst>
                                        </p:cTn>
                                        <p:tgtEl>
                                          <p:sndTgt r:embed="rId6" name="beep.wav"/>
                                        </p:tgtEl>
                                      </p:cMediaNode>
                                    </p:audio>
                                  </p:subTnLst>
                                </p:cTn>
                              </p:par>
                            </p:childTnLst>
                          </p:cTn>
                        </p:par>
                        <p:par>
                          <p:cTn id="70" fill="hold">
                            <p:stCondLst>
                              <p:cond delay="15000"/>
                            </p:stCondLst>
                            <p:childTnLst>
                              <p:par>
                                <p:cTn id="71" presetID="1" presetClass="entr" presetSubtype="0" fill="hold" grpId="0" nodeType="afterEffect">
                                  <p:stCondLst>
                                    <p:cond delay="1000"/>
                                  </p:stCondLst>
                                  <p:childTnLst>
                                    <p:set>
                                      <p:cBhvr>
                                        <p:cTn id="72" dur="1" fill="hold">
                                          <p:stCondLst>
                                            <p:cond delay="0"/>
                                          </p:stCondLst>
                                        </p:cTn>
                                        <p:tgtEl>
                                          <p:spTgt spid="50"/>
                                        </p:tgtEl>
                                        <p:attrNameLst>
                                          <p:attrName>style.visibility</p:attrName>
                                        </p:attrNameLst>
                                      </p:cBhvr>
                                      <p:to>
                                        <p:strVal val="visible"/>
                                      </p:to>
                                    </p:set>
                                  </p:childTnLst>
                                  <p:subTnLst>
                                    <p:audio>
                                      <p:cMediaNode>
                                        <p:cTn display="0" masterRel="sameClick">
                                          <p:stCondLst>
                                            <p:cond evt="begin" delay="0">
                                              <p:tn val="71"/>
                                            </p:cond>
                                          </p:stCondLst>
                                          <p:endCondLst>
                                            <p:cond evt="onStopAudio" delay="0">
                                              <p:tgtEl>
                                                <p:sldTgt/>
                                              </p:tgtEl>
                                            </p:cond>
                                          </p:endCondLst>
                                        </p:cTn>
                                        <p:tgtEl>
                                          <p:sndTgt r:embed="rId7" name="GUN.wav"/>
                                        </p:tgtEl>
                                      </p:cMediaNode>
                                    </p:audio>
                                  </p:subTnLst>
                                </p:cTn>
                              </p:par>
                            </p:childTnLst>
                          </p:cTn>
                        </p:par>
                      </p:childTnLst>
                    </p:cTn>
                  </p:par>
                </p:childTnLst>
              </p:cTn>
              <p:nextCondLst>
                <p:cond evt="onClick" delay="0">
                  <p:tgtEl>
                    <p:spTgt spid="34"/>
                  </p:tgtEl>
                </p:cond>
              </p:nextCondLst>
            </p:seq>
            <p:audio>
              <p:cMediaNode vol="80000">
                <p:cTn id="73" fill="hold" display="0">
                  <p:stCondLst>
                    <p:cond delay="indefinite"/>
                  </p:stCondLst>
                  <p:endCondLst>
                    <p:cond evt="onStopAudio" delay="0">
                      <p:tgtEl>
                        <p:sldTgt/>
                      </p:tgtEl>
                    </p:cond>
                  </p:endCondLst>
                </p:cTn>
                <p:tgtEl>
                  <p:spTgt spid="52"/>
                </p:tgtEl>
              </p:cMediaNode>
            </p:audio>
          </p:childTnLst>
        </p:cTn>
      </p:par>
    </p:tnLst>
    <p:bldLst>
      <p:bldP spid="29" grpId="0" bldLvl="0" animBg="1"/>
      <p:bldP spid="29" grpId="1" bldLvl="0" animBg="1"/>
      <p:bldP spid="35" grpId="0" bldLvl="0" animBg="1"/>
      <p:bldP spid="36" grpId="0" bldLvl="0" animBg="1"/>
      <p:bldP spid="37" grpId="0" bldLvl="0" animBg="1"/>
      <p:bldP spid="38" grpId="0" bldLvl="0" animBg="1"/>
      <p:bldP spid="39" grpId="0" bldLvl="0" animBg="1"/>
      <p:bldP spid="40" grpId="0" bldLvl="0" animBg="1"/>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8E3D28F0-8468-4B90-BF9C-5ABA97A1B2B3}"/>
              </a:ext>
            </a:extLst>
          </p:cNvPr>
          <p:cNvPicPr>
            <a:picLocks noChangeAspect="1"/>
          </p:cNvPicPr>
          <p:nvPr/>
        </p:nvPicPr>
        <p:blipFill rotWithShape="1">
          <a:blip r:embed="rId8">
            <a:extLst>
              <a:ext uri="{28A0092B-C50C-407E-A947-70E740481C1C}">
                <a14:useLocalDpi xmlns:a14="http://schemas.microsoft.com/office/drawing/2010/main" val="0"/>
              </a:ext>
            </a:extLst>
          </a:blip>
          <a:srcRect b="7773"/>
          <a:stretch/>
        </p:blipFill>
        <p:spPr>
          <a:xfrm>
            <a:off x="0" y="15495"/>
            <a:ext cx="12192000" cy="6458430"/>
          </a:xfrm>
          <a:prstGeom prst="rect">
            <a:avLst/>
          </a:prstGeom>
        </p:spPr>
      </p:pic>
      <p:sp>
        <p:nvSpPr>
          <p:cNvPr id="29" name="A"/>
          <p:cNvSpPr/>
          <p:nvPr/>
        </p:nvSpPr>
        <p:spPr>
          <a:xfrm>
            <a:off x="3957720" y="4330706"/>
            <a:ext cx="4382716" cy="1117047"/>
          </a:xfrm>
          <a:prstGeom prst="roundRect">
            <a:avLst>
              <a:gd name="adj" fmla="val 50000"/>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FFF00"/>
                </a:solidFill>
                <a:effectLst/>
                <a:uLnTx/>
                <a:uFillTx/>
                <a:latin typeface="UTM Avo" panose="02040603050506020204" pitchFamily="18" charset="0"/>
                <a:ea typeface="+mn-ea"/>
                <a:cs typeface="Times New Roman" panose="02020603050405020304" pitchFamily="18" charset="0"/>
              </a:rPr>
              <a:t>Chơi</a:t>
            </a:r>
            <a:r>
              <a:rPr kumimoji="0" lang="en-US" sz="3600" b="1" i="0" u="none" strike="noStrike" kern="1200" cap="none" spc="0" normalizeH="0" noProof="0">
                <a:ln>
                  <a:noFill/>
                </a:ln>
                <a:solidFill>
                  <a:srgbClr val="FFFF00"/>
                </a:solidFill>
                <a:effectLst/>
                <a:uLnTx/>
                <a:uFillTx/>
                <a:latin typeface="UTM Avo" panose="02040603050506020204" pitchFamily="18" charset="0"/>
                <a:ea typeface="+mn-ea"/>
                <a:cs typeface="Times New Roman" panose="02020603050405020304" pitchFamily="18" charset="0"/>
              </a:rPr>
              <a:t> chuyền</a:t>
            </a:r>
            <a:endParaRPr kumimoji="0" lang="en-US" sz="3600" b="1" i="0" u="none" strike="noStrike" kern="1200" cap="none" spc="0" normalizeH="0" baseline="0" noProof="0" dirty="0">
              <a:ln>
                <a:noFill/>
              </a:ln>
              <a:solidFill>
                <a:srgbClr val="FFFF00"/>
              </a:solidFill>
              <a:effectLst/>
              <a:uLnTx/>
              <a:uFillTx/>
              <a:latin typeface="UTM Avo" panose="02040603050506020204" pitchFamily="18" charset="0"/>
              <a:ea typeface="+mn-ea"/>
              <a:cs typeface="Times New Roman" panose="02020603050405020304" pitchFamily="18" charset="0"/>
            </a:endParaRPr>
          </a:p>
        </p:txBody>
      </p:sp>
      <p:pic>
        <p:nvPicPr>
          <p:cNvPr id="34" name="Picture 115" descr="ALRMCLOK"/>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369" y="154649"/>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15</a:t>
            </a:r>
          </a:p>
        </p:txBody>
      </p:sp>
      <p:sp>
        <p:nvSpPr>
          <p:cNvPr id="36"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14</a:t>
            </a:r>
          </a:p>
        </p:txBody>
      </p:sp>
      <p:sp>
        <p:nvSpPr>
          <p:cNvPr id="37"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13</a:t>
            </a:r>
          </a:p>
        </p:txBody>
      </p:sp>
      <p:sp>
        <p:nvSpPr>
          <p:cNvPr id="38"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12</a:t>
            </a:r>
          </a:p>
        </p:txBody>
      </p:sp>
      <p:sp>
        <p:nvSpPr>
          <p:cNvPr id="39"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11</a:t>
            </a:r>
          </a:p>
        </p:txBody>
      </p:sp>
      <p:sp>
        <p:nvSpPr>
          <p:cNvPr id="40"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10</a:t>
            </a:r>
          </a:p>
        </p:txBody>
      </p:sp>
      <p:sp>
        <p:nvSpPr>
          <p:cNvPr id="41"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9</a:t>
            </a:r>
          </a:p>
        </p:txBody>
      </p:sp>
      <p:sp>
        <p:nvSpPr>
          <p:cNvPr id="42"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8</a:t>
            </a:r>
          </a:p>
        </p:txBody>
      </p:sp>
      <p:sp>
        <p:nvSpPr>
          <p:cNvPr id="43"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7</a:t>
            </a:r>
          </a:p>
        </p:txBody>
      </p:sp>
      <p:sp>
        <p:nvSpPr>
          <p:cNvPr id="44"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6</a:t>
            </a:r>
          </a:p>
        </p:txBody>
      </p:sp>
      <p:sp>
        <p:nvSpPr>
          <p:cNvPr id="45"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5</a:t>
            </a:r>
          </a:p>
        </p:txBody>
      </p:sp>
      <p:sp>
        <p:nvSpPr>
          <p:cNvPr id="46"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4</a:t>
            </a:r>
          </a:p>
        </p:txBody>
      </p:sp>
      <p:sp>
        <p:nvSpPr>
          <p:cNvPr id="47"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3</a:t>
            </a:r>
          </a:p>
        </p:txBody>
      </p:sp>
      <p:sp>
        <p:nvSpPr>
          <p:cNvPr id="48"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2</a:t>
            </a:r>
          </a:p>
        </p:txBody>
      </p:sp>
      <p:sp>
        <p:nvSpPr>
          <p:cNvPr id="49"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a:t>
            </a:r>
          </a:p>
        </p:txBody>
      </p:sp>
      <p:sp>
        <p:nvSpPr>
          <p:cNvPr id="50"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anose="020B7200000000000000" pitchFamily="34" charset="0"/>
                <a:ea typeface="+mn-ea"/>
                <a:cs typeface="+mn-cs"/>
              </a:rPr>
              <a:t>0</a:t>
            </a:r>
          </a:p>
        </p:txBody>
      </p:sp>
      <p:pic>
        <p:nvPicPr>
          <p:cNvPr id="52" name="bensound-smil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030655" y="-1028700"/>
            <a:ext cx="609600" cy="609600"/>
          </a:xfrm>
          <a:prstGeom prst="rect">
            <a:avLst/>
          </a:prstGeom>
        </p:spPr>
      </p:pic>
      <p:pic>
        <p:nvPicPr>
          <p:cNvPr id="25" name="Picture 24">
            <a:extLst>
              <a:ext uri="{FF2B5EF4-FFF2-40B4-BE49-F238E27FC236}">
                <a16:creationId xmlns:a16="http://schemas.microsoft.com/office/drawing/2014/main" id="{E2751087-7320-44B4-B01E-FFF119550C37}"/>
              </a:ext>
            </a:extLst>
          </p:cNvPr>
          <p:cNvPicPr>
            <a:picLocks noChangeAspect="1"/>
          </p:cNvPicPr>
          <p:nvPr/>
        </p:nvPicPr>
        <p:blipFill>
          <a:blip r:embed="rId11"/>
          <a:stretch>
            <a:fillRect/>
          </a:stretch>
        </p:blipFill>
        <p:spPr>
          <a:xfrm>
            <a:off x="2349150" y="1009633"/>
            <a:ext cx="7078063" cy="2886478"/>
          </a:xfrm>
          <a:prstGeom prst="rect">
            <a:avLst/>
          </a:prstGeom>
        </p:spPr>
      </p:pic>
    </p:spTree>
    <p:extLst>
      <p:ext uri="{BB962C8B-B14F-4D97-AF65-F5344CB8AC3E}">
        <p14:creationId xmlns:p14="http://schemas.microsoft.com/office/powerpoint/2010/main" val="10969640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750"/>
                                        <p:tgtEl>
                                          <p:spTgt spid="29"/>
                                        </p:tgtEl>
                                      </p:cBhvr>
                                    </p:animEffect>
                                    <p:anim calcmode="lin" valueType="num">
                                      <p:cBhvr>
                                        <p:cTn id="8" dur="750" fill="hold"/>
                                        <p:tgtEl>
                                          <p:spTgt spid="29"/>
                                        </p:tgtEl>
                                        <p:attrNameLst>
                                          <p:attrName>style.rotation</p:attrName>
                                        </p:attrNameLst>
                                      </p:cBhvr>
                                      <p:tavLst>
                                        <p:tav tm="0">
                                          <p:val>
                                            <p:fltVal val="720"/>
                                          </p:val>
                                        </p:tav>
                                        <p:tav tm="100000">
                                          <p:val>
                                            <p:fltVal val="0"/>
                                          </p:val>
                                        </p:tav>
                                      </p:tavLst>
                                    </p:anim>
                                    <p:anim calcmode="lin" valueType="num">
                                      <p:cBhvr>
                                        <p:cTn id="9" dur="750" fill="hold"/>
                                        <p:tgtEl>
                                          <p:spTgt spid="29"/>
                                        </p:tgtEl>
                                        <p:attrNameLst>
                                          <p:attrName>ppt_h</p:attrName>
                                        </p:attrNameLst>
                                      </p:cBhvr>
                                      <p:tavLst>
                                        <p:tav tm="0">
                                          <p:val>
                                            <p:fltVal val="0"/>
                                          </p:val>
                                        </p:tav>
                                        <p:tav tm="100000">
                                          <p:val>
                                            <p:strVal val="#ppt_h"/>
                                          </p:val>
                                        </p:tav>
                                      </p:tavLst>
                                    </p:anim>
                                    <p:anim calcmode="lin" valueType="num">
                                      <p:cBhvr>
                                        <p:cTn id="10" dur="750" fill="hold"/>
                                        <p:tgtEl>
                                          <p:spTgt spid="29"/>
                                        </p:tgtEl>
                                        <p:attrNameLst>
                                          <p:attrName>ppt_w</p:attrName>
                                        </p:attrNameLst>
                                      </p:cBhvr>
                                      <p:tavLst>
                                        <p:tav tm="0">
                                          <p:val>
                                            <p:fltVal val="0"/>
                                          </p:val>
                                        </p:tav>
                                        <p:tav tm="100000">
                                          <p:val>
                                            <p:strVal val="#ppt_w"/>
                                          </p:val>
                                        </p:tav>
                                      </p:tavLst>
                                    </p:anim>
                                  </p:childTnLst>
                                </p:cTn>
                              </p:par>
                            </p:childTnLst>
                          </p:cTn>
                        </p:par>
                        <p:par>
                          <p:cTn id="11" fill="hold">
                            <p:stCondLst>
                              <p:cond delay="750"/>
                            </p:stCondLst>
                            <p:childTnLst>
                              <p:par>
                                <p:cTn id="12" presetID="1" presetClass="mediacall" presetSubtype="0" fill="hold" nodeType="afterEffect">
                                  <p:stCondLst>
                                    <p:cond delay="0"/>
                                  </p:stCondLst>
                                  <p:childTnLst>
                                    <p:cmd type="call" cmd="playFrom(0.0)">
                                      <p:cBhvr>
                                        <p:cTn id="13" dur="183536" fill="hold"/>
                                        <p:tgtEl>
                                          <p:spTgt spid="5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29"/>
                    </p:tgtEl>
                  </p:cond>
                </p:stCondLst>
                <p:endSync evt="end" delay="0">
                  <p:rtn val="all"/>
                </p:endSync>
                <p:childTnLst>
                  <p:par>
                    <p:cTn id="15" fill="hold">
                      <p:stCondLst>
                        <p:cond delay="0"/>
                      </p:stCondLst>
                      <p:childTnLst>
                        <p:par>
                          <p:cTn id="16" fill="hold">
                            <p:stCondLst>
                              <p:cond delay="0"/>
                            </p:stCondLst>
                            <p:childTnLst>
                              <p:par>
                                <p:cTn id="17" presetID="21" presetClass="emph" presetSubtype="0" fill="hold" grpId="1" nodeType="clickEffect">
                                  <p:stCondLst>
                                    <p:cond delay="0"/>
                                  </p:stCondLst>
                                  <p:childTnLst>
                                    <p:animClr clrSpc="hsl" dir="cw">
                                      <p:cBhvr override="childStyle">
                                        <p:cTn id="18" dur="500" fill="hold"/>
                                        <p:tgtEl>
                                          <p:spTgt spid="29"/>
                                        </p:tgtEl>
                                        <p:attrNameLst>
                                          <p:attrName>style.color</p:attrName>
                                        </p:attrNameLst>
                                      </p:cBhvr>
                                      <p:by>
                                        <p:hsl h="7200000" s="0" l="0"/>
                                      </p:by>
                                    </p:animClr>
                                    <p:animClr clrSpc="hsl" dir="cw">
                                      <p:cBhvr>
                                        <p:cTn id="19" dur="500" fill="hold"/>
                                        <p:tgtEl>
                                          <p:spTgt spid="29"/>
                                        </p:tgtEl>
                                        <p:attrNameLst>
                                          <p:attrName>fillcolor</p:attrName>
                                        </p:attrNameLst>
                                      </p:cBhvr>
                                      <p:by>
                                        <p:hsl h="7200000" s="0" l="0"/>
                                      </p:by>
                                    </p:animClr>
                                    <p:animClr clrSpc="hsl" dir="cw">
                                      <p:cBhvr>
                                        <p:cTn id="20" dur="500" fill="hold"/>
                                        <p:tgtEl>
                                          <p:spTgt spid="29"/>
                                        </p:tgtEl>
                                        <p:attrNameLst>
                                          <p:attrName>stroke.color</p:attrName>
                                        </p:attrNameLst>
                                      </p:cBhvr>
                                      <p:by>
                                        <p:hsl h="7200000" s="0" l="0"/>
                                      </p:by>
                                    </p:animClr>
                                    <p:set>
                                      <p:cBhvr>
                                        <p:cTn id="21" dur="500" fill="hold"/>
                                        <p:tgtEl>
                                          <p:spTgt spid="29"/>
                                        </p:tgtEl>
                                        <p:attrNameLst>
                                          <p:attrName>fill.type</p:attrName>
                                        </p:attrNameLst>
                                      </p:cBhvr>
                                      <p:to>
                                        <p:strVal val="solid"/>
                                      </p:to>
                                    </p:set>
                                  </p:childTnLst>
                                  <p:subTnLst>
                                    <p:audio>
                                      <p:cMediaNode>
                                        <p:cTn display="0" masterRel="sameClick">
                                          <p:stCondLst>
                                            <p:cond evt="begin" delay="0">
                                              <p:tn val="17"/>
                                            </p:cond>
                                          </p:stCondLst>
                                          <p:endCondLst>
                                            <p:cond evt="onStopAudio" delay="0">
                                              <p:tgtEl>
                                                <p:sldTgt/>
                                              </p:tgtEl>
                                            </p:cond>
                                          </p:endCondLst>
                                        </p:cTn>
                                        <p:tgtEl>
                                          <p:sndTgt r:embed="rId5" name="ting.wav"/>
                                        </p:tgtEl>
                                      </p:cMediaNode>
                                    </p:audio>
                                  </p:subTnLst>
                                </p:cTn>
                              </p:par>
                            </p:childTnLst>
                          </p:cTn>
                        </p:par>
                      </p:childTnLst>
                    </p:cTn>
                  </p:par>
                </p:childTnLst>
              </p:cTn>
              <p:nextCondLst>
                <p:cond evt="onClick" delay="0">
                  <p:tgtEl>
                    <p:spTgt spid="29"/>
                  </p:tgtEl>
                </p:cond>
              </p:nextCondLst>
            </p:seq>
            <p:seq concurrent="1" nextAc="seek">
              <p:cTn id="22" restart="whenNotActive" fill="hold" evtFilter="cancelBubble" nodeType="interactiveSeq">
                <p:stCondLst>
                  <p:cond evt="onClick" delay="0">
                    <p:tgtEl>
                      <p:spTgt spid="34"/>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grpId="0" nodeType="afterEffect">
                                  <p:stCondLst>
                                    <p:cond delay="1000"/>
                                  </p:stCondLst>
                                  <p:childTnLst>
                                    <p:set>
                                      <p:cBhvr>
                                        <p:cTn id="26"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25"/>
                                            </p:cond>
                                          </p:stCondLst>
                                          <p:endCondLst>
                                            <p:cond evt="onStopAudio" delay="0">
                                              <p:tgtEl>
                                                <p:sldTgt/>
                                              </p:tgtEl>
                                            </p:cond>
                                          </p:endCondLst>
                                        </p:cTn>
                                        <p:tgtEl>
                                          <p:sndTgt r:embed="rId6" name="beep.wav"/>
                                        </p:tgtEl>
                                      </p:cMediaNode>
                                    </p:audio>
                                  </p:subTnLst>
                                </p:cTn>
                              </p:par>
                            </p:childTnLst>
                          </p:cTn>
                        </p:par>
                        <p:par>
                          <p:cTn id="27" fill="hold">
                            <p:stCondLst>
                              <p:cond delay="1000"/>
                            </p:stCondLst>
                            <p:childTnLst>
                              <p:par>
                                <p:cTn id="28" presetID="1" presetClass="entr" presetSubtype="0" fill="hold" grpId="0" nodeType="afterEffect">
                                  <p:stCondLst>
                                    <p:cond delay="1000"/>
                                  </p:stCondLst>
                                  <p:childTnLst>
                                    <p:set>
                                      <p:cBhvr>
                                        <p:cTn id="29"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28"/>
                                            </p:cond>
                                          </p:stCondLst>
                                          <p:endCondLst>
                                            <p:cond evt="onStopAudio" delay="0">
                                              <p:tgtEl>
                                                <p:sldTgt/>
                                              </p:tgtEl>
                                            </p:cond>
                                          </p:endCondLst>
                                        </p:cTn>
                                        <p:tgtEl>
                                          <p:sndTgt r:embed="rId6" name="beep.wav"/>
                                        </p:tgtEl>
                                      </p:cMediaNode>
                                    </p:audio>
                                  </p:subTnLst>
                                </p:cTn>
                              </p:par>
                            </p:childTnLst>
                          </p:cTn>
                        </p:par>
                        <p:par>
                          <p:cTn id="30" fill="hold">
                            <p:stCondLst>
                              <p:cond delay="2000"/>
                            </p:stCondLst>
                            <p:childTnLst>
                              <p:par>
                                <p:cTn id="31" presetID="1" presetClass="entr" presetSubtype="0" fill="hold" grpId="0" nodeType="afterEffect">
                                  <p:stCondLst>
                                    <p:cond delay="1000"/>
                                  </p:stCondLst>
                                  <p:childTnLst>
                                    <p:set>
                                      <p:cBhvr>
                                        <p:cTn id="32" dur="1" fill="hold">
                                          <p:stCondLst>
                                            <p:cond delay="0"/>
                                          </p:stCondLst>
                                        </p:cTn>
                                        <p:tgtEl>
                                          <p:spTgt spid="37"/>
                                        </p:tgtEl>
                                        <p:attrNameLst>
                                          <p:attrName>style.visibility</p:attrName>
                                        </p:attrNameLst>
                                      </p:cBhvr>
                                      <p:to>
                                        <p:strVal val="visible"/>
                                      </p:to>
                                    </p:set>
                                  </p:childTnLst>
                                  <p:subTnLst>
                                    <p:audio>
                                      <p:cMediaNode>
                                        <p:cTn display="0" masterRel="sameClick">
                                          <p:stCondLst>
                                            <p:cond evt="begin" delay="0">
                                              <p:tn val="31"/>
                                            </p:cond>
                                          </p:stCondLst>
                                          <p:endCondLst>
                                            <p:cond evt="onStopAudio" delay="0">
                                              <p:tgtEl>
                                                <p:sldTgt/>
                                              </p:tgtEl>
                                            </p:cond>
                                          </p:endCondLst>
                                        </p:cTn>
                                        <p:tgtEl>
                                          <p:sndTgt r:embed="rId6" name="beep.wav"/>
                                        </p:tgtEl>
                                      </p:cMediaNode>
                                    </p:audio>
                                  </p:subTnLst>
                                </p:cTn>
                              </p:par>
                            </p:childTnLst>
                          </p:cTn>
                        </p:par>
                        <p:par>
                          <p:cTn id="33" fill="hold">
                            <p:stCondLst>
                              <p:cond delay="3000"/>
                            </p:stCondLst>
                            <p:childTnLst>
                              <p:par>
                                <p:cTn id="34" presetID="1" presetClass="entr" presetSubtype="0" fill="hold" grpId="0" nodeType="afterEffect">
                                  <p:stCondLst>
                                    <p:cond delay="1000"/>
                                  </p:stCondLst>
                                  <p:childTnLst>
                                    <p:set>
                                      <p:cBhvr>
                                        <p:cTn id="35" dur="1" fill="hold">
                                          <p:stCondLst>
                                            <p:cond delay="0"/>
                                          </p:stCondLst>
                                        </p:cTn>
                                        <p:tgtEl>
                                          <p:spTgt spid="38"/>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6" name="beep.wav"/>
                                        </p:tgtEl>
                                      </p:cMediaNode>
                                    </p:audio>
                                  </p:subTnLst>
                                </p:cTn>
                              </p:par>
                            </p:childTnLst>
                          </p:cTn>
                        </p:par>
                        <p:par>
                          <p:cTn id="36" fill="hold">
                            <p:stCondLst>
                              <p:cond delay="4000"/>
                            </p:stCondLst>
                            <p:childTnLst>
                              <p:par>
                                <p:cTn id="37" presetID="1" presetClass="entr" presetSubtype="0" fill="hold" grpId="0" nodeType="afterEffect">
                                  <p:stCondLst>
                                    <p:cond delay="1000"/>
                                  </p:stCondLst>
                                  <p:childTnLst>
                                    <p:set>
                                      <p:cBhvr>
                                        <p:cTn id="38" dur="1" fill="hold">
                                          <p:stCondLst>
                                            <p:cond delay="0"/>
                                          </p:stCondLst>
                                        </p:cTn>
                                        <p:tgtEl>
                                          <p:spTgt spid="39"/>
                                        </p:tgtEl>
                                        <p:attrNameLst>
                                          <p:attrName>style.visibility</p:attrName>
                                        </p:attrNameLst>
                                      </p:cBhvr>
                                      <p:to>
                                        <p:strVal val="visible"/>
                                      </p:to>
                                    </p:set>
                                  </p:childTnLst>
                                  <p:subTnLst>
                                    <p:audio>
                                      <p:cMediaNode>
                                        <p:cTn display="0" masterRel="sameClick">
                                          <p:stCondLst>
                                            <p:cond evt="begin" delay="0">
                                              <p:tn val="37"/>
                                            </p:cond>
                                          </p:stCondLst>
                                          <p:endCondLst>
                                            <p:cond evt="onStopAudio" delay="0">
                                              <p:tgtEl>
                                                <p:sldTgt/>
                                              </p:tgtEl>
                                            </p:cond>
                                          </p:endCondLst>
                                        </p:cTn>
                                        <p:tgtEl>
                                          <p:sndTgt r:embed="rId6" name="beep.wav"/>
                                        </p:tgtEl>
                                      </p:cMediaNode>
                                    </p:audio>
                                  </p:subTnLst>
                                </p:cTn>
                              </p:par>
                            </p:childTnLst>
                          </p:cTn>
                        </p:par>
                        <p:par>
                          <p:cTn id="39" fill="hold">
                            <p:stCondLst>
                              <p:cond delay="5000"/>
                            </p:stCondLst>
                            <p:childTnLst>
                              <p:par>
                                <p:cTn id="40" presetID="1" presetClass="entr" presetSubtype="0" fill="hold" grpId="0" nodeType="afterEffect">
                                  <p:stCondLst>
                                    <p:cond delay="1000"/>
                                  </p:stCondLst>
                                  <p:childTnLst>
                                    <p:set>
                                      <p:cBhvr>
                                        <p:cTn id="41" dur="1" fill="hold">
                                          <p:stCondLst>
                                            <p:cond delay="0"/>
                                          </p:stCondLst>
                                        </p:cTn>
                                        <p:tgtEl>
                                          <p:spTgt spid="40"/>
                                        </p:tgtEl>
                                        <p:attrNameLst>
                                          <p:attrName>style.visibility</p:attrName>
                                        </p:attrNameLst>
                                      </p:cBhvr>
                                      <p:to>
                                        <p:strVal val="visible"/>
                                      </p:to>
                                    </p:set>
                                  </p:childTnLst>
                                  <p:subTnLst>
                                    <p:audio>
                                      <p:cMediaNode>
                                        <p:cTn display="0" masterRel="sameClick">
                                          <p:stCondLst>
                                            <p:cond evt="begin" delay="0">
                                              <p:tn val="40"/>
                                            </p:cond>
                                          </p:stCondLst>
                                          <p:endCondLst>
                                            <p:cond evt="onStopAudio" delay="0">
                                              <p:tgtEl>
                                                <p:sldTgt/>
                                              </p:tgtEl>
                                            </p:cond>
                                          </p:endCondLst>
                                        </p:cTn>
                                        <p:tgtEl>
                                          <p:sndTgt r:embed="rId6" name="beep.wav"/>
                                        </p:tgtEl>
                                      </p:cMediaNode>
                                    </p:audio>
                                  </p:subTnLst>
                                </p:cTn>
                              </p:par>
                            </p:childTnLst>
                          </p:cTn>
                        </p:par>
                        <p:par>
                          <p:cTn id="42" fill="hold">
                            <p:stCondLst>
                              <p:cond delay="6000"/>
                            </p:stCondLst>
                            <p:childTnLst>
                              <p:par>
                                <p:cTn id="43" presetID="1" presetClass="entr" presetSubtype="0" fill="hold" grpId="0" nodeType="afterEffect">
                                  <p:stCondLst>
                                    <p:cond delay="1000"/>
                                  </p:stCondLst>
                                  <p:childTnLst>
                                    <p:set>
                                      <p:cBhvr>
                                        <p:cTn id="44" dur="1" fill="hold">
                                          <p:stCondLst>
                                            <p:cond delay="0"/>
                                          </p:stCondLst>
                                        </p:cTn>
                                        <p:tgtEl>
                                          <p:spTgt spid="41"/>
                                        </p:tgtEl>
                                        <p:attrNameLst>
                                          <p:attrName>style.visibility</p:attrName>
                                        </p:attrNameLst>
                                      </p:cBhvr>
                                      <p:to>
                                        <p:strVal val="visible"/>
                                      </p:to>
                                    </p:set>
                                  </p:childTnLst>
                                  <p:subTnLst>
                                    <p:audio>
                                      <p:cMediaNode>
                                        <p:cTn display="0" masterRel="sameClick">
                                          <p:stCondLst>
                                            <p:cond evt="begin" delay="0">
                                              <p:tn val="43"/>
                                            </p:cond>
                                          </p:stCondLst>
                                          <p:endCondLst>
                                            <p:cond evt="onStopAudio" delay="0">
                                              <p:tgtEl>
                                                <p:sldTgt/>
                                              </p:tgtEl>
                                            </p:cond>
                                          </p:endCondLst>
                                        </p:cTn>
                                        <p:tgtEl>
                                          <p:sndTgt r:embed="rId6" name="beep.wav"/>
                                        </p:tgtEl>
                                      </p:cMediaNode>
                                    </p:audio>
                                  </p:subTnLst>
                                </p:cTn>
                              </p:par>
                            </p:childTnLst>
                          </p:cTn>
                        </p:par>
                        <p:par>
                          <p:cTn id="45" fill="hold">
                            <p:stCondLst>
                              <p:cond delay="7000"/>
                            </p:stCondLst>
                            <p:childTnLst>
                              <p:par>
                                <p:cTn id="46" presetID="1" presetClass="entr" presetSubtype="0" fill="hold" grpId="0" nodeType="afterEffect">
                                  <p:stCondLst>
                                    <p:cond delay="1000"/>
                                  </p:stCondLst>
                                  <p:childTnLst>
                                    <p:set>
                                      <p:cBhvr>
                                        <p:cTn id="47" dur="1" fill="hold">
                                          <p:stCondLst>
                                            <p:cond delay="0"/>
                                          </p:stCondLst>
                                        </p:cTn>
                                        <p:tgtEl>
                                          <p:spTgt spid="42"/>
                                        </p:tgtEl>
                                        <p:attrNameLst>
                                          <p:attrName>style.visibility</p:attrName>
                                        </p:attrNameLst>
                                      </p:cBhvr>
                                      <p:to>
                                        <p:strVal val="visible"/>
                                      </p:to>
                                    </p:set>
                                  </p:childTnLst>
                                  <p:subTnLst>
                                    <p:audio>
                                      <p:cMediaNode>
                                        <p:cTn display="0" masterRel="sameClick">
                                          <p:stCondLst>
                                            <p:cond evt="begin" delay="0">
                                              <p:tn val="46"/>
                                            </p:cond>
                                          </p:stCondLst>
                                          <p:endCondLst>
                                            <p:cond evt="onStopAudio" delay="0">
                                              <p:tgtEl>
                                                <p:sldTgt/>
                                              </p:tgtEl>
                                            </p:cond>
                                          </p:endCondLst>
                                        </p:cTn>
                                        <p:tgtEl>
                                          <p:sndTgt r:embed="rId6" name="beep.wav"/>
                                        </p:tgtEl>
                                      </p:cMediaNode>
                                    </p:audio>
                                  </p:subTnLst>
                                </p:cTn>
                              </p:par>
                            </p:childTnLst>
                          </p:cTn>
                        </p:par>
                        <p:par>
                          <p:cTn id="48" fill="hold">
                            <p:stCondLst>
                              <p:cond delay="8000"/>
                            </p:stCondLst>
                            <p:childTnLst>
                              <p:par>
                                <p:cTn id="49" presetID="1" presetClass="entr" presetSubtype="0" fill="hold" grpId="0" nodeType="afterEffect">
                                  <p:stCondLst>
                                    <p:cond delay="1000"/>
                                  </p:stCondLst>
                                  <p:childTnLst>
                                    <p:set>
                                      <p:cBhvr>
                                        <p:cTn id="50" dur="1" fill="hold">
                                          <p:stCondLst>
                                            <p:cond delay="0"/>
                                          </p:stCondLst>
                                        </p:cTn>
                                        <p:tgtEl>
                                          <p:spTgt spid="43"/>
                                        </p:tgtEl>
                                        <p:attrNameLst>
                                          <p:attrName>style.visibility</p:attrName>
                                        </p:attrNameLst>
                                      </p:cBhvr>
                                      <p:to>
                                        <p:strVal val="visible"/>
                                      </p:to>
                                    </p:set>
                                  </p:childTnLst>
                                  <p:subTnLst>
                                    <p:audio>
                                      <p:cMediaNode>
                                        <p:cTn display="0" masterRel="sameClick">
                                          <p:stCondLst>
                                            <p:cond evt="begin" delay="0">
                                              <p:tn val="49"/>
                                            </p:cond>
                                          </p:stCondLst>
                                          <p:endCondLst>
                                            <p:cond evt="onStopAudio" delay="0">
                                              <p:tgtEl>
                                                <p:sldTgt/>
                                              </p:tgtEl>
                                            </p:cond>
                                          </p:endCondLst>
                                        </p:cTn>
                                        <p:tgtEl>
                                          <p:sndTgt r:embed="rId6" name="beep.wav"/>
                                        </p:tgtEl>
                                      </p:cMediaNode>
                                    </p:audio>
                                  </p:subTnLst>
                                </p:cTn>
                              </p:par>
                            </p:childTnLst>
                          </p:cTn>
                        </p:par>
                        <p:par>
                          <p:cTn id="51" fill="hold">
                            <p:stCondLst>
                              <p:cond delay="9000"/>
                            </p:stCondLst>
                            <p:childTnLst>
                              <p:par>
                                <p:cTn id="52" presetID="1" presetClass="entr" presetSubtype="0" fill="hold" grpId="0" nodeType="afterEffect">
                                  <p:stCondLst>
                                    <p:cond delay="1000"/>
                                  </p:stCondLst>
                                  <p:childTnLst>
                                    <p:set>
                                      <p:cBhvr>
                                        <p:cTn id="53" dur="1" fill="hold">
                                          <p:stCondLst>
                                            <p:cond delay="0"/>
                                          </p:stCondLst>
                                        </p:cTn>
                                        <p:tgtEl>
                                          <p:spTgt spid="44"/>
                                        </p:tgtEl>
                                        <p:attrNameLst>
                                          <p:attrName>style.visibility</p:attrName>
                                        </p:attrNameLst>
                                      </p:cBhvr>
                                      <p:to>
                                        <p:strVal val="visible"/>
                                      </p:to>
                                    </p:set>
                                  </p:childTnLst>
                                  <p:subTnLst>
                                    <p:audio>
                                      <p:cMediaNode>
                                        <p:cTn display="0" masterRel="sameClick">
                                          <p:stCondLst>
                                            <p:cond evt="begin" delay="0">
                                              <p:tn val="52"/>
                                            </p:cond>
                                          </p:stCondLst>
                                          <p:endCondLst>
                                            <p:cond evt="onStopAudio" delay="0">
                                              <p:tgtEl>
                                                <p:sldTgt/>
                                              </p:tgtEl>
                                            </p:cond>
                                          </p:endCondLst>
                                        </p:cTn>
                                        <p:tgtEl>
                                          <p:sndTgt r:embed="rId6" name="beep.wav"/>
                                        </p:tgtEl>
                                      </p:cMediaNode>
                                    </p:audio>
                                  </p:subTnLst>
                                </p:cTn>
                              </p:par>
                            </p:childTnLst>
                          </p:cTn>
                        </p:par>
                        <p:par>
                          <p:cTn id="54" fill="hold">
                            <p:stCondLst>
                              <p:cond delay="10000"/>
                            </p:stCondLst>
                            <p:childTnLst>
                              <p:par>
                                <p:cTn id="55" presetID="1" presetClass="entr" presetSubtype="0" fill="hold" grpId="0" nodeType="afterEffect">
                                  <p:stCondLst>
                                    <p:cond delay="1000"/>
                                  </p:stCondLst>
                                  <p:childTnLst>
                                    <p:set>
                                      <p:cBhvr>
                                        <p:cTn id="56" dur="1" fill="hold">
                                          <p:stCondLst>
                                            <p:cond delay="0"/>
                                          </p:stCondLst>
                                        </p:cTn>
                                        <p:tgtEl>
                                          <p:spTgt spid="45"/>
                                        </p:tgtEl>
                                        <p:attrNameLst>
                                          <p:attrName>style.visibility</p:attrName>
                                        </p:attrNameLst>
                                      </p:cBhvr>
                                      <p:to>
                                        <p:strVal val="visible"/>
                                      </p:to>
                                    </p:set>
                                  </p:childTnLst>
                                  <p:subTnLst>
                                    <p:audio>
                                      <p:cMediaNode>
                                        <p:cTn display="0" masterRel="sameClick">
                                          <p:stCondLst>
                                            <p:cond evt="begin" delay="0">
                                              <p:tn val="55"/>
                                            </p:cond>
                                          </p:stCondLst>
                                          <p:endCondLst>
                                            <p:cond evt="onStopAudio" delay="0">
                                              <p:tgtEl>
                                                <p:sldTgt/>
                                              </p:tgtEl>
                                            </p:cond>
                                          </p:endCondLst>
                                        </p:cTn>
                                        <p:tgtEl>
                                          <p:sndTgt r:embed="rId6" name="beep.wav"/>
                                        </p:tgtEl>
                                      </p:cMediaNode>
                                    </p:audio>
                                  </p:subTnLst>
                                </p:cTn>
                              </p:par>
                            </p:childTnLst>
                          </p:cTn>
                        </p:par>
                        <p:par>
                          <p:cTn id="57" fill="hold">
                            <p:stCondLst>
                              <p:cond delay="11000"/>
                            </p:stCondLst>
                            <p:childTnLst>
                              <p:par>
                                <p:cTn id="58" presetID="1" presetClass="entr" presetSubtype="0" fill="hold" grpId="0" nodeType="afterEffect">
                                  <p:stCondLst>
                                    <p:cond delay="1000"/>
                                  </p:stCondLst>
                                  <p:childTnLst>
                                    <p:set>
                                      <p:cBhvr>
                                        <p:cTn id="59" dur="1" fill="hold">
                                          <p:stCondLst>
                                            <p:cond delay="0"/>
                                          </p:stCondLst>
                                        </p:cTn>
                                        <p:tgtEl>
                                          <p:spTgt spid="46"/>
                                        </p:tgtEl>
                                        <p:attrNameLst>
                                          <p:attrName>style.visibility</p:attrName>
                                        </p:attrNameLst>
                                      </p:cBhvr>
                                      <p:to>
                                        <p:strVal val="visible"/>
                                      </p:to>
                                    </p:set>
                                  </p:childTnLst>
                                  <p:subTnLst>
                                    <p:audio>
                                      <p:cMediaNode>
                                        <p:cTn display="0" masterRel="sameClick">
                                          <p:stCondLst>
                                            <p:cond evt="begin" delay="0">
                                              <p:tn val="58"/>
                                            </p:cond>
                                          </p:stCondLst>
                                          <p:endCondLst>
                                            <p:cond evt="onStopAudio" delay="0">
                                              <p:tgtEl>
                                                <p:sldTgt/>
                                              </p:tgtEl>
                                            </p:cond>
                                          </p:endCondLst>
                                        </p:cTn>
                                        <p:tgtEl>
                                          <p:sndTgt r:embed="rId6" name="beep.wav"/>
                                        </p:tgtEl>
                                      </p:cMediaNode>
                                    </p:audio>
                                  </p:subTnLst>
                                </p:cTn>
                              </p:par>
                            </p:childTnLst>
                          </p:cTn>
                        </p:par>
                        <p:par>
                          <p:cTn id="60" fill="hold">
                            <p:stCondLst>
                              <p:cond delay="12000"/>
                            </p:stCondLst>
                            <p:childTnLst>
                              <p:par>
                                <p:cTn id="61" presetID="1" presetClass="entr" presetSubtype="0" fill="hold" grpId="0" nodeType="afterEffect">
                                  <p:stCondLst>
                                    <p:cond delay="1000"/>
                                  </p:stCondLst>
                                  <p:childTnLst>
                                    <p:set>
                                      <p:cBhvr>
                                        <p:cTn id="62" dur="1" fill="hold">
                                          <p:stCondLst>
                                            <p:cond delay="0"/>
                                          </p:stCondLst>
                                        </p:cTn>
                                        <p:tgtEl>
                                          <p:spTgt spid="47"/>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6" name="beep.wav"/>
                                        </p:tgtEl>
                                      </p:cMediaNode>
                                    </p:audio>
                                  </p:subTnLst>
                                </p:cTn>
                              </p:par>
                            </p:childTnLst>
                          </p:cTn>
                        </p:par>
                        <p:par>
                          <p:cTn id="63" fill="hold">
                            <p:stCondLst>
                              <p:cond delay="13000"/>
                            </p:stCondLst>
                            <p:childTnLst>
                              <p:par>
                                <p:cTn id="64" presetID="1" presetClass="entr" presetSubtype="0" fill="hold" grpId="0" nodeType="afterEffect">
                                  <p:stCondLst>
                                    <p:cond delay="1000"/>
                                  </p:stCondLst>
                                  <p:childTnLst>
                                    <p:set>
                                      <p:cBhvr>
                                        <p:cTn id="65" dur="1" fill="hold">
                                          <p:stCondLst>
                                            <p:cond delay="0"/>
                                          </p:stCondLst>
                                        </p:cTn>
                                        <p:tgtEl>
                                          <p:spTgt spid="48"/>
                                        </p:tgtEl>
                                        <p:attrNameLst>
                                          <p:attrName>style.visibility</p:attrName>
                                        </p:attrNameLst>
                                      </p:cBhvr>
                                      <p:to>
                                        <p:strVal val="visible"/>
                                      </p:to>
                                    </p:set>
                                  </p:childTnLst>
                                  <p:subTnLst>
                                    <p:audio>
                                      <p:cMediaNode>
                                        <p:cTn display="0" masterRel="sameClick">
                                          <p:stCondLst>
                                            <p:cond evt="begin" delay="0">
                                              <p:tn val="64"/>
                                            </p:cond>
                                          </p:stCondLst>
                                          <p:endCondLst>
                                            <p:cond evt="onStopAudio" delay="0">
                                              <p:tgtEl>
                                                <p:sldTgt/>
                                              </p:tgtEl>
                                            </p:cond>
                                          </p:endCondLst>
                                        </p:cTn>
                                        <p:tgtEl>
                                          <p:sndTgt r:embed="rId6" name="beep.wav"/>
                                        </p:tgtEl>
                                      </p:cMediaNode>
                                    </p:audio>
                                  </p:subTnLst>
                                </p:cTn>
                              </p:par>
                            </p:childTnLst>
                          </p:cTn>
                        </p:par>
                        <p:par>
                          <p:cTn id="66" fill="hold">
                            <p:stCondLst>
                              <p:cond delay="14000"/>
                            </p:stCondLst>
                            <p:childTnLst>
                              <p:par>
                                <p:cTn id="67" presetID="1" presetClass="entr" presetSubtype="0" fill="hold" grpId="0" nodeType="afterEffect">
                                  <p:stCondLst>
                                    <p:cond delay="1000"/>
                                  </p:stCondLst>
                                  <p:childTnLst>
                                    <p:set>
                                      <p:cBhvr>
                                        <p:cTn id="68" dur="1" fill="hold">
                                          <p:stCondLst>
                                            <p:cond delay="0"/>
                                          </p:stCondLst>
                                        </p:cTn>
                                        <p:tgtEl>
                                          <p:spTgt spid="49"/>
                                        </p:tgtEl>
                                        <p:attrNameLst>
                                          <p:attrName>style.visibility</p:attrName>
                                        </p:attrNameLst>
                                      </p:cBhvr>
                                      <p:to>
                                        <p:strVal val="visible"/>
                                      </p:to>
                                    </p:set>
                                  </p:childTnLst>
                                  <p:subTnLst>
                                    <p:audio>
                                      <p:cMediaNode>
                                        <p:cTn display="0" masterRel="sameClick">
                                          <p:stCondLst>
                                            <p:cond evt="begin" delay="0">
                                              <p:tn val="67"/>
                                            </p:cond>
                                          </p:stCondLst>
                                          <p:endCondLst>
                                            <p:cond evt="onStopAudio" delay="0">
                                              <p:tgtEl>
                                                <p:sldTgt/>
                                              </p:tgtEl>
                                            </p:cond>
                                          </p:endCondLst>
                                        </p:cTn>
                                        <p:tgtEl>
                                          <p:sndTgt r:embed="rId6" name="beep.wav"/>
                                        </p:tgtEl>
                                      </p:cMediaNode>
                                    </p:audio>
                                  </p:subTnLst>
                                </p:cTn>
                              </p:par>
                            </p:childTnLst>
                          </p:cTn>
                        </p:par>
                        <p:par>
                          <p:cTn id="69" fill="hold">
                            <p:stCondLst>
                              <p:cond delay="15000"/>
                            </p:stCondLst>
                            <p:childTnLst>
                              <p:par>
                                <p:cTn id="70" presetID="1" presetClass="entr" presetSubtype="0" fill="hold" grpId="0" nodeType="afterEffect">
                                  <p:stCondLst>
                                    <p:cond delay="1000"/>
                                  </p:stCondLst>
                                  <p:childTnLst>
                                    <p:set>
                                      <p:cBhvr>
                                        <p:cTn id="71" dur="1" fill="hold">
                                          <p:stCondLst>
                                            <p:cond delay="0"/>
                                          </p:stCondLst>
                                        </p:cTn>
                                        <p:tgtEl>
                                          <p:spTgt spid="50"/>
                                        </p:tgtEl>
                                        <p:attrNameLst>
                                          <p:attrName>style.visibility</p:attrName>
                                        </p:attrNameLst>
                                      </p:cBhvr>
                                      <p:to>
                                        <p:strVal val="visible"/>
                                      </p:to>
                                    </p:set>
                                  </p:childTnLst>
                                  <p:subTnLst>
                                    <p:audio>
                                      <p:cMediaNode>
                                        <p:cTn display="0" masterRel="sameClick">
                                          <p:stCondLst>
                                            <p:cond evt="begin" delay="0">
                                              <p:tn val="70"/>
                                            </p:cond>
                                          </p:stCondLst>
                                          <p:endCondLst>
                                            <p:cond evt="onStopAudio" delay="0">
                                              <p:tgtEl>
                                                <p:sldTgt/>
                                              </p:tgtEl>
                                            </p:cond>
                                          </p:endCondLst>
                                        </p:cTn>
                                        <p:tgtEl>
                                          <p:sndTgt r:embed="rId7" name="GUN.wav"/>
                                        </p:tgtEl>
                                      </p:cMediaNode>
                                    </p:audio>
                                  </p:subTnLst>
                                </p:cTn>
                              </p:par>
                            </p:childTnLst>
                          </p:cTn>
                        </p:par>
                      </p:childTnLst>
                    </p:cTn>
                  </p:par>
                </p:childTnLst>
              </p:cTn>
              <p:nextCondLst>
                <p:cond evt="onClick" delay="0">
                  <p:tgtEl>
                    <p:spTgt spid="34"/>
                  </p:tgtEl>
                </p:cond>
              </p:nextCondLst>
            </p:seq>
            <p:audio>
              <p:cMediaNode vol="80000">
                <p:cTn id="72" fill="hold" display="0">
                  <p:stCondLst>
                    <p:cond delay="indefinite"/>
                  </p:stCondLst>
                  <p:endCondLst>
                    <p:cond evt="onStopAudio" delay="0">
                      <p:tgtEl>
                        <p:sldTgt/>
                      </p:tgtEl>
                    </p:cond>
                  </p:endCondLst>
                </p:cTn>
                <p:tgtEl>
                  <p:spTgt spid="52"/>
                </p:tgtEl>
              </p:cMediaNode>
            </p:audio>
          </p:childTnLst>
        </p:cTn>
      </p:par>
    </p:tnLst>
    <p:bldLst>
      <p:bldP spid="29" grpId="0" bldLvl="0" animBg="1"/>
      <p:bldP spid="29" grpId="1" bldLvl="0" animBg="1"/>
      <p:bldP spid="35" grpId="0" bldLvl="0" animBg="1"/>
      <p:bldP spid="36" grpId="0" bldLvl="0" animBg="1"/>
      <p:bldP spid="37" grpId="0" bldLvl="0" animBg="1"/>
      <p:bldP spid="38" grpId="0" bldLvl="0" animBg="1"/>
      <p:bldP spid="39" grpId="0" bldLvl="0" animBg="1"/>
      <p:bldP spid="40" grpId="0" bldLvl="0" animBg="1"/>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8E3D28F0-8468-4B90-BF9C-5ABA97A1B2B3}"/>
              </a:ext>
            </a:extLst>
          </p:cNvPr>
          <p:cNvPicPr>
            <a:picLocks noChangeAspect="1"/>
          </p:cNvPicPr>
          <p:nvPr/>
        </p:nvPicPr>
        <p:blipFill rotWithShape="1">
          <a:blip r:embed="rId8">
            <a:extLst>
              <a:ext uri="{28A0092B-C50C-407E-A947-70E740481C1C}">
                <a14:useLocalDpi xmlns:a14="http://schemas.microsoft.com/office/drawing/2010/main" val="0"/>
              </a:ext>
            </a:extLst>
          </a:blip>
          <a:srcRect b="7773"/>
          <a:stretch/>
        </p:blipFill>
        <p:spPr>
          <a:xfrm>
            <a:off x="0" y="15495"/>
            <a:ext cx="12192000" cy="6458430"/>
          </a:xfrm>
          <a:prstGeom prst="rect">
            <a:avLst/>
          </a:prstGeom>
        </p:spPr>
      </p:pic>
      <p:sp>
        <p:nvSpPr>
          <p:cNvPr id="29" name="A"/>
          <p:cNvSpPr/>
          <p:nvPr/>
        </p:nvSpPr>
        <p:spPr>
          <a:xfrm>
            <a:off x="3957720" y="4330706"/>
            <a:ext cx="4382716" cy="1117047"/>
          </a:xfrm>
          <a:prstGeom prst="roundRect">
            <a:avLst>
              <a:gd name="adj" fmla="val 50000"/>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a:solidFill>
                  <a:srgbClr val="FFFF00"/>
                </a:solidFill>
                <a:latin typeface="UTM Avo" panose="02040603050506020204" pitchFamily="18" charset="0"/>
                <a:cs typeface="Times New Roman" panose="02020603050405020304" pitchFamily="18" charset="0"/>
              </a:rPr>
              <a:t>Trốn tìm</a:t>
            </a:r>
            <a:endParaRPr kumimoji="0" lang="en-US" sz="3600" b="1" i="0" u="none" strike="noStrike" kern="1200" cap="none" spc="0" normalizeH="0" baseline="0" noProof="0" dirty="0">
              <a:ln>
                <a:noFill/>
              </a:ln>
              <a:solidFill>
                <a:srgbClr val="FFFF00"/>
              </a:solidFill>
              <a:effectLst/>
              <a:uLnTx/>
              <a:uFillTx/>
              <a:latin typeface="UTM Avo" panose="02040603050506020204" pitchFamily="18" charset="0"/>
              <a:ea typeface="+mn-ea"/>
              <a:cs typeface="Times New Roman" panose="02020603050405020304" pitchFamily="18" charset="0"/>
            </a:endParaRPr>
          </a:p>
        </p:txBody>
      </p:sp>
      <p:pic>
        <p:nvPicPr>
          <p:cNvPr id="34" name="Picture 115" descr="ALRMCLOK"/>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369" y="154649"/>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15</a:t>
            </a:r>
          </a:p>
        </p:txBody>
      </p:sp>
      <p:sp>
        <p:nvSpPr>
          <p:cNvPr id="36"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14</a:t>
            </a:r>
          </a:p>
        </p:txBody>
      </p:sp>
      <p:sp>
        <p:nvSpPr>
          <p:cNvPr id="37"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13</a:t>
            </a:r>
          </a:p>
        </p:txBody>
      </p:sp>
      <p:sp>
        <p:nvSpPr>
          <p:cNvPr id="38"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12</a:t>
            </a:r>
          </a:p>
        </p:txBody>
      </p:sp>
      <p:sp>
        <p:nvSpPr>
          <p:cNvPr id="39"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11</a:t>
            </a:r>
          </a:p>
        </p:txBody>
      </p:sp>
      <p:sp>
        <p:nvSpPr>
          <p:cNvPr id="40"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10</a:t>
            </a:r>
          </a:p>
        </p:txBody>
      </p:sp>
      <p:sp>
        <p:nvSpPr>
          <p:cNvPr id="41"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9</a:t>
            </a:r>
          </a:p>
        </p:txBody>
      </p:sp>
      <p:sp>
        <p:nvSpPr>
          <p:cNvPr id="42"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8</a:t>
            </a:r>
          </a:p>
        </p:txBody>
      </p:sp>
      <p:sp>
        <p:nvSpPr>
          <p:cNvPr id="43"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7</a:t>
            </a:r>
          </a:p>
        </p:txBody>
      </p:sp>
      <p:sp>
        <p:nvSpPr>
          <p:cNvPr id="44"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6</a:t>
            </a:r>
          </a:p>
        </p:txBody>
      </p:sp>
      <p:sp>
        <p:nvSpPr>
          <p:cNvPr id="45"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5</a:t>
            </a:r>
          </a:p>
        </p:txBody>
      </p:sp>
      <p:sp>
        <p:nvSpPr>
          <p:cNvPr id="46"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4</a:t>
            </a:r>
          </a:p>
        </p:txBody>
      </p:sp>
      <p:sp>
        <p:nvSpPr>
          <p:cNvPr id="47"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3</a:t>
            </a:r>
          </a:p>
        </p:txBody>
      </p:sp>
      <p:sp>
        <p:nvSpPr>
          <p:cNvPr id="48"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2</a:t>
            </a:r>
          </a:p>
        </p:txBody>
      </p:sp>
      <p:sp>
        <p:nvSpPr>
          <p:cNvPr id="49"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a:t>
            </a:r>
          </a:p>
        </p:txBody>
      </p:sp>
      <p:sp>
        <p:nvSpPr>
          <p:cNvPr id="50"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anose="020B7200000000000000" pitchFamily="34" charset="0"/>
                <a:ea typeface="+mn-ea"/>
                <a:cs typeface="+mn-cs"/>
              </a:rPr>
              <a:t>0</a:t>
            </a:r>
          </a:p>
        </p:txBody>
      </p:sp>
      <p:pic>
        <p:nvPicPr>
          <p:cNvPr id="52" name="bensound-smil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030655" y="-1028700"/>
            <a:ext cx="609600" cy="609600"/>
          </a:xfrm>
          <a:prstGeom prst="rect">
            <a:avLst/>
          </a:prstGeom>
        </p:spPr>
      </p:pic>
      <p:pic>
        <p:nvPicPr>
          <p:cNvPr id="24" name="Picture 23">
            <a:extLst>
              <a:ext uri="{FF2B5EF4-FFF2-40B4-BE49-F238E27FC236}">
                <a16:creationId xmlns:a16="http://schemas.microsoft.com/office/drawing/2014/main" id="{15FDD777-A451-4C06-929E-70A096A00E0D}"/>
              </a:ext>
            </a:extLst>
          </p:cNvPr>
          <p:cNvPicPr>
            <a:picLocks noChangeAspect="1"/>
          </p:cNvPicPr>
          <p:nvPr/>
        </p:nvPicPr>
        <p:blipFill>
          <a:blip r:embed="rId11"/>
          <a:stretch>
            <a:fillRect/>
          </a:stretch>
        </p:blipFill>
        <p:spPr>
          <a:xfrm>
            <a:off x="1706524" y="848941"/>
            <a:ext cx="8648262" cy="3047170"/>
          </a:xfrm>
          <a:prstGeom prst="rect">
            <a:avLst/>
          </a:prstGeom>
        </p:spPr>
      </p:pic>
    </p:spTree>
    <p:extLst>
      <p:ext uri="{BB962C8B-B14F-4D97-AF65-F5344CB8AC3E}">
        <p14:creationId xmlns:p14="http://schemas.microsoft.com/office/powerpoint/2010/main" val="25944763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3536" fill="hold"/>
                                        <p:tgtEl>
                                          <p:spTgt spid="52"/>
                                        </p:tgtEl>
                                      </p:cBhvr>
                                    </p:cmd>
                                  </p:childTnLst>
                                </p:cTn>
                              </p:par>
                            </p:childTnLst>
                          </p:cTn>
                        </p:par>
                      </p:childTnLst>
                    </p:cTn>
                  </p:par>
                  <p:par>
                    <p:cTn id="7" fill="hold">
                      <p:stCondLst>
                        <p:cond delay="indefinite"/>
                      </p:stCondLst>
                      <p:childTnLst>
                        <p:par>
                          <p:cTn id="8" fill="hold">
                            <p:stCondLst>
                              <p:cond delay="0"/>
                            </p:stCondLst>
                            <p:childTnLst>
                              <p:par>
                                <p:cTn id="9" presetID="35"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750"/>
                                        <p:tgtEl>
                                          <p:spTgt spid="29"/>
                                        </p:tgtEl>
                                      </p:cBhvr>
                                    </p:animEffect>
                                    <p:anim calcmode="lin" valueType="num">
                                      <p:cBhvr>
                                        <p:cTn id="12" dur="750" fill="hold"/>
                                        <p:tgtEl>
                                          <p:spTgt spid="29"/>
                                        </p:tgtEl>
                                        <p:attrNameLst>
                                          <p:attrName>style.rotation</p:attrName>
                                        </p:attrNameLst>
                                      </p:cBhvr>
                                      <p:tavLst>
                                        <p:tav tm="0">
                                          <p:val>
                                            <p:fltVal val="720"/>
                                          </p:val>
                                        </p:tav>
                                        <p:tav tm="100000">
                                          <p:val>
                                            <p:fltVal val="0"/>
                                          </p:val>
                                        </p:tav>
                                      </p:tavLst>
                                    </p:anim>
                                    <p:anim calcmode="lin" valueType="num">
                                      <p:cBhvr>
                                        <p:cTn id="13" dur="750" fill="hold"/>
                                        <p:tgtEl>
                                          <p:spTgt spid="29"/>
                                        </p:tgtEl>
                                        <p:attrNameLst>
                                          <p:attrName>ppt_h</p:attrName>
                                        </p:attrNameLst>
                                      </p:cBhvr>
                                      <p:tavLst>
                                        <p:tav tm="0">
                                          <p:val>
                                            <p:fltVal val="0"/>
                                          </p:val>
                                        </p:tav>
                                        <p:tav tm="100000">
                                          <p:val>
                                            <p:strVal val="#ppt_h"/>
                                          </p:val>
                                        </p:tav>
                                      </p:tavLst>
                                    </p:anim>
                                    <p:anim calcmode="lin" valueType="num">
                                      <p:cBhvr>
                                        <p:cTn id="14" dur="750" fill="hold"/>
                                        <p:tgtEl>
                                          <p:spTgt spid="2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29"/>
                    </p:tgtEl>
                  </p:cond>
                </p:stCondLst>
                <p:endSync evt="end" delay="0">
                  <p:rtn val="all"/>
                </p:endSync>
                <p:childTnLst>
                  <p:par>
                    <p:cTn id="16" fill="hold">
                      <p:stCondLst>
                        <p:cond delay="0"/>
                      </p:stCondLst>
                      <p:childTnLst>
                        <p:par>
                          <p:cTn id="17" fill="hold">
                            <p:stCondLst>
                              <p:cond delay="0"/>
                            </p:stCondLst>
                            <p:childTnLst>
                              <p:par>
                                <p:cTn id="18" presetID="21" presetClass="emph" presetSubtype="0" fill="hold" grpId="1" nodeType="clickEffect">
                                  <p:stCondLst>
                                    <p:cond delay="0"/>
                                  </p:stCondLst>
                                  <p:childTnLst>
                                    <p:animClr clrSpc="hsl" dir="cw">
                                      <p:cBhvr override="childStyle">
                                        <p:cTn id="19" dur="500" fill="hold"/>
                                        <p:tgtEl>
                                          <p:spTgt spid="29"/>
                                        </p:tgtEl>
                                        <p:attrNameLst>
                                          <p:attrName>style.color</p:attrName>
                                        </p:attrNameLst>
                                      </p:cBhvr>
                                      <p:by>
                                        <p:hsl h="7200000" s="0" l="0"/>
                                      </p:by>
                                    </p:animClr>
                                    <p:animClr clrSpc="hsl" dir="cw">
                                      <p:cBhvr>
                                        <p:cTn id="20" dur="500" fill="hold"/>
                                        <p:tgtEl>
                                          <p:spTgt spid="29"/>
                                        </p:tgtEl>
                                        <p:attrNameLst>
                                          <p:attrName>fillcolor</p:attrName>
                                        </p:attrNameLst>
                                      </p:cBhvr>
                                      <p:by>
                                        <p:hsl h="7200000" s="0" l="0"/>
                                      </p:by>
                                    </p:animClr>
                                    <p:animClr clrSpc="hsl" dir="cw">
                                      <p:cBhvr>
                                        <p:cTn id="21" dur="500" fill="hold"/>
                                        <p:tgtEl>
                                          <p:spTgt spid="29"/>
                                        </p:tgtEl>
                                        <p:attrNameLst>
                                          <p:attrName>stroke.color</p:attrName>
                                        </p:attrNameLst>
                                      </p:cBhvr>
                                      <p:by>
                                        <p:hsl h="7200000" s="0" l="0"/>
                                      </p:by>
                                    </p:animClr>
                                    <p:set>
                                      <p:cBhvr>
                                        <p:cTn id="22" dur="500" fill="hold"/>
                                        <p:tgtEl>
                                          <p:spTgt spid="29"/>
                                        </p:tgtEl>
                                        <p:attrNameLst>
                                          <p:attrName>fill.type</p:attrName>
                                        </p:attrNameLst>
                                      </p:cBhvr>
                                      <p:to>
                                        <p:strVal val="solid"/>
                                      </p:to>
                                    </p:set>
                                  </p:childTnLst>
                                  <p:subTnLst>
                                    <p:audio>
                                      <p:cMediaNode>
                                        <p:cTn display="0" masterRel="sameClick">
                                          <p:stCondLst>
                                            <p:cond evt="begin" delay="0">
                                              <p:tn val="18"/>
                                            </p:cond>
                                          </p:stCondLst>
                                          <p:endCondLst>
                                            <p:cond evt="onStopAudio" delay="0">
                                              <p:tgtEl>
                                                <p:sldTgt/>
                                              </p:tgtEl>
                                            </p:cond>
                                          </p:endCondLst>
                                        </p:cTn>
                                        <p:tgtEl>
                                          <p:sndTgt r:embed="rId5" name="ting.wav"/>
                                        </p:tgtEl>
                                      </p:cMediaNode>
                                    </p:audio>
                                  </p:subTnLst>
                                </p:cTn>
                              </p:par>
                            </p:childTnLst>
                          </p:cTn>
                        </p:par>
                      </p:childTnLst>
                    </p:cTn>
                  </p:par>
                </p:childTnLst>
              </p:cTn>
              <p:nextCondLst>
                <p:cond evt="onClick" delay="0">
                  <p:tgtEl>
                    <p:spTgt spid="29"/>
                  </p:tgtEl>
                </p:cond>
              </p:nextCondLst>
            </p:seq>
            <p:seq concurrent="1" nextAc="seek">
              <p:cTn id="23" restart="whenNotActive" fill="hold" evtFilter="cancelBubble" nodeType="interactiveSeq">
                <p:stCondLst>
                  <p:cond evt="onClick" delay="0">
                    <p:tgtEl>
                      <p:spTgt spid="34"/>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grpId="0" nodeType="afterEffect">
                                  <p:stCondLst>
                                    <p:cond delay="1000"/>
                                  </p:stCondLst>
                                  <p:childTnLst>
                                    <p:set>
                                      <p:cBhvr>
                                        <p:cTn id="27"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26"/>
                                            </p:cond>
                                          </p:stCondLst>
                                          <p:endCondLst>
                                            <p:cond evt="onStopAudio" delay="0">
                                              <p:tgtEl>
                                                <p:sldTgt/>
                                              </p:tgtEl>
                                            </p:cond>
                                          </p:endCondLst>
                                        </p:cTn>
                                        <p:tgtEl>
                                          <p:sndTgt r:embed="rId6" name="beep.wav"/>
                                        </p:tgtEl>
                                      </p:cMediaNode>
                                    </p:audio>
                                  </p:subTnLst>
                                </p:cTn>
                              </p:par>
                            </p:childTnLst>
                          </p:cTn>
                        </p:par>
                        <p:par>
                          <p:cTn id="28" fill="hold">
                            <p:stCondLst>
                              <p:cond delay="1000"/>
                            </p:stCondLst>
                            <p:childTnLst>
                              <p:par>
                                <p:cTn id="29" presetID="1" presetClass="entr" presetSubtype="0" fill="hold" grpId="0" nodeType="afterEffect">
                                  <p:stCondLst>
                                    <p:cond delay="1000"/>
                                  </p:stCondLst>
                                  <p:childTnLst>
                                    <p:set>
                                      <p:cBhvr>
                                        <p:cTn id="30"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29"/>
                                            </p:cond>
                                          </p:stCondLst>
                                          <p:endCondLst>
                                            <p:cond evt="onStopAudio" delay="0">
                                              <p:tgtEl>
                                                <p:sldTgt/>
                                              </p:tgtEl>
                                            </p:cond>
                                          </p:endCondLst>
                                        </p:cTn>
                                        <p:tgtEl>
                                          <p:sndTgt r:embed="rId6" name="beep.wav"/>
                                        </p:tgtEl>
                                      </p:cMediaNode>
                                    </p:audio>
                                  </p:subTnLst>
                                </p:cTn>
                              </p:par>
                            </p:childTnLst>
                          </p:cTn>
                        </p:par>
                        <p:par>
                          <p:cTn id="31" fill="hold">
                            <p:stCondLst>
                              <p:cond delay="2000"/>
                            </p:stCondLst>
                            <p:childTnLst>
                              <p:par>
                                <p:cTn id="32" presetID="1" presetClass="entr" presetSubtype="0" fill="hold" grpId="0" nodeType="afterEffect">
                                  <p:stCondLst>
                                    <p:cond delay="1000"/>
                                  </p:stCondLst>
                                  <p:childTnLst>
                                    <p:set>
                                      <p:cBhvr>
                                        <p:cTn id="33" dur="1" fill="hold">
                                          <p:stCondLst>
                                            <p:cond delay="0"/>
                                          </p:stCondLst>
                                        </p:cTn>
                                        <p:tgtEl>
                                          <p:spTgt spid="37"/>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6" name="beep.wav"/>
                                        </p:tgtEl>
                                      </p:cMediaNode>
                                    </p:audio>
                                  </p:subTnLst>
                                </p:cTn>
                              </p:par>
                            </p:childTnLst>
                          </p:cTn>
                        </p:par>
                        <p:par>
                          <p:cTn id="34" fill="hold">
                            <p:stCondLst>
                              <p:cond delay="3000"/>
                            </p:stCondLst>
                            <p:childTnLst>
                              <p:par>
                                <p:cTn id="35" presetID="1" presetClass="entr" presetSubtype="0" fill="hold" grpId="0" nodeType="afterEffect">
                                  <p:stCondLst>
                                    <p:cond delay="1000"/>
                                  </p:stCondLst>
                                  <p:childTnLst>
                                    <p:set>
                                      <p:cBhvr>
                                        <p:cTn id="36" dur="1" fill="hold">
                                          <p:stCondLst>
                                            <p:cond delay="0"/>
                                          </p:stCondLst>
                                        </p:cTn>
                                        <p:tgtEl>
                                          <p:spTgt spid="38"/>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6" name="beep.wav"/>
                                        </p:tgtEl>
                                      </p:cMediaNode>
                                    </p:audio>
                                  </p:subTnLst>
                                </p:cTn>
                              </p:par>
                            </p:childTnLst>
                          </p:cTn>
                        </p:par>
                        <p:par>
                          <p:cTn id="37" fill="hold">
                            <p:stCondLst>
                              <p:cond delay="4000"/>
                            </p:stCondLst>
                            <p:childTnLst>
                              <p:par>
                                <p:cTn id="38" presetID="1" presetClass="entr" presetSubtype="0" fill="hold" grpId="0" nodeType="afterEffect">
                                  <p:stCondLst>
                                    <p:cond delay="1000"/>
                                  </p:stCondLst>
                                  <p:childTnLst>
                                    <p:set>
                                      <p:cBhvr>
                                        <p:cTn id="39" dur="1" fill="hold">
                                          <p:stCondLst>
                                            <p:cond delay="0"/>
                                          </p:stCondLst>
                                        </p:cTn>
                                        <p:tgtEl>
                                          <p:spTgt spid="39"/>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6" name="beep.wav"/>
                                        </p:tgtEl>
                                      </p:cMediaNode>
                                    </p:audio>
                                  </p:subTnLst>
                                </p:cTn>
                              </p:par>
                            </p:childTnLst>
                          </p:cTn>
                        </p:par>
                        <p:par>
                          <p:cTn id="40" fill="hold">
                            <p:stCondLst>
                              <p:cond delay="5000"/>
                            </p:stCondLst>
                            <p:childTnLst>
                              <p:par>
                                <p:cTn id="41" presetID="1" presetClass="entr" presetSubtype="0" fill="hold" grpId="0" nodeType="afterEffect">
                                  <p:stCondLst>
                                    <p:cond delay="1000"/>
                                  </p:stCondLst>
                                  <p:childTnLst>
                                    <p:set>
                                      <p:cBhvr>
                                        <p:cTn id="42" dur="1" fill="hold">
                                          <p:stCondLst>
                                            <p:cond delay="0"/>
                                          </p:stCondLst>
                                        </p:cTn>
                                        <p:tgtEl>
                                          <p:spTgt spid="40"/>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6" name="beep.wav"/>
                                        </p:tgtEl>
                                      </p:cMediaNode>
                                    </p:audio>
                                  </p:subTnLst>
                                </p:cTn>
                              </p:par>
                            </p:childTnLst>
                          </p:cTn>
                        </p:par>
                        <p:par>
                          <p:cTn id="43" fill="hold">
                            <p:stCondLst>
                              <p:cond delay="6000"/>
                            </p:stCondLst>
                            <p:childTnLst>
                              <p:par>
                                <p:cTn id="44" presetID="1" presetClass="entr" presetSubtype="0" fill="hold" grpId="0" nodeType="afterEffect">
                                  <p:stCondLst>
                                    <p:cond delay="1000"/>
                                  </p:stCondLst>
                                  <p:childTnLst>
                                    <p:set>
                                      <p:cBhvr>
                                        <p:cTn id="45" dur="1" fill="hold">
                                          <p:stCondLst>
                                            <p:cond delay="0"/>
                                          </p:stCondLst>
                                        </p:cTn>
                                        <p:tgtEl>
                                          <p:spTgt spid="41"/>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6" name="beep.wav"/>
                                        </p:tgtEl>
                                      </p:cMediaNode>
                                    </p:audio>
                                  </p:subTnLst>
                                </p:cTn>
                              </p:par>
                            </p:childTnLst>
                          </p:cTn>
                        </p:par>
                        <p:par>
                          <p:cTn id="46" fill="hold">
                            <p:stCondLst>
                              <p:cond delay="7000"/>
                            </p:stCondLst>
                            <p:childTnLst>
                              <p:par>
                                <p:cTn id="47" presetID="1" presetClass="entr" presetSubtype="0" fill="hold" grpId="0" nodeType="afterEffect">
                                  <p:stCondLst>
                                    <p:cond delay="1000"/>
                                  </p:stCondLst>
                                  <p:childTnLst>
                                    <p:set>
                                      <p:cBhvr>
                                        <p:cTn id="48" dur="1" fill="hold">
                                          <p:stCondLst>
                                            <p:cond delay="0"/>
                                          </p:stCondLst>
                                        </p:cTn>
                                        <p:tgtEl>
                                          <p:spTgt spid="42"/>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6" name="beep.wav"/>
                                        </p:tgtEl>
                                      </p:cMediaNode>
                                    </p:audio>
                                  </p:subTnLst>
                                </p:cTn>
                              </p:par>
                            </p:childTnLst>
                          </p:cTn>
                        </p:par>
                        <p:par>
                          <p:cTn id="49" fill="hold">
                            <p:stCondLst>
                              <p:cond delay="8000"/>
                            </p:stCondLst>
                            <p:childTnLst>
                              <p:par>
                                <p:cTn id="50" presetID="1" presetClass="entr" presetSubtype="0" fill="hold" grpId="0" nodeType="afterEffect">
                                  <p:stCondLst>
                                    <p:cond delay="1000"/>
                                  </p:stCondLst>
                                  <p:childTnLst>
                                    <p:set>
                                      <p:cBhvr>
                                        <p:cTn id="51" dur="1" fill="hold">
                                          <p:stCondLst>
                                            <p:cond delay="0"/>
                                          </p:stCondLst>
                                        </p:cTn>
                                        <p:tgtEl>
                                          <p:spTgt spid="43"/>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6" name="beep.wav"/>
                                        </p:tgtEl>
                                      </p:cMediaNode>
                                    </p:audio>
                                  </p:subTnLst>
                                </p:cTn>
                              </p:par>
                            </p:childTnLst>
                          </p:cTn>
                        </p:par>
                        <p:par>
                          <p:cTn id="52" fill="hold">
                            <p:stCondLst>
                              <p:cond delay="9000"/>
                            </p:stCondLst>
                            <p:childTnLst>
                              <p:par>
                                <p:cTn id="53" presetID="1" presetClass="entr" presetSubtype="0" fill="hold" grpId="0" nodeType="afterEffect">
                                  <p:stCondLst>
                                    <p:cond delay="1000"/>
                                  </p:stCondLst>
                                  <p:childTnLst>
                                    <p:set>
                                      <p:cBhvr>
                                        <p:cTn id="54" dur="1" fill="hold">
                                          <p:stCondLst>
                                            <p:cond delay="0"/>
                                          </p:stCondLst>
                                        </p:cTn>
                                        <p:tgtEl>
                                          <p:spTgt spid="44"/>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6" name="beep.wav"/>
                                        </p:tgtEl>
                                      </p:cMediaNode>
                                    </p:audio>
                                  </p:subTnLst>
                                </p:cTn>
                              </p:par>
                            </p:childTnLst>
                          </p:cTn>
                        </p:par>
                        <p:par>
                          <p:cTn id="55" fill="hold">
                            <p:stCondLst>
                              <p:cond delay="10000"/>
                            </p:stCondLst>
                            <p:childTnLst>
                              <p:par>
                                <p:cTn id="56" presetID="1" presetClass="entr" presetSubtype="0" fill="hold" grpId="0" nodeType="afterEffect">
                                  <p:stCondLst>
                                    <p:cond delay="1000"/>
                                  </p:stCondLst>
                                  <p:childTnLst>
                                    <p:set>
                                      <p:cBhvr>
                                        <p:cTn id="57" dur="1" fill="hold">
                                          <p:stCondLst>
                                            <p:cond delay="0"/>
                                          </p:stCondLst>
                                        </p:cTn>
                                        <p:tgtEl>
                                          <p:spTgt spid="45"/>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6" name="beep.wav"/>
                                        </p:tgtEl>
                                      </p:cMediaNode>
                                    </p:audio>
                                  </p:subTnLst>
                                </p:cTn>
                              </p:par>
                            </p:childTnLst>
                          </p:cTn>
                        </p:par>
                        <p:par>
                          <p:cTn id="58" fill="hold">
                            <p:stCondLst>
                              <p:cond delay="11000"/>
                            </p:stCondLst>
                            <p:childTnLst>
                              <p:par>
                                <p:cTn id="59" presetID="1" presetClass="entr" presetSubtype="0" fill="hold" grpId="0" nodeType="afterEffect">
                                  <p:stCondLst>
                                    <p:cond delay="1000"/>
                                  </p:stCondLst>
                                  <p:childTnLst>
                                    <p:set>
                                      <p:cBhvr>
                                        <p:cTn id="60" dur="1" fill="hold">
                                          <p:stCondLst>
                                            <p:cond delay="0"/>
                                          </p:stCondLst>
                                        </p:cTn>
                                        <p:tgtEl>
                                          <p:spTgt spid="46"/>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6" name="beep.wav"/>
                                        </p:tgtEl>
                                      </p:cMediaNode>
                                    </p:audio>
                                  </p:subTnLst>
                                </p:cTn>
                              </p:par>
                            </p:childTnLst>
                          </p:cTn>
                        </p:par>
                        <p:par>
                          <p:cTn id="61" fill="hold">
                            <p:stCondLst>
                              <p:cond delay="12000"/>
                            </p:stCondLst>
                            <p:childTnLst>
                              <p:par>
                                <p:cTn id="62" presetID="1" presetClass="entr" presetSubtype="0" fill="hold" grpId="0" nodeType="afterEffect">
                                  <p:stCondLst>
                                    <p:cond delay="1000"/>
                                  </p:stCondLst>
                                  <p:childTnLst>
                                    <p:set>
                                      <p:cBhvr>
                                        <p:cTn id="63" dur="1" fill="hold">
                                          <p:stCondLst>
                                            <p:cond delay="0"/>
                                          </p:stCondLst>
                                        </p:cTn>
                                        <p:tgtEl>
                                          <p:spTgt spid="47"/>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6" name="beep.wav"/>
                                        </p:tgtEl>
                                      </p:cMediaNode>
                                    </p:audio>
                                  </p:subTnLst>
                                </p:cTn>
                              </p:par>
                            </p:childTnLst>
                          </p:cTn>
                        </p:par>
                        <p:par>
                          <p:cTn id="64" fill="hold">
                            <p:stCondLst>
                              <p:cond delay="13000"/>
                            </p:stCondLst>
                            <p:childTnLst>
                              <p:par>
                                <p:cTn id="65" presetID="1" presetClass="entr" presetSubtype="0" fill="hold" grpId="0" nodeType="afterEffect">
                                  <p:stCondLst>
                                    <p:cond delay="1000"/>
                                  </p:stCondLst>
                                  <p:childTnLst>
                                    <p:set>
                                      <p:cBhvr>
                                        <p:cTn id="66" dur="1" fill="hold">
                                          <p:stCondLst>
                                            <p:cond delay="0"/>
                                          </p:stCondLst>
                                        </p:cTn>
                                        <p:tgtEl>
                                          <p:spTgt spid="48"/>
                                        </p:tgtEl>
                                        <p:attrNameLst>
                                          <p:attrName>style.visibility</p:attrName>
                                        </p:attrNameLst>
                                      </p:cBhvr>
                                      <p:to>
                                        <p:strVal val="visible"/>
                                      </p:to>
                                    </p:set>
                                  </p:childTnLst>
                                  <p:subTnLst>
                                    <p:audio>
                                      <p:cMediaNode>
                                        <p:cTn display="0" masterRel="sameClick">
                                          <p:stCondLst>
                                            <p:cond evt="begin" delay="0">
                                              <p:tn val="65"/>
                                            </p:cond>
                                          </p:stCondLst>
                                          <p:endCondLst>
                                            <p:cond evt="onStopAudio" delay="0">
                                              <p:tgtEl>
                                                <p:sldTgt/>
                                              </p:tgtEl>
                                            </p:cond>
                                          </p:endCondLst>
                                        </p:cTn>
                                        <p:tgtEl>
                                          <p:sndTgt r:embed="rId6" name="beep.wav"/>
                                        </p:tgtEl>
                                      </p:cMediaNode>
                                    </p:audio>
                                  </p:subTnLst>
                                </p:cTn>
                              </p:par>
                            </p:childTnLst>
                          </p:cTn>
                        </p:par>
                        <p:par>
                          <p:cTn id="67" fill="hold">
                            <p:stCondLst>
                              <p:cond delay="14000"/>
                            </p:stCondLst>
                            <p:childTnLst>
                              <p:par>
                                <p:cTn id="68" presetID="1" presetClass="entr" presetSubtype="0" fill="hold" grpId="0" nodeType="afterEffect">
                                  <p:stCondLst>
                                    <p:cond delay="1000"/>
                                  </p:stCondLst>
                                  <p:childTnLst>
                                    <p:set>
                                      <p:cBhvr>
                                        <p:cTn id="69" dur="1" fill="hold">
                                          <p:stCondLst>
                                            <p:cond delay="0"/>
                                          </p:stCondLst>
                                        </p:cTn>
                                        <p:tgtEl>
                                          <p:spTgt spid="49"/>
                                        </p:tgtEl>
                                        <p:attrNameLst>
                                          <p:attrName>style.visibility</p:attrName>
                                        </p:attrNameLst>
                                      </p:cBhvr>
                                      <p:to>
                                        <p:strVal val="visible"/>
                                      </p:to>
                                    </p:set>
                                  </p:childTnLst>
                                  <p:subTnLst>
                                    <p:audio>
                                      <p:cMediaNode>
                                        <p:cTn display="0" masterRel="sameClick">
                                          <p:stCondLst>
                                            <p:cond evt="begin" delay="0">
                                              <p:tn val="68"/>
                                            </p:cond>
                                          </p:stCondLst>
                                          <p:endCondLst>
                                            <p:cond evt="onStopAudio" delay="0">
                                              <p:tgtEl>
                                                <p:sldTgt/>
                                              </p:tgtEl>
                                            </p:cond>
                                          </p:endCondLst>
                                        </p:cTn>
                                        <p:tgtEl>
                                          <p:sndTgt r:embed="rId6" name="beep.wav"/>
                                        </p:tgtEl>
                                      </p:cMediaNode>
                                    </p:audio>
                                  </p:subTnLst>
                                </p:cTn>
                              </p:par>
                            </p:childTnLst>
                          </p:cTn>
                        </p:par>
                        <p:par>
                          <p:cTn id="70" fill="hold">
                            <p:stCondLst>
                              <p:cond delay="15000"/>
                            </p:stCondLst>
                            <p:childTnLst>
                              <p:par>
                                <p:cTn id="71" presetID="1" presetClass="entr" presetSubtype="0" fill="hold" grpId="0" nodeType="afterEffect">
                                  <p:stCondLst>
                                    <p:cond delay="1000"/>
                                  </p:stCondLst>
                                  <p:childTnLst>
                                    <p:set>
                                      <p:cBhvr>
                                        <p:cTn id="72" dur="1" fill="hold">
                                          <p:stCondLst>
                                            <p:cond delay="0"/>
                                          </p:stCondLst>
                                        </p:cTn>
                                        <p:tgtEl>
                                          <p:spTgt spid="50"/>
                                        </p:tgtEl>
                                        <p:attrNameLst>
                                          <p:attrName>style.visibility</p:attrName>
                                        </p:attrNameLst>
                                      </p:cBhvr>
                                      <p:to>
                                        <p:strVal val="visible"/>
                                      </p:to>
                                    </p:set>
                                  </p:childTnLst>
                                  <p:subTnLst>
                                    <p:audio>
                                      <p:cMediaNode>
                                        <p:cTn display="0" masterRel="sameClick">
                                          <p:stCondLst>
                                            <p:cond evt="begin" delay="0">
                                              <p:tn val="71"/>
                                            </p:cond>
                                          </p:stCondLst>
                                          <p:endCondLst>
                                            <p:cond evt="onStopAudio" delay="0">
                                              <p:tgtEl>
                                                <p:sldTgt/>
                                              </p:tgtEl>
                                            </p:cond>
                                          </p:endCondLst>
                                        </p:cTn>
                                        <p:tgtEl>
                                          <p:sndTgt r:embed="rId7" name="GUN.wav"/>
                                        </p:tgtEl>
                                      </p:cMediaNode>
                                    </p:audio>
                                  </p:subTnLst>
                                </p:cTn>
                              </p:par>
                            </p:childTnLst>
                          </p:cTn>
                        </p:par>
                      </p:childTnLst>
                    </p:cTn>
                  </p:par>
                </p:childTnLst>
              </p:cTn>
              <p:nextCondLst>
                <p:cond evt="onClick" delay="0">
                  <p:tgtEl>
                    <p:spTgt spid="34"/>
                  </p:tgtEl>
                </p:cond>
              </p:nextCondLst>
            </p:seq>
            <p:audio>
              <p:cMediaNode vol="80000">
                <p:cTn id="73" fill="hold" display="0">
                  <p:stCondLst>
                    <p:cond delay="indefinite"/>
                  </p:stCondLst>
                  <p:endCondLst>
                    <p:cond evt="onStopAudio" delay="0">
                      <p:tgtEl>
                        <p:sldTgt/>
                      </p:tgtEl>
                    </p:cond>
                  </p:endCondLst>
                </p:cTn>
                <p:tgtEl>
                  <p:spTgt spid="52"/>
                </p:tgtEl>
              </p:cMediaNode>
            </p:audio>
          </p:childTnLst>
        </p:cTn>
      </p:par>
    </p:tnLst>
    <p:bldLst>
      <p:bldP spid="29" grpId="0" bldLvl="0" animBg="1"/>
      <p:bldP spid="29" grpId="1" bldLvl="0" animBg="1"/>
      <p:bldP spid="35" grpId="0" bldLvl="0" animBg="1"/>
      <p:bldP spid="36" grpId="0" bldLvl="0" animBg="1"/>
      <p:bldP spid="37" grpId="0" bldLvl="0" animBg="1"/>
      <p:bldP spid="38" grpId="0" bldLvl="0" animBg="1"/>
      <p:bldP spid="39" grpId="0" bldLvl="0" animBg="1"/>
      <p:bldP spid="40" grpId="0" bldLvl="0" animBg="1"/>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8E3D28F0-8468-4B90-BF9C-5ABA97A1B2B3}"/>
              </a:ext>
            </a:extLst>
          </p:cNvPr>
          <p:cNvPicPr>
            <a:picLocks noChangeAspect="1"/>
          </p:cNvPicPr>
          <p:nvPr/>
        </p:nvPicPr>
        <p:blipFill rotWithShape="1">
          <a:blip r:embed="rId8">
            <a:extLst>
              <a:ext uri="{28A0092B-C50C-407E-A947-70E740481C1C}">
                <a14:useLocalDpi xmlns:a14="http://schemas.microsoft.com/office/drawing/2010/main" val="0"/>
              </a:ext>
            </a:extLst>
          </a:blip>
          <a:srcRect b="7773"/>
          <a:stretch/>
        </p:blipFill>
        <p:spPr>
          <a:xfrm>
            <a:off x="0" y="15495"/>
            <a:ext cx="12192000" cy="6458430"/>
          </a:xfrm>
          <a:prstGeom prst="rect">
            <a:avLst/>
          </a:prstGeom>
        </p:spPr>
      </p:pic>
      <p:sp>
        <p:nvSpPr>
          <p:cNvPr id="29" name="A"/>
          <p:cNvSpPr/>
          <p:nvPr/>
        </p:nvSpPr>
        <p:spPr>
          <a:xfrm>
            <a:off x="3327977" y="4259268"/>
            <a:ext cx="6014955" cy="1117047"/>
          </a:xfrm>
          <a:prstGeom prst="roundRect">
            <a:avLst>
              <a:gd name="adj" fmla="val 50000"/>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a:solidFill>
                  <a:srgbClr val="FFFF00"/>
                </a:solidFill>
                <a:latin typeface="UTM Avo" panose="02040603050506020204" pitchFamily="18" charset="0"/>
                <a:cs typeface="Times New Roman" panose="02020603050405020304" pitchFamily="18" charset="0"/>
              </a:rPr>
              <a:t>Rồng rắn lên mây</a:t>
            </a:r>
            <a:endParaRPr kumimoji="0" lang="en-US" sz="3600" b="1" i="0" u="none" strike="noStrike" kern="1200" cap="none" spc="0" normalizeH="0" baseline="0" noProof="0" dirty="0">
              <a:ln>
                <a:noFill/>
              </a:ln>
              <a:solidFill>
                <a:srgbClr val="FFFF00"/>
              </a:solidFill>
              <a:effectLst/>
              <a:uLnTx/>
              <a:uFillTx/>
              <a:latin typeface="UTM Avo" panose="02040603050506020204" pitchFamily="18" charset="0"/>
              <a:ea typeface="+mn-ea"/>
              <a:cs typeface="Times New Roman" panose="02020603050405020304" pitchFamily="18" charset="0"/>
            </a:endParaRPr>
          </a:p>
        </p:txBody>
      </p:sp>
      <p:pic>
        <p:nvPicPr>
          <p:cNvPr id="34" name="Picture 115" descr="ALRMCLOK"/>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369" y="154649"/>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15</a:t>
            </a:r>
          </a:p>
        </p:txBody>
      </p:sp>
      <p:sp>
        <p:nvSpPr>
          <p:cNvPr id="36"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14</a:t>
            </a:r>
          </a:p>
        </p:txBody>
      </p:sp>
      <p:sp>
        <p:nvSpPr>
          <p:cNvPr id="37"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13</a:t>
            </a:r>
          </a:p>
        </p:txBody>
      </p:sp>
      <p:sp>
        <p:nvSpPr>
          <p:cNvPr id="38"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12</a:t>
            </a:r>
          </a:p>
        </p:txBody>
      </p:sp>
      <p:sp>
        <p:nvSpPr>
          <p:cNvPr id="39"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11</a:t>
            </a:r>
          </a:p>
        </p:txBody>
      </p:sp>
      <p:sp>
        <p:nvSpPr>
          <p:cNvPr id="40"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10</a:t>
            </a:r>
          </a:p>
        </p:txBody>
      </p:sp>
      <p:sp>
        <p:nvSpPr>
          <p:cNvPr id="41"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9</a:t>
            </a:r>
          </a:p>
        </p:txBody>
      </p:sp>
      <p:sp>
        <p:nvSpPr>
          <p:cNvPr id="42"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8</a:t>
            </a:r>
          </a:p>
        </p:txBody>
      </p:sp>
      <p:sp>
        <p:nvSpPr>
          <p:cNvPr id="43"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7</a:t>
            </a:r>
          </a:p>
        </p:txBody>
      </p:sp>
      <p:sp>
        <p:nvSpPr>
          <p:cNvPr id="44"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6</a:t>
            </a:r>
          </a:p>
        </p:txBody>
      </p:sp>
      <p:sp>
        <p:nvSpPr>
          <p:cNvPr id="45"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5</a:t>
            </a:r>
          </a:p>
        </p:txBody>
      </p:sp>
      <p:sp>
        <p:nvSpPr>
          <p:cNvPr id="46"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4</a:t>
            </a:r>
          </a:p>
        </p:txBody>
      </p:sp>
      <p:sp>
        <p:nvSpPr>
          <p:cNvPr id="47"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3</a:t>
            </a:r>
          </a:p>
        </p:txBody>
      </p:sp>
      <p:sp>
        <p:nvSpPr>
          <p:cNvPr id="48"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2</a:t>
            </a:r>
          </a:p>
        </p:txBody>
      </p:sp>
      <p:sp>
        <p:nvSpPr>
          <p:cNvPr id="49"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a:t>
            </a:r>
          </a:p>
        </p:txBody>
      </p:sp>
      <p:sp>
        <p:nvSpPr>
          <p:cNvPr id="50"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anose="020B7200000000000000" pitchFamily="34" charset="0"/>
                <a:ea typeface="+mn-ea"/>
                <a:cs typeface="+mn-cs"/>
              </a:rPr>
              <a:t>0</a:t>
            </a:r>
          </a:p>
        </p:txBody>
      </p:sp>
      <p:pic>
        <p:nvPicPr>
          <p:cNvPr id="52" name="bensound-smil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030655" y="-1028700"/>
            <a:ext cx="609600" cy="609600"/>
          </a:xfrm>
          <a:prstGeom prst="rect">
            <a:avLst/>
          </a:prstGeom>
        </p:spPr>
      </p:pic>
      <p:pic>
        <p:nvPicPr>
          <p:cNvPr id="25" name="Picture 24">
            <a:extLst>
              <a:ext uri="{FF2B5EF4-FFF2-40B4-BE49-F238E27FC236}">
                <a16:creationId xmlns:a16="http://schemas.microsoft.com/office/drawing/2014/main" id="{156E5067-AAA3-4AE9-8EA2-7A6493C8DCD9}"/>
              </a:ext>
            </a:extLst>
          </p:cNvPr>
          <p:cNvPicPr>
            <a:picLocks noChangeAspect="1"/>
          </p:cNvPicPr>
          <p:nvPr/>
        </p:nvPicPr>
        <p:blipFill>
          <a:blip r:embed="rId11"/>
          <a:stretch>
            <a:fillRect/>
          </a:stretch>
        </p:blipFill>
        <p:spPr>
          <a:xfrm>
            <a:off x="2543976" y="1193120"/>
            <a:ext cx="7582958" cy="2829320"/>
          </a:xfrm>
          <a:prstGeom prst="rect">
            <a:avLst/>
          </a:prstGeom>
        </p:spPr>
      </p:pic>
    </p:spTree>
    <p:extLst>
      <p:ext uri="{BB962C8B-B14F-4D97-AF65-F5344CB8AC3E}">
        <p14:creationId xmlns:p14="http://schemas.microsoft.com/office/powerpoint/2010/main" val="30074593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3536" fill="hold"/>
                                        <p:tgtEl>
                                          <p:spTgt spid="52"/>
                                        </p:tgtEl>
                                      </p:cBhvr>
                                    </p:cmd>
                                  </p:childTnLst>
                                </p:cTn>
                              </p:par>
                            </p:childTnLst>
                          </p:cTn>
                        </p:par>
                      </p:childTnLst>
                    </p:cTn>
                  </p:par>
                  <p:par>
                    <p:cTn id="7" fill="hold">
                      <p:stCondLst>
                        <p:cond delay="indefinite"/>
                      </p:stCondLst>
                      <p:childTnLst>
                        <p:par>
                          <p:cTn id="8" fill="hold">
                            <p:stCondLst>
                              <p:cond delay="0"/>
                            </p:stCondLst>
                            <p:childTnLst>
                              <p:par>
                                <p:cTn id="9" presetID="35"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750"/>
                                        <p:tgtEl>
                                          <p:spTgt spid="29"/>
                                        </p:tgtEl>
                                      </p:cBhvr>
                                    </p:animEffect>
                                    <p:anim calcmode="lin" valueType="num">
                                      <p:cBhvr>
                                        <p:cTn id="12" dur="750" fill="hold"/>
                                        <p:tgtEl>
                                          <p:spTgt spid="29"/>
                                        </p:tgtEl>
                                        <p:attrNameLst>
                                          <p:attrName>style.rotation</p:attrName>
                                        </p:attrNameLst>
                                      </p:cBhvr>
                                      <p:tavLst>
                                        <p:tav tm="0">
                                          <p:val>
                                            <p:fltVal val="720"/>
                                          </p:val>
                                        </p:tav>
                                        <p:tav tm="100000">
                                          <p:val>
                                            <p:fltVal val="0"/>
                                          </p:val>
                                        </p:tav>
                                      </p:tavLst>
                                    </p:anim>
                                    <p:anim calcmode="lin" valueType="num">
                                      <p:cBhvr>
                                        <p:cTn id="13" dur="750" fill="hold"/>
                                        <p:tgtEl>
                                          <p:spTgt spid="29"/>
                                        </p:tgtEl>
                                        <p:attrNameLst>
                                          <p:attrName>ppt_h</p:attrName>
                                        </p:attrNameLst>
                                      </p:cBhvr>
                                      <p:tavLst>
                                        <p:tav tm="0">
                                          <p:val>
                                            <p:fltVal val="0"/>
                                          </p:val>
                                        </p:tav>
                                        <p:tav tm="100000">
                                          <p:val>
                                            <p:strVal val="#ppt_h"/>
                                          </p:val>
                                        </p:tav>
                                      </p:tavLst>
                                    </p:anim>
                                    <p:anim calcmode="lin" valueType="num">
                                      <p:cBhvr>
                                        <p:cTn id="14" dur="750" fill="hold"/>
                                        <p:tgtEl>
                                          <p:spTgt spid="2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29"/>
                    </p:tgtEl>
                  </p:cond>
                </p:stCondLst>
                <p:endSync evt="end" delay="0">
                  <p:rtn val="all"/>
                </p:endSync>
                <p:childTnLst>
                  <p:par>
                    <p:cTn id="16" fill="hold">
                      <p:stCondLst>
                        <p:cond delay="0"/>
                      </p:stCondLst>
                      <p:childTnLst>
                        <p:par>
                          <p:cTn id="17" fill="hold">
                            <p:stCondLst>
                              <p:cond delay="0"/>
                            </p:stCondLst>
                            <p:childTnLst>
                              <p:par>
                                <p:cTn id="18" presetID="21" presetClass="emph" presetSubtype="0" fill="hold" grpId="1" nodeType="clickEffect">
                                  <p:stCondLst>
                                    <p:cond delay="0"/>
                                  </p:stCondLst>
                                  <p:childTnLst>
                                    <p:animClr clrSpc="hsl" dir="cw">
                                      <p:cBhvr override="childStyle">
                                        <p:cTn id="19" dur="500" fill="hold"/>
                                        <p:tgtEl>
                                          <p:spTgt spid="29"/>
                                        </p:tgtEl>
                                        <p:attrNameLst>
                                          <p:attrName>style.color</p:attrName>
                                        </p:attrNameLst>
                                      </p:cBhvr>
                                      <p:by>
                                        <p:hsl h="7200000" s="0" l="0"/>
                                      </p:by>
                                    </p:animClr>
                                    <p:animClr clrSpc="hsl" dir="cw">
                                      <p:cBhvr>
                                        <p:cTn id="20" dur="500" fill="hold"/>
                                        <p:tgtEl>
                                          <p:spTgt spid="29"/>
                                        </p:tgtEl>
                                        <p:attrNameLst>
                                          <p:attrName>fillcolor</p:attrName>
                                        </p:attrNameLst>
                                      </p:cBhvr>
                                      <p:by>
                                        <p:hsl h="7200000" s="0" l="0"/>
                                      </p:by>
                                    </p:animClr>
                                    <p:animClr clrSpc="hsl" dir="cw">
                                      <p:cBhvr>
                                        <p:cTn id="21" dur="500" fill="hold"/>
                                        <p:tgtEl>
                                          <p:spTgt spid="29"/>
                                        </p:tgtEl>
                                        <p:attrNameLst>
                                          <p:attrName>stroke.color</p:attrName>
                                        </p:attrNameLst>
                                      </p:cBhvr>
                                      <p:by>
                                        <p:hsl h="7200000" s="0" l="0"/>
                                      </p:by>
                                    </p:animClr>
                                    <p:set>
                                      <p:cBhvr>
                                        <p:cTn id="22" dur="500" fill="hold"/>
                                        <p:tgtEl>
                                          <p:spTgt spid="29"/>
                                        </p:tgtEl>
                                        <p:attrNameLst>
                                          <p:attrName>fill.type</p:attrName>
                                        </p:attrNameLst>
                                      </p:cBhvr>
                                      <p:to>
                                        <p:strVal val="solid"/>
                                      </p:to>
                                    </p:set>
                                  </p:childTnLst>
                                  <p:subTnLst>
                                    <p:audio>
                                      <p:cMediaNode>
                                        <p:cTn display="0" masterRel="sameClick">
                                          <p:stCondLst>
                                            <p:cond evt="begin" delay="0">
                                              <p:tn val="18"/>
                                            </p:cond>
                                          </p:stCondLst>
                                          <p:endCondLst>
                                            <p:cond evt="onStopAudio" delay="0">
                                              <p:tgtEl>
                                                <p:sldTgt/>
                                              </p:tgtEl>
                                            </p:cond>
                                          </p:endCondLst>
                                        </p:cTn>
                                        <p:tgtEl>
                                          <p:sndTgt r:embed="rId5" name="ting.wav"/>
                                        </p:tgtEl>
                                      </p:cMediaNode>
                                    </p:audio>
                                  </p:subTnLst>
                                </p:cTn>
                              </p:par>
                            </p:childTnLst>
                          </p:cTn>
                        </p:par>
                      </p:childTnLst>
                    </p:cTn>
                  </p:par>
                </p:childTnLst>
              </p:cTn>
              <p:nextCondLst>
                <p:cond evt="onClick" delay="0">
                  <p:tgtEl>
                    <p:spTgt spid="29"/>
                  </p:tgtEl>
                </p:cond>
              </p:nextCondLst>
            </p:seq>
            <p:seq concurrent="1" nextAc="seek">
              <p:cTn id="23" restart="whenNotActive" fill="hold" evtFilter="cancelBubble" nodeType="interactiveSeq">
                <p:stCondLst>
                  <p:cond evt="onClick" delay="0">
                    <p:tgtEl>
                      <p:spTgt spid="34"/>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grpId="0" nodeType="afterEffect">
                                  <p:stCondLst>
                                    <p:cond delay="1000"/>
                                  </p:stCondLst>
                                  <p:childTnLst>
                                    <p:set>
                                      <p:cBhvr>
                                        <p:cTn id="27"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26"/>
                                            </p:cond>
                                          </p:stCondLst>
                                          <p:endCondLst>
                                            <p:cond evt="onStopAudio" delay="0">
                                              <p:tgtEl>
                                                <p:sldTgt/>
                                              </p:tgtEl>
                                            </p:cond>
                                          </p:endCondLst>
                                        </p:cTn>
                                        <p:tgtEl>
                                          <p:sndTgt r:embed="rId6" name="beep.wav"/>
                                        </p:tgtEl>
                                      </p:cMediaNode>
                                    </p:audio>
                                  </p:subTnLst>
                                </p:cTn>
                              </p:par>
                            </p:childTnLst>
                          </p:cTn>
                        </p:par>
                        <p:par>
                          <p:cTn id="28" fill="hold">
                            <p:stCondLst>
                              <p:cond delay="1000"/>
                            </p:stCondLst>
                            <p:childTnLst>
                              <p:par>
                                <p:cTn id="29" presetID="1" presetClass="entr" presetSubtype="0" fill="hold" grpId="0" nodeType="afterEffect">
                                  <p:stCondLst>
                                    <p:cond delay="1000"/>
                                  </p:stCondLst>
                                  <p:childTnLst>
                                    <p:set>
                                      <p:cBhvr>
                                        <p:cTn id="30"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29"/>
                                            </p:cond>
                                          </p:stCondLst>
                                          <p:endCondLst>
                                            <p:cond evt="onStopAudio" delay="0">
                                              <p:tgtEl>
                                                <p:sldTgt/>
                                              </p:tgtEl>
                                            </p:cond>
                                          </p:endCondLst>
                                        </p:cTn>
                                        <p:tgtEl>
                                          <p:sndTgt r:embed="rId6" name="beep.wav"/>
                                        </p:tgtEl>
                                      </p:cMediaNode>
                                    </p:audio>
                                  </p:subTnLst>
                                </p:cTn>
                              </p:par>
                            </p:childTnLst>
                          </p:cTn>
                        </p:par>
                        <p:par>
                          <p:cTn id="31" fill="hold">
                            <p:stCondLst>
                              <p:cond delay="2000"/>
                            </p:stCondLst>
                            <p:childTnLst>
                              <p:par>
                                <p:cTn id="32" presetID="1" presetClass="entr" presetSubtype="0" fill="hold" grpId="0" nodeType="afterEffect">
                                  <p:stCondLst>
                                    <p:cond delay="1000"/>
                                  </p:stCondLst>
                                  <p:childTnLst>
                                    <p:set>
                                      <p:cBhvr>
                                        <p:cTn id="33" dur="1" fill="hold">
                                          <p:stCondLst>
                                            <p:cond delay="0"/>
                                          </p:stCondLst>
                                        </p:cTn>
                                        <p:tgtEl>
                                          <p:spTgt spid="37"/>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6" name="beep.wav"/>
                                        </p:tgtEl>
                                      </p:cMediaNode>
                                    </p:audio>
                                  </p:subTnLst>
                                </p:cTn>
                              </p:par>
                            </p:childTnLst>
                          </p:cTn>
                        </p:par>
                        <p:par>
                          <p:cTn id="34" fill="hold">
                            <p:stCondLst>
                              <p:cond delay="3000"/>
                            </p:stCondLst>
                            <p:childTnLst>
                              <p:par>
                                <p:cTn id="35" presetID="1" presetClass="entr" presetSubtype="0" fill="hold" grpId="0" nodeType="afterEffect">
                                  <p:stCondLst>
                                    <p:cond delay="1000"/>
                                  </p:stCondLst>
                                  <p:childTnLst>
                                    <p:set>
                                      <p:cBhvr>
                                        <p:cTn id="36" dur="1" fill="hold">
                                          <p:stCondLst>
                                            <p:cond delay="0"/>
                                          </p:stCondLst>
                                        </p:cTn>
                                        <p:tgtEl>
                                          <p:spTgt spid="38"/>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6" name="beep.wav"/>
                                        </p:tgtEl>
                                      </p:cMediaNode>
                                    </p:audio>
                                  </p:subTnLst>
                                </p:cTn>
                              </p:par>
                            </p:childTnLst>
                          </p:cTn>
                        </p:par>
                        <p:par>
                          <p:cTn id="37" fill="hold">
                            <p:stCondLst>
                              <p:cond delay="4000"/>
                            </p:stCondLst>
                            <p:childTnLst>
                              <p:par>
                                <p:cTn id="38" presetID="1" presetClass="entr" presetSubtype="0" fill="hold" grpId="0" nodeType="afterEffect">
                                  <p:stCondLst>
                                    <p:cond delay="1000"/>
                                  </p:stCondLst>
                                  <p:childTnLst>
                                    <p:set>
                                      <p:cBhvr>
                                        <p:cTn id="39" dur="1" fill="hold">
                                          <p:stCondLst>
                                            <p:cond delay="0"/>
                                          </p:stCondLst>
                                        </p:cTn>
                                        <p:tgtEl>
                                          <p:spTgt spid="39"/>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6" name="beep.wav"/>
                                        </p:tgtEl>
                                      </p:cMediaNode>
                                    </p:audio>
                                  </p:subTnLst>
                                </p:cTn>
                              </p:par>
                            </p:childTnLst>
                          </p:cTn>
                        </p:par>
                        <p:par>
                          <p:cTn id="40" fill="hold">
                            <p:stCondLst>
                              <p:cond delay="5000"/>
                            </p:stCondLst>
                            <p:childTnLst>
                              <p:par>
                                <p:cTn id="41" presetID="1" presetClass="entr" presetSubtype="0" fill="hold" grpId="0" nodeType="afterEffect">
                                  <p:stCondLst>
                                    <p:cond delay="1000"/>
                                  </p:stCondLst>
                                  <p:childTnLst>
                                    <p:set>
                                      <p:cBhvr>
                                        <p:cTn id="42" dur="1" fill="hold">
                                          <p:stCondLst>
                                            <p:cond delay="0"/>
                                          </p:stCondLst>
                                        </p:cTn>
                                        <p:tgtEl>
                                          <p:spTgt spid="40"/>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6" name="beep.wav"/>
                                        </p:tgtEl>
                                      </p:cMediaNode>
                                    </p:audio>
                                  </p:subTnLst>
                                </p:cTn>
                              </p:par>
                            </p:childTnLst>
                          </p:cTn>
                        </p:par>
                        <p:par>
                          <p:cTn id="43" fill="hold">
                            <p:stCondLst>
                              <p:cond delay="6000"/>
                            </p:stCondLst>
                            <p:childTnLst>
                              <p:par>
                                <p:cTn id="44" presetID="1" presetClass="entr" presetSubtype="0" fill="hold" grpId="0" nodeType="afterEffect">
                                  <p:stCondLst>
                                    <p:cond delay="1000"/>
                                  </p:stCondLst>
                                  <p:childTnLst>
                                    <p:set>
                                      <p:cBhvr>
                                        <p:cTn id="45" dur="1" fill="hold">
                                          <p:stCondLst>
                                            <p:cond delay="0"/>
                                          </p:stCondLst>
                                        </p:cTn>
                                        <p:tgtEl>
                                          <p:spTgt spid="41"/>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6" name="beep.wav"/>
                                        </p:tgtEl>
                                      </p:cMediaNode>
                                    </p:audio>
                                  </p:subTnLst>
                                </p:cTn>
                              </p:par>
                            </p:childTnLst>
                          </p:cTn>
                        </p:par>
                        <p:par>
                          <p:cTn id="46" fill="hold">
                            <p:stCondLst>
                              <p:cond delay="7000"/>
                            </p:stCondLst>
                            <p:childTnLst>
                              <p:par>
                                <p:cTn id="47" presetID="1" presetClass="entr" presetSubtype="0" fill="hold" grpId="0" nodeType="afterEffect">
                                  <p:stCondLst>
                                    <p:cond delay="1000"/>
                                  </p:stCondLst>
                                  <p:childTnLst>
                                    <p:set>
                                      <p:cBhvr>
                                        <p:cTn id="48" dur="1" fill="hold">
                                          <p:stCondLst>
                                            <p:cond delay="0"/>
                                          </p:stCondLst>
                                        </p:cTn>
                                        <p:tgtEl>
                                          <p:spTgt spid="42"/>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6" name="beep.wav"/>
                                        </p:tgtEl>
                                      </p:cMediaNode>
                                    </p:audio>
                                  </p:subTnLst>
                                </p:cTn>
                              </p:par>
                            </p:childTnLst>
                          </p:cTn>
                        </p:par>
                        <p:par>
                          <p:cTn id="49" fill="hold">
                            <p:stCondLst>
                              <p:cond delay="8000"/>
                            </p:stCondLst>
                            <p:childTnLst>
                              <p:par>
                                <p:cTn id="50" presetID="1" presetClass="entr" presetSubtype="0" fill="hold" grpId="0" nodeType="afterEffect">
                                  <p:stCondLst>
                                    <p:cond delay="1000"/>
                                  </p:stCondLst>
                                  <p:childTnLst>
                                    <p:set>
                                      <p:cBhvr>
                                        <p:cTn id="51" dur="1" fill="hold">
                                          <p:stCondLst>
                                            <p:cond delay="0"/>
                                          </p:stCondLst>
                                        </p:cTn>
                                        <p:tgtEl>
                                          <p:spTgt spid="43"/>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6" name="beep.wav"/>
                                        </p:tgtEl>
                                      </p:cMediaNode>
                                    </p:audio>
                                  </p:subTnLst>
                                </p:cTn>
                              </p:par>
                            </p:childTnLst>
                          </p:cTn>
                        </p:par>
                        <p:par>
                          <p:cTn id="52" fill="hold">
                            <p:stCondLst>
                              <p:cond delay="9000"/>
                            </p:stCondLst>
                            <p:childTnLst>
                              <p:par>
                                <p:cTn id="53" presetID="1" presetClass="entr" presetSubtype="0" fill="hold" grpId="0" nodeType="afterEffect">
                                  <p:stCondLst>
                                    <p:cond delay="1000"/>
                                  </p:stCondLst>
                                  <p:childTnLst>
                                    <p:set>
                                      <p:cBhvr>
                                        <p:cTn id="54" dur="1" fill="hold">
                                          <p:stCondLst>
                                            <p:cond delay="0"/>
                                          </p:stCondLst>
                                        </p:cTn>
                                        <p:tgtEl>
                                          <p:spTgt spid="44"/>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6" name="beep.wav"/>
                                        </p:tgtEl>
                                      </p:cMediaNode>
                                    </p:audio>
                                  </p:subTnLst>
                                </p:cTn>
                              </p:par>
                            </p:childTnLst>
                          </p:cTn>
                        </p:par>
                        <p:par>
                          <p:cTn id="55" fill="hold">
                            <p:stCondLst>
                              <p:cond delay="10000"/>
                            </p:stCondLst>
                            <p:childTnLst>
                              <p:par>
                                <p:cTn id="56" presetID="1" presetClass="entr" presetSubtype="0" fill="hold" grpId="0" nodeType="afterEffect">
                                  <p:stCondLst>
                                    <p:cond delay="1000"/>
                                  </p:stCondLst>
                                  <p:childTnLst>
                                    <p:set>
                                      <p:cBhvr>
                                        <p:cTn id="57" dur="1" fill="hold">
                                          <p:stCondLst>
                                            <p:cond delay="0"/>
                                          </p:stCondLst>
                                        </p:cTn>
                                        <p:tgtEl>
                                          <p:spTgt spid="45"/>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6" name="beep.wav"/>
                                        </p:tgtEl>
                                      </p:cMediaNode>
                                    </p:audio>
                                  </p:subTnLst>
                                </p:cTn>
                              </p:par>
                            </p:childTnLst>
                          </p:cTn>
                        </p:par>
                        <p:par>
                          <p:cTn id="58" fill="hold">
                            <p:stCondLst>
                              <p:cond delay="11000"/>
                            </p:stCondLst>
                            <p:childTnLst>
                              <p:par>
                                <p:cTn id="59" presetID="1" presetClass="entr" presetSubtype="0" fill="hold" grpId="0" nodeType="afterEffect">
                                  <p:stCondLst>
                                    <p:cond delay="1000"/>
                                  </p:stCondLst>
                                  <p:childTnLst>
                                    <p:set>
                                      <p:cBhvr>
                                        <p:cTn id="60" dur="1" fill="hold">
                                          <p:stCondLst>
                                            <p:cond delay="0"/>
                                          </p:stCondLst>
                                        </p:cTn>
                                        <p:tgtEl>
                                          <p:spTgt spid="46"/>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6" name="beep.wav"/>
                                        </p:tgtEl>
                                      </p:cMediaNode>
                                    </p:audio>
                                  </p:subTnLst>
                                </p:cTn>
                              </p:par>
                            </p:childTnLst>
                          </p:cTn>
                        </p:par>
                        <p:par>
                          <p:cTn id="61" fill="hold">
                            <p:stCondLst>
                              <p:cond delay="12000"/>
                            </p:stCondLst>
                            <p:childTnLst>
                              <p:par>
                                <p:cTn id="62" presetID="1" presetClass="entr" presetSubtype="0" fill="hold" grpId="0" nodeType="afterEffect">
                                  <p:stCondLst>
                                    <p:cond delay="1000"/>
                                  </p:stCondLst>
                                  <p:childTnLst>
                                    <p:set>
                                      <p:cBhvr>
                                        <p:cTn id="63" dur="1" fill="hold">
                                          <p:stCondLst>
                                            <p:cond delay="0"/>
                                          </p:stCondLst>
                                        </p:cTn>
                                        <p:tgtEl>
                                          <p:spTgt spid="47"/>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6" name="beep.wav"/>
                                        </p:tgtEl>
                                      </p:cMediaNode>
                                    </p:audio>
                                  </p:subTnLst>
                                </p:cTn>
                              </p:par>
                            </p:childTnLst>
                          </p:cTn>
                        </p:par>
                        <p:par>
                          <p:cTn id="64" fill="hold">
                            <p:stCondLst>
                              <p:cond delay="13000"/>
                            </p:stCondLst>
                            <p:childTnLst>
                              <p:par>
                                <p:cTn id="65" presetID="1" presetClass="entr" presetSubtype="0" fill="hold" grpId="0" nodeType="afterEffect">
                                  <p:stCondLst>
                                    <p:cond delay="1000"/>
                                  </p:stCondLst>
                                  <p:childTnLst>
                                    <p:set>
                                      <p:cBhvr>
                                        <p:cTn id="66" dur="1" fill="hold">
                                          <p:stCondLst>
                                            <p:cond delay="0"/>
                                          </p:stCondLst>
                                        </p:cTn>
                                        <p:tgtEl>
                                          <p:spTgt spid="48"/>
                                        </p:tgtEl>
                                        <p:attrNameLst>
                                          <p:attrName>style.visibility</p:attrName>
                                        </p:attrNameLst>
                                      </p:cBhvr>
                                      <p:to>
                                        <p:strVal val="visible"/>
                                      </p:to>
                                    </p:set>
                                  </p:childTnLst>
                                  <p:subTnLst>
                                    <p:audio>
                                      <p:cMediaNode>
                                        <p:cTn display="0" masterRel="sameClick">
                                          <p:stCondLst>
                                            <p:cond evt="begin" delay="0">
                                              <p:tn val="65"/>
                                            </p:cond>
                                          </p:stCondLst>
                                          <p:endCondLst>
                                            <p:cond evt="onStopAudio" delay="0">
                                              <p:tgtEl>
                                                <p:sldTgt/>
                                              </p:tgtEl>
                                            </p:cond>
                                          </p:endCondLst>
                                        </p:cTn>
                                        <p:tgtEl>
                                          <p:sndTgt r:embed="rId6" name="beep.wav"/>
                                        </p:tgtEl>
                                      </p:cMediaNode>
                                    </p:audio>
                                  </p:subTnLst>
                                </p:cTn>
                              </p:par>
                            </p:childTnLst>
                          </p:cTn>
                        </p:par>
                        <p:par>
                          <p:cTn id="67" fill="hold">
                            <p:stCondLst>
                              <p:cond delay="14000"/>
                            </p:stCondLst>
                            <p:childTnLst>
                              <p:par>
                                <p:cTn id="68" presetID="1" presetClass="entr" presetSubtype="0" fill="hold" grpId="0" nodeType="afterEffect">
                                  <p:stCondLst>
                                    <p:cond delay="1000"/>
                                  </p:stCondLst>
                                  <p:childTnLst>
                                    <p:set>
                                      <p:cBhvr>
                                        <p:cTn id="69" dur="1" fill="hold">
                                          <p:stCondLst>
                                            <p:cond delay="0"/>
                                          </p:stCondLst>
                                        </p:cTn>
                                        <p:tgtEl>
                                          <p:spTgt spid="49"/>
                                        </p:tgtEl>
                                        <p:attrNameLst>
                                          <p:attrName>style.visibility</p:attrName>
                                        </p:attrNameLst>
                                      </p:cBhvr>
                                      <p:to>
                                        <p:strVal val="visible"/>
                                      </p:to>
                                    </p:set>
                                  </p:childTnLst>
                                  <p:subTnLst>
                                    <p:audio>
                                      <p:cMediaNode>
                                        <p:cTn display="0" masterRel="sameClick">
                                          <p:stCondLst>
                                            <p:cond evt="begin" delay="0">
                                              <p:tn val="68"/>
                                            </p:cond>
                                          </p:stCondLst>
                                          <p:endCondLst>
                                            <p:cond evt="onStopAudio" delay="0">
                                              <p:tgtEl>
                                                <p:sldTgt/>
                                              </p:tgtEl>
                                            </p:cond>
                                          </p:endCondLst>
                                        </p:cTn>
                                        <p:tgtEl>
                                          <p:sndTgt r:embed="rId6" name="beep.wav"/>
                                        </p:tgtEl>
                                      </p:cMediaNode>
                                    </p:audio>
                                  </p:subTnLst>
                                </p:cTn>
                              </p:par>
                            </p:childTnLst>
                          </p:cTn>
                        </p:par>
                        <p:par>
                          <p:cTn id="70" fill="hold">
                            <p:stCondLst>
                              <p:cond delay="15000"/>
                            </p:stCondLst>
                            <p:childTnLst>
                              <p:par>
                                <p:cTn id="71" presetID="1" presetClass="entr" presetSubtype="0" fill="hold" grpId="0" nodeType="afterEffect">
                                  <p:stCondLst>
                                    <p:cond delay="1000"/>
                                  </p:stCondLst>
                                  <p:childTnLst>
                                    <p:set>
                                      <p:cBhvr>
                                        <p:cTn id="72" dur="1" fill="hold">
                                          <p:stCondLst>
                                            <p:cond delay="0"/>
                                          </p:stCondLst>
                                        </p:cTn>
                                        <p:tgtEl>
                                          <p:spTgt spid="50"/>
                                        </p:tgtEl>
                                        <p:attrNameLst>
                                          <p:attrName>style.visibility</p:attrName>
                                        </p:attrNameLst>
                                      </p:cBhvr>
                                      <p:to>
                                        <p:strVal val="visible"/>
                                      </p:to>
                                    </p:set>
                                  </p:childTnLst>
                                  <p:subTnLst>
                                    <p:audio>
                                      <p:cMediaNode>
                                        <p:cTn display="0" masterRel="sameClick">
                                          <p:stCondLst>
                                            <p:cond evt="begin" delay="0">
                                              <p:tn val="71"/>
                                            </p:cond>
                                          </p:stCondLst>
                                          <p:endCondLst>
                                            <p:cond evt="onStopAudio" delay="0">
                                              <p:tgtEl>
                                                <p:sldTgt/>
                                              </p:tgtEl>
                                            </p:cond>
                                          </p:endCondLst>
                                        </p:cTn>
                                        <p:tgtEl>
                                          <p:sndTgt r:embed="rId7" name="GUN.wav"/>
                                        </p:tgtEl>
                                      </p:cMediaNode>
                                    </p:audio>
                                  </p:subTnLst>
                                </p:cTn>
                              </p:par>
                            </p:childTnLst>
                          </p:cTn>
                        </p:par>
                      </p:childTnLst>
                    </p:cTn>
                  </p:par>
                </p:childTnLst>
              </p:cTn>
              <p:nextCondLst>
                <p:cond evt="onClick" delay="0">
                  <p:tgtEl>
                    <p:spTgt spid="34"/>
                  </p:tgtEl>
                </p:cond>
              </p:nextCondLst>
            </p:seq>
            <p:audio>
              <p:cMediaNode vol="80000">
                <p:cTn id="73" fill="hold" display="0">
                  <p:stCondLst>
                    <p:cond delay="indefinite"/>
                  </p:stCondLst>
                  <p:endCondLst>
                    <p:cond evt="onStopAudio" delay="0">
                      <p:tgtEl>
                        <p:sldTgt/>
                      </p:tgtEl>
                    </p:cond>
                  </p:endCondLst>
                </p:cTn>
                <p:tgtEl>
                  <p:spTgt spid="52"/>
                </p:tgtEl>
              </p:cMediaNode>
            </p:audio>
          </p:childTnLst>
        </p:cTn>
      </p:par>
    </p:tnLst>
    <p:bldLst>
      <p:bldP spid="29" grpId="0" bldLvl="0" animBg="1"/>
      <p:bldP spid="29" grpId="1" bldLvl="0" animBg="1"/>
      <p:bldP spid="35" grpId="0" bldLvl="0" animBg="1"/>
      <p:bldP spid="36" grpId="0" bldLvl="0" animBg="1"/>
      <p:bldP spid="37" grpId="0" bldLvl="0" animBg="1"/>
      <p:bldP spid="38" grpId="0" bldLvl="0" animBg="1"/>
      <p:bldP spid="39" grpId="0" bldLvl="0" animBg="1"/>
      <p:bldP spid="40" grpId="0" bldLvl="0" animBg="1"/>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8E3D28F0-8468-4B90-BF9C-5ABA97A1B2B3}"/>
              </a:ext>
            </a:extLst>
          </p:cNvPr>
          <p:cNvPicPr>
            <a:picLocks noChangeAspect="1"/>
          </p:cNvPicPr>
          <p:nvPr/>
        </p:nvPicPr>
        <p:blipFill rotWithShape="1">
          <a:blip r:embed="rId8">
            <a:extLst>
              <a:ext uri="{28A0092B-C50C-407E-A947-70E740481C1C}">
                <a14:useLocalDpi xmlns:a14="http://schemas.microsoft.com/office/drawing/2010/main" val="0"/>
              </a:ext>
            </a:extLst>
          </a:blip>
          <a:srcRect b="7773"/>
          <a:stretch/>
        </p:blipFill>
        <p:spPr>
          <a:xfrm>
            <a:off x="0" y="15495"/>
            <a:ext cx="12192000" cy="6458430"/>
          </a:xfrm>
          <a:prstGeom prst="rect">
            <a:avLst/>
          </a:prstGeom>
        </p:spPr>
      </p:pic>
      <p:sp>
        <p:nvSpPr>
          <p:cNvPr id="29" name="A"/>
          <p:cNvSpPr/>
          <p:nvPr/>
        </p:nvSpPr>
        <p:spPr>
          <a:xfrm>
            <a:off x="3327977" y="4259268"/>
            <a:ext cx="6014955" cy="1117047"/>
          </a:xfrm>
          <a:prstGeom prst="roundRect">
            <a:avLst>
              <a:gd name="adj" fmla="val 50000"/>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a:solidFill>
                  <a:srgbClr val="FFFF00"/>
                </a:solidFill>
                <a:latin typeface="UTM Avo" panose="02040603050506020204" pitchFamily="18" charset="0"/>
                <a:cs typeface="Times New Roman" panose="02020603050405020304" pitchFamily="18" charset="0"/>
              </a:rPr>
              <a:t>Mèo bắt chuột</a:t>
            </a:r>
            <a:endParaRPr kumimoji="0" lang="en-US" sz="3600" b="1" i="0" u="none" strike="noStrike" kern="1200" cap="none" spc="0" normalizeH="0" baseline="0" noProof="0" dirty="0">
              <a:ln>
                <a:noFill/>
              </a:ln>
              <a:solidFill>
                <a:srgbClr val="FFFF00"/>
              </a:solidFill>
              <a:effectLst/>
              <a:uLnTx/>
              <a:uFillTx/>
              <a:latin typeface="UTM Avo" panose="02040603050506020204" pitchFamily="18" charset="0"/>
              <a:ea typeface="+mn-ea"/>
              <a:cs typeface="Times New Roman" panose="02020603050405020304" pitchFamily="18" charset="0"/>
            </a:endParaRPr>
          </a:p>
        </p:txBody>
      </p:sp>
      <p:pic>
        <p:nvPicPr>
          <p:cNvPr id="34" name="Picture 115" descr="ALRMCLOK"/>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369" y="154649"/>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15</a:t>
            </a:r>
          </a:p>
        </p:txBody>
      </p:sp>
      <p:sp>
        <p:nvSpPr>
          <p:cNvPr id="36"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14</a:t>
            </a:r>
          </a:p>
        </p:txBody>
      </p:sp>
      <p:sp>
        <p:nvSpPr>
          <p:cNvPr id="37"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13</a:t>
            </a:r>
          </a:p>
        </p:txBody>
      </p:sp>
      <p:sp>
        <p:nvSpPr>
          <p:cNvPr id="38"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12</a:t>
            </a:r>
          </a:p>
        </p:txBody>
      </p:sp>
      <p:sp>
        <p:nvSpPr>
          <p:cNvPr id="39"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11</a:t>
            </a:r>
          </a:p>
        </p:txBody>
      </p:sp>
      <p:sp>
        <p:nvSpPr>
          <p:cNvPr id="40"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10</a:t>
            </a:r>
          </a:p>
        </p:txBody>
      </p:sp>
      <p:sp>
        <p:nvSpPr>
          <p:cNvPr id="41"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9</a:t>
            </a:r>
          </a:p>
        </p:txBody>
      </p:sp>
      <p:sp>
        <p:nvSpPr>
          <p:cNvPr id="42"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8</a:t>
            </a:r>
          </a:p>
        </p:txBody>
      </p:sp>
      <p:sp>
        <p:nvSpPr>
          <p:cNvPr id="43"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7</a:t>
            </a:r>
          </a:p>
        </p:txBody>
      </p:sp>
      <p:sp>
        <p:nvSpPr>
          <p:cNvPr id="44"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6</a:t>
            </a:r>
          </a:p>
        </p:txBody>
      </p:sp>
      <p:sp>
        <p:nvSpPr>
          <p:cNvPr id="45"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5</a:t>
            </a:r>
          </a:p>
        </p:txBody>
      </p:sp>
      <p:sp>
        <p:nvSpPr>
          <p:cNvPr id="46"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4</a:t>
            </a:r>
          </a:p>
        </p:txBody>
      </p:sp>
      <p:sp>
        <p:nvSpPr>
          <p:cNvPr id="47"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3</a:t>
            </a:r>
          </a:p>
        </p:txBody>
      </p:sp>
      <p:sp>
        <p:nvSpPr>
          <p:cNvPr id="48"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2</a:t>
            </a:r>
          </a:p>
        </p:txBody>
      </p:sp>
      <p:sp>
        <p:nvSpPr>
          <p:cNvPr id="49"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anose="020B7200000000000000" pitchFamily="34" charset="0"/>
                <a:ea typeface="+mn-ea"/>
                <a:cs typeface="Arial" panose="020B0604020202020204" pitchFamily="34" charset="0"/>
              </a:rPr>
              <a:t>1</a:t>
            </a:r>
          </a:p>
        </p:txBody>
      </p:sp>
      <p:sp>
        <p:nvSpPr>
          <p:cNvPr id="50" name="Oval 176"/>
          <p:cNvSpPr>
            <a:spLocks noChangeArrowheads="1"/>
          </p:cNvSpPr>
          <p:nvPr/>
        </p:nvSpPr>
        <p:spPr bwMode="auto">
          <a:xfrm>
            <a:off x="257969" y="535649"/>
            <a:ext cx="533400" cy="533400"/>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p>
            <a:pPr marL="0" marR="0" lvl="0" indent="0" algn="ctr" defTabSz="91251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anose="020B7200000000000000" pitchFamily="34" charset="0"/>
                <a:ea typeface="+mn-ea"/>
                <a:cs typeface="+mn-cs"/>
              </a:rPr>
              <a:t>0</a:t>
            </a:r>
          </a:p>
        </p:txBody>
      </p:sp>
      <p:pic>
        <p:nvPicPr>
          <p:cNvPr id="52" name="bensound-smil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030655" y="-1028700"/>
            <a:ext cx="609600" cy="609600"/>
          </a:xfrm>
          <a:prstGeom prst="rect">
            <a:avLst/>
          </a:prstGeom>
        </p:spPr>
      </p:pic>
      <p:pic>
        <p:nvPicPr>
          <p:cNvPr id="24" name="Picture 23">
            <a:extLst>
              <a:ext uri="{FF2B5EF4-FFF2-40B4-BE49-F238E27FC236}">
                <a16:creationId xmlns:a16="http://schemas.microsoft.com/office/drawing/2014/main" id="{DC90D78C-60BD-40F7-87AF-FBD89D11C18C}"/>
              </a:ext>
            </a:extLst>
          </p:cNvPr>
          <p:cNvPicPr>
            <a:picLocks noChangeAspect="1"/>
          </p:cNvPicPr>
          <p:nvPr/>
        </p:nvPicPr>
        <p:blipFill>
          <a:blip r:embed="rId11"/>
          <a:stretch>
            <a:fillRect/>
          </a:stretch>
        </p:blipFill>
        <p:spPr>
          <a:xfrm>
            <a:off x="2353492" y="1069049"/>
            <a:ext cx="7354326" cy="2695951"/>
          </a:xfrm>
          <a:prstGeom prst="rect">
            <a:avLst/>
          </a:prstGeom>
        </p:spPr>
      </p:pic>
    </p:spTree>
    <p:extLst>
      <p:ext uri="{BB962C8B-B14F-4D97-AF65-F5344CB8AC3E}">
        <p14:creationId xmlns:p14="http://schemas.microsoft.com/office/powerpoint/2010/main" val="34968813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3536" fill="hold"/>
                                        <p:tgtEl>
                                          <p:spTgt spid="52"/>
                                        </p:tgtEl>
                                      </p:cBhvr>
                                    </p:cmd>
                                  </p:childTnLst>
                                </p:cTn>
                              </p:par>
                            </p:childTnLst>
                          </p:cTn>
                        </p:par>
                      </p:childTnLst>
                    </p:cTn>
                  </p:par>
                  <p:par>
                    <p:cTn id="7" fill="hold">
                      <p:stCondLst>
                        <p:cond delay="indefinite"/>
                      </p:stCondLst>
                      <p:childTnLst>
                        <p:par>
                          <p:cTn id="8" fill="hold">
                            <p:stCondLst>
                              <p:cond delay="0"/>
                            </p:stCondLst>
                            <p:childTnLst>
                              <p:par>
                                <p:cTn id="9" presetID="35"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750"/>
                                        <p:tgtEl>
                                          <p:spTgt spid="29"/>
                                        </p:tgtEl>
                                      </p:cBhvr>
                                    </p:animEffect>
                                    <p:anim calcmode="lin" valueType="num">
                                      <p:cBhvr>
                                        <p:cTn id="12" dur="750" fill="hold"/>
                                        <p:tgtEl>
                                          <p:spTgt spid="29"/>
                                        </p:tgtEl>
                                        <p:attrNameLst>
                                          <p:attrName>style.rotation</p:attrName>
                                        </p:attrNameLst>
                                      </p:cBhvr>
                                      <p:tavLst>
                                        <p:tav tm="0">
                                          <p:val>
                                            <p:fltVal val="720"/>
                                          </p:val>
                                        </p:tav>
                                        <p:tav tm="100000">
                                          <p:val>
                                            <p:fltVal val="0"/>
                                          </p:val>
                                        </p:tav>
                                      </p:tavLst>
                                    </p:anim>
                                    <p:anim calcmode="lin" valueType="num">
                                      <p:cBhvr>
                                        <p:cTn id="13" dur="750" fill="hold"/>
                                        <p:tgtEl>
                                          <p:spTgt spid="29"/>
                                        </p:tgtEl>
                                        <p:attrNameLst>
                                          <p:attrName>ppt_h</p:attrName>
                                        </p:attrNameLst>
                                      </p:cBhvr>
                                      <p:tavLst>
                                        <p:tav tm="0">
                                          <p:val>
                                            <p:fltVal val="0"/>
                                          </p:val>
                                        </p:tav>
                                        <p:tav tm="100000">
                                          <p:val>
                                            <p:strVal val="#ppt_h"/>
                                          </p:val>
                                        </p:tav>
                                      </p:tavLst>
                                    </p:anim>
                                    <p:anim calcmode="lin" valueType="num">
                                      <p:cBhvr>
                                        <p:cTn id="14" dur="750" fill="hold"/>
                                        <p:tgtEl>
                                          <p:spTgt spid="2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29"/>
                    </p:tgtEl>
                  </p:cond>
                </p:stCondLst>
                <p:endSync evt="end" delay="0">
                  <p:rtn val="all"/>
                </p:endSync>
                <p:childTnLst>
                  <p:par>
                    <p:cTn id="16" fill="hold">
                      <p:stCondLst>
                        <p:cond delay="0"/>
                      </p:stCondLst>
                      <p:childTnLst>
                        <p:par>
                          <p:cTn id="17" fill="hold">
                            <p:stCondLst>
                              <p:cond delay="0"/>
                            </p:stCondLst>
                            <p:childTnLst>
                              <p:par>
                                <p:cTn id="18" presetID="21" presetClass="emph" presetSubtype="0" fill="hold" grpId="1" nodeType="clickEffect">
                                  <p:stCondLst>
                                    <p:cond delay="0"/>
                                  </p:stCondLst>
                                  <p:childTnLst>
                                    <p:animClr clrSpc="hsl" dir="cw">
                                      <p:cBhvr override="childStyle">
                                        <p:cTn id="19" dur="500" fill="hold"/>
                                        <p:tgtEl>
                                          <p:spTgt spid="29"/>
                                        </p:tgtEl>
                                        <p:attrNameLst>
                                          <p:attrName>style.color</p:attrName>
                                        </p:attrNameLst>
                                      </p:cBhvr>
                                      <p:by>
                                        <p:hsl h="7200000" s="0" l="0"/>
                                      </p:by>
                                    </p:animClr>
                                    <p:animClr clrSpc="hsl" dir="cw">
                                      <p:cBhvr>
                                        <p:cTn id="20" dur="500" fill="hold"/>
                                        <p:tgtEl>
                                          <p:spTgt spid="29"/>
                                        </p:tgtEl>
                                        <p:attrNameLst>
                                          <p:attrName>fillcolor</p:attrName>
                                        </p:attrNameLst>
                                      </p:cBhvr>
                                      <p:by>
                                        <p:hsl h="7200000" s="0" l="0"/>
                                      </p:by>
                                    </p:animClr>
                                    <p:animClr clrSpc="hsl" dir="cw">
                                      <p:cBhvr>
                                        <p:cTn id="21" dur="500" fill="hold"/>
                                        <p:tgtEl>
                                          <p:spTgt spid="29"/>
                                        </p:tgtEl>
                                        <p:attrNameLst>
                                          <p:attrName>stroke.color</p:attrName>
                                        </p:attrNameLst>
                                      </p:cBhvr>
                                      <p:by>
                                        <p:hsl h="7200000" s="0" l="0"/>
                                      </p:by>
                                    </p:animClr>
                                    <p:set>
                                      <p:cBhvr>
                                        <p:cTn id="22" dur="500" fill="hold"/>
                                        <p:tgtEl>
                                          <p:spTgt spid="29"/>
                                        </p:tgtEl>
                                        <p:attrNameLst>
                                          <p:attrName>fill.type</p:attrName>
                                        </p:attrNameLst>
                                      </p:cBhvr>
                                      <p:to>
                                        <p:strVal val="solid"/>
                                      </p:to>
                                    </p:set>
                                  </p:childTnLst>
                                  <p:subTnLst>
                                    <p:audio>
                                      <p:cMediaNode>
                                        <p:cTn display="0" masterRel="sameClick">
                                          <p:stCondLst>
                                            <p:cond evt="begin" delay="0">
                                              <p:tn val="18"/>
                                            </p:cond>
                                          </p:stCondLst>
                                          <p:endCondLst>
                                            <p:cond evt="onStopAudio" delay="0">
                                              <p:tgtEl>
                                                <p:sldTgt/>
                                              </p:tgtEl>
                                            </p:cond>
                                          </p:endCondLst>
                                        </p:cTn>
                                        <p:tgtEl>
                                          <p:sndTgt r:embed="rId5" name="ting.wav"/>
                                        </p:tgtEl>
                                      </p:cMediaNode>
                                    </p:audio>
                                  </p:subTnLst>
                                </p:cTn>
                              </p:par>
                            </p:childTnLst>
                          </p:cTn>
                        </p:par>
                      </p:childTnLst>
                    </p:cTn>
                  </p:par>
                </p:childTnLst>
              </p:cTn>
              <p:nextCondLst>
                <p:cond evt="onClick" delay="0">
                  <p:tgtEl>
                    <p:spTgt spid="29"/>
                  </p:tgtEl>
                </p:cond>
              </p:nextCondLst>
            </p:seq>
            <p:seq concurrent="1" nextAc="seek">
              <p:cTn id="23" restart="whenNotActive" fill="hold" evtFilter="cancelBubble" nodeType="interactiveSeq">
                <p:stCondLst>
                  <p:cond evt="onClick" delay="0">
                    <p:tgtEl>
                      <p:spTgt spid="34"/>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grpId="0" nodeType="afterEffect">
                                  <p:stCondLst>
                                    <p:cond delay="1000"/>
                                  </p:stCondLst>
                                  <p:childTnLst>
                                    <p:set>
                                      <p:cBhvr>
                                        <p:cTn id="27"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26"/>
                                            </p:cond>
                                          </p:stCondLst>
                                          <p:endCondLst>
                                            <p:cond evt="onStopAudio" delay="0">
                                              <p:tgtEl>
                                                <p:sldTgt/>
                                              </p:tgtEl>
                                            </p:cond>
                                          </p:endCondLst>
                                        </p:cTn>
                                        <p:tgtEl>
                                          <p:sndTgt r:embed="rId6" name="beep.wav"/>
                                        </p:tgtEl>
                                      </p:cMediaNode>
                                    </p:audio>
                                  </p:subTnLst>
                                </p:cTn>
                              </p:par>
                            </p:childTnLst>
                          </p:cTn>
                        </p:par>
                        <p:par>
                          <p:cTn id="28" fill="hold">
                            <p:stCondLst>
                              <p:cond delay="1000"/>
                            </p:stCondLst>
                            <p:childTnLst>
                              <p:par>
                                <p:cTn id="29" presetID="1" presetClass="entr" presetSubtype="0" fill="hold" grpId="0" nodeType="afterEffect">
                                  <p:stCondLst>
                                    <p:cond delay="1000"/>
                                  </p:stCondLst>
                                  <p:childTnLst>
                                    <p:set>
                                      <p:cBhvr>
                                        <p:cTn id="30"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29"/>
                                            </p:cond>
                                          </p:stCondLst>
                                          <p:endCondLst>
                                            <p:cond evt="onStopAudio" delay="0">
                                              <p:tgtEl>
                                                <p:sldTgt/>
                                              </p:tgtEl>
                                            </p:cond>
                                          </p:endCondLst>
                                        </p:cTn>
                                        <p:tgtEl>
                                          <p:sndTgt r:embed="rId6" name="beep.wav"/>
                                        </p:tgtEl>
                                      </p:cMediaNode>
                                    </p:audio>
                                  </p:subTnLst>
                                </p:cTn>
                              </p:par>
                            </p:childTnLst>
                          </p:cTn>
                        </p:par>
                        <p:par>
                          <p:cTn id="31" fill="hold">
                            <p:stCondLst>
                              <p:cond delay="2000"/>
                            </p:stCondLst>
                            <p:childTnLst>
                              <p:par>
                                <p:cTn id="32" presetID="1" presetClass="entr" presetSubtype="0" fill="hold" grpId="0" nodeType="afterEffect">
                                  <p:stCondLst>
                                    <p:cond delay="1000"/>
                                  </p:stCondLst>
                                  <p:childTnLst>
                                    <p:set>
                                      <p:cBhvr>
                                        <p:cTn id="33" dur="1" fill="hold">
                                          <p:stCondLst>
                                            <p:cond delay="0"/>
                                          </p:stCondLst>
                                        </p:cTn>
                                        <p:tgtEl>
                                          <p:spTgt spid="37"/>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6" name="beep.wav"/>
                                        </p:tgtEl>
                                      </p:cMediaNode>
                                    </p:audio>
                                  </p:subTnLst>
                                </p:cTn>
                              </p:par>
                            </p:childTnLst>
                          </p:cTn>
                        </p:par>
                        <p:par>
                          <p:cTn id="34" fill="hold">
                            <p:stCondLst>
                              <p:cond delay="3000"/>
                            </p:stCondLst>
                            <p:childTnLst>
                              <p:par>
                                <p:cTn id="35" presetID="1" presetClass="entr" presetSubtype="0" fill="hold" grpId="0" nodeType="afterEffect">
                                  <p:stCondLst>
                                    <p:cond delay="1000"/>
                                  </p:stCondLst>
                                  <p:childTnLst>
                                    <p:set>
                                      <p:cBhvr>
                                        <p:cTn id="36" dur="1" fill="hold">
                                          <p:stCondLst>
                                            <p:cond delay="0"/>
                                          </p:stCondLst>
                                        </p:cTn>
                                        <p:tgtEl>
                                          <p:spTgt spid="38"/>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6" name="beep.wav"/>
                                        </p:tgtEl>
                                      </p:cMediaNode>
                                    </p:audio>
                                  </p:subTnLst>
                                </p:cTn>
                              </p:par>
                            </p:childTnLst>
                          </p:cTn>
                        </p:par>
                        <p:par>
                          <p:cTn id="37" fill="hold">
                            <p:stCondLst>
                              <p:cond delay="4000"/>
                            </p:stCondLst>
                            <p:childTnLst>
                              <p:par>
                                <p:cTn id="38" presetID="1" presetClass="entr" presetSubtype="0" fill="hold" grpId="0" nodeType="afterEffect">
                                  <p:stCondLst>
                                    <p:cond delay="1000"/>
                                  </p:stCondLst>
                                  <p:childTnLst>
                                    <p:set>
                                      <p:cBhvr>
                                        <p:cTn id="39" dur="1" fill="hold">
                                          <p:stCondLst>
                                            <p:cond delay="0"/>
                                          </p:stCondLst>
                                        </p:cTn>
                                        <p:tgtEl>
                                          <p:spTgt spid="39"/>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6" name="beep.wav"/>
                                        </p:tgtEl>
                                      </p:cMediaNode>
                                    </p:audio>
                                  </p:subTnLst>
                                </p:cTn>
                              </p:par>
                            </p:childTnLst>
                          </p:cTn>
                        </p:par>
                        <p:par>
                          <p:cTn id="40" fill="hold">
                            <p:stCondLst>
                              <p:cond delay="5000"/>
                            </p:stCondLst>
                            <p:childTnLst>
                              <p:par>
                                <p:cTn id="41" presetID="1" presetClass="entr" presetSubtype="0" fill="hold" grpId="0" nodeType="afterEffect">
                                  <p:stCondLst>
                                    <p:cond delay="1000"/>
                                  </p:stCondLst>
                                  <p:childTnLst>
                                    <p:set>
                                      <p:cBhvr>
                                        <p:cTn id="42" dur="1" fill="hold">
                                          <p:stCondLst>
                                            <p:cond delay="0"/>
                                          </p:stCondLst>
                                        </p:cTn>
                                        <p:tgtEl>
                                          <p:spTgt spid="40"/>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6" name="beep.wav"/>
                                        </p:tgtEl>
                                      </p:cMediaNode>
                                    </p:audio>
                                  </p:subTnLst>
                                </p:cTn>
                              </p:par>
                            </p:childTnLst>
                          </p:cTn>
                        </p:par>
                        <p:par>
                          <p:cTn id="43" fill="hold">
                            <p:stCondLst>
                              <p:cond delay="6000"/>
                            </p:stCondLst>
                            <p:childTnLst>
                              <p:par>
                                <p:cTn id="44" presetID="1" presetClass="entr" presetSubtype="0" fill="hold" grpId="0" nodeType="afterEffect">
                                  <p:stCondLst>
                                    <p:cond delay="1000"/>
                                  </p:stCondLst>
                                  <p:childTnLst>
                                    <p:set>
                                      <p:cBhvr>
                                        <p:cTn id="45" dur="1" fill="hold">
                                          <p:stCondLst>
                                            <p:cond delay="0"/>
                                          </p:stCondLst>
                                        </p:cTn>
                                        <p:tgtEl>
                                          <p:spTgt spid="41"/>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6" name="beep.wav"/>
                                        </p:tgtEl>
                                      </p:cMediaNode>
                                    </p:audio>
                                  </p:subTnLst>
                                </p:cTn>
                              </p:par>
                            </p:childTnLst>
                          </p:cTn>
                        </p:par>
                        <p:par>
                          <p:cTn id="46" fill="hold">
                            <p:stCondLst>
                              <p:cond delay="7000"/>
                            </p:stCondLst>
                            <p:childTnLst>
                              <p:par>
                                <p:cTn id="47" presetID="1" presetClass="entr" presetSubtype="0" fill="hold" grpId="0" nodeType="afterEffect">
                                  <p:stCondLst>
                                    <p:cond delay="1000"/>
                                  </p:stCondLst>
                                  <p:childTnLst>
                                    <p:set>
                                      <p:cBhvr>
                                        <p:cTn id="48" dur="1" fill="hold">
                                          <p:stCondLst>
                                            <p:cond delay="0"/>
                                          </p:stCondLst>
                                        </p:cTn>
                                        <p:tgtEl>
                                          <p:spTgt spid="42"/>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6" name="beep.wav"/>
                                        </p:tgtEl>
                                      </p:cMediaNode>
                                    </p:audio>
                                  </p:subTnLst>
                                </p:cTn>
                              </p:par>
                            </p:childTnLst>
                          </p:cTn>
                        </p:par>
                        <p:par>
                          <p:cTn id="49" fill="hold">
                            <p:stCondLst>
                              <p:cond delay="8000"/>
                            </p:stCondLst>
                            <p:childTnLst>
                              <p:par>
                                <p:cTn id="50" presetID="1" presetClass="entr" presetSubtype="0" fill="hold" grpId="0" nodeType="afterEffect">
                                  <p:stCondLst>
                                    <p:cond delay="1000"/>
                                  </p:stCondLst>
                                  <p:childTnLst>
                                    <p:set>
                                      <p:cBhvr>
                                        <p:cTn id="51" dur="1" fill="hold">
                                          <p:stCondLst>
                                            <p:cond delay="0"/>
                                          </p:stCondLst>
                                        </p:cTn>
                                        <p:tgtEl>
                                          <p:spTgt spid="43"/>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6" name="beep.wav"/>
                                        </p:tgtEl>
                                      </p:cMediaNode>
                                    </p:audio>
                                  </p:subTnLst>
                                </p:cTn>
                              </p:par>
                            </p:childTnLst>
                          </p:cTn>
                        </p:par>
                        <p:par>
                          <p:cTn id="52" fill="hold">
                            <p:stCondLst>
                              <p:cond delay="9000"/>
                            </p:stCondLst>
                            <p:childTnLst>
                              <p:par>
                                <p:cTn id="53" presetID="1" presetClass="entr" presetSubtype="0" fill="hold" grpId="0" nodeType="afterEffect">
                                  <p:stCondLst>
                                    <p:cond delay="1000"/>
                                  </p:stCondLst>
                                  <p:childTnLst>
                                    <p:set>
                                      <p:cBhvr>
                                        <p:cTn id="54" dur="1" fill="hold">
                                          <p:stCondLst>
                                            <p:cond delay="0"/>
                                          </p:stCondLst>
                                        </p:cTn>
                                        <p:tgtEl>
                                          <p:spTgt spid="44"/>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6" name="beep.wav"/>
                                        </p:tgtEl>
                                      </p:cMediaNode>
                                    </p:audio>
                                  </p:subTnLst>
                                </p:cTn>
                              </p:par>
                            </p:childTnLst>
                          </p:cTn>
                        </p:par>
                        <p:par>
                          <p:cTn id="55" fill="hold">
                            <p:stCondLst>
                              <p:cond delay="10000"/>
                            </p:stCondLst>
                            <p:childTnLst>
                              <p:par>
                                <p:cTn id="56" presetID="1" presetClass="entr" presetSubtype="0" fill="hold" grpId="0" nodeType="afterEffect">
                                  <p:stCondLst>
                                    <p:cond delay="1000"/>
                                  </p:stCondLst>
                                  <p:childTnLst>
                                    <p:set>
                                      <p:cBhvr>
                                        <p:cTn id="57" dur="1" fill="hold">
                                          <p:stCondLst>
                                            <p:cond delay="0"/>
                                          </p:stCondLst>
                                        </p:cTn>
                                        <p:tgtEl>
                                          <p:spTgt spid="45"/>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6" name="beep.wav"/>
                                        </p:tgtEl>
                                      </p:cMediaNode>
                                    </p:audio>
                                  </p:subTnLst>
                                </p:cTn>
                              </p:par>
                            </p:childTnLst>
                          </p:cTn>
                        </p:par>
                        <p:par>
                          <p:cTn id="58" fill="hold">
                            <p:stCondLst>
                              <p:cond delay="11000"/>
                            </p:stCondLst>
                            <p:childTnLst>
                              <p:par>
                                <p:cTn id="59" presetID="1" presetClass="entr" presetSubtype="0" fill="hold" grpId="0" nodeType="afterEffect">
                                  <p:stCondLst>
                                    <p:cond delay="1000"/>
                                  </p:stCondLst>
                                  <p:childTnLst>
                                    <p:set>
                                      <p:cBhvr>
                                        <p:cTn id="60" dur="1" fill="hold">
                                          <p:stCondLst>
                                            <p:cond delay="0"/>
                                          </p:stCondLst>
                                        </p:cTn>
                                        <p:tgtEl>
                                          <p:spTgt spid="46"/>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6" name="beep.wav"/>
                                        </p:tgtEl>
                                      </p:cMediaNode>
                                    </p:audio>
                                  </p:subTnLst>
                                </p:cTn>
                              </p:par>
                            </p:childTnLst>
                          </p:cTn>
                        </p:par>
                        <p:par>
                          <p:cTn id="61" fill="hold">
                            <p:stCondLst>
                              <p:cond delay="12000"/>
                            </p:stCondLst>
                            <p:childTnLst>
                              <p:par>
                                <p:cTn id="62" presetID="1" presetClass="entr" presetSubtype="0" fill="hold" grpId="0" nodeType="afterEffect">
                                  <p:stCondLst>
                                    <p:cond delay="1000"/>
                                  </p:stCondLst>
                                  <p:childTnLst>
                                    <p:set>
                                      <p:cBhvr>
                                        <p:cTn id="63" dur="1" fill="hold">
                                          <p:stCondLst>
                                            <p:cond delay="0"/>
                                          </p:stCondLst>
                                        </p:cTn>
                                        <p:tgtEl>
                                          <p:spTgt spid="47"/>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6" name="beep.wav"/>
                                        </p:tgtEl>
                                      </p:cMediaNode>
                                    </p:audio>
                                  </p:subTnLst>
                                </p:cTn>
                              </p:par>
                            </p:childTnLst>
                          </p:cTn>
                        </p:par>
                        <p:par>
                          <p:cTn id="64" fill="hold">
                            <p:stCondLst>
                              <p:cond delay="13000"/>
                            </p:stCondLst>
                            <p:childTnLst>
                              <p:par>
                                <p:cTn id="65" presetID="1" presetClass="entr" presetSubtype="0" fill="hold" grpId="0" nodeType="afterEffect">
                                  <p:stCondLst>
                                    <p:cond delay="1000"/>
                                  </p:stCondLst>
                                  <p:childTnLst>
                                    <p:set>
                                      <p:cBhvr>
                                        <p:cTn id="66" dur="1" fill="hold">
                                          <p:stCondLst>
                                            <p:cond delay="0"/>
                                          </p:stCondLst>
                                        </p:cTn>
                                        <p:tgtEl>
                                          <p:spTgt spid="48"/>
                                        </p:tgtEl>
                                        <p:attrNameLst>
                                          <p:attrName>style.visibility</p:attrName>
                                        </p:attrNameLst>
                                      </p:cBhvr>
                                      <p:to>
                                        <p:strVal val="visible"/>
                                      </p:to>
                                    </p:set>
                                  </p:childTnLst>
                                  <p:subTnLst>
                                    <p:audio>
                                      <p:cMediaNode>
                                        <p:cTn display="0" masterRel="sameClick">
                                          <p:stCondLst>
                                            <p:cond evt="begin" delay="0">
                                              <p:tn val="65"/>
                                            </p:cond>
                                          </p:stCondLst>
                                          <p:endCondLst>
                                            <p:cond evt="onStopAudio" delay="0">
                                              <p:tgtEl>
                                                <p:sldTgt/>
                                              </p:tgtEl>
                                            </p:cond>
                                          </p:endCondLst>
                                        </p:cTn>
                                        <p:tgtEl>
                                          <p:sndTgt r:embed="rId6" name="beep.wav"/>
                                        </p:tgtEl>
                                      </p:cMediaNode>
                                    </p:audio>
                                  </p:subTnLst>
                                </p:cTn>
                              </p:par>
                            </p:childTnLst>
                          </p:cTn>
                        </p:par>
                        <p:par>
                          <p:cTn id="67" fill="hold">
                            <p:stCondLst>
                              <p:cond delay="14000"/>
                            </p:stCondLst>
                            <p:childTnLst>
                              <p:par>
                                <p:cTn id="68" presetID="1" presetClass="entr" presetSubtype="0" fill="hold" grpId="0" nodeType="afterEffect">
                                  <p:stCondLst>
                                    <p:cond delay="1000"/>
                                  </p:stCondLst>
                                  <p:childTnLst>
                                    <p:set>
                                      <p:cBhvr>
                                        <p:cTn id="69" dur="1" fill="hold">
                                          <p:stCondLst>
                                            <p:cond delay="0"/>
                                          </p:stCondLst>
                                        </p:cTn>
                                        <p:tgtEl>
                                          <p:spTgt spid="49"/>
                                        </p:tgtEl>
                                        <p:attrNameLst>
                                          <p:attrName>style.visibility</p:attrName>
                                        </p:attrNameLst>
                                      </p:cBhvr>
                                      <p:to>
                                        <p:strVal val="visible"/>
                                      </p:to>
                                    </p:set>
                                  </p:childTnLst>
                                  <p:subTnLst>
                                    <p:audio>
                                      <p:cMediaNode>
                                        <p:cTn display="0" masterRel="sameClick">
                                          <p:stCondLst>
                                            <p:cond evt="begin" delay="0">
                                              <p:tn val="68"/>
                                            </p:cond>
                                          </p:stCondLst>
                                          <p:endCondLst>
                                            <p:cond evt="onStopAudio" delay="0">
                                              <p:tgtEl>
                                                <p:sldTgt/>
                                              </p:tgtEl>
                                            </p:cond>
                                          </p:endCondLst>
                                        </p:cTn>
                                        <p:tgtEl>
                                          <p:sndTgt r:embed="rId6" name="beep.wav"/>
                                        </p:tgtEl>
                                      </p:cMediaNode>
                                    </p:audio>
                                  </p:subTnLst>
                                </p:cTn>
                              </p:par>
                            </p:childTnLst>
                          </p:cTn>
                        </p:par>
                        <p:par>
                          <p:cTn id="70" fill="hold">
                            <p:stCondLst>
                              <p:cond delay="15000"/>
                            </p:stCondLst>
                            <p:childTnLst>
                              <p:par>
                                <p:cTn id="71" presetID="1" presetClass="entr" presetSubtype="0" fill="hold" grpId="0" nodeType="afterEffect">
                                  <p:stCondLst>
                                    <p:cond delay="1000"/>
                                  </p:stCondLst>
                                  <p:childTnLst>
                                    <p:set>
                                      <p:cBhvr>
                                        <p:cTn id="72" dur="1" fill="hold">
                                          <p:stCondLst>
                                            <p:cond delay="0"/>
                                          </p:stCondLst>
                                        </p:cTn>
                                        <p:tgtEl>
                                          <p:spTgt spid="50"/>
                                        </p:tgtEl>
                                        <p:attrNameLst>
                                          <p:attrName>style.visibility</p:attrName>
                                        </p:attrNameLst>
                                      </p:cBhvr>
                                      <p:to>
                                        <p:strVal val="visible"/>
                                      </p:to>
                                    </p:set>
                                  </p:childTnLst>
                                  <p:subTnLst>
                                    <p:audio>
                                      <p:cMediaNode>
                                        <p:cTn display="0" masterRel="sameClick">
                                          <p:stCondLst>
                                            <p:cond evt="begin" delay="0">
                                              <p:tn val="71"/>
                                            </p:cond>
                                          </p:stCondLst>
                                          <p:endCondLst>
                                            <p:cond evt="onStopAudio" delay="0">
                                              <p:tgtEl>
                                                <p:sldTgt/>
                                              </p:tgtEl>
                                            </p:cond>
                                          </p:endCondLst>
                                        </p:cTn>
                                        <p:tgtEl>
                                          <p:sndTgt r:embed="rId7" name="GUN.wav"/>
                                        </p:tgtEl>
                                      </p:cMediaNode>
                                    </p:audio>
                                  </p:subTnLst>
                                </p:cTn>
                              </p:par>
                            </p:childTnLst>
                          </p:cTn>
                        </p:par>
                      </p:childTnLst>
                    </p:cTn>
                  </p:par>
                </p:childTnLst>
              </p:cTn>
              <p:nextCondLst>
                <p:cond evt="onClick" delay="0">
                  <p:tgtEl>
                    <p:spTgt spid="34"/>
                  </p:tgtEl>
                </p:cond>
              </p:nextCondLst>
            </p:seq>
            <p:audio>
              <p:cMediaNode vol="80000">
                <p:cTn id="73" fill="hold" display="0">
                  <p:stCondLst>
                    <p:cond delay="indefinite"/>
                  </p:stCondLst>
                  <p:endCondLst>
                    <p:cond evt="onStopAudio" delay="0">
                      <p:tgtEl>
                        <p:sldTgt/>
                      </p:tgtEl>
                    </p:cond>
                  </p:endCondLst>
                </p:cTn>
                <p:tgtEl>
                  <p:spTgt spid="52"/>
                </p:tgtEl>
              </p:cMediaNode>
            </p:audio>
          </p:childTnLst>
        </p:cTn>
      </p:par>
    </p:tnLst>
    <p:bldLst>
      <p:bldP spid="29" grpId="0" bldLvl="0" animBg="1"/>
      <p:bldP spid="29" grpId="1" bldLvl="0" animBg="1"/>
      <p:bldP spid="35" grpId="0" bldLvl="0" animBg="1"/>
      <p:bldP spid="36" grpId="0" bldLvl="0" animBg="1"/>
      <p:bldP spid="37" grpId="0" bldLvl="0" animBg="1"/>
      <p:bldP spid="38" grpId="0" bldLvl="0" animBg="1"/>
      <p:bldP spid="39" grpId="0" bldLvl="0" animBg="1"/>
      <p:bldP spid="40" grpId="0" bldLvl="0" animBg="1"/>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816846E-7988-4B3E-9F8D-BDACEB66E221}"/>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0067" t="72009" r="5265" b="3863"/>
          <a:stretch/>
        </p:blipFill>
        <p:spPr>
          <a:xfrm>
            <a:off x="1509486" y="4875929"/>
            <a:ext cx="9724572" cy="1970555"/>
          </a:xfrm>
          <a:prstGeom prst="rect">
            <a:avLst/>
          </a:prstGeom>
        </p:spPr>
      </p:pic>
      <p:pic>
        <p:nvPicPr>
          <p:cNvPr id="5" name="Picture 4">
            <a:extLst>
              <a:ext uri="{FF2B5EF4-FFF2-40B4-BE49-F238E27FC236}">
                <a16:creationId xmlns:a16="http://schemas.microsoft.com/office/drawing/2014/main" id="{6684AD87-791C-428D-894A-D39BEFFBBEE0}"/>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6101" t="44340" r="22097" b="34365"/>
          <a:stretch/>
        </p:blipFill>
        <p:spPr>
          <a:xfrm>
            <a:off x="8236526" y="1560495"/>
            <a:ext cx="3955473" cy="2614791"/>
          </a:xfrm>
          <a:prstGeom prst="rect">
            <a:avLst/>
          </a:prstGeom>
        </p:spPr>
      </p:pic>
      <p:pic>
        <p:nvPicPr>
          <p:cNvPr id="6" name="Picture 5">
            <a:extLst>
              <a:ext uri="{FF2B5EF4-FFF2-40B4-BE49-F238E27FC236}">
                <a16:creationId xmlns:a16="http://schemas.microsoft.com/office/drawing/2014/main" id="{655D05AD-EE4E-437B-AAD7-774B940420C6}"/>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7906" b="55445"/>
          <a:stretch/>
        </p:blipFill>
        <p:spPr>
          <a:xfrm>
            <a:off x="0" y="1560495"/>
            <a:ext cx="8395857" cy="2756801"/>
          </a:xfrm>
          <a:prstGeom prst="rect">
            <a:avLst/>
          </a:prstGeom>
        </p:spPr>
      </p:pic>
      <p:sp>
        <p:nvSpPr>
          <p:cNvPr id="8" name="Content Placeholder 2">
            <a:extLst>
              <a:ext uri="{FF2B5EF4-FFF2-40B4-BE49-F238E27FC236}">
                <a16:creationId xmlns:a16="http://schemas.microsoft.com/office/drawing/2014/main" id="{CB059812-82E3-4236-A715-AAFDFBF29D8F}"/>
              </a:ext>
            </a:extLst>
          </p:cNvPr>
          <p:cNvSpPr txBox="1">
            <a:spLocks/>
          </p:cNvSpPr>
          <p:nvPr/>
        </p:nvSpPr>
        <p:spPr>
          <a:xfrm>
            <a:off x="726786" y="476600"/>
            <a:ext cx="11271253" cy="1311508"/>
          </a:xfrm>
          <a:prstGeom prst="rect">
            <a:avLst/>
          </a:prstGeom>
        </p:spPr>
        <p:txBody>
          <a:bodyPr>
            <a:noAutofit/>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34000"/>
              </a:lnSpc>
              <a:spcBef>
                <a:spcPts val="0"/>
              </a:spcBef>
              <a:buNone/>
            </a:pPr>
            <a:r>
              <a:rPr lang="en-US" sz="2400" b="1">
                <a:cs typeface="Times New Roman" pitchFamily="18" charset="0"/>
              </a:rPr>
              <a:t>1. </a:t>
            </a:r>
            <a:r>
              <a:rPr lang="en-US" sz="2400">
                <a:cs typeface="Times New Roman" pitchFamily="18" charset="0"/>
              </a:rPr>
              <a:t>Thảo luận nhóm:</a:t>
            </a:r>
          </a:p>
          <a:p>
            <a:pPr marL="0" indent="0" algn="just">
              <a:lnSpc>
                <a:spcPct val="134000"/>
              </a:lnSpc>
              <a:spcBef>
                <a:spcPts val="0"/>
              </a:spcBef>
              <a:buNone/>
            </a:pPr>
            <a:r>
              <a:rPr lang="en-US" sz="2400">
                <a:solidFill>
                  <a:prstClr val="black"/>
                </a:solidFill>
                <a:cs typeface="Times New Roman" pitchFamily="18" charset="0"/>
              </a:rPr>
              <a:t>a) Nói về một trò chơi thiếu nhi ở quê em: Đó là trò chơi gì? Ôn lại cách chơi để thực hành trước lớp.</a:t>
            </a:r>
            <a:endParaRPr lang="vi-VN" sz="2400">
              <a:solidFill>
                <a:prstClr val="black"/>
              </a:solidFill>
            </a:endParaRPr>
          </a:p>
          <a:p>
            <a:pPr marL="0" indent="457200" algn="just">
              <a:buFont typeface="Arial" panose="020B0604020202020204" pitchFamily="34" charset="0"/>
              <a:buNone/>
            </a:pPr>
            <a:endParaRPr lang="vi-VN" sz="2400" dirty="0">
              <a:cs typeface="Times New Roman" pitchFamily="18" charset="0"/>
            </a:endParaRPr>
          </a:p>
        </p:txBody>
      </p:sp>
      <p:sp>
        <p:nvSpPr>
          <p:cNvPr id="9" name="Content Placeholder 2">
            <a:extLst>
              <a:ext uri="{FF2B5EF4-FFF2-40B4-BE49-F238E27FC236}">
                <a16:creationId xmlns:a16="http://schemas.microsoft.com/office/drawing/2014/main" id="{6EAE5C52-790A-4C01-ACC9-9249AABF3BD4}"/>
              </a:ext>
            </a:extLst>
          </p:cNvPr>
          <p:cNvSpPr txBox="1">
            <a:spLocks/>
          </p:cNvSpPr>
          <p:nvPr/>
        </p:nvSpPr>
        <p:spPr>
          <a:xfrm>
            <a:off x="726786" y="4317296"/>
            <a:ext cx="11644748" cy="894607"/>
          </a:xfrm>
          <a:prstGeom prst="rect">
            <a:avLst/>
          </a:prstGeom>
        </p:spPr>
        <p:txBody>
          <a:bodyPr>
            <a:normAutofit/>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34000"/>
              </a:lnSpc>
              <a:spcBef>
                <a:spcPts val="0"/>
              </a:spcBef>
              <a:buNone/>
            </a:pPr>
            <a:r>
              <a:rPr lang="en-US" sz="2400">
                <a:solidFill>
                  <a:prstClr val="black"/>
                </a:solidFill>
                <a:cs typeface="Times New Roman" pitchFamily="18" charset="0"/>
              </a:rPr>
              <a:t>b) Nói về một loại bánh hay một món ăn của quê hương mà em yêu thích.</a:t>
            </a:r>
            <a:endParaRPr lang="vi-VN" sz="2400" dirty="0">
              <a:cs typeface="Times New Roman" pitchFamily="18" charset="0"/>
            </a:endParaRPr>
          </a:p>
        </p:txBody>
      </p:sp>
    </p:spTree>
    <p:extLst>
      <p:ext uri="{BB962C8B-B14F-4D97-AF65-F5344CB8AC3E}">
        <p14:creationId xmlns:p14="http://schemas.microsoft.com/office/powerpoint/2010/main" val="194405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barn(inVertical)">
                                      <p:cBhvr>
                                        <p:cTn id="10" dur="500"/>
                                        <p:tgtEl>
                                          <p:spTgt spid="8">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barn(inVertical)">
                                      <p:cBhvr>
                                        <p:cTn id="15" dur="500"/>
                                        <p:tgtEl>
                                          <p:spTgt spid="9">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E305A65B-14EC-45E0-AC41-3928F06E32AA}"/>
              </a:ext>
            </a:extLst>
          </p:cNvPr>
          <p:cNvSpPr txBox="1">
            <a:spLocks/>
          </p:cNvSpPr>
          <p:nvPr/>
        </p:nvSpPr>
        <p:spPr>
          <a:xfrm>
            <a:off x="726786" y="476600"/>
            <a:ext cx="11271253" cy="1311508"/>
          </a:xfrm>
          <a:prstGeom prst="rect">
            <a:avLst/>
          </a:prstGeom>
        </p:spPr>
        <p:txBody>
          <a:bodyPr>
            <a:normAutofit fontScale="62500" lnSpcReduction="20000"/>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34000"/>
              </a:lnSpc>
              <a:spcBef>
                <a:spcPts val="0"/>
              </a:spcBef>
              <a:buNone/>
            </a:pPr>
            <a:r>
              <a:rPr lang="en-US" sz="3600" b="1">
                <a:cs typeface="Times New Roman" pitchFamily="18" charset="0"/>
              </a:rPr>
              <a:t>1. </a:t>
            </a:r>
            <a:r>
              <a:rPr lang="en-US" sz="3600">
                <a:cs typeface="Times New Roman" pitchFamily="18" charset="0"/>
              </a:rPr>
              <a:t>Thảo luận nhóm:</a:t>
            </a:r>
          </a:p>
          <a:p>
            <a:pPr marL="0" indent="0" algn="just">
              <a:lnSpc>
                <a:spcPct val="134000"/>
              </a:lnSpc>
              <a:spcBef>
                <a:spcPts val="0"/>
              </a:spcBef>
              <a:buNone/>
            </a:pPr>
            <a:r>
              <a:rPr lang="en-US" sz="3600">
                <a:solidFill>
                  <a:prstClr val="black"/>
                </a:solidFill>
                <a:cs typeface="Times New Roman" pitchFamily="18" charset="0"/>
              </a:rPr>
              <a:t>a) Nói về một trò chơi thiếu nhi ở quê em: Đó là trò chơi gì? Ôn lại cách chơi để thực hành trước lớp.</a:t>
            </a:r>
            <a:endParaRPr lang="vi-VN" sz="3600">
              <a:solidFill>
                <a:prstClr val="black"/>
              </a:solidFill>
            </a:endParaRPr>
          </a:p>
          <a:p>
            <a:pPr marL="0" indent="457200" algn="just">
              <a:buFont typeface="Arial" panose="020B0604020202020204" pitchFamily="34" charset="0"/>
              <a:buNone/>
            </a:pPr>
            <a:endParaRPr lang="vi-VN" sz="3600" dirty="0">
              <a:cs typeface="Times New Roman" pitchFamily="18" charset="0"/>
            </a:endParaRPr>
          </a:p>
        </p:txBody>
      </p:sp>
      <p:pic>
        <p:nvPicPr>
          <p:cNvPr id="8" name="Picture 7">
            <a:extLst>
              <a:ext uri="{FF2B5EF4-FFF2-40B4-BE49-F238E27FC236}">
                <a16:creationId xmlns:a16="http://schemas.microsoft.com/office/drawing/2014/main" id="{A125127C-63C3-468D-87CE-AEF2C8681D06}"/>
              </a:ext>
            </a:extLst>
          </p:cNvPr>
          <p:cNvPicPr>
            <a:picLocks noChangeAspect="1"/>
          </p:cNvPicPr>
          <p:nvPr/>
        </p:nvPicPr>
        <p:blipFill rotWithShape="1">
          <a:blip r:embed="rId2">
            <a:extLst>
              <a:ext uri="{28A0092B-C50C-407E-A947-70E740481C1C}">
                <a14:useLocalDpi xmlns:a14="http://schemas.microsoft.com/office/drawing/2010/main" val="0"/>
              </a:ext>
            </a:extLst>
          </a:blip>
          <a:srcRect t="17906" r="47194" b="55445"/>
          <a:stretch/>
        </p:blipFill>
        <p:spPr>
          <a:xfrm>
            <a:off x="180105" y="2175290"/>
            <a:ext cx="4433459" cy="3518928"/>
          </a:xfrm>
          <a:prstGeom prst="rect">
            <a:avLst/>
          </a:prstGeom>
        </p:spPr>
      </p:pic>
      <p:sp>
        <p:nvSpPr>
          <p:cNvPr id="9" name="Content Placeholder 2">
            <a:extLst>
              <a:ext uri="{FF2B5EF4-FFF2-40B4-BE49-F238E27FC236}">
                <a16:creationId xmlns:a16="http://schemas.microsoft.com/office/drawing/2014/main" id="{1C7EEDA6-DA2A-49F5-AD4C-5C97405B8414}"/>
              </a:ext>
            </a:extLst>
          </p:cNvPr>
          <p:cNvSpPr txBox="1">
            <a:spLocks/>
          </p:cNvSpPr>
          <p:nvPr/>
        </p:nvSpPr>
        <p:spPr>
          <a:xfrm>
            <a:off x="4909571" y="1968216"/>
            <a:ext cx="6569497" cy="4593293"/>
          </a:xfrm>
          <a:prstGeom prst="rect">
            <a:avLst/>
          </a:prstGeom>
        </p:spPr>
        <p:txBody>
          <a:bodyPr>
            <a:normAutofit fontScale="77500" lnSpcReduction="20000"/>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34000"/>
              </a:lnSpc>
              <a:spcBef>
                <a:spcPts val="0"/>
              </a:spcBef>
              <a:buNone/>
            </a:pPr>
            <a:r>
              <a:rPr lang="en-US" sz="3300" b="1">
                <a:cs typeface="Times New Roman" pitchFamily="18" charset="0"/>
              </a:rPr>
              <a:t> Cách chơi:</a:t>
            </a:r>
          </a:p>
          <a:p>
            <a:pPr marL="0" indent="457200" algn="just">
              <a:lnSpc>
                <a:spcPct val="134000"/>
              </a:lnSpc>
              <a:spcBef>
                <a:spcPts val="0"/>
              </a:spcBef>
              <a:buNone/>
            </a:pPr>
            <a:r>
              <a:rPr lang="en-US" sz="3300">
                <a:cs typeface="Times New Roman" pitchFamily="18" charset="0"/>
              </a:rPr>
              <a:t>C</a:t>
            </a:r>
            <a:r>
              <a:rPr lang="vi-VN" sz="3300">
                <a:cs typeface="Times New Roman" pitchFamily="18" charset="0"/>
              </a:rPr>
              <a:t>ần chuẩn bị dụng chơi bao gồm 10 que nhỏ gọi là que chuyền và một</a:t>
            </a:r>
            <a:r>
              <a:rPr lang="en-US" sz="3300">
                <a:cs typeface="Times New Roman" pitchFamily="18" charset="0"/>
              </a:rPr>
              <a:t> quả bóng.</a:t>
            </a:r>
          </a:p>
          <a:p>
            <a:pPr marL="0" indent="457200" algn="just">
              <a:lnSpc>
                <a:spcPct val="134000"/>
              </a:lnSpc>
              <a:spcBef>
                <a:spcPts val="0"/>
              </a:spcBef>
              <a:buNone/>
            </a:pPr>
            <a:r>
              <a:rPr lang="vi-VN" sz="3300">
                <a:cs typeface="Times New Roman" pitchFamily="18" charset="0"/>
              </a:rPr>
              <a:t>Mỗi người chơi oẳn tù tì để sắp xếp thứ tự chơi của mình. Ở mỗi lượt chơi của mình, người chơi cần tiến hành hai hành động sau: giải que truyền xuống chân và nhặt que truyền.</a:t>
            </a:r>
          </a:p>
          <a:p>
            <a:pPr marL="0" indent="0" algn="just">
              <a:buNone/>
            </a:pPr>
            <a:endParaRPr lang="vi-VN" sz="3200" dirty="0">
              <a:cs typeface="Times New Roman" pitchFamily="18" charset="0"/>
            </a:endParaRPr>
          </a:p>
        </p:txBody>
      </p:sp>
    </p:spTree>
    <p:extLst>
      <p:ext uri="{BB962C8B-B14F-4D97-AF65-F5344CB8AC3E}">
        <p14:creationId xmlns:p14="http://schemas.microsoft.com/office/powerpoint/2010/main" val="4236724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barn(inVertic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barn(inVertical)">
                                      <p:cBhvr>
                                        <p:cTn id="1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E305A65B-14EC-45E0-AC41-3928F06E32AA}"/>
              </a:ext>
            </a:extLst>
          </p:cNvPr>
          <p:cNvSpPr txBox="1">
            <a:spLocks/>
          </p:cNvSpPr>
          <p:nvPr/>
        </p:nvSpPr>
        <p:spPr>
          <a:xfrm>
            <a:off x="560529" y="367397"/>
            <a:ext cx="11271253" cy="1311508"/>
          </a:xfrm>
          <a:prstGeom prst="rect">
            <a:avLst/>
          </a:prstGeom>
        </p:spPr>
        <p:txBody>
          <a:bodyPr>
            <a:normAutofit/>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2510" rtl="0" eaLnBrk="1" fontAlgn="auto" latinLnBrk="0" hangingPunct="1">
              <a:lnSpc>
                <a:spcPct val="134000"/>
              </a:lnSpc>
              <a:spcBef>
                <a:spcPts val="0"/>
              </a:spcBef>
              <a:spcAft>
                <a:spcPts val="0"/>
              </a:spcAft>
              <a:buClrTx/>
              <a:buSzTx/>
              <a:buFont typeface="Arial" panose="020B0604020202020204" pitchFamily="34" charset="0"/>
              <a:buNone/>
              <a:tabLst/>
              <a:defRPr/>
            </a:pPr>
            <a:r>
              <a:rPr kumimoji="0" lang="en-US" b="1" i="0" u="none" strike="noStrike" kern="1200" cap="none" spc="0" normalizeH="0" baseline="0" noProof="0">
                <a:ln>
                  <a:noFill/>
                </a:ln>
                <a:solidFill>
                  <a:prstClr val="black"/>
                </a:solidFill>
                <a:effectLst/>
                <a:uLnTx/>
                <a:uFillTx/>
                <a:latin typeface="UTM Avo"/>
                <a:ea typeface="+mn-ea"/>
                <a:cs typeface="Times New Roman" pitchFamily="18" charset="0"/>
              </a:rPr>
              <a:t>1. </a:t>
            </a:r>
            <a:r>
              <a:rPr kumimoji="0" lang="en-US" b="0" i="0" u="none" strike="noStrike" kern="1200" cap="none" spc="0" normalizeH="0" baseline="0" noProof="0">
                <a:ln>
                  <a:noFill/>
                </a:ln>
                <a:solidFill>
                  <a:prstClr val="black"/>
                </a:solidFill>
                <a:effectLst/>
                <a:uLnTx/>
                <a:uFillTx/>
                <a:latin typeface="UTM Avo"/>
                <a:ea typeface="+mn-ea"/>
                <a:cs typeface="Times New Roman" pitchFamily="18" charset="0"/>
              </a:rPr>
              <a:t>Thảo luận nhóm:</a:t>
            </a:r>
          </a:p>
          <a:p>
            <a:pPr marL="0" marR="0" lvl="0" indent="457200" algn="just" defTabSz="91251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vi-VN" sz="3600" b="0" i="0" u="none" strike="noStrike" kern="1200" cap="none" spc="0" normalizeH="0" baseline="0" noProof="0" dirty="0">
              <a:ln>
                <a:noFill/>
              </a:ln>
              <a:solidFill>
                <a:prstClr val="black"/>
              </a:solidFill>
              <a:effectLst/>
              <a:uLnTx/>
              <a:uFillTx/>
              <a:ea typeface="+mn-ea"/>
              <a:cs typeface="Times New Roman" pitchFamily="18" charset="0"/>
            </a:endParaRPr>
          </a:p>
        </p:txBody>
      </p:sp>
      <p:pic>
        <p:nvPicPr>
          <p:cNvPr id="8" name="Picture 7">
            <a:extLst>
              <a:ext uri="{FF2B5EF4-FFF2-40B4-BE49-F238E27FC236}">
                <a16:creationId xmlns:a16="http://schemas.microsoft.com/office/drawing/2014/main" id="{A125127C-63C3-468D-87CE-AEF2C8681D06}"/>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6167" t="17906" r="4783" b="55445"/>
          <a:stretch/>
        </p:blipFill>
        <p:spPr>
          <a:xfrm>
            <a:off x="0" y="1421977"/>
            <a:ext cx="4362892" cy="3993410"/>
          </a:xfrm>
          <a:prstGeom prst="rect">
            <a:avLst/>
          </a:prstGeom>
        </p:spPr>
      </p:pic>
      <p:sp>
        <p:nvSpPr>
          <p:cNvPr id="9" name="Content Placeholder 2">
            <a:extLst>
              <a:ext uri="{FF2B5EF4-FFF2-40B4-BE49-F238E27FC236}">
                <a16:creationId xmlns:a16="http://schemas.microsoft.com/office/drawing/2014/main" id="{1C7EEDA6-DA2A-49F5-AD4C-5C97405B8414}"/>
              </a:ext>
            </a:extLst>
          </p:cNvPr>
          <p:cNvSpPr txBox="1">
            <a:spLocks/>
          </p:cNvSpPr>
          <p:nvPr/>
        </p:nvSpPr>
        <p:spPr>
          <a:xfrm>
            <a:off x="4444731" y="1137813"/>
            <a:ext cx="7468890" cy="6108113"/>
          </a:xfrm>
          <a:prstGeom prst="rect">
            <a:avLst/>
          </a:prstGeom>
        </p:spPr>
        <p:txBody>
          <a:bodyPr>
            <a:normAutofit fontScale="55000" lnSpcReduction="20000"/>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34000"/>
              </a:lnSpc>
              <a:spcBef>
                <a:spcPts val="0"/>
              </a:spcBef>
              <a:buNone/>
            </a:pPr>
            <a:r>
              <a:rPr kumimoji="0" lang="en-US" sz="4400" b="1" i="0" u="none" strike="noStrike" kern="1200" cap="none" spc="0" normalizeH="0" baseline="0" noProof="0">
                <a:ln>
                  <a:noFill/>
                </a:ln>
                <a:solidFill>
                  <a:prstClr val="black"/>
                </a:solidFill>
                <a:effectLst/>
                <a:uLnTx/>
                <a:uFillTx/>
                <a:latin typeface="UTM Avo"/>
                <a:cs typeface="Times New Roman" pitchFamily="18" charset="0"/>
              </a:rPr>
              <a:t> </a:t>
            </a:r>
            <a:r>
              <a:rPr lang="en-US" sz="4400" b="1">
                <a:solidFill>
                  <a:prstClr val="black"/>
                </a:solidFill>
                <a:latin typeface="UTM Avo"/>
                <a:cs typeface="Times New Roman" pitchFamily="18" charset="0"/>
              </a:rPr>
              <a:t>Cách chơi: </a:t>
            </a:r>
          </a:p>
          <a:p>
            <a:pPr marL="0" indent="457200" algn="just">
              <a:lnSpc>
                <a:spcPct val="134000"/>
              </a:lnSpc>
              <a:spcBef>
                <a:spcPts val="0"/>
              </a:spcBef>
              <a:buNone/>
            </a:pPr>
            <a:r>
              <a:rPr lang="vi-VN" sz="4400">
                <a:solidFill>
                  <a:prstClr val="black"/>
                </a:solidFill>
                <a:latin typeface="UTM Avo"/>
                <a:cs typeface="Times New Roman" pitchFamily="18" charset="0"/>
              </a:rPr>
              <a:t>Cả nhóm cùng oẳn tù tì hoặc chọn một người xung phong bịt mắt đi bắt dê, khăn bịt mắt, những người xung quanh đứng thành vòng tròn rộng. </a:t>
            </a:r>
            <a:endParaRPr lang="en-US" sz="4400">
              <a:solidFill>
                <a:prstClr val="black"/>
              </a:solidFill>
              <a:latin typeface="UTM Avo"/>
              <a:cs typeface="Times New Roman" pitchFamily="18" charset="0"/>
            </a:endParaRPr>
          </a:p>
          <a:p>
            <a:pPr marL="0" indent="457200" algn="just">
              <a:lnSpc>
                <a:spcPct val="134000"/>
              </a:lnSpc>
              <a:spcBef>
                <a:spcPts val="0"/>
              </a:spcBef>
              <a:buNone/>
            </a:pPr>
            <a:r>
              <a:rPr lang="vi-VN" sz="4400">
                <a:solidFill>
                  <a:prstClr val="black"/>
                </a:solidFill>
                <a:latin typeface="UTM Avo"/>
                <a:cs typeface="Times New Roman" pitchFamily="18" charset="0"/>
              </a:rPr>
              <a:t>Người chơi chạy xung quanh người bịt mắt cho đến khi người đó hô “đứng lại” thì phải đứng lại không được di chuyển, lúc này người bịt mắt đi quanh vòng tròn và bắt một người bất kỳ</a:t>
            </a:r>
            <a:r>
              <a:rPr lang="en-US" sz="4400">
                <a:solidFill>
                  <a:prstClr val="black"/>
                </a:solidFill>
                <a:latin typeface="UTM Avo"/>
                <a:cs typeface="Times New Roman" pitchFamily="18" charset="0"/>
              </a:rPr>
              <a:t>. K</a:t>
            </a:r>
            <a:r>
              <a:rPr lang="vi-VN" sz="4400">
                <a:solidFill>
                  <a:prstClr val="black"/>
                </a:solidFill>
                <a:latin typeface="UTM Avo"/>
                <a:cs typeface="Times New Roman" pitchFamily="18" charset="0"/>
              </a:rPr>
              <a:t>hi người bịt mắt bắt được và đoán đúng tên một ai đó thì người đó phải thế chỗ cho người bịt mắt. Nếu không bắt được ai lại hô bắt đầu để mọi người di chuyển</a:t>
            </a:r>
            <a:r>
              <a:rPr lang="en-US" sz="4400">
                <a:solidFill>
                  <a:prstClr val="black"/>
                </a:solidFill>
                <a:latin typeface="UTM Avo"/>
                <a:cs typeface="Times New Roman" pitchFamily="18" charset="0"/>
              </a:rPr>
              <a:t>.</a:t>
            </a:r>
            <a:endParaRPr lang="vi-VN" sz="4400">
              <a:solidFill>
                <a:prstClr val="black"/>
              </a:solidFill>
              <a:latin typeface="UTM Avo"/>
              <a:cs typeface="Times New Roman" pitchFamily="18" charset="0"/>
            </a:endParaRPr>
          </a:p>
          <a:p>
            <a:pPr marL="0" marR="0" lvl="0" indent="0" algn="just" defTabSz="91251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vi-VN" sz="3200" b="0" i="0" u="none" strike="noStrike" kern="1200" cap="none" spc="0" normalizeH="0" baseline="0" noProof="0" dirty="0">
              <a:ln>
                <a:noFill/>
              </a:ln>
              <a:solidFill>
                <a:prstClr val="black"/>
              </a:solidFill>
              <a:effectLst/>
              <a:uLnTx/>
              <a:uFillTx/>
              <a:ea typeface="+mn-ea"/>
              <a:cs typeface="Times New Roman" pitchFamily="18" charset="0"/>
            </a:endParaRPr>
          </a:p>
        </p:txBody>
      </p:sp>
    </p:spTree>
    <p:extLst>
      <p:ext uri="{BB962C8B-B14F-4D97-AF65-F5344CB8AC3E}">
        <p14:creationId xmlns:p14="http://schemas.microsoft.com/office/powerpoint/2010/main" val="70315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barn(inVertic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barn(inVertical)">
                                      <p:cBhvr>
                                        <p:cTn id="1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25127C-63C3-468D-87CE-AEF2C8681D06}"/>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8426" t="44400" r="22568" b="36184"/>
          <a:stretch/>
        </p:blipFill>
        <p:spPr>
          <a:xfrm>
            <a:off x="140677" y="2031023"/>
            <a:ext cx="4196635" cy="3091624"/>
          </a:xfrm>
          <a:prstGeom prst="rect">
            <a:avLst/>
          </a:prstGeom>
        </p:spPr>
      </p:pic>
      <p:sp>
        <p:nvSpPr>
          <p:cNvPr id="9" name="Content Placeholder 2">
            <a:extLst>
              <a:ext uri="{FF2B5EF4-FFF2-40B4-BE49-F238E27FC236}">
                <a16:creationId xmlns:a16="http://schemas.microsoft.com/office/drawing/2014/main" id="{1C7EEDA6-DA2A-49F5-AD4C-5C97405B8414}"/>
              </a:ext>
            </a:extLst>
          </p:cNvPr>
          <p:cNvSpPr txBox="1">
            <a:spLocks/>
          </p:cNvSpPr>
          <p:nvPr/>
        </p:nvSpPr>
        <p:spPr>
          <a:xfrm>
            <a:off x="4512762" y="749887"/>
            <a:ext cx="7468890" cy="6108113"/>
          </a:xfrm>
          <a:prstGeom prst="rect">
            <a:avLst/>
          </a:prstGeom>
        </p:spPr>
        <p:txBody>
          <a:bodyPr>
            <a:normAutofit fontScale="77500" lnSpcReduction="20000"/>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lnSpc>
                <a:spcPct val="134000"/>
              </a:lnSpc>
              <a:spcBef>
                <a:spcPts val="0"/>
              </a:spcBef>
              <a:buNone/>
            </a:pPr>
            <a:r>
              <a:rPr kumimoji="0" lang="en-US" sz="4400" b="0" i="0" u="none" strike="noStrike" kern="1200" cap="none" spc="0" normalizeH="0" baseline="0" noProof="0">
                <a:ln>
                  <a:noFill/>
                </a:ln>
                <a:solidFill>
                  <a:prstClr val="black"/>
                </a:solidFill>
                <a:effectLst/>
                <a:uLnTx/>
                <a:uFillTx/>
                <a:latin typeface="UTM Avo"/>
                <a:ea typeface="+mn-ea"/>
                <a:cs typeface="Times New Roman" pitchFamily="18" charset="0"/>
              </a:rPr>
              <a:t> </a:t>
            </a:r>
            <a:r>
              <a:rPr kumimoji="0" lang="en-US" sz="3100" b="1" i="0" u="none" strike="noStrike" kern="1200" cap="none" spc="0" normalizeH="0" baseline="0" noProof="0">
                <a:ln>
                  <a:noFill/>
                </a:ln>
                <a:solidFill>
                  <a:prstClr val="black"/>
                </a:solidFill>
                <a:effectLst/>
                <a:uLnTx/>
                <a:uFillTx/>
                <a:latin typeface="UTM Avo"/>
                <a:ea typeface="+mn-ea"/>
                <a:cs typeface="Times New Roman" pitchFamily="18" charset="0"/>
              </a:rPr>
              <a:t>Cách chơi: </a:t>
            </a:r>
          </a:p>
          <a:p>
            <a:pPr marL="0" lvl="0" indent="457200" algn="just">
              <a:lnSpc>
                <a:spcPct val="134000"/>
              </a:lnSpc>
              <a:spcBef>
                <a:spcPts val="0"/>
              </a:spcBef>
              <a:buNone/>
            </a:pPr>
            <a:r>
              <a:rPr lang="en-US" sz="3100"/>
              <a:t>T</a:t>
            </a:r>
            <a:r>
              <a:rPr lang="vi-VN" sz="3100"/>
              <a:t>hường chơi theo đội, mỗi đội từ 5 - 7 người tham gia</a:t>
            </a:r>
            <a:r>
              <a:rPr kumimoji="0" lang="vi-VN" sz="3100" b="0" i="0" u="none" strike="noStrike" kern="1200" cap="none" spc="0" normalizeH="0" baseline="0" noProof="0">
                <a:ln>
                  <a:noFill/>
                </a:ln>
                <a:solidFill>
                  <a:prstClr val="black"/>
                </a:solidFill>
                <a:effectLst/>
                <a:uLnTx/>
                <a:uFillTx/>
                <a:cs typeface="Times New Roman" pitchFamily="18" charset="0"/>
              </a:rPr>
              <a:t>. </a:t>
            </a:r>
            <a:endParaRPr lang="en-US" sz="3100">
              <a:solidFill>
                <a:prstClr val="black"/>
              </a:solidFill>
              <a:cs typeface="Times New Roman" pitchFamily="18" charset="0"/>
            </a:endParaRPr>
          </a:p>
          <a:p>
            <a:pPr marL="0" lvl="0" indent="457200" algn="just">
              <a:lnSpc>
                <a:spcPct val="134000"/>
              </a:lnSpc>
              <a:spcBef>
                <a:spcPts val="0"/>
              </a:spcBef>
              <a:buNone/>
            </a:pPr>
            <a:r>
              <a:rPr lang="vi-VN" sz="3100"/>
              <a:t>Trọng tài đứng ở giữa vạch xuất phát, cầm cờ và hô to 1...2...3 bắt đầu thì hai đội chơi bắt đầu kéo. Hai đội dùng hết sức kéo dây về phía đội mình. Đội nào kéo được điểm mốc đánh dấu trên dây về phía mình thì đó là đội chiến thắng.</a:t>
            </a:r>
          </a:p>
          <a:p>
            <a:pPr marL="0" indent="457200" algn="just">
              <a:lnSpc>
                <a:spcPct val="134000"/>
              </a:lnSpc>
              <a:spcBef>
                <a:spcPts val="0"/>
              </a:spcBef>
              <a:buNone/>
            </a:pPr>
            <a:r>
              <a:rPr lang="en-US" sz="3100"/>
              <a:t>H</a:t>
            </a:r>
            <a:r>
              <a:rPr lang="vi-VN" sz="3100"/>
              <a:t>ai đội phải thi đấu 3 lượt để phân thắng bại. Đội nào có hai lượt thắng sẽ là đội dành chiến thắng. Trong trường hợp tỉ số hòa nhau bại thì kết thúc 3 hiệp đấu hai đội sẽ nghỉ giải lao sau đó thi đấu 1 hiệp cuối cùng tìm ra đội chiến thắng.</a:t>
            </a:r>
          </a:p>
          <a:p>
            <a:pPr marL="0" marR="0" lvl="0" indent="0" algn="just" defTabSz="91251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vi-VN" sz="3200" b="0" i="0" u="none" strike="noStrike" kern="1200" cap="none" spc="0" normalizeH="0" baseline="0" noProof="0" dirty="0">
              <a:ln>
                <a:noFill/>
              </a:ln>
              <a:solidFill>
                <a:prstClr val="black"/>
              </a:solidFill>
              <a:effectLst/>
              <a:uLnTx/>
              <a:uFillTx/>
              <a:ea typeface="+mn-ea"/>
              <a:cs typeface="Times New Roman" pitchFamily="18" charset="0"/>
            </a:endParaRPr>
          </a:p>
        </p:txBody>
      </p:sp>
      <p:sp>
        <p:nvSpPr>
          <p:cNvPr id="11" name="Content Placeholder 2">
            <a:extLst>
              <a:ext uri="{FF2B5EF4-FFF2-40B4-BE49-F238E27FC236}">
                <a16:creationId xmlns:a16="http://schemas.microsoft.com/office/drawing/2014/main" id="{09062052-60F5-4CCE-A4EC-9FEDC8DB0472}"/>
              </a:ext>
            </a:extLst>
          </p:cNvPr>
          <p:cNvSpPr txBox="1">
            <a:spLocks/>
          </p:cNvSpPr>
          <p:nvPr/>
        </p:nvSpPr>
        <p:spPr>
          <a:xfrm>
            <a:off x="726786" y="476600"/>
            <a:ext cx="11271253" cy="728745"/>
          </a:xfrm>
          <a:prstGeom prst="rect">
            <a:avLst/>
          </a:prstGeom>
        </p:spPr>
        <p:txBody>
          <a:bodyPr>
            <a:normAutofit/>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2510" rtl="0" eaLnBrk="1" fontAlgn="auto" latinLnBrk="0" hangingPunct="1">
              <a:lnSpc>
                <a:spcPct val="134000"/>
              </a:lnSpc>
              <a:spcBef>
                <a:spcPts val="0"/>
              </a:spcBef>
              <a:spcAft>
                <a:spcPts val="0"/>
              </a:spcAft>
              <a:buClrTx/>
              <a:buSzTx/>
              <a:buFont typeface="Arial" panose="020B0604020202020204" pitchFamily="34" charset="0"/>
              <a:buNone/>
              <a:tabLst/>
              <a:defRPr/>
            </a:pPr>
            <a:r>
              <a:rPr kumimoji="0" lang="en-US" b="1" i="0" u="none" strike="noStrike" kern="1200" cap="none" spc="0" normalizeH="0" baseline="0" noProof="0">
                <a:ln>
                  <a:noFill/>
                </a:ln>
                <a:solidFill>
                  <a:prstClr val="black"/>
                </a:solidFill>
                <a:effectLst/>
                <a:uLnTx/>
                <a:uFillTx/>
                <a:latin typeface="UTM Avo"/>
                <a:ea typeface="+mn-ea"/>
                <a:cs typeface="Times New Roman" pitchFamily="18" charset="0"/>
              </a:rPr>
              <a:t>1. </a:t>
            </a:r>
            <a:r>
              <a:rPr kumimoji="0" lang="en-US" b="0" i="0" u="none" strike="noStrike" kern="1200" cap="none" spc="0" normalizeH="0" baseline="0" noProof="0">
                <a:ln>
                  <a:noFill/>
                </a:ln>
                <a:solidFill>
                  <a:prstClr val="black"/>
                </a:solidFill>
                <a:effectLst/>
                <a:uLnTx/>
                <a:uFillTx/>
                <a:latin typeface="UTM Avo"/>
                <a:ea typeface="+mn-ea"/>
                <a:cs typeface="Times New Roman" pitchFamily="18" charset="0"/>
              </a:rPr>
              <a:t>Thảo luận nhóm:</a:t>
            </a:r>
          </a:p>
        </p:txBody>
      </p:sp>
    </p:spTree>
    <p:extLst>
      <p:ext uri="{BB962C8B-B14F-4D97-AF65-F5344CB8AC3E}">
        <p14:creationId xmlns:p14="http://schemas.microsoft.com/office/powerpoint/2010/main" val="3855171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barn(inVertical)">
                                      <p:cBhvr>
                                        <p:cTn id="12" dur="500"/>
                                        <p:tgtEl>
                                          <p:spTgt spid="9">
                                            <p:txEl>
                                              <p:pRg st="1" end="1"/>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Effect transition="in" filter="barn(inVertical)">
                                      <p:cBhvr>
                                        <p:cTn id="15" dur="500"/>
                                        <p:tgtEl>
                                          <p:spTgt spid="9">
                                            <p:txEl>
                                              <p:pRg st="2" end="2"/>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9">
                                            <p:txEl>
                                              <p:pRg st="3" end="3"/>
                                            </p:txEl>
                                          </p:spTgt>
                                        </p:tgtEl>
                                        <p:attrNameLst>
                                          <p:attrName>style.visibility</p:attrName>
                                        </p:attrNameLst>
                                      </p:cBhvr>
                                      <p:to>
                                        <p:strVal val="visible"/>
                                      </p:to>
                                    </p:set>
                                    <p:animEffect transition="in" filter="wipe(down)">
                                      <p:cBhvr>
                                        <p:cTn id="18"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C7EEDA6-DA2A-49F5-AD4C-5C97405B8414}"/>
              </a:ext>
            </a:extLst>
          </p:cNvPr>
          <p:cNvSpPr txBox="1">
            <a:spLocks/>
          </p:cNvSpPr>
          <p:nvPr/>
        </p:nvSpPr>
        <p:spPr>
          <a:xfrm>
            <a:off x="4570714" y="2175004"/>
            <a:ext cx="7080960" cy="6108113"/>
          </a:xfrm>
          <a:prstGeom prst="rect">
            <a:avLst/>
          </a:prstGeom>
        </p:spPr>
        <p:txBody>
          <a:bodyPr>
            <a:normAutofit/>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457200" algn="just">
              <a:lnSpc>
                <a:spcPct val="114000"/>
              </a:lnSpc>
              <a:spcBef>
                <a:spcPts val="0"/>
              </a:spcBef>
              <a:buNone/>
            </a:pPr>
            <a:r>
              <a:rPr kumimoji="0" lang="en-US" sz="4400" b="0" i="0" u="none" strike="noStrike" kern="1200" cap="none" spc="0" normalizeH="0" baseline="0" noProof="0">
                <a:ln>
                  <a:noFill/>
                </a:ln>
                <a:solidFill>
                  <a:prstClr val="black"/>
                </a:solidFill>
                <a:effectLst/>
                <a:uLnTx/>
                <a:uFillTx/>
                <a:latin typeface="UTM Avo"/>
                <a:ea typeface="+mn-ea"/>
                <a:cs typeface="Times New Roman" pitchFamily="18" charset="0"/>
              </a:rPr>
              <a:t>  </a:t>
            </a:r>
            <a:r>
              <a:rPr kumimoji="0" lang="en-US" sz="3200" b="0" i="0" u="none" strike="noStrike" kern="1200" cap="none" spc="0" normalizeH="0" baseline="0" noProof="0">
                <a:ln>
                  <a:noFill/>
                </a:ln>
                <a:solidFill>
                  <a:prstClr val="black"/>
                </a:solidFill>
                <a:effectLst/>
                <a:uLnTx/>
                <a:uFillTx/>
                <a:cs typeface="Times New Roman" pitchFamily="18" charset="0"/>
              </a:rPr>
              <a:t>Bánh</a:t>
            </a:r>
            <a:r>
              <a:rPr kumimoji="0" lang="en-US" sz="3200" b="0" i="0" u="none" strike="noStrike" kern="1200" cap="none" spc="0" normalizeH="0" noProof="0">
                <a:ln>
                  <a:noFill/>
                </a:ln>
                <a:solidFill>
                  <a:prstClr val="black"/>
                </a:solidFill>
                <a:effectLst/>
                <a:uLnTx/>
                <a:uFillTx/>
                <a:cs typeface="Times New Roman" pitchFamily="18" charset="0"/>
              </a:rPr>
              <a:t> giò là đặc sản của người Hà Nội.</a:t>
            </a:r>
            <a:r>
              <a:rPr lang="vi-VN" sz="3200"/>
              <a:t> </a:t>
            </a:r>
            <a:r>
              <a:rPr lang="en-US" sz="3200"/>
              <a:t>Bánh có l</a:t>
            </a:r>
            <a:r>
              <a:rPr lang="vi-VN" sz="3200"/>
              <a:t>ớp vỏ màu trắng của bột gạo</a:t>
            </a:r>
            <a:r>
              <a:rPr lang="en-US" sz="3200"/>
              <a:t>, bên trong là </a:t>
            </a:r>
            <a:r>
              <a:rPr lang="vi-VN" sz="3200"/>
              <a:t>phần nhân thịt nạc</a:t>
            </a:r>
            <a:r>
              <a:rPr lang="en-US" sz="3200"/>
              <a:t> </a:t>
            </a:r>
            <a:r>
              <a:rPr lang="vi-VN" sz="3200"/>
              <a:t>trộn với mộc nhĩ</a:t>
            </a:r>
            <a:r>
              <a:rPr lang="en-US" sz="3200"/>
              <a:t>.</a:t>
            </a:r>
            <a:r>
              <a:rPr lang="vi-VN" sz="3200"/>
              <a:t> </a:t>
            </a:r>
            <a:r>
              <a:rPr lang="en-US" sz="3200"/>
              <a:t>B</a:t>
            </a:r>
            <a:r>
              <a:rPr lang="vi-VN" sz="3200"/>
              <a:t>ánh giò Hà Nội có dạng hình chóp và được gói bằng lá chuối</a:t>
            </a:r>
            <a:r>
              <a:rPr lang="en-US" sz="3200"/>
              <a:t>.</a:t>
            </a:r>
            <a:endParaRPr kumimoji="0" lang="vi-VN" sz="3200" b="0" i="0" u="none" strike="noStrike" kern="1200" cap="none" spc="0" normalizeH="0" baseline="0" noProof="0" dirty="0">
              <a:ln>
                <a:noFill/>
              </a:ln>
              <a:solidFill>
                <a:prstClr val="black"/>
              </a:solidFill>
              <a:effectLst/>
              <a:uLnTx/>
              <a:uFillTx/>
              <a:cs typeface="Times New Roman" pitchFamily="18" charset="0"/>
            </a:endParaRPr>
          </a:p>
        </p:txBody>
      </p:sp>
      <p:sp>
        <p:nvSpPr>
          <p:cNvPr id="11" name="Content Placeholder 2">
            <a:extLst>
              <a:ext uri="{FF2B5EF4-FFF2-40B4-BE49-F238E27FC236}">
                <a16:creationId xmlns:a16="http://schemas.microsoft.com/office/drawing/2014/main" id="{09062052-60F5-4CCE-A4EC-9FEDC8DB0472}"/>
              </a:ext>
            </a:extLst>
          </p:cNvPr>
          <p:cNvSpPr txBox="1">
            <a:spLocks/>
          </p:cNvSpPr>
          <p:nvPr/>
        </p:nvSpPr>
        <p:spPr>
          <a:xfrm>
            <a:off x="726786" y="476600"/>
            <a:ext cx="11271253" cy="728745"/>
          </a:xfrm>
          <a:prstGeom prst="rect">
            <a:avLst/>
          </a:prstGeom>
        </p:spPr>
        <p:txBody>
          <a:bodyPr>
            <a:normAutofit/>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2510" rtl="0" eaLnBrk="1" fontAlgn="auto" latinLnBrk="0" hangingPunct="1">
              <a:lnSpc>
                <a:spcPct val="134000"/>
              </a:lnSpc>
              <a:spcBef>
                <a:spcPts val="0"/>
              </a:spcBef>
              <a:spcAft>
                <a:spcPts val="0"/>
              </a:spcAft>
              <a:buClrTx/>
              <a:buSzTx/>
              <a:buNone/>
              <a:tabLst/>
              <a:defRPr/>
            </a:pPr>
            <a:r>
              <a:rPr kumimoji="0" lang="en-US" sz="2800" b="1" i="0" u="none" strike="noStrike" kern="1200" cap="none" spc="0" normalizeH="0" baseline="0" noProof="0">
                <a:ln>
                  <a:noFill/>
                </a:ln>
                <a:solidFill>
                  <a:prstClr val="black"/>
                </a:solidFill>
                <a:effectLst/>
                <a:uLnTx/>
                <a:uFillTx/>
                <a:latin typeface="UTM Avo"/>
                <a:ea typeface="+mn-ea"/>
                <a:cs typeface="Times New Roman" pitchFamily="18" charset="0"/>
              </a:rPr>
              <a:t>1. </a:t>
            </a:r>
            <a:r>
              <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rPr>
              <a:t>Thảo luận nhóm:</a:t>
            </a:r>
          </a:p>
          <a:p>
            <a:pPr marL="514350" marR="0" lvl="0" indent="-514350" algn="just" defTabSz="912510" rtl="0" eaLnBrk="1" fontAlgn="auto" latinLnBrk="0" hangingPunct="1">
              <a:lnSpc>
                <a:spcPct val="134000"/>
              </a:lnSpc>
              <a:spcBef>
                <a:spcPts val="0"/>
              </a:spcBef>
              <a:spcAft>
                <a:spcPts val="0"/>
              </a:spcAft>
              <a:buClrTx/>
              <a:buSzTx/>
              <a:buFont typeface="Arial" panose="020B0604020202020204" pitchFamily="34" charset="0"/>
              <a:buAutoNum type="arabicPeriod"/>
              <a:tabLst/>
              <a:defRPr/>
            </a:pPr>
            <a:endPar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endParaRPr>
          </a:p>
        </p:txBody>
      </p:sp>
      <p:sp>
        <p:nvSpPr>
          <p:cNvPr id="5" name="Content Placeholder 2">
            <a:extLst>
              <a:ext uri="{FF2B5EF4-FFF2-40B4-BE49-F238E27FC236}">
                <a16:creationId xmlns:a16="http://schemas.microsoft.com/office/drawing/2014/main" id="{3DBEC1D7-C96C-4660-92BE-BAA45EBE5CE3}"/>
              </a:ext>
            </a:extLst>
          </p:cNvPr>
          <p:cNvSpPr txBox="1">
            <a:spLocks/>
          </p:cNvSpPr>
          <p:nvPr/>
        </p:nvSpPr>
        <p:spPr>
          <a:xfrm>
            <a:off x="418167" y="1070249"/>
            <a:ext cx="11644748" cy="894607"/>
          </a:xfrm>
          <a:prstGeom prst="rect">
            <a:avLst/>
          </a:prstGeom>
        </p:spPr>
        <p:txBody>
          <a:bodyPr>
            <a:noAutofit/>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34000"/>
              </a:lnSpc>
              <a:spcBef>
                <a:spcPts val="0"/>
              </a:spcBef>
              <a:buNone/>
            </a:pPr>
            <a:r>
              <a:rPr lang="en-US">
                <a:solidFill>
                  <a:prstClr val="black"/>
                </a:solidFill>
                <a:cs typeface="Times New Roman" pitchFamily="18" charset="0"/>
              </a:rPr>
              <a:t>b) Nói về một loại bánh hay một món ăn của quê hương mà em yêu thích.</a:t>
            </a:r>
            <a:endParaRPr lang="vi-VN" dirty="0">
              <a:cs typeface="Times New Roman" pitchFamily="18" charset="0"/>
            </a:endParaRPr>
          </a:p>
        </p:txBody>
      </p:sp>
      <p:pic>
        <p:nvPicPr>
          <p:cNvPr id="6" name="Picture 5">
            <a:extLst>
              <a:ext uri="{FF2B5EF4-FFF2-40B4-BE49-F238E27FC236}">
                <a16:creationId xmlns:a16="http://schemas.microsoft.com/office/drawing/2014/main" id="{B5F5FEFB-8706-40F7-9C79-F685957004C4}"/>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9470" t="72009" r="69059" b="9557"/>
          <a:stretch/>
        </p:blipFill>
        <p:spPr>
          <a:xfrm>
            <a:off x="418167" y="2210830"/>
            <a:ext cx="3934691" cy="3018231"/>
          </a:xfrm>
          <a:prstGeom prst="rect">
            <a:avLst/>
          </a:prstGeom>
        </p:spPr>
      </p:pic>
    </p:spTree>
    <p:extLst>
      <p:ext uri="{BB962C8B-B14F-4D97-AF65-F5344CB8AC3E}">
        <p14:creationId xmlns:p14="http://schemas.microsoft.com/office/powerpoint/2010/main" val="404287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C7EEDA6-DA2A-49F5-AD4C-5C97405B8414}"/>
              </a:ext>
            </a:extLst>
          </p:cNvPr>
          <p:cNvSpPr txBox="1">
            <a:spLocks/>
          </p:cNvSpPr>
          <p:nvPr/>
        </p:nvSpPr>
        <p:spPr>
          <a:xfrm>
            <a:off x="4757749" y="2446751"/>
            <a:ext cx="7080960" cy="6108113"/>
          </a:xfrm>
          <a:prstGeom prst="rect">
            <a:avLst/>
          </a:prstGeom>
        </p:spPr>
        <p:txBody>
          <a:bodyPr>
            <a:normAutofit/>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lnSpc>
                <a:spcPct val="114000"/>
              </a:lnSpc>
              <a:spcBef>
                <a:spcPts val="0"/>
              </a:spcBef>
              <a:buNone/>
            </a:pPr>
            <a:r>
              <a:rPr kumimoji="0" lang="en-US" sz="4400" b="0" i="0" u="none" strike="noStrike" kern="1200" cap="none" spc="0" normalizeH="0" baseline="0" noProof="0">
                <a:ln>
                  <a:noFill/>
                </a:ln>
                <a:solidFill>
                  <a:prstClr val="black"/>
                </a:solidFill>
                <a:effectLst/>
                <a:uLnTx/>
                <a:uFillTx/>
                <a:latin typeface="UTM Avo"/>
                <a:ea typeface="+mn-ea"/>
                <a:cs typeface="Times New Roman" pitchFamily="18" charset="0"/>
              </a:rPr>
              <a:t>  </a:t>
            </a:r>
            <a:r>
              <a:rPr kumimoji="0" lang="en-US" sz="3200" b="0" i="0" u="none" strike="noStrike" kern="1200" cap="none" spc="0" normalizeH="0" baseline="0" noProof="0">
                <a:ln>
                  <a:noFill/>
                </a:ln>
                <a:solidFill>
                  <a:prstClr val="black"/>
                </a:solidFill>
                <a:effectLst/>
                <a:uLnTx/>
                <a:uFillTx/>
                <a:latin typeface="UTM Avo"/>
                <a:ea typeface="+mn-ea"/>
                <a:cs typeface="Times New Roman" pitchFamily="18" charset="0"/>
              </a:rPr>
              <a:t>- Bánh</a:t>
            </a:r>
            <a:r>
              <a:rPr kumimoji="0" lang="en-US" sz="3200" b="0" i="0" u="none" strike="noStrike" kern="1200" cap="none" spc="0" normalizeH="0" noProof="0">
                <a:ln>
                  <a:noFill/>
                </a:ln>
                <a:solidFill>
                  <a:prstClr val="black"/>
                </a:solidFill>
                <a:effectLst/>
                <a:uLnTx/>
                <a:uFillTx/>
                <a:latin typeface="UTM Avo"/>
                <a:ea typeface="+mn-ea"/>
                <a:cs typeface="Times New Roman" pitchFamily="18" charset="0"/>
              </a:rPr>
              <a:t> xu xê hay còn gọi bánh phu thê là một loại bánh ngọt cổ truyền của Việt nam, thường dùng trong các dịp lễ cưới, lễ hỏi, … </a:t>
            </a:r>
            <a:r>
              <a:rPr lang="vi-VN" sz="3200"/>
              <a:t>Bánh được làm từ bột lọc, nhân đậu xanh và dừa. </a:t>
            </a:r>
            <a:endParaRPr kumimoji="0" lang="vi-VN" sz="3200" b="0" i="0" u="none" strike="noStrike" kern="1200" cap="none" spc="0" normalizeH="0" baseline="0" noProof="0" dirty="0">
              <a:ln>
                <a:noFill/>
              </a:ln>
              <a:solidFill>
                <a:prstClr val="black"/>
              </a:solidFill>
              <a:effectLst/>
              <a:uLnTx/>
              <a:uFillTx/>
              <a:ea typeface="+mn-ea"/>
              <a:cs typeface="Times New Roman" pitchFamily="18" charset="0"/>
            </a:endParaRPr>
          </a:p>
        </p:txBody>
      </p:sp>
      <p:sp>
        <p:nvSpPr>
          <p:cNvPr id="11" name="Content Placeholder 2">
            <a:extLst>
              <a:ext uri="{FF2B5EF4-FFF2-40B4-BE49-F238E27FC236}">
                <a16:creationId xmlns:a16="http://schemas.microsoft.com/office/drawing/2014/main" id="{09062052-60F5-4CCE-A4EC-9FEDC8DB0472}"/>
              </a:ext>
            </a:extLst>
          </p:cNvPr>
          <p:cNvSpPr txBox="1">
            <a:spLocks/>
          </p:cNvSpPr>
          <p:nvPr/>
        </p:nvSpPr>
        <p:spPr>
          <a:xfrm>
            <a:off x="726786" y="476600"/>
            <a:ext cx="11271253" cy="728745"/>
          </a:xfrm>
          <a:prstGeom prst="rect">
            <a:avLst/>
          </a:prstGeom>
        </p:spPr>
        <p:txBody>
          <a:bodyPr>
            <a:normAutofit/>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2510" rtl="0" eaLnBrk="1" fontAlgn="auto" latinLnBrk="0" hangingPunct="1">
              <a:lnSpc>
                <a:spcPct val="134000"/>
              </a:lnSpc>
              <a:spcBef>
                <a:spcPts val="0"/>
              </a:spcBef>
              <a:spcAft>
                <a:spcPts val="0"/>
              </a:spcAft>
              <a:buClrTx/>
              <a:buSzTx/>
              <a:buNone/>
              <a:tabLst/>
              <a:defRPr/>
            </a:pPr>
            <a:r>
              <a:rPr kumimoji="0" lang="en-US" sz="2800" b="1" i="0" u="none" strike="noStrike" kern="1200" cap="none" spc="0" normalizeH="0" baseline="0" noProof="0">
                <a:ln>
                  <a:noFill/>
                </a:ln>
                <a:solidFill>
                  <a:prstClr val="black"/>
                </a:solidFill>
                <a:effectLst/>
                <a:uLnTx/>
                <a:uFillTx/>
                <a:latin typeface="UTM Avo"/>
                <a:ea typeface="+mn-ea"/>
                <a:cs typeface="Times New Roman" pitchFamily="18" charset="0"/>
              </a:rPr>
              <a:t>1. </a:t>
            </a:r>
            <a:r>
              <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rPr>
              <a:t>Thảo luận nhóm:</a:t>
            </a:r>
          </a:p>
          <a:p>
            <a:pPr marL="514350" marR="0" lvl="0" indent="-514350" algn="just" defTabSz="912510" rtl="0" eaLnBrk="1" fontAlgn="auto" latinLnBrk="0" hangingPunct="1">
              <a:lnSpc>
                <a:spcPct val="134000"/>
              </a:lnSpc>
              <a:spcBef>
                <a:spcPts val="0"/>
              </a:spcBef>
              <a:spcAft>
                <a:spcPts val="0"/>
              </a:spcAft>
              <a:buClrTx/>
              <a:buSzTx/>
              <a:buFont typeface="Arial" panose="020B0604020202020204" pitchFamily="34" charset="0"/>
              <a:buAutoNum type="arabicPeriod"/>
              <a:tabLst/>
              <a:defRPr/>
            </a:pPr>
            <a:endPar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endParaRPr>
          </a:p>
        </p:txBody>
      </p:sp>
      <p:sp>
        <p:nvSpPr>
          <p:cNvPr id="5" name="Content Placeholder 2">
            <a:extLst>
              <a:ext uri="{FF2B5EF4-FFF2-40B4-BE49-F238E27FC236}">
                <a16:creationId xmlns:a16="http://schemas.microsoft.com/office/drawing/2014/main" id="{3DBEC1D7-C96C-4660-92BE-BAA45EBE5CE3}"/>
              </a:ext>
            </a:extLst>
          </p:cNvPr>
          <p:cNvSpPr txBox="1">
            <a:spLocks/>
          </p:cNvSpPr>
          <p:nvPr/>
        </p:nvSpPr>
        <p:spPr>
          <a:xfrm>
            <a:off x="540038" y="1149534"/>
            <a:ext cx="11644748" cy="894607"/>
          </a:xfrm>
          <a:prstGeom prst="rect">
            <a:avLst/>
          </a:prstGeom>
        </p:spPr>
        <p:txBody>
          <a:bodyPr>
            <a:noAutofit/>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2510" rtl="0" eaLnBrk="1" fontAlgn="auto" latinLnBrk="0" hangingPunct="1">
              <a:lnSpc>
                <a:spcPct val="134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a:ln>
                  <a:noFill/>
                </a:ln>
                <a:solidFill>
                  <a:prstClr val="black"/>
                </a:solidFill>
                <a:effectLst/>
                <a:uLnTx/>
                <a:uFillTx/>
                <a:latin typeface="UTM Avo"/>
                <a:ea typeface="+mn-ea"/>
                <a:cs typeface="Times New Roman" pitchFamily="18" charset="0"/>
              </a:rPr>
              <a:t>b) Nói về một loại bánh hay một món ăn của quê hương mà em yêu thích.</a:t>
            </a:r>
            <a:endParaRPr kumimoji="0" lang="vi-VN" b="0" i="0" u="none" strike="noStrike" kern="1200" cap="none" spc="0" normalizeH="0" baseline="0" noProof="0" dirty="0">
              <a:ln>
                <a:noFill/>
              </a:ln>
              <a:solidFill>
                <a:prstClr val="black"/>
              </a:solidFill>
              <a:effectLst/>
              <a:uLnTx/>
              <a:uFillTx/>
              <a:ea typeface="+mn-ea"/>
              <a:cs typeface="Times New Roman" pitchFamily="18" charset="0"/>
            </a:endParaRPr>
          </a:p>
        </p:txBody>
      </p:sp>
      <p:pic>
        <p:nvPicPr>
          <p:cNvPr id="6" name="Picture 5">
            <a:extLst>
              <a:ext uri="{FF2B5EF4-FFF2-40B4-BE49-F238E27FC236}">
                <a16:creationId xmlns:a16="http://schemas.microsoft.com/office/drawing/2014/main" id="{B5F5FEFB-8706-40F7-9C79-F685957004C4}"/>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0171" t="72009" r="49567" b="8070"/>
          <a:stretch/>
        </p:blipFill>
        <p:spPr>
          <a:xfrm>
            <a:off x="353291" y="2251879"/>
            <a:ext cx="4479062" cy="3934649"/>
          </a:xfrm>
          <a:prstGeom prst="rect">
            <a:avLst/>
          </a:prstGeom>
        </p:spPr>
      </p:pic>
    </p:spTree>
    <p:extLst>
      <p:ext uri="{BB962C8B-B14F-4D97-AF65-F5344CB8AC3E}">
        <p14:creationId xmlns:p14="http://schemas.microsoft.com/office/powerpoint/2010/main" val="1596342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C7EEDA6-DA2A-49F5-AD4C-5C97405B8414}"/>
              </a:ext>
            </a:extLst>
          </p:cNvPr>
          <p:cNvSpPr txBox="1">
            <a:spLocks/>
          </p:cNvSpPr>
          <p:nvPr/>
        </p:nvSpPr>
        <p:spPr>
          <a:xfrm>
            <a:off x="4654129" y="2772886"/>
            <a:ext cx="7427037" cy="6108113"/>
          </a:xfrm>
          <a:prstGeom prst="rect">
            <a:avLst/>
          </a:prstGeom>
        </p:spPr>
        <p:txBody>
          <a:bodyPr>
            <a:normAutofit/>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457200">
              <a:lnSpc>
                <a:spcPct val="114000"/>
              </a:lnSpc>
              <a:spcBef>
                <a:spcPts val="0"/>
              </a:spcBef>
              <a:buNone/>
            </a:pPr>
            <a:r>
              <a:rPr kumimoji="0" lang="en-US" sz="4400" b="0" i="0" u="none" strike="noStrike" kern="1200" cap="none" spc="0" normalizeH="0" baseline="0" noProof="0">
                <a:ln>
                  <a:noFill/>
                </a:ln>
                <a:solidFill>
                  <a:prstClr val="black"/>
                </a:solidFill>
                <a:effectLst/>
                <a:uLnTx/>
                <a:uFillTx/>
                <a:latin typeface="UTM Avo"/>
                <a:ea typeface="+mn-ea"/>
                <a:cs typeface="Times New Roman" pitchFamily="18" charset="0"/>
              </a:rPr>
              <a:t>  </a:t>
            </a:r>
            <a:r>
              <a:rPr lang="en-US" sz="3200">
                <a:solidFill>
                  <a:prstClr val="black"/>
                </a:solidFill>
                <a:latin typeface="UTM Avo"/>
                <a:cs typeface="Times New Roman" pitchFamily="18" charset="0"/>
              </a:rPr>
              <a:t>Bánh làm từ bột gạo hấp tráng mỏng, cuộn tròn, bên trong độn nhân rau hoặc thịt. Bánh ăn kèm cùng rau sống, nước chấm và chả.</a:t>
            </a:r>
            <a:endParaRPr lang="vi-VN" sz="3200" dirty="0">
              <a:solidFill>
                <a:prstClr val="black"/>
              </a:solidFill>
              <a:latin typeface="UTM Avo"/>
              <a:cs typeface="Times New Roman" pitchFamily="18" charset="0"/>
            </a:endParaRPr>
          </a:p>
        </p:txBody>
      </p:sp>
      <p:sp>
        <p:nvSpPr>
          <p:cNvPr id="11" name="Content Placeholder 2">
            <a:extLst>
              <a:ext uri="{FF2B5EF4-FFF2-40B4-BE49-F238E27FC236}">
                <a16:creationId xmlns:a16="http://schemas.microsoft.com/office/drawing/2014/main" id="{09062052-60F5-4CCE-A4EC-9FEDC8DB0472}"/>
              </a:ext>
            </a:extLst>
          </p:cNvPr>
          <p:cNvSpPr txBox="1">
            <a:spLocks/>
          </p:cNvSpPr>
          <p:nvPr/>
        </p:nvSpPr>
        <p:spPr>
          <a:xfrm>
            <a:off x="726786" y="476600"/>
            <a:ext cx="11271253" cy="728745"/>
          </a:xfrm>
          <a:prstGeom prst="rect">
            <a:avLst/>
          </a:prstGeom>
        </p:spPr>
        <p:txBody>
          <a:bodyPr>
            <a:normAutofit/>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2510" rtl="0" eaLnBrk="1" fontAlgn="auto" latinLnBrk="0" hangingPunct="1">
              <a:lnSpc>
                <a:spcPct val="134000"/>
              </a:lnSpc>
              <a:spcBef>
                <a:spcPts val="0"/>
              </a:spcBef>
              <a:spcAft>
                <a:spcPts val="0"/>
              </a:spcAft>
              <a:buClrTx/>
              <a:buSzTx/>
              <a:buNone/>
              <a:tabLst/>
              <a:defRPr/>
            </a:pPr>
            <a:r>
              <a:rPr kumimoji="0" lang="en-US" sz="2800" b="1" i="0" u="none" strike="noStrike" kern="1200" cap="none" spc="0" normalizeH="0" baseline="0" noProof="0">
                <a:ln>
                  <a:noFill/>
                </a:ln>
                <a:solidFill>
                  <a:prstClr val="black"/>
                </a:solidFill>
                <a:effectLst/>
                <a:uLnTx/>
                <a:uFillTx/>
                <a:latin typeface="UTM Avo"/>
                <a:ea typeface="+mn-ea"/>
                <a:cs typeface="Times New Roman" pitchFamily="18" charset="0"/>
              </a:rPr>
              <a:t>1. </a:t>
            </a:r>
            <a:r>
              <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rPr>
              <a:t>Thảo luận nhóm:</a:t>
            </a:r>
          </a:p>
          <a:p>
            <a:pPr marL="514350" marR="0" lvl="0" indent="-514350" algn="just" defTabSz="912510" rtl="0" eaLnBrk="1" fontAlgn="auto" latinLnBrk="0" hangingPunct="1">
              <a:lnSpc>
                <a:spcPct val="134000"/>
              </a:lnSpc>
              <a:spcBef>
                <a:spcPts val="0"/>
              </a:spcBef>
              <a:spcAft>
                <a:spcPts val="0"/>
              </a:spcAft>
              <a:buClrTx/>
              <a:buSzTx/>
              <a:buFont typeface="Arial" panose="020B0604020202020204" pitchFamily="34" charset="0"/>
              <a:buAutoNum type="arabicPeriod"/>
              <a:tabLst/>
              <a:defRPr/>
            </a:pPr>
            <a:endPar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endParaRPr>
          </a:p>
        </p:txBody>
      </p:sp>
      <p:sp>
        <p:nvSpPr>
          <p:cNvPr id="5" name="Content Placeholder 2">
            <a:extLst>
              <a:ext uri="{FF2B5EF4-FFF2-40B4-BE49-F238E27FC236}">
                <a16:creationId xmlns:a16="http://schemas.microsoft.com/office/drawing/2014/main" id="{3DBEC1D7-C96C-4660-92BE-BAA45EBE5CE3}"/>
              </a:ext>
            </a:extLst>
          </p:cNvPr>
          <p:cNvSpPr txBox="1">
            <a:spLocks/>
          </p:cNvSpPr>
          <p:nvPr/>
        </p:nvSpPr>
        <p:spPr>
          <a:xfrm>
            <a:off x="540038" y="1149534"/>
            <a:ext cx="11644748" cy="894607"/>
          </a:xfrm>
          <a:prstGeom prst="rect">
            <a:avLst/>
          </a:prstGeom>
        </p:spPr>
        <p:txBody>
          <a:bodyPr>
            <a:noAutofit/>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2510" rtl="0" eaLnBrk="1" fontAlgn="auto" latinLnBrk="0" hangingPunct="1">
              <a:lnSpc>
                <a:spcPct val="134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rPr>
              <a:t>b) Nói về một loại bánh hay một món ăn của quê hương mà em yêu thích.</a:t>
            </a:r>
            <a:endParaRPr kumimoji="0" lang="vi-VN" sz="2800" b="0" i="0" u="none" strike="noStrike" kern="1200" cap="none" spc="0" normalizeH="0" baseline="0" noProof="0" dirty="0">
              <a:ln>
                <a:noFill/>
              </a:ln>
              <a:solidFill>
                <a:prstClr val="black"/>
              </a:solidFill>
              <a:effectLst/>
              <a:uLnTx/>
              <a:uFillTx/>
              <a:ea typeface="+mn-ea"/>
              <a:cs typeface="Times New Roman" pitchFamily="18" charset="0"/>
            </a:endParaRPr>
          </a:p>
        </p:txBody>
      </p:sp>
      <p:pic>
        <p:nvPicPr>
          <p:cNvPr id="6" name="Picture 5">
            <a:extLst>
              <a:ext uri="{FF2B5EF4-FFF2-40B4-BE49-F238E27FC236}">
                <a16:creationId xmlns:a16="http://schemas.microsoft.com/office/drawing/2014/main" id="{B5F5FEFB-8706-40F7-9C79-F685957004C4}"/>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0990" t="71834" r="28219" b="6386"/>
          <a:stretch/>
        </p:blipFill>
        <p:spPr>
          <a:xfrm>
            <a:off x="237933" y="1878279"/>
            <a:ext cx="4416196" cy="4133516"/>
          </a:xfrm>
          <a:prstGeom prst="rect">
            <a:avLst/>
          </a:prstGeom>
        </p:spPr>
      </p:pic>
    </p:spTree>
    <p:extLst>
      <p:ext uri="{BB962C8B-B14F-4D97-AF65-F5344CB8AC3E}">
        <p14:creationId xmlns:p14="http://schemas.microsoft.com/office/powerpoint/2010/main" val="4126397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09062052-60F5-4CCE-A4EC-9FEDC8DB0472}"/>
              </a:ext>
            </a:extLst>
          </p:cNvPr>
          <p:cNvSpPr txBox="1">
            <a:spLocks/>
          </p:cNvSpPr>
          <p:nvPr/>
        </p:nvSpPr>
        <p:spPr>
          <a:xfrm>
            <a:off x="726786" y="476600"/>
            <a:ext cx="11271253" cy="728745"/>
          </a:xfrm>
          <a:prstGeom prst="rect">
            <a:avLst/>
          </a:prstGeom>
        </p:spPr>
        <p:txBody>
          <a:bodyPr>
            <a:normAutofit/>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2510" rtl="0" eaLnBrk="1" fontAlgn="auto" latinLnBrk="0" hangingPunct="1">
              <a:lnSpc>
                <a:spcPct val="134000"/>
              </a:lnSpc>
              <a:spcBef>
                <a:spcPts val="0"/>
              </a:spcBef>
              <a:spcAft>
                <a:spcPts val="0"/>
              </a:spcAft>
              <a:buClrTx/>
              <a:buSzTx/>
              <a:buNone/>
              <a:tabLst/>
              <a:defRPr/>
            </a:pPr>
            <a:r>
              <a:rPr kumimoji="0" lang="en-US" sz="2800" b="1" i="0" u="none" strike="noStrike" kern="1200" cap="none" spc="0" normalizeH="0" baseline="0" noProof="0">
                <a:ln>
                  <a:noFill/>
                </a:ln>
                <a:solidFill>
                  <a:prstClr val="black"/>
                </a:solidFill>
                <a:effectLst/>
                <a:uLnTx/>
                <a:uFillTx/>
                <a:latin typeface="UTM Avo"/>
                <a:ea typeface="+mn-ea"/>
                <a:cs typeface="Times New Roman" pitchFamily="18" charset="0"/>
              </a:rPr>
              <a:t>1. </a:t>
            </a:r>
            <a:r>
              <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rPr>
              <a:t>Thảo luận nhóm:</a:t>
            </a:r>
          </a:p>
          <a:p>
            <a:pPr marL="514350" marR="0" lvl="0" indent="-514350" algn="just" defTabSz="912510" rtl="0" eaLnBrk="1" fontAlgn="auto" latinLnBrk="0" hangingPunct="1">
              <a:lnSpc>
                <a:spcPct val="134000"/>
              </a:lnSpc>
              <a:spcBef>
                <a:spcPts val="0"/>
              </a:spcBef>
              <a:spcAft>
                <a:spcPts val="0"/>
              </a:spcAft>
              <a:buClrTx/>
              <a:buSzTx/>
              <a:buFont typeface="Arial" panose="020B0604020202020204" pitchFamily="34" charset="0"/>
              <a:buAutoNum type="arabicPeriod"/>
              <a:tabLst/>
              <a:defRPr/>
            </a:pPr>
            <a:endPar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endParaRPr>
          </a:p>
        </p:txBody>
      </p:sp>
      <p:sp>
        <p:nvSpPr>
          <p:cNvPr id="5" name="Content Placeholder 2">
            <a:extLst>
              <a:ext uri="{FF2B5EF4-FFF2-40B4-BE49-F238E27FC236}">
                <a16:creationId xmlns:a16="http://schemas.microsoft.com/office/drawing/2014/main" id="{3DBEC1D7-C96C-4660-92BE-BAA45EBE5CE3}"/>
              </a:ext>
            </a:extLst>
          </p:cNvPr>
          <p:cNvSpPr txBox="1">
            <a:spLocks/>
          </p:cNvSpPr>
          <p:nvPr/>
        </p:nvSpPr>
        <p:spPr>
          <a:xfrm>
            <a:off x="540038" y="1149534"/>
            <a:ext cx="11644748" cy="894607"/>
          </a:xfrm>
          <a:prstGeom prst="rect">
            <a:avLst/>
          </a:prstGeom>
        </p:spPr>
        <p:txBody>
          <a:bodyPr>
            <a:noAutofit/>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2510" rtl="0" eaLnBrk="1" fontAlgn="auto" latinLnBrk="0" hangingPunct="1">
              <a:lnSpc>
                <a:spcPct val="134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rPr>
              <a:t>b) Nói về một loại bánh hay một món ăn của quê hương mà em yêu thích.</a:t>
            </a:r>
            <a:endParaRPr kumimoji="0" lang="vi-VN" sz="2800" b="0" i="0" u="none" strike="noStrike" kern="1200" cap="none" spc="0" normalizeH="0" baseline="0" noProof="0" dirty="0">
              <a:ln>
                <a:noFill/>
              </a:ln>
              <a:solidFill>
                <a:prstClr val="black"/>
              </a:solidFill>
              <a:effectLst/>
              <a:uLnTx/>
              <a:uFillTx/>
              <a:ea typeface="+mn-ea"/>
              <a:cs typeface="Times New Roman" pitchFamily="18" charset="0"/>
            </a:endParaRPr>
          </a:p>
        </p:txBody>
      </p:sp>
      <p:pic>
        <p:nvPicPr>
          <p:cNvPr id="6" name="Picture 5">
            <a:extLst>
              <a:ext uri="{FF2B5EF4-FFF2-40B4-BE49-F238E27FC236}">
                <a16:creationId xmlns:a16="http://schemas.microsoft.com/office/drawing/2014/main" id="{B5F5FEFB-8706-40F7-9C79-F685957004C4}"/>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72925" t="77204" r="3865" b="3960"/>
          <a:stretch/>
        </p:blipFill>
        <p:spPr>
          <a:xfrm>
            <a:off x="0" y="2624448"/>
            <a:ext cx="4253345" cy="3084018"/>
          </a:xfrm>
          <a:prstGeom prst="rect">
            <a:avLst/>
          </a:prstGeom>
        </p:spPr>
      </p:pic>
      <p:sp>
        <p:nvSpPr>
          <p:cNvPr id="7" name="Content Placeholder 2">
            <a:extLst>
              <a:ext uri="{FF2B5EF4-FFF2-40B4-BE49-F238E27FC236}">
                <a16:creationId xmlns:a16="http://schemas.microsoft.com/office/drawing/2014/main" id="{0796D3A8-83F8-4250-AC89-A5880112F0F9}"/>
              </a:ext>
            </a:extLst>
          </p:cNvPr>
          <p:cNvSpPr txBox="1">
            <a:spLocks/>
          </p:cNvSpPr>
          <p:nvPr/>
        </p:nvSpPr>
        <p:spPr>
          <a:xfrm>
            <a:off x="3796001" y="1878279"/>
            <a:ext cx="8202038" cy="4315882"/>
          </a:xfrm>
          <a:prstGeom prst="rect">
            <a:avLst/>
          </a:prstGeom>
        </p:spPr>
        <p:txBody>
          <a:bodyPr>
            <a:noAutofit/>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457200" algn="just">
              <a:lnSpc>
                <a:spcPct val="124000"/>
              </a:lnSpc>
              <a:spcBef>
                <a:spcPts val="0"/>
              </a:spcBef>
              <a:buNone/>
              <a:tabLst>
                <a:tab pos="512763" algn="l"/>
              </a:tabLst>
              <a:defRPr/>
            </a:pPr>
            <a:r>
              <a:rPr lang="en-US">
                <a:solidFill>
                  <a:prstClr val="black"/>
                </a:solidFill>
                <a:cs typeface="Times New Roman" pitchFamily="18" charset="0"/>
              </a:rPr>
              <a:t>Bánh bèo được làm từ bột gạo</a:t>
            </a:r>
            <a:r>
              <a:rPr lang="vi-VN">
                <a:solidFill>
                  <a:prstClr val="black"/>
                </a:solidFill>
                <a:cs typeface="Times New Roman" pitchFamily="18" charset="0"/>
              </a:rPr>
              <a:t>, nhân để rắc lên bánh làm bằng</a:t>
            </a:r>
            <a:r>
              <a:rPr lang="en-US">
                <a:solidFill>
                  <a:prstClr val="black"/>
                </a:solidFill>
                <a:cs typeface="Times New Roman" pitchFamily="18" charset="0"/>
              </a:rPr>
              <a:t> tôm</a:t>
            </a:r>
            <a:r>
              <a:rPr lang="vi-VN">
                <a:solidFill>
                  <a:prstClr val="black"/>
                </a:solidFill>
                <a:cs typeface="Times New Roman" pitchFamily="18" charset="0"/>
              </a:rPr>
              <a:t>  xay nhuyễ</a:t>
            </a:r>
            <a:r>
              <a:rPr lang="en-US">
                <a:solidFill>
                  <a:prstClr val="black"/>
                </a:solidFill>
                <a:cs typeface="Times New Roman" pitchFamily="18" charset="0"/>
              </a:rPr>
              <a:t>n</a:t>
            </a:r>
            <a:r>
              <a:rPr lang="vi-VN">
                <a:solidFill>
                  <a:prstClr val="black"/>
                </a:solidFill>
                <a:cs typeface="Times New Roman" pitchFamily="18" charset="0"/>
              </a:rPr>
              <a:t> và nước chấm. </a:t>
            </a:r>
            <a:endParaRPr lang="en-US">
              <a:solidFill>
                <a:prstClr val="black"/>
              </a:solidFill>
              <a:cs typeface="Times New Roman" pitchFamily="18" charset="0"/>
            </a:endParaRPr>
          </a:p>
          <a:p>
            <a:pPr marL="0" indent="457200" algn="just">
              <a:lnSpc>
                <a:spcPct val="124000"/>
              </a:lnSpc>
              <a:spcBef>
                <a:spcPts val="0"/>
              </a:spcBef>
              <a:buNone/>
              <a:defRPr/>
            </a:pPr>
            <a:r>
              <a:rPr lang="en-US">
                <a:solidFill>
                  <a:prstClr val="black"/>
                </a:solidFill>
                <a:cs typeface="Times New Roman" pitchFamily="18" charset="0"/>
              </a:rPr>
              <a:t>Ngoài ra, ở</a:t>
            </a:r>
            <a:r>
              <a:rPr lang="vi-VN">
                <a:solidFill>
                  <a:prstClr val="black"/>
                </a:solidFill>
                <a:cs typeface="Times New Roman" pitchFamily="18" charset="0"/>
              </a:rPr>
              <a:t> miền Nam, bánh bèo biến thể thành bánh bèo ngọt. Trong chế biến người ta trộn nước đường vào bột gạo, có thêm lá dứa cho thơm. Nhân bánh thường là đậu xanh nấu tán nhuyễn và bánh bèo ngọt miền Nam ăn với nước cốt dừa.</a:t>
            </a:r>
            <a:endParaRPr lang="vi-VN" dirty="0">
              <a:solidFill>
                <a:prstClr val="black"/>
              </a:solidFill>
              <a:cs typeface="Times New Roman" pitchFamily="18" charset="0"/>
            </a:endParaRPr>
          </a:p>
        </p:txBody>
      </p:sp>
    </p:spTree>
    <p:extLst>
      <p:ext uri="{BB962C8B-B14F-4D97-AF65-F5344CB8AC3E}">
        <p14:creationId xmlns:p14="http://schemas.microsoft.com/office/powerpoint/2010/main" val="1359817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arn(inVertical)">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5125"/>
            <a:ext cx="10515600" cy="1325563"/>
          </a:xfrm>
        </p:spPr>
        <p:txBody>
          <a:bodyPr/>
          <a:lstStyle/>
          <a:p>
            <a:r>
              <a:rPr lang="en-US" b="1" dirty="0">
                <a:latin typeface="Times New Roman" pitchFamily="18" charset="0"/>
                <a:cs typeface="Times New Roman" pitchFamily="18" charset="0"/>
              </a:rPr>
              <a:t>                   </a:t>
            </a:r>
            <a:r>
              <a:rPr lang="en-US" b="1" dirty="0">
                <a:cs typeface="Times New Roman" pitchFamily="18" charset="0"/>
              </a:rPr>
              <a:t> </a:t>
            </a:r>
          </a:p>
        </p:txBody>
      </p:sp>
      <p:pic>
        <p:nvPicPr>
          <p:cNvPr id="5" name="Picture 4">
            <a:extLst>
              <a:ext uri="{FF2B5EF4-FFF2-40B4-BE49-F238E27FC236}">
                <a16:creationId xmlns:a16="http://schemas.microsoft.com/office/drawing/2014/main" id="{F0376CF0-7DE8-4B91-A87F-9448518C4A81}"/>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231205" y="1123255"/>
            <a:ext cx="9284395" cy="5531370"/>
          </a:xfrm>
          <a:prstGeom prst="rect">
            <a:avLst/>
          </a:prstGeom>
        </p:spPr>
      </p:pic>
      <p:sp>
        <p:nvSpPr>
          <p:cNvPr id="7" name="TextBox 6">
            <a:extLst>
              <a:ext uri="{FF2B5EF4-FFF2-40B4-BE49-F238E27FC236}">
                <a16:creationId xmlns:a16="http://schemas.microsoft.com/office/drawing/2014/main" id="{E10FB6A3-A738-4EA1-B3DF-2806156793FF}"/>
              </a:ext>
            </a:extLst>
          </p:cNvPr>
          <p:cNvSpPr txBox="1"/>
          <p:nvPr/>
        </p:nvSpPr>
        <p:spPr>
          <a:xfrm>
            <a:off x="734292" y="800090"/>
            <a:ext cx="11312231" cy="646331"/>
          </a:xfrm>
          <a:prstGeom prst="rect">
            <a:avLst/>
          </a:prstGeom>
          <a:noFill/>
        </p:spPr>
        <p:txBody>
          <a:bodyPr wrap="square">
            <a:spAutoFit/>
          </a:bodyPr>
          <a:lstStyle/>
          <a:p>
            <a:r>
              <a:rPr lang="en-US" sz="3600" b="1">
                <a:latin typeface="+mn-lt"/>
              </a:rPr>
              <a:t>2. </a:t>
            </a:r>
            <a:r>
              <a:rPr lang="en-US" sz="3600">
                <a:latin typeface="+mn-lt"/>
              </a:rPr>
              <a:t>Đại diện các nhóm chia sẻ về kết quả trao đổi</a:t>
            </a:r>
            <a:endParaRPr lang="en-US" sz="3600" i="1" dirty="0">
              <a:latin typeface="+mn-lt"/>
            </a:endParaRPr>
          </a:p>
        </p:txBody>
      </p:sp>
    </p:spTree>
    <p:extLst>
      <p:ext uri="{BB962C8B-B14F-4D97-AF65-F5344CB8AC3E}">
        <p14:creationId xmlns:p14="http://schemas.microsoft.com/office/powerpoint/2010/main" val="2077756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712C046-1449-4B36-BD26-B181823E0406}"/>
              </a:ext>
            </a:extLst>
          </p:cNvPr>
          <p:cNvSpPr txBox="1">
            <a:spLocks/>
          </p:cNvSpPr>
          <p:nvPr/>
        </p:nvSpPr>
        <p:spPr>
          <a:xfrm>
            <a:off x="420068" y="694034"/>
            <a:ext cx="12759809" cy="1325563"/>
          </a:xfrm>
          <a:prstGeom prst="rect">
            <a:avLst/>
          </a:prstGeom>
        </p:spPr>
        <p:txBody>
          <a:bodyPr>
            <a:normAutofit/>
          </a:bodyPr>
          <a:lstStyle>
            <a:lvl1pPr algn="l" defTabSz="91251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a:latin typeface="+mn-lt"/>
              </a:rPr>
              <a:t>2. </a:t>
            </a:r>
            <a:r>
              <a:rPr lang="en-US" sz="2800">
                <a:latin typeface="+mn-lt"/>
              </a:rPr>
              <a:t>Đại diện các nhóm chia sẻ về kết quả trao đổi</a:t>
            </a:r>
            <a:endParaRPr lang="en-US" sz="2800" i="1" dirty="0">
              <a:latin typeface="+mn-lt"/>
            </a:endParaRPr>
          </a:p>
        </p:txBody>
      </p:sp>
      <p:sp>
        <p:nvSpPr>
          <p:cNvPr id="10" name="Content Placeholder 2">
            <a:extLst>
              <a:ext uri="{FF2B5EF4-FFF2-40B4-BE49-F238E27FC236}">
                <a16:creationId xmlns:a16="http://schemas.microsoft.com/office/drawing/2014/main" id="{A0833C45-FAA8-446E-B34A-5B245AD2CA15}"/>
              </a:ext>
            </a:extLst>
          </p:cNvPr>
          <p:cNvSpPr txBox="1">
            <a:spLocks/>
          </p:cNvSpPr>
          <p:nvPr/>
        </p:nvSpPr>
        <p:spPr>
          <a:xfrm>
            <a:off x="5300420" y="1812628"/>
            <a:ext cx="6569497" cy="4351338"/>
          </a:xfrm>
          <a:prstGeom prst="rect">
            <a:avLst/>
          </a:prstGeom>
        </p:spPr>
        <p:txBody>
          <a:bodyPr>
            <a:normAutofit fontScale="92500" lnSpcReduction="20000"/>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457200" algn="just">
              <a:lnSpc>
                <a:spcPct val="124000"/>
              </a:lnSpc>
              <a:spcBef>
                <a:spcPts val="0"/>
              </a:spcBef>
              <a:buNone/>
            </a:pPr>
            <a:r>
              <a:rPr lang="en-US" sz="3600">
                <a:cs typeface="Times New Roman" pitchFamily="18" charset="0"/>
              </a:rPr>
              <a:t>Là trẻ con, bạn nào chẳng thích chơi trò trốn tìm? Một bạn nhắm mắt đếm: “Năm, mười, mười lăm, hai mươi, …” Các bạn còn lại trốn thật kia. Nếu bị tìm thấy, sẽ phải nhắm mắt để những người còn lại đi trốn.</a:t>
            </a:r>
            <a:endParaRPr lang="vi-VN" sz="3600" dirty="0">
              <a:cs typeface="Times New Roman" pitchFamily="18" charset="0"/>
            </a:endParaRPr>
          </a:p>
        </p:txBody>
      </p:sp>
      <p:pic>
        <p:nvPicPr>
          <p:cNvPr id="2" name="Picture 1">
            <a:extLst>
              <a:ext uri="{FF2B5EF4-FFF2-40B4-BE49-F238E27FC236}">
                <a16:creationId xmlns:a16="http://schemas.microsoft.com/office/drawing/2014/main" id="{81ADDBAF-97A3-4FC5-9826-5C188044CA8C}"/>
              </a:ext>
            </a:extLst>
          </p:cNvPr>
          <p:cNvPicPr>
            <a:picLocks noChangeAspect="1"/>
          </p:cNvPicPr>
          <p:nvPr/>
        </p:nvPicPr>
        <p:blipFill>
          <a:blip r:embed="rId2"/>
          <a:stretch>
            <a:fillRect/>
          </a:stretch>
        </p:blipFill>
        <p:spPr>
          <a:xfrm>
            <a:off x="322083" y="1911545"/>
            <a:ext cx="4782772" cy="3990491"/>
          </a:xfrm>
          <a:prstGeom prst="rect">
            <a:avLst/>
          </a:prstGeom>
        </p:spPr>
      </p:pic>
    </p:spTree>
    <p:extLst>
      <p:ext uri="{BB962C8B-B14F-4D97-AF65-F5344CB8AC3E}">
        <p14:creationId xmlns:p14="http://schemas.microsoft.com/office/powerpoint/2010/main" val="255740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D2AA04B-00FD-4DE3-994F-E81122DE6109}"/>
              </a:ext>
            </a:extLst>
          </p:cNvPr>
          <p:cNvSpPr txBox="1">
            <a:spLocks/>
          </p:cNvSpPr>
          <p:nvPr/>
        </p:nvSpPr>
        <p:spPr>
          <a:xfrm>
            <a:off x="461632" y="643132"/>
            <a:ext cx="12759809" cy="1325563"/>
          </a:xfrm>
          <a:prstGeom prst="rect">
            <a:avLst/>
          </a:prstGeom>
        </p:spPr>
        <p:txBody>
          <a:bodyPr>
            <a:normAutofit/>
          </a:bodyPr>
          <a:lstStyle>
            <a:lvl1pPr algn="l" defTabSz="91251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a:latin typeface="+mn-lt"/>
              </a:rPr>
              <a:t>2. </a:t>
            </a:r>
            <a:r>
              <a:rPr lang="en-US" sz="2800">
                <a:latin typeface="+mn-lt"/>
              </a:rPr>
              <a:t>Đại diện các nhóm chia sẻ về kết quả trao đổi</a:t>
            </a:r>
            <a:endParaRPr lang="en-US" sz="2800" i="1" dirty="0">
              <a:latin typeface="+mn-lt"/>
            </a:endParaRPr>
          </a:p>
        </p:txBody>
      </p:sp>
      <p:sp>
        <p:nvSpPr>
          <p:cNvPr id="4" name="Content Placeholder 2">
            <a:extLst>
              <a:ext uri="{FF2B5EF4-FFF2-40B4-BE49-F238E27FC236}">
                <a16:creationId xmlns:a16="http://schemas.microsoft.com/office/drawing/2014/main" id="{C823F544-4093-441B-986A-44C7670F8CAE}"/>
              </a:ext>
            </a:extLst>
          </p:cNvPr>
          <p:cNvSpPr txBox="1">
            <a:spLocks/>
          </p:cNvSpPr>
          <p:nvPr/>
        </p:nvSpPr>
        <p:spPr>
          <a:xfrm>
            <a:off x="5619136" y="1749311"/>
            <a:ext cx="6262868" cy="4623779"/>
          </a:xfrm>
          <a:prstGeom prst="rect">
            <a:avLst/>
          </a:prstGeom>
        </p:spPr>
        <p:txBody>
          <a:bodyPr>
            <a:normAutofit fontScale="92500"/>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342900" algn="just" defTabSz="457200">
              <a:lnSpc>
                <a:spcPct val="100000"/>
              </a:lnSpc>
              <a:spcBef>
                <a:spcPts val="0"/>
              </a:spcBef>
              <a:buNone/>
              <a:defRPr/>
            </a:pPr>
            <a:r>
              <a:rPr lang="en-US" sz="3600">
                <a:cs typeface="Times New Roman" pitchFamily="18" charset="0"/>
              </a:rPr>
              <a:t>Ở quê tôi, trẻ em thích chơi trò Mèo đuổi chuột. Khi chuột chạy, mèo đuổi theo, chúng tôi đọc to. “Mèo đuổi chuột mời bạn ra đây, nắm chặt tay. Đứng thành vòng rộng. Chuột luồn lỗ hổng. Mèo chạy đằng sau.” Vui ơi là vui!</a:t>
            </a:r>
            <a:endParaRPr lang="vi-VN" sz="3600" dirty="0">
              <a:cs typeface="Times New Roman" pitchFamily="18" charset="0"/>
            </a:endParaRPr>
          </a:p>
        </p:txBody>
      </p:sp>
      <p:pic>
        <p:nvPicPr>
          <p:cNvPr id="2" name="Picture 1">
            <a:extLst>
              <a:ext uri="{FF2B5EF4-FFF2-40B4-BE49-F238E27FC236}">
                <a16:creationId xmlns:a16="http://schemas.microsoft.com/office/drawing/2014/main" id="{31095078-5EF2-46E1-8936-8BED4441B00E}"/>
              </a:ext>
            </a:extLst>
          </p:cNvPr>
          <p:cNvPicPr>
            <a:picLocks noChangeAspect="1"/>
          </p:cNvPicPr>
          <p:nvPr/>
        </p:nvPicPr>
        <p:blipFill>
          <a:blip r:embed="rId2"/>
          <a:stretch>
            <a:fillRect/>
          </a:stretch>
        </p:blipFill>
        <p:spPr>
          <a:xfrm>
            <a:off x="309996" y="1749312"/>
            <a:ext cx="5011512" cy="4138870"/>
          </a:xfrm>
          <a:prstGeom prst="rect">
            <a:avLst/>
          </a:prstGeom>
        </p:spPr>
      </p:pic>
    </p:spTree>
    <p:extLst>
      <p:ext uri="{BB962C8B-B14F-4D97-AF65-F5344CB8AC3E}">
        <p14:creationId xmlns:p14="http://schemas.microsoft.com/office/powerpoint/2010/main" val="2933061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D2AA04B-00FD-4DE3-994F-E81122DE6109}"/>
              </a:ext>
            </a:extLst>
          </p:cNvPr>
          <p:cNvSpPr txBox="1">
            <a:spLocks/>
          </p:cNvSpPr>
          <p:nvPr/>
        </p:nvSpPr>
        <p:spPr>
          <a:xfrm>
            <a:off x="4432" y="585982"/>
            <a:ext cx="12759809" cy="1325563"/>
          </a:xfrm>
          <a:prstGeom prst="rect">
            <a:avLst/>
          </a:prstGeom>
        </p:spPr>
        <p:txBody>
          <a:bodyPr>
            <a:normAutofit/>
          </a:bodyPr>
          <a:lstStyle>
            <a:lvl1pPr algn="l" defTabSz="91251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2510" rtl="0" eaLnBrk="1" fontAlgn="auto" latinLnBrk="0" hangingPunct="1">
              <a:lnSpc>
                <a:spcPct val="90000"/>
              </a:lnSpc>
              <a:spcBef>
                <a:spcPct val="0"/>
              </a:spcBef>
              <a:spcAft>
                <a:spcPts val="0"/>
              </a:spcAft>
              <a:buClrTx/>
              <a:buSzTx/>
              <a:buFontTx/>
              <a:buNone/>
              <a:tabLst/>
              <a:defRPr/>
            </a:pPr>
            <a:r>
              <a:rPr lang="en-US" sz="2800" b="1">
                <a:latin typeface="+mn-lt"/>
              </a:rPr>
              <a:t>2. </a:t>
            </a:r>
            <a:r>
              <a:rPr lang="en-US" sz="2800">
                <a:latin typeface="+mn-lt"/>
              </a:rPr>
              <a:t>Đại diện các nhóm chia sẻ về kết quả trao đổi</a:t>
            </a:r>
            <a:endParaRPr kumimoji="0" lang="en-US" sz="2800" b="0" i="1" u="none" strike="noStrike" kern="1200" cap="none" spc="0" normalizeH="0" baseline="0" noProof="0" dirty="0">
              <a:ln>
                <a:noFill/>
              </a:ln>
              <a:solidFill>
                <a:prstClr val="black"/>
              </a:solidFill>
              <a:effectLst/>
              <a:uLnTx/>
              <a:uFillTx/>
              <a:latin typeface="UTM Avo"/>
              <a:ea typeface="+mj-ea"/>
              <a:cs typeface="+mj-cs"/>
            </a:endParaRPr>
          </a:p>
        </p:txBody>
      </p:sp>
      <p:sp>
        <p:nvSpPr>
          <p:cNvPr id="4" name="Content Placeholder 2">
            <a:extLst>
              <a:ext uri="{FF2B5EF4-FFF2-40B4-BE49-F238E27FC236}">
                <a16:creationId xmlns:a16="http://schemas.microsoft.com/office/drawing/2014/main" id="{C823F544-4093-441B-986A-44C7670F8CAE}"/>
              </a:ext>
            </a:extLst>
          </p:cNvPr>
          <p:cNvSpPr txBox="1">
            <a:spLocks/>
          </p:cNvSpPr>
          <p:nvPr/>
        </p:nvSpPr>
        <p:spPr>
          <a:xfrm>
            <a:off x="5073259" y="1550146"/>
            <a:ext cx="6862432" cy="4351338"/>
          </a:xfrm>
          <a:prstGeom prst="rect">
            <a:avLst/>
          </a:prstGeom>
        </p:spPr>
        <p:txBody>
          <a:bodyPr>
            <a:normAutofit fontScale="92500" lnSpcReduction="10000"/>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342900" algn="just" defTabSz="457200">
              <a:lnSpc>
                <a:spcPct val="100000"/>
              </a:lnSpc>
              <a:spcBef>
                <a:spcPts val="0"/>
              </a:spcBef>
              <a:buNone/>
              <a:defRPr/>
            </a:pPr>
            <a:r>
              <a:rPr lang="en-US" sz="3600">
                <a:solidFill>
                  <a:prstClr val="black"/>
                </a:solidFill>
                <a:cs typeface="Times New Roman" pitchFamily="18" charset="0"/>
              </a:rPr>
              <a:t>Đây là ảnh một mâm bánh xèo. Tôi rất thích bánh xèo vì hương vị thơm ngon của nó. Bánh có màu vàng, tròn như trăng rằm. Bên trong có nhân là thịt, tôm, nấm, củ sắn cắt sợi,… Rau sống và nước mắm là thành phần quan trọng làm cho bánh thêm ngon.</a:t>
            </a:r>
            <a:r>
              <a:rPr lang="en-US"/>
              <a:t> </a:t>
            </a:r>
            <a:endParaRPr kumimoji="0" lang="vi-VN" sz="3600" b="0" i="0" u="none" strike="noStrike" kern="1200" cap="none" spc="0" normalizeH="0" baseline="0" noProof="0" dirty="0">
              <a:ln>
                <a:noFill/>
              </a:ln>
              <a:solidFill>
                <a:prstClr val="black"/>
              </a:solidFill>
              <a:effectLst/>
              <a:uLnTx/>
              <a:uFillTx/>
              <a:ea typeface="+mn-ea"/>
              <a:cs typeface="Times New Roman" pitchFamily="18" charset="0"/>
            </a:endParaRPr>
          </a:p>
        </p:txBody>
      </p:sp>
      <p:pic>
        <p:nvPicPr>
          <p:cNvPr id="2" name="Picture 1">
            <a:extLst>
              <a:ext uri="{FF2B5EF4-FFF2-40B4-BE49-F238E27FC236}">
                <a16:creationId xmlns:a16="http://schemas.microsoft.com/office/drawing/2014/main" id="{C9B0C690-2BE1-463C-8354-AAA086952BFF}"/>
              </a:ext>
            </a:extLst>
          </p:cNvPr>
          <p:cNvPicPr>
            <a:picLocks noChangeAspect="1"/>
          </p:cNvPicPr>
          <p:nvPr/>
        </p:nvPicPr>
        <p:blipFill>
          <a:blip r:embed="rId2"/>
          <a:stretch>
            <a:fillRect/>
          </a:stretch>
        </p:blipFill>
        <p:spPr>
          <a:xfrm>
            <a:off x="256309" y="1704108"/>
            <a:ext cx="4565073" cy="3835977"/>
          </a:xfrm>
          <a:prstGeom prst="rect">
            <a:avLst/>
          </a:prstGeom>
        </p:spPr>
      </p:pic>
    </p:spTree>
    <p:extLst>
      <p:ext uri="{BB962C8B-B14F-4D97-AF65-F5344CB8AC3E}">
        <p14:creationId xmlns:p14="http://schemas.microsoft.com/office/powerpoint/2010/main" val="313106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47011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1207</TotalTime>
  <Words>1200</Words>
  <Application>Microsoft Office PowerPoint</Application>
  <PresentationFormat>Widescreen</PresentationFormat>
  <Paragraphs>180</Paragraphs>
  <Slides>23</Slides>
  <Notes>8</Notes>
  <HiddenSlides>0</HiddenSlides>
  <MMClips>7</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.VnBlack</vt:lpstr>
      <vt:lpstr>Arial</vt:lpstr>
      <vt:lpstr>Calibri</vt:lpstr>
      <vt:lpstr>Times New Roman</vt:lpstr>
      <vt:lpstr>UTM Avo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 thao</dc:creator>
  <cp:lastModifiedBy>Ziczac</cp:lastModifiedBy>
  <cp:revision>179</cp:revision>
  <dcterms:created xsi:type="dcterms:W3CDTF">2021-06-07T06:59:14Z</dcterms:created>
  <dcterms:modified xsi:type="dcterms:W3CDTF">2022-03-22T08:14:38Z</dcterms:modified>
</cp:coreProperties>
</file>