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6" r:id="rId1"/>
  </p:sldMasterIdLst>
  <p:notesMasterIdLst>
    <p:notesMasterId r:id="rId10"/>
  </p:notesMasterIdLst>
  <p:sldIdLst>
    <p:sldId id="467" r:id="rId2"/>
    <p:sldId id="277" r:id="rId3"/>
    <p:sldId id="436" r:id="rId4"/>
    <p:sldId id="285" r:id="rId5"/>
    <p:sldId id="293" r:id="rId6"/>
    <p:sldId id="288" r:id="rId7"/>
    <p:sldId id="289" r:id="rId8"/>
    <p:sldId id="313" r:id="rId9"/>
  </p:sldIdLst>
  <p:sldSz cx="12192000" cy="6858000"/>
  <p:notesSz cx="6858000" cy="9144000"/>
  <p:embeddedFontLst>
    <p:embeddedFont>
      <p:font typeface="Calibri" panose="020F0502020204030204" pitchFamily="34" charset="0"/>
      <p:regular r:id="rId11"/>
      <p:bold r:id="rId12"/>
      <p:italic r:id="rId13"/>
      <p:boldItalic r:id="rId14"/>
    </p:embeddedFont>
    <p:embeddedFont>
      <p:font typeface="UTM Avo" panose="02040603050506020204" pitchFamily="18" charset="0"/>
      <p:regular r:id="rId15"/>
    </p:embeddedFont>
    <p:embeddedFont>
      <p:font typeface="Roboto" panose="02000000000000000000" pitchFamily="2" charset="0"/>
      <p:regular r:id="rId16"/>
      <p:bold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06C0"/>
    <a:srgbClr val="FFFF99"/>
    <a:srgbClr val="FF8119"/>
    <a:srgbClr val="FF7707"/>
    <a:srgbClr val="FFAF6C"/>
    <a:srgbClr val="FFFFFF"/>
    <a:srgbClr val="404040"/>
    <a:srgbClr val="FFF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57" autoAdjust="0"/>
    <p:restoredTop sz="94291" autoAdjust="0"/>
  </p:normalViewPr>
  <p:slideViewPr>
    <p:cSldViewPr snapToGrid="0">
      <p:cViewPr varScale="1">
        <p:scale>
          <a:sx n="66" d="100"/>
          <a:sy n="66" d="100"/>
        </p:scale>
        <p:origin x="52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A36040-F5EB-479A-BC32-DFD0C11414B0}" type="datetimeFigureOut">
              <a:rPr lang="en-US" smtClean="0"/>
              <a:t>3/23/2022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885943-A6DA-4534-86EF-625CC6CFB6C0}" type="slidenum">
              <a:rPr lang="en-US" smtClean="0"/>
              <a:t>‹#›</a:t>
            </a:fld>
            <a:endParaRPr lang="en-US"/>
          </a:p>
        </p:txBody>
      </p:sp>
    </p:spTree>
    <p:extLst>
      <p:ext uri="{BB962C8B-B14F-4D97-AF65-F5344CB8AC3E}">
        <p14:creationId xmlns:p14="http://schemas.microsoft.com/office/powerpoint/2010/main" val="3134205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t>1</a:t>
            </a:fld>
            <a:endParaRPr lang="zh-CN" altLang="en-US"/>
          </a:p>
        </p:txBody>
      </p:sp>
    </p:spTree>
    <p:extLst>
      <p:ext uri="{BB962C8B-B14F-4D97-AF65-F5344CB8AC3E}">
        <p14:creationId xmlns:p14="http://schemas.microsoft.com/office/powerpoint/2010/main" val="40168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1"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5998"/>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1"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3" y="6356356"/>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3/23/2022</a:t>
            </a:fld>
            <a:endParaRPr lang="en-US"/>
          </a:p>
        </p:txBody>
      </p:sp>
      <p:sp>
        <p:nvSpPr>
          <p:cNvPr id="16" name="Google Shape;16;p7"/>
          <p:cNvSpPr txBox="1">
            <a:spLocks noGrp="1"/>
          </p:cNvSpPr>
          <p:nvPr>
            <p:ph type="ftr" idx="11"/>
          </p:nvPr>
        </p:nvSpPr>
        <p:spPr>
          <a:xfrm>
            <a:off x="4038601" y="6356356"/>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6"/>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364" y="1930595"/>
            <a:ext cx="852022" cy="852022"/>
          </a:xfrm>
          <a:prstGeom prst="ellipse">
            <a:avLst/>
          </a:prstGeom>
          <a:solidFill>
            <a:srgbClr val="FEE599"/>
          </a:solidFill>
          <a:ln>
            <a:noFill/>
          </a:ln>
        </p:spPr>
        <p:txBody>
          <a:bodyPr spcFirstLastPara="1" wrap="square" lIns="91401" tIns="45688" rIns="91401" bIns="45688"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xmlns="" id="{1146B2CB-5A67-4AB8-9A1B-7AE29B183FB4}"/>
              </a:ext>
            </a:extLst>
          </p:cNvPr>
          <p:cNvSpPr/>
          <p:nvPr userDrawn="1"/>
        </p:nvSpPr>
        <p:spPr>
          <a:xfrm>
            <a:off x="2629364"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Oval 1">
            <a:extLst>
              <a:ext uri="{FF2B5EF4-FFF2-40B4-BE49-F238E27FC236}">
                <a16:creationId xmlns:a16="http://schemas.microsoft.com/office/drawing/2014/main" xmlns="" id="{55BF17BB-90D7-48D1-A408-C4A17A18C95C}"/>
              </a:ext>
            </a:extLst>
          </p:cNvPr>
          <p:cNvSpPr/>
          <p:nvPr userDrawn="1"/>
        </p:nvSpPr>
        <p:spPr>
          <a:xfrm>
            <a:off x="11139857" y="6"/>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123218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3_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3" y="20646"/>
            <a:ext cx="12184879" cy="6816715"/>
          </a:xfrm>
          <a:prstGeom prst="rect">
            <a:avLst/>
          </a:prstGeom>
          <a:noFill/>
          <a:ln>
            <a:noFill/>
          </a:ln>
        </p:spPr>
      </p:pic>
      <p:sp>
        <p:nvSpPr>
          <p:cNvPr id="23" name="Google Shape;23;p8"/>
          <p:cNvSpPr txBox="1">
            <a:spLocks noGrp="1"/>
          </p:cNvSpPr>
          <p:nvPr>
            <p:ph type="dt" idx="10"/>
          </p:nvPr>
        </p:nvSpPr>
        <p:spPr>
          <a:xfrm>
            <a:off x="838203" y="6356356"/>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3/23/2022</a:t>
            </a:fld>
            <a:endParaRPr lang="en-US"/>
          </a:p>
        </p:txBody>
      </p:sp>
      <p:sp>
        <p:nvSpPr>
          <p:cNvPr id="24" name="Google Shape;24;p8"/>
          <p:cNvSpPr txBox="1">
            <a:spLocks noGrp="1"/>
          </p:cNvSpPr>
          <p:nvPr>
            <p:ph type="ftr" idx="11"/>
          </p:nvPr>
        </p:nvSpPr>
        <p:spPr>
          <a:xfrm>
            <a:off x="4038601" y="6356356"/>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6"/>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1659266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3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3" y="2004"/>
            <a:ext cx="12165839" cy="6853994"/>
          </a:xfrm>
          <a:prstGeom prst="rect">
            <a:avLst/>
          </a:prstGeom>
          <a:noFill/>
          <a:ln>
            <a:noFill/>
          </a:ln>
        </p:spPr>
      </p:pic>
    </p:spTree>
    <p:extLst>
      <p:ext uri="{BB962C8B-B14F-4D97-AF65-F5344CB8AC3E}">
        <p14:creationId xmlns:p14="http://schemas.microsoft.com/office/powerpoint/2010/main" val="1903489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3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3" y="2007"/>
            <a:ext cx="12165839" cy="6853993"/>
          </a:xfrm>
          <a:prstGeom prst="rect">
            <a:avLst/>
          </a:prstGeom>
          <a:noFill/>
          <a:ln>
            <a:noFill/>
          </a:ln>
        </p:spPr>
      </p:pic>
      <p:sp>
        <p:nvSpPr>
          <p:cNvPr id="37" name="Google Shape;37;p10"/>
          <p:cNvSpPr txBox="1">
            <a:spLocks noGrp="1"/>
          </p:cNvSpPr>
          <p:nvPr>
            <p:ph type="dt" idx="10"/>
          </p:nvPr>
        </p:nvSpPr>
        <p:spPr>
          <a:xfrm>
            <a:off x="838203" y="6356356"/>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3/23/2022</a:t>
            </a:fld>
            <a:endParaRPr lang="en-US"/>
          </a:p>
        </p:txBody>
      </p:sp>
      <p:sp>
        <p:nvSpPr>
          <p:cNvPr id="38" name="Google Shape;38;p10"/>
          <p:cNvSpPr txBox="1">
            <a:spLocks noGrp="1"/>
          </p:cNvSpPr>
          <p:nvPr>
            <p:ph type="ftr" idx="11"/>
          </p:nvPr>
        </p:nvSpPr>
        <p:spPr>
          <a:xfrm>
            <a:off x="4038601" y="6356356"/>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6"/>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1355658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reserve="1" userDrawn="1">
  <p:cSld name="Comparison">
    <p:spTree>
      <p:nvGrpSpPr>
        <p:cNvPr id="1" name="Shape 40"/>
        <p:cNvGrpSpPr/>
        <p:nvPr/>
      </p:nvGrpSpPr>
      <p:grpSpPr>
        <a:xfrm>
          <a:off x="0" y="0"/>
          <a:ext cx="0" cy="0"/>
          <a:chOff x="0" y="0"/>
          <a:chExt cx="0" cy="0"/>
        </a:xfrm>
      </p:grpSpPr>
      <p:pic>
        <p:nvPicPr>
          <p:cNvPr id="49" name="Google Shape;49;p11"/>
          <p:cNvPicPr preferRelativeResize="0"/>
          <p:nvPr userDrawn="1"/>
        </p:nvPicPr>
        <p:blipFill rotWithShape="1">
          <a:blip r:embed="rId2">
            <a:alphaModFix/>
          </a:blip>
          <a:srcRect/>
          <a:stretch/>
        </p:blipFill>
        <p:spPr>
          <a:xfrm>
            <a:off x="-165097" y="-68826"/>
            <a:ext cx="12513464" cy="7000539"/>
          </a:xfrm>
          <a:prstGeom prst="rect">
            <a:avLst/>
          </a:prstGeom>
          <a:noFill/>
          <a:ln>
            <a:noFill/>
          </a:ln>
        </p:spPr>
      </p:pic>
      <p:sp>
        <p:nvSpPr>
          <p:cNvPr id="46" name="Google Shape;46;p11"/>
          <p:cNvSpPr txBox="1">
            <a:spLocks noGrp="1"/>
          </p:cNvSpPr>
          <p:nvPr>
            <p:ph type="dt" idx="10"/>
          </p:nvPr>
        </p:nvSpPr>
        <p:spPr>
          <a:xfrm>
            <a:off x="838203" y="6356356"/>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3/23/2022</a:t>
            </a:fld>
            <a:endParaRPr lang="en-US"/>
          </a:p>
        </p:txBody>
      </p:sp>
      <p:sp>
        <p:nvSpPr>
          <p:cNvPr id="47" name="Google Shape;47;p11"/>
          <p:cNvSpPr txBox="1">
            <a:spLocks noGrp="1"/>
          </p:cNvSpPr>
          <p:nvPr>
            <p:ph type="ftr" idx="11"/>
          </p:nvPr>
        </p:nvSpPr>
        <p:spPr>
          <a:xfrm>
            <a:off x="4038601" y="6356356"/>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6"/>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sp>
        <p:nvSpPr>
          <p:cNvPr id="11" name="Oval 10">
            <a:extLst>
              <a:ext uri="{FF2B5EF4-FFF2-40B4-BE49-F238E27FC236}">
                <a16:creationId xmlns:a16="http://schemas.microsoft.com/office/drawing/2014/main" xmlns="" id="{20C92834-F07F-4579-8623-1CF3469E4D08}"/>
              </a:ext>
            </a:extLst>
          </p:cNvPr>
          <p:cNvSpPr/>
          <p:nvPr userDrawn="1"/>
        </p:nvSpPr>
        <p:spPr>
          <a:xfrm>
            <a:off x="10917876" y="186280"/>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3186591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9"/>
        <p:cNvGrpSpPr/>
        <p:nvPr/>
      </p:nvGrpSpPr>
      <p:grpSpPr>
        <a:xfrm>
          <a:off x="0" y="0"/>
          <a:ext cx="0" cy="0"/>
          <a:chOff x="0" y="0"/>
          <a:chExt cx="0" cy="0"/>
        </a:xfrm>
      </p:grpSpPr>
      <p:pic>
        <p:nvPicPr>
          <p:cNvPr id="20" name="Google Shape;20;p8"/>
          <p:cNvPicPr preferRelativeResize="0"/>
          <p:nvPr/>
        </p:nvPicPr>
        <p:blipFill rotWithShape="1">
          <a:blip r:embed="rId2">
            <a:alphaModFix/>
          </a:blip>
          <a:srcRect/>
          <a:stretch/>
        </p:blipFill>
        <p:spPr>
          <a:xfrm>
            <a:off x="0" y="20643"/>
            <a:ext cx="12184879" cy="6816715"/>
          </a:xfrm>
          <a:prstGeom prst="rect">
            <a:avLst/>
          </a:prstGeom>
          <a:noFill/>
          <a:ln>
            <a:noFill/>
          </a:ln>
        </p:spPr>
      </p:pic>
      <p:sp>
        <p:nvSpPr>
          <p:cNvPr id="21" name="Google Shape;21;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2" name="Google Shape;22;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3" name="Google Shape;23;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3/23/2022</a:t>
            </a:fld>
            <a:endParaRPr lang="en-US"/>
          </a:p>
        </p:txBody>
      </p:sp>
      <p:sp>
        <p:nvSpPr>
          <p:cNvPr id="24" name="Google Shape;2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3205635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28" name="Google Shape;28;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3/23/2022</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218698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Title and Content" preserve="1" userDrawn="1">
  <p:cSld name="3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Tree>
    <p:extLst>
      <p:ext uri="{BB962C8B-B14F-4D97-AF65-F5344CB8AC3E}">
        <p14:creationId xmlns:p14="http://schemas.microsoft.com/office/powerpoint/2010/main" val="568027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0" y="2004"/>
            <a:ext cx="12165839" cy="6853993"/>
          </a:xfrm>
          <a:prstGeom prst="rect">
            <a:avLst/>
          </a:prstGeom>
          <a:noFill/>
          <a:ln>
            <a:noFill/>
          </a:ln>
        </p:spPr>
      </p:pic>
      <p:sp>
        <p:nvSpPr>
          <p:cNvPr id="35" name="Google Shape;35;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6" name="Google Shape;36;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3/23/2022</a:t>
            </a:fld>
            <a:endParaRPr lang="en-US"/>
          </a:p>
        </p:txBody>
      </p:sp>
      <p:sp>
        <p:nvSpPr>
          <p:cNvPr id="38" name="Google Shape;3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876536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EE6104B-2458-498C-ABBA-C0DED10B7317}"/>
              </a:ext>
            </a:extLst>
          </p:cNvPr>
          <p:cNvSpPr>
            <a:spLocks noGrp="1"/>
          </p:cNvSpPr>
          <p:nvPr>
            <p:ph type="dt" sz="half" idx="10"/>
          </p:nvPr>
        </p:nvSpPr>
        <p:spPr/>
        <p:txBody>
          <a:bodyPr/>
          <a:lstStyle/>
          <a:p>
            <a:fld id="{FE1C8935-5503-46B3-AA64-FDD06962785D}" type="datetimeFigureOut">
              <a:rPr lang="en-US" smtClean="0"/>
              <a:t>3/23/2022</a:t>
            </a:fld>
            <a:endParaRPr lang="en-US"/>
          </a:p>
        </p:txBody>
      </p:sp>
      <p:sp>
        <p:nvSpPr>
          <p:cNvPr id="3" name="Footer Placeholder 2">
            <a:extLst>
              <a:ext uri="{FF2B5EF4-FFF2-40B4-BE49-F238E27FC236}">
                <a16:creationId xmlns:a16="http://schemas.microsoft.com/office/drawing/2014/main" xmlns="" id="{77C4E4CF-1B85-4D09-81A8-6864E71AE7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ED8E9558-AFB0-4D59-A785-A2FDA35555E4}"/>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2517004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4" y="6356358"/>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3/23/2022</a:t>
            </a:fld>
            <a:endParaRPr lang="en-US"/>
          </a:p>
        </p:txBody>
      </p:sp>
      <p:sp>
        <p:nvSpPr>
          <p:cNvPr id="16" name="Google Shape;16;p7"/>
          <p:cNvSpPr txBox="1">
            <a:spLocks noGrp="1"/>
          </p:cNvSpPr>
          <p:nvPr>
            <p:ph type="ftr" idx="11"/>
          </p:nvPr>
        </p:nvSpPr>
        <p:spPr>
          <a:xfrm>
            <a:off x="4038601" y="6356358"/>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8"/>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365" y="1930595"/>
            <a:ext cx="852022" cy="852022"/>
          </a:xfrm>
          <a:prstGeom prst="ellipse">
            <a:avLst/>
          </a:prstGeom>
          <a:solidFill>
            <a:srgbClr val="FEE599"/>
          </a:solidFill>
          <a:ln>
            <a:noFill/>
          </a:ln>
        </p:spPr>
        <p:txBody>
          <a:bodyPr spcFirstLastPara="1" wrap="square" lIns="91389" tIns="45682" rIns="91389" bIns="45682"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xmlns="" id="{C94BE59B-8762-4673-A68F-7BB4BC8F730A}"/>
              </a:ext>
            </a:extLst>
          </p:cNvPr>
          <p:cNvSpPr/>
          <p:nvPr userDrawn="1"/>
        </p:nvSpPr>
        <p:spPr>
          <a:xfrm>
            <a:off x="11134895" y="136529"/>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154981412"/>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fld id="{FE1C8935-5503-46B3-AA64-FDD06962785D}" type="datetimeFigureOut">
              <a:rPr lang="en-US" smtClean="0"/>
              <a:t>3/23/2022</a:t>
            </a:fld>
            <a:endParaRPr lang="en-US"/>
          </a:p>
        </p:txBody>
      </p:sp>
      <p:sp>
        <p:nvSpPr>
          <p:cNvPr id="9" name="Google Shape;9;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a:p>
        </p:txBody>
      </p:sp>
      <p:sp>
        <p:nvSpPr>
          <p:cNvPr id="10" name="Google Shape;10;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3554233939"/>
      </p:ext>
    </p:extLst>
  </p:cSld>
  <p:clrMap bg1="lt1" tx1="dk1" bg2="dk2" tx2="lt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688" r:id="rId6"/>
    <p:sldLayoutId id="2147483689" r:id="rId7"/>
    <p:sldLayoutId id="2147483693" r:id="rId8"/>
    <p:sldLayoutId id="2147483690" r:id="rId9"/>
    <p:sldLayoutId id="2147483692" r:id="rId10"/>
    <p:sldLayoutId id="2147483724" r:id="rId11"/>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8.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8.xml"/><Relationship Id="rId5" Type="http://schemas.openxmlformats.org/officeDocument/2006/relationships/image" Target="../media/image12.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BDA144B1-BC48-4FB5-81A0-5EEE0F41D92F}"/>
              </a:ext>
            </a:extLst>
          </p:cNvPr>
          <p:cNvSpPr/>
          <p:nvPr/>
        </p:nvSpPr>
        <p:spPr>
          <a:xfrm>
            <a:off x="608872" y="1680087"/>
            <a:ext cx="11182870" cy="3536994"/>
          </a:xfrm>
          <a:prstGeom prst="rect">
            <a:avLst/>
          </a:prstGeom>
        </p:spPr>
        <p:txBody>
          <a:bodyPr wrap="none">
            <a:spAutoFit/>
          </a:bodyPr>
          <a:lstStyle/>
          <a:p>
            <a:pPr algn="ctr" defTabSz="914036">
              <a:lnSpc>
                <a:spcPct val="150000"/>
              </a:lnSpc>
              <a:defRPr/>
            </a:pPr>
            <a:r>
              <a:rPr lang="en-US" sz="5199" b="1" err="1">
                <a:solidFill>
                  <a:srgbClr val="002060"/>
                </a:solidFill>
                <a:latin typeface="UTM Avo" panose="02040603050506020204" pitchFamily="18" charset="0"/>
                <a:cs typeface="Arial" panose="020B0604020202020204" pitchFamily="34" charset="0"/>
              </a:rPr>
              <a:t>Tuần</a:t>
            </a:r>
            <a:r>
              <a:rPr lang="en-US" sz="5199" b="1">
                <a:solidFill>
                  <a:srgbClr val="002060"/>
                </a:solidFill>
                <a:latin typeface="UTM Avo" panose="02040603050506020204" pitchFamily="18" charset="0"/>
                <a:cs typeface="Arial" panose="020B0604020202020204" pitchFamily="34" charset="0"/>
              </a:rPr>
              <a:t> 30</a:t>
            </a:r>
            <a:endParaRPr lang="en-US" sz="5199" b="1" dirty="0">
              <a:solidFill>
                <a:srgbClr val="002060"/>
              </a:solidFill>
              <a:latin typeface="UTM Avo" panose="02040603050506020204" pitchFamily="18" charset="0"/>
              <a:cs typeface="Arial" panose="020B0604020202020204" pitchFamily="34" charset="0"/>
            </a:endParaRPr>
          </a:p>
          <a:p>
            <a:pPr algn="ctr" defTabSz="914036">
              <a:lnSpc>
                <a:spcPct val="150000"/>
              </a:lnSpc>
              <a:defRPr/>
            </a:pPr>
            <a:r>
              <a:rPr lang="en-US" sz="5199" b="1">
                <a:solidFill>
                  <a:srgbClr val="FF0000"/>
                </a:solidFill>
                <a:latin typeface="UTM Avo" panose="02040603050506020204" pitchFamily="18" charset="0"/>
                <a:cs typeface="Arial" panose="020B0604020202020204" pitchFamily="34" charset="0"/>
              </a:rPr>
              <a:t>Tự đọc sách báo: Đọc sách báo</a:t>
            </a:r>
          </a:p>
          <a:p>
            <a:pPr algn="ctr" defTabSz="914036">
              <a:lnSpc>
                <a:spcPct val="150000"/>
              </a:lnSpc>
              <a:defRPr/>
            </a:pPr>
            <a:r>
              <a:rPr lang="en-US" sz="5199" b="1">
                <a:solidFill>
                  <a:srgbClr val="FF0000"/>
                </a:solidFill>
                <a:latin typeface="UTM Avo" panose="02040603050506020204" pitchFamily="18" charset="0"/>
                <a:cs typeface="Arial" panose="020B0604020202020204" pitchFamily="34" charset="0"/>
              </a:rPr>
              <a:t> viết về quê hương</a:t>
            </a:r>
            <a:endParaRPr lang="en-US" sz="5199"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xmlns="" id="{508EF6DA-C8F1-435A-8108-A2019195E96B}"/>
              </a:ext>
            </a:extLst>
          </p:cNvPr>
          <p:cNvSpPr/>
          <p:nvPr/>
        </p:nvSpPr>
        <p:spPr>
          <a:xfrm>
            <a:off x="9480750" y="899"/>
            <a:ext cx="2562854" cy="584623"/>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xmlns="" id="{3FE75980-B8E4-42A9-95B4-7B4E5FA54707}"/>
              </a:ext>
            </a:extLst>
          </p:cNvPr>
          <p:cNvSpPr/>
          <p:nvPr/>
        </p:nvSpPr>
        <p:spPr>
          <a:xfrm>
            <a:off x="11052619" y="579943"/>
            <a:ext cx="990718" cy="46154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25529356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3880" y="2461507"/>
            <a:ext cx="7756554" cy="1569532"/>
          </a:xfrm>
          <a:prstGeom prst="rect">
            <a:avLst/>
          </a:prstGeom>
          <a:noFill/>
        </p:spPr>
        <p:txBody>
          <a:bodyPr wrap="square" rtlCol="0">
            <a:spAutoFit/>
          </a:bodyPr>
          <a:lstStyle/>
          <a:p>
            <a:pPr algn="ctr"/>
            <a:r>
              <a:rPr lang="en-US" sz="9599" b="1" dirty="0">
                <a:solidFill>
                  <a:srgbClr val="FF0000"/>
                </a:solidFill>
                <a:effectLst>
                  <a:outerShdw blurRad="38100" dist="38100" dir="2700000" algn="tl">
                    <a:srgbClr val="000000">
                      <a:alpha val="43137"/>
                    </a:srgbClr>
                  </a:outerShdw>
                </a:effectLst>
                <a:latin typeface="UTM Avo" panose="02040603050506020204" pitchFamily="18" charset="0"/>
                <a:cs typeface="Times New Roman" panose="02020603050405020304" pitchFamily="18" charset="0"/>
              </a:rPr>
              <a:t>KHỞI ĐỘNG</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27833" y="3674647"/>
            <a:ext cx="5928709" cy="3016078"/>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546" y="439622"/>
            <a:ext cx="2332439" cy="2721179"/>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24502" y="4902214"/>
            <a:ext cx="2174517" cy="2174517"/>
          </a:xfrm>
          <a:prstGeom prst="rect">
            <a:avLst/>
          </a:prstGeom>
        </p:spPr>
      </p:pic>
    </p:spTree>
    <p:extLst>
      <p:ext uri="{BB962C8B-B14F-4D97-AF65-F5344CB8AC3E}">
        <p14:creationId xmlns:p14="http://schemas.microsoft.com/office/powerpoint/2010/main" val="5551511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Effect transition="in" filter="fade">
                                      <p:cBhvr>
                                        <p:cTn id="25" dur="1000"/>
                                        <p:tgtEl>
                                          <p:spTgt spid="2">
                                            <p:txEl>
                                              <p:pRg st="0" end="0"/>
                                            </p:txEl>
                                          </p:spTgt>
                                        </p:tgtEl>
                                      </p:cBhvr>
                                    </p:animEffect>
                                    <p:anim calcmode="lin" valueType="num">
                                      <p:cBhvr>
                                        <p:cTn id="26"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playback (1)">
            <a:hlinkClick r:id="" action="ppaction://media"/>
            <a:extLst>
              <a:ext uri="{FF2B5EF4-FFF2-40B4-BE49-F238E27FC236}">
                <a16:creationId xmlns:a16="http://schemas.microsoft.com/office/drawing/2014/main" xmlns="" id="{3DCB1183-AC49-44CD-934A-3BCE7B81E38F}"/>
              </a:ext>
            </a:extLst>
          </p:cNvPr>
          <p:cNvPicPr>
            <a:picLocks noChangeAspect="1"/>
          </p:cNvPicPr>
          <p:nvPr>
            <a:videoFile r:link="rId1"/>
            <p:extLst>
              <p:ext uri="{DAA4B4D4-6D71-4841-9C94-3DE7FCFB9230}">
                <p14:media xmlns:p14="http://schemas.microsoft.com/office/powerpoint/2010/main" r:embed="rId2">
                  <p14:trim st="4313" end="6659"/>
                </p14:media>
              </p:ext>
            </p:extLst>
          </p:nvPr>
        </p:nvPicPr>
        <p:blipFill>
          <a:blip r:embed="rId4"/>
          <a:stretch>
            <a:fillRect/>
          </a:stretch>
        </p:blipFill>
        <p:spPr>
          <a:xfrm>
            <a:off x="0" y="453736"/>
            <a:ext cx="12192000" cy="6404264"/>
          </a:xfrm>
          <a:prstGeom prst="rect">
            <a:avLst/>
          </a:prstGeom>
        </p:spPr>
      </p:pic>
    </p:spTree>
    <p:extLst>
      <p:ext uri="{BB962C8B-B14F-4D97-AF65-F5344CB8AC3E}">
        <p14:creationId xmlns:p14="http://schemas.microsoft.com/office/powerpoint/2010/main" val="2466927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51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CED1984A-F590-4AAC-AD25-CDC04ED5094C}"/>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8495"/>
          <a:stretch/>
        </p:blipFill>
        <p:spPr>
          <a:xfrm>
            <a:off x="665602" y="531061"/>
            <a:ext cx="11526398" cy="4703307"/>
          </a:xfrm>
          <a:prstGeom prst="rect">
            <a:avLst/>
          </a:prstGeom>
        </p:spPr>
      </p:pic>
      <p:sp>
        <p:nvSpPr>
          <p:cNvPr id="10" name="Hộp Văn bản 1">
            <a:extLst>
              <a:ext uri="{FF2B5EF4-FFF2-40B4-BE49-F238E27FC236}">
                <a16:creationId xmlns:a16="http://schemas.microsoft.com/office/drawing/2014/main" xmlns="" id="{B5EEAF67-BF29-4820-A1F5-3311040EFDEE}"/>
              </a:ext>
            </a:extLst>
          </p:cNvPr>
          <p:cNvSpPr txBox="1"/>
          <p:nvPr/>
        </p:nvSpPr>
        <p:spPr>
          <a:xfrm>
            <a:off x="1910105" y="4641823"/>
            <a:ext cx="3333242" cy="523220"/>
          </a:xfrm>
          <a:prstGeom prst="rect">
            <a:avLst/>
          </a:prstGeom>
          <a:noFill/>
        </p:spPr>
        <p:txBody>
          <a:bodyPr wrap="square" rtlCol="0">
            <a:spAutoFit/>
          </a:bodyPr>
          <a:lstStyle/>
          <a:p>
            <a:r>
              <a:rPr lang="en-US" sz="2800" dirty="0" err="1">
                <a:latin typeface="UTM Avo" panose="02040603050506020204" pitchFamily="18" charset="0"/>
                <a:cs typeface="Times New Roman" panose="02020603050405020304" pitchFamily="18" charset="0"/>
              </a:rPr>
              <a:t>Giới</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thiệu</a:t>
            </a:r>
            <a:r>
              <a:rPr lang="en-US" sz="2800" dirty="0">
                <a:latin typeface="UTM Avo" panose="02040603050506020204" pitchFamily="18" charset="0"/>
                <a:cs typeface="Times New Roman" panose="02020603050405020304" pitchFamily="18" charset="0"/>
              </a:rPr>
              <a:t> </a:t>
            </a:r>
            <a:r>
              <a:rPr lang="en-US" sz="2800" dirty="0" err="1">
                <a:latin typeface="UTM Avo" panose="02040603050506020204" pitchFamily="18" charset="0"/>
                <a:cs typeface="Times New Roman" panose="02020603050405020304" pitchFamily="18" charset="0"/>
              </a:rPr>
              <a:t>sách</a:t>
            </a:r>
            <a:r>
              <a:rPr lang="en-US" sz="2800" dirty="0">
                <a:latin typeface="UTM Avo" panose="02040603050506020204" pitchFamily="18" charset="0"/>
                <a:cs typeface="Times New Roman" panose="02020603050405020304" pitchFamily="18" charset="0"/>
              </a:rPr>
              <a:t>:</a:t>
            </a:r>
          </a:p>
        </p:txBody>
      </p:sp>
      <p:sp>
        <p:nvSpPr>
          <p:cNvPr id="14" name="Hộp Văn bản 4">
            <a:extLst>
              <a:ext uri="{FF2B5EF4-FFF2-40B4-BE49-F238E27FC236}">
                <a16:creationId xmlns:a16="http://schemas.microsoft.com/office/drawing/2014/main" xmlns="" id="{157E0127-5C89-441E-92D2-8A0A0EBC1142}"/>
              </a:ext>
            </a:extLst>
          </p:cNvPr>
          <p:cNvSpPr txBox="1"/>
          <p:nvPr/>
        </p:nvSpPr>
        <p:spPr>
          <a:xfrm>
            <a:off x="2227260" y="5688263"/>
            <a:ext cx="4823791" cy="523220"/>
          </a:xfrm>
          <a:prstGeom prst="rect">
            <a:avLst/>
          </a:prstGeom>
          <a:noFill/>
        </p:spPr>
        <p:txBody>
          <a:bodyPr wrap="square" rtlCol="0">
            <a:spAutoFit/>
          </a:bodyPr>
          <a:lstStyle/>
          <a:p>
            <a:r>
              <a:rPr lang="en-US" sz="2800">
                <a:solidFill>
                  <a:srgbClr val="0070C0"/>
                </a:solidFill>
                <a:latin typeface="UTM Avo" panose="02040603050506020204" pitchFamily="18" charset="0"/>
                <a:cs typeface="Times New Roman" panose="02020603050405020304" pitchFamily="18" charset="0"/>
              </a:rPr>
              <a:t>- Tên </a:t>
            </a:r>
            <a:r>
              <a:rPr lang="en-US" sz="2800" dirty="0" err="1">
                <a:solidFill>
                  <a:srgbClr val="0070C0"/>
                </a:solidFill>
                <a:latin typeface="UTM Avo" panose="02040603050506020204" pitchFamily="18" charset="0"/>
                <a:cs typeface="Times New Roman" panose="02020603050405020304" pitchFamily="18" charset="0"/>
              </a:rPr>
              <a:t>tác</a:t>
            </a:r>
            <a:r>
              <a:rPr lang="en-US" sz="2800" dirty="0">
                <a:solidFill>
                  <a:srgbClr val="0070C0"/>
                </a:solidFill>
                <a:latin typeface="UTM Avo" panose="02040603050506020204" pitchFamily="18" charset="0"/>
                <a:cs typeface="Times New Roman" panose="02020603050405020304" pitchFamily="18" charset="0"/>
              </a:rPr>
              <a:t> </a:t>
            </a:r>
            <a:r>
              <a:rPr lang="en-US" sz="2800" dirty="0" err="1">
                <a:solidFill>
                  <a:srgbClr val="0070C0"/>
                </a:solidFill>
                <a:latin typeface="UTM Avo" panose="02040603050506020204" pitchFamily="18" charset="0"/>
                <a:cs typeface="Times New Roman" panose="02020603050405020304" pitchFamily="18" charset="0"/>
              </a:rPr>
              <a:t>giả</a:t>
            </a:r>
            <a:endParaRPr lang="en-US" sz="2800" dirty="0">
              <a:solidFill>
                <a:srgbClr val="0070C0"/>
              </a:solidFill>
              <a:latin typeface="UTM Avo" panose="02040603050506020204" pitchFamily="18" charset="0"/>
              <a:cs typeface="Times New Roman" panose="02020603050405020304" pitchFamily="18" charset="0"/>
            </a:endParaRPr>
          </a:p>
        </p:txBody>
      </p:sp>
      <p:sp>
        <p:nvSpPr>
          <p:cNvPr id="16" name="Hộp Văn bản 5">
            <a:extLst>
              <a:ext uri="{FF2B5EF4-FFF2-40B4-BE49-F238E27FC236}">
                <a16:creationId xmlns:a16="http://schemas.microsoft.com/office/drawing/2014/main" xmlns="" id="{76F30EB3-72AD-4BAC-B0F6-01037C8C1003}"/>
              </a:ext>
            </a:extLst>
          </p:cNvPr>
          <p:cNvSpPr txBox="1"/>
          <p:nvPr/>
        </p:nvSpPr>
        <p:spPr>
          <a:xfrm>
            <a:off x="2227261" y="5165043"/>
            <a:ext cx="4823791" cy="523220"/>
          </a:xfrm>
          <a:prstGeom prst="rect">
            <a:avLst/>
          </a:prstGeom>
          <a:noFill/>
        </p:spPr>
        <p:txBody>
          <a:bodyPr wrap="square" rtlCol="0">
            <a:spAutoFit/>
          </a:bodyPr>
          <a:lstStyle/>
          <a:p>
            <a:r>
              <a:rPr lang="en-US" sz="2800">
                <a:solidFill>
                  <a:srgbClr val="0070C0"/>
                </a:solidFill>
                <a:latin typeface="UTM Avo" panose="02040603050506020204" pitchFamily="18" charset="0"/>
                <a:cs typeface="Times New Roman" panose="02020603050405020304" pitchFamily="18" charset="0"/>
              </a:rPr>
              <a:t>- Tên </a:t>
            </a:r>
            <a:r>
              <a:rPr lang="en-US" sz="2800" dirty="0" err="1">
                <a:solidFill>
                  <a:srgbClr val="0070C0"/>
                </a:solidFill>
                <a:latin typeface="UTM Avo" panose="02040603050506020204" pitchFamily="18" charset="0"/>
                <a:cs typeface="Times New Roman" panose="02020603050405020304" pitchFamily="18" charset="0"/>
              </a:rPr>
              <a:t>sách</a:t>
            </a:r>
            <a:endParaRPr lang="en-US" sz="2800" dirty="0">
              <a:solidFill>
                <a:srgbClr val="0070C0"/>
              </a:solidFill>
              <a:latin typeface="UTM Avo" panose="02040603050506020204" pitchFamily="18" charset="0"/>
              <a:cs typeface="Times New Roman" panose="02020603050405020304" pitchFamily="18" charset="0"/>
            </a:endParaRPr>
          </a:p>
        </p:txBody>
      </p:sp>
      <p:pic>
        <p:nvPicPr>
          <p:cNvPr id="17" name="Picture 2" descr="Hình ảnh Khăn Quàng đỏ Giáo Viên Học Sinh Ngày Giáo Dục, đồng Phục Học Sinh,  Cô Bé, Học Hỏi Vector và PNG với nền trong suốt để tải xuống miễn phí">
            <a:extLst>
              <a:ext uri="{FF2B5EF4-FFF2-40B4-BE49-F238E27FC236}">
                <a16:creationId xmlns:a16="http://schemas.microsoft.com/office/drawing/2014/main" xmlns="" id="{3A58FF58-2F93-4B96-8CAF-13D6ED0B503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0000" l="10000" r="90000">
                        <a14:foregroundMark x1="53906" y1="45630" x2="44688" y2="65333"/>
                        <a14:foregroundMark x1="40938" y1="50963" x2="48906" y2="52889"/>
                        <a14:foregroundMark x1="45625" y1="52889" x2="45938" y2="56444"/>
                        <a14:foregroundMark x1="44375" y1="49481" x2="44219" y2="56444"/>
                        <a14:foregroundMark x1="53906" y1="51704" x2="53594" y2="56741"/>
                        <a14:foregroundMark x1="54375" y1="50074" x2="53438" y2="53926"/>
                        <a14:foregroundMark x1="54844" y1="52741" x2="59688" y2="53037"/>
                        <a14:foregroundMark x1="42656" y1="55704" x2="41406" y2="60000"/>
                        <a14:foregroundMark x1="56719" y1="56296" x2="56563" y2="58074"/>
                        <a14:foregroundMark x1="55000" y1="51556" x2="59219" y2="51852"/>
                        <a14:foregroundMark x1="40938" y1="72889" x2="35156" y2="78963"/>
                        <a14:foregroundMark x1="34688" y1="75852" x2="39531" y2="72889"/>
                        <a14:foregroundMark x1="51563" y1="75556" x2="52031" y2="82370"/>
                        <a14:foregroundMark x1="54219" y1="82222" x2="55156" y2="82222"/>
                      </a14:backgroundRemoval>
                    </a14:imgEffect>
                  </a14:imgLayer>
                </a14:imgProps>
              </a:ext>
              <a:ext uri="{28A0092B-C50C-407E-A947-70E740481C1C}">
                <a14:useLocalDpi xmlns:a14="http://schemas.microsoft.com/office/drawing/2010/main" val="0"/>
              </a:ext>
            </a:extLst>
          </a:blip>
          <a:srcRect l="24500" t="13464" r="23000" b="11869"/>
          <a:stretch/>
        </p:blipFill>
        <p:spPr bwMode="auto">
          <a:xfrm>
            <a:off x="233705" y="4212045"/>
            <a:ext cx="1676400" cy="2514599"/>
          </a:xfrm>
          <a:prstGeom prst="rect">
            <a:avLst/>
          </a:prstGeom>
          <a:noFill/>
          <a:extLst>
            <a:ext uri="{909E8E84-426E-40DD-AFC4-6F175D3DCCD1}">
              <a14:hiddenFill xmlns:a14="http://schemas.microsoft.com/office/drawing/2010/main">
                <a:solidFill>
                  <a:srgbClr val="FFFFFF"/>
                </a:solidFill>
              </a14:hiddenFill>
            </a:ext>
          </a:extLst>
        </p:spPr>
      </p:pic>
      <p:sp>
        <p:nvSpPr>
          <p:cNvPr id="19" name="Hộp Văn bản 3">
            <a:extLst>
              <a:ext uri="{FF2B5EF4-FFF2-40B4-BE49-F238E27FC236}">
                <a16:creationId xmlns:a16="http://schemas.microsoft.com/office/drawing/2014/main" xmlns="" id="{5CC14435-5414-4ACA-9AB4-175FD70CCB7D}"/>
              </a:ext>
            </a:extLst>
          </p:cNvPr>
          <p:cNvSpPr txBox="1"/>
          <p:nvPr/>
        </p:nvSpPr>
        <p:spPr>
          <a:xfrm>
            <a:off x="2227260" y="6199147"/>
            <a:ext cx="4823791" cy="523220"/>
          </a:xfrm>
          <a:prstGeom prst="rect">
            <a:avLst/>
          </a:prstGeom>
          <a:noFill/>
        </p:spPr>
        <p:txBody>
          <a:bodyPr wrap="square" rtlCol="0">
            <a:spAutoFit/>
          </a:bodyPr>
          <a:lstStyle/>
          <a:p>
            <a:r>
              <a:rPr lang="en-US" sz="2800">
                <a:solidFill>
                  <a:srgbClr val="0070C0"/>
                </a:solidFill>
                <a:latin typeface="UTM Avo" panose="02040603050506020204" pitchFamily="18" charset="0"/>
                <a:cs typeface="Times New Roman" panose="02020603050405020304" pitchFamily="18" charset="0"/>
              </a:rPr>
              <a:t>- Tên </a:t>
            </a:r>
            <a:r>
              <a:rPr lang="en-US" sz="2800" dirty="0" err="1">
                <a:solidFill>
                  <a:srgbClr val="0070C0"/>
                </a:solidFill>
                <a:latin typeface="UTM Avo" panose="02040603050506020204" pitchFamily="18" charset="0"/>
                <a:cs typeface="Times New Roman" panose="02020603050405020304" pitchFamily="18" charset="0"/>
              </a:rPr>
              <a:t>nhà</a:t>
            </a:r>
            <a:r>
              <a:rPr lang="en-US" sz="2800" dirty="0">
                <a:solidFill>
                  <a:srgbClr val="0070C0"/>
                </a:solidFill>
                <a:latin typeface="UTM Avo" panose="02040603050506020204" pitchFamily="18" charset="0"/>
                <a:cs typeface="Times New Roman" panose="02020603050405020304" pitchFamily="18" charset="0"/>
              </a:rPr>
              <a:t> </a:t>
            </a:r>
            <a:r>
              <a:rPr lang="en-US" sz="2800" dirty="0" err="1">
                <a:solidFill>
                  <a:srgbClr val="0070C0"/>
                </a:solidFill>
                <a:latin typeface="UTM Avo" panose="02040603050506020204" pitchFamily="18" charset="0"/>
                <a:cs typeface="Times New Roman" panose="02020603050405020304" pitchFamily="18" charset="0"/>
              </a:rPr>
              <a:t>xuất</a:t>
            </a:r>
            <a:r>
              <a:rPr lang="en-US" sz="2800" dirty="0">
                <a:solidFill>
                  <a:srgbClr val="0070C0"/>
                </a:solidFill>
                <a:latin typeface="UTM Avo" panose="02040603050506020204" pitchFamily="18" charset="0"/>
                <a:cs typeface="Times New Roman" panose="02020603050405020304" pitchFamily="18" charset="0"/>
              </a:rPr>
              <a:t> </a:t>
            </a:r>
            <a:r>
              <a:rPr lang="en-US" sz="2800" dirty="0" err="1">
                <a:solidFill>
                  <a:srgbClr val="0070C0"/>
                </a:solidFill>
                <a:latin typeface="UTM Avo" panose="02040603050506020204" pitchFamily="18" charset="0"/>
                <a:cs typeface="Times New Roman" panose="02020603050405020304" pitchFamily="18" charset="0"/>
              </a:rPr>
              <a:t>bản</a:t>
            </a:r>
            <a:endParaRPr lang="en-US" sz="2800" dirty="0">
              <a:solidFill>
                <a:srgbClr val="0070C0"/>
              </a:solidFill>
              <a:latin typeface="UTM Avo" panose="02040603050506020204" pitchFamily="18" charset="0"/>
              <a:cs typeface="Times New Roman" panose="02020603050405020304" pitchFamily="18" charset="0"/>
            </a:endParaRPr>
          </a:p>
        </p:txBody>
      </p:sp>
    </p:spTree>
    <p:extLst>
      <p:ext uri="{BB962C8B-B14F-4D97-AF65-F5344CB8AC3E}">
        <p14:creationId xmlns:p14="http://schemas.microsoft.com/office/powerpoint/2010/main" val="509095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par>
                                <p:cTn id="8" presetID="6" presetClass="entr" presetSubtype="16"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circle(in)">
                                      <p:cBhvr>
                                        <p:cTn id="10" dur="20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6"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ình ảnh Khăn Quàng đỏ Giáo Viên Học Sinh Ngày Giáo Dục, đồng Phục Học Sinh,  Cô Bé, Học Hỏi Vector và PNG với nền trong suốt để tải xuống miễn phí">
            <a:extLst>
              <a:ext uri="{FF2B5EF4-FFF2-40B4-BE49-F238E27FC236}">
                <a16:creationId xmlns:a16="http://schemas.microsoft.com/office/drawing/2014/main" xmlns="" id="{3737F07C-0E63-49E6-87C8-AF92F1369C54}"/>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53906" y1="45630" x2="44688" y2="65333"/>
                        <a14:foregroundMark x1="40938" y1="50963" x2="48906" y2="52889"/>
                        <a14:foregroundMark x1="45625" y1="52889" x2="45938" y2="56444"/>
                        <a14:foregroundMark x1="44375" y1="49481" x2="44219" y2="56444"/>
                        <a14:foregroundMark x1="53906" y1="51704" x2="53594" y2="56741"/>
                        <a14:foregroundMark x1="54375" y1="50074" x2="53438" y2="53926"/>
                        <a14:foregroundMark x1="54844" y1="52741" x2="59688" y2="53037"/>
                        <a14:foregroundMark x1="42656" y1="55704" x2="41406" y2="60000"/>
                        <a14:foregroundMark x1="56719" y1="56296" x2="56563" y2="58074"/>
                        <a14:foregroundMark x1="55000" y1="51556" x2="59219" y2="51852"/>
                        <a14:foregroundMark x1="40938" y1="72889" x2="35156" y2="78963"/>
                        <a14:foregroundMark x1="34688" y1="75852" x2="39531" y2="72889"/>
                        <a14:foregroundMark x1="51563" y1="75556" x2="52031" y2="82370"/>
                        <a14:foregroundMark x1="54219" y1="82222" x2="55156" y2="82222"/>
                      </a14:backgroundRemoval>
                    </a14:imgEffect>
                  </a14:imgLayer>
                </a14:imgProps>
              </a:ext>
              <a:ext uri="{28A0092B-C50C-407E-A947-70E740481C1C}">
                <a14:useLocalDpi xmlns:a14="http://schemas.microsoft.com/office/drawing/2010/main" val="0"/>
              </a:ext>
            </a:extLst>
          </a:blip>
          <a:srcRect l="24500" t="13464" r="23000" b="11869"/>
          <a:stretch/>
        </p:blipFill>
        <p:spPr bwMode="auto">
          <a:xfrm>
            <a:off x="229902" y="3087975"/>
            <a:ext cx="2188565" cy="3621082"/>
          </a:xfrm>
          <a:prstGeom prst="rect">
            <a:avLst/>
          </a:prstGeom>
          <a:noFill/>
          <a:extLst>
            <a:ext uri="{909E8E84-426E-40DD-AFC4-6F175D3DCCD1}">
              <a14:hiddenFill xmlns:a14="http://schemas.microsoft.com/office/drawing/2010/main">
                <a:solidFill>
                  <a:srgbClr val="FFFFFF"/>
                </a:solidFill>
              </a14:hiddenFill>
            </a:ext>
          </a:extLst>
        </p:spPr>
      </p:pic>
      <p:sp>
        <p:nvSpPr>
          <p:cNvPr id="7" name="Speech Bubble: Rectangle with Corners Rounded 6">
            <a:extLst>
              <a:ext uri="{FF2B5EF4-FFF2-40B4-BE49-F238E27FC236}">
                <a16:creationId xmlns:a16="http://schemas.microsoft.com/office/drawing/2014/main" xmlns="" id="{35C634EF-5AAB-4CAF-8E3A-F92FBB0FDBE8}"/>
              </a:ext>
            </a:extLst>
          </p:cNvPr>
          <p:cNvSpPr/>
          <p:nvPr/>
        </p:nvSpPr>
        <p:spPr>
          <a:xfrm>
            <a:off x="2161136" y="2674888"/>
            <a:ext cx="6008504" cy="3204802"/>
          </a:xfrm>
          <a:prstGeom prst="wedgeRoundRectCallout">
            <a:avLst>
              <a:gd name="adj1" fmla="val -57352"/>
              <a:gd name="adj2" fmla="val 60095"/>
              <a:gd name="adj3" fmla="val 1666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xmlns="" id="{0FD5E4E6-D98C-44BA-ACED-542F18E92CE7}"/>
              </a:ext>
            </a:extLst>
          </p:cNvPr>
          <p:cNvSpPr txBox="1"/>
          <p:nvPr/>
        </p:nvSpPr>
        <p:spPr>
          <a:xfrm>
            <a:off x="2418468" y="2674888"/>
            <a:ext cx="5751172" cy="2739211"/>
          </a:xfrm>
          <a:prstGeom prst="rect">
            <a:avLst/>
          </a:prstGeom>
          <a:noFill/>
        </p:spPr>
        <p:txBody>
          <a:bodyPr wrap="square">
            <a:spAutoFit/>
          </a:bodyPr>
          <a:lstStyle/>
          <a:p>
            <a:r>
              <a:rPr lang="en-US" sz="2800" b="0" i="0">
                <a:solidFill>
                  <a:srgbClr val="000000"/>
                </a:solidFill>
                <a:effectLst/>
                <a:latin typeface="UTM Avo" panose="02040603050506020204" pitchFamily="18" charset="0"/>
              </a:rPr>
              <a:t/>
            </a:r>
            <a:br>
              <a:rPr lang="en-US" sz="2800" b="0" i="0">
                <a:solidFill>
                  <a:srgbClr val="000000"/>
                </a:solidFill>
                <a:effectLst/>
                <a:latin typeface="UTM Avo" panose="02040603050506020204" pitchFamily="18" charset="0"/>
              </a:rPr>
            </a:br>
            <a:r>
              <a:rPr lang="en-US" sz="2400">
                <a:latin typeface="UTM Avo" panose="02040603050506020204" pitchFamily="18" charset="0"/>
              </a:rPr>
              <a:t>Chào các bạn! Hôm nay, mình đem tới cuốn sách “Quê nội” của tác giả giả Võ Quảng. Sách do Nhà xuất bản Văn học phát hành. Trang bìa của cuốn sách là hình ảnh một người phụ nữ và hai cậu bé. </a:t>
            </a:r>
            <a:endParaRPr lang="en-US" sz="2800">
              <a:latin typeface="UTM Avo" panose="02040603050506020204" pitchFamily="18" charset="0"/>
            </a:endParaRPr>
          </a:p>
        </p:txBody>
      </p:sp>
      <p:pic>
        <p:nvPicPr>
          <p:cNvPr id="15" name="Picture 14">
            <a:extLst>
              <a:ext uri="{FF2B5EF4-FFF2-40B4-BE49-F238E27FC236}">
                <a16:creationId xmlns:a16="http://schemas.microsoft.com/office/drawing/2014/main" xmlns="" id="{4FD8E9E5-1DD9-477D-A8FD-E92E6561F3CC}"/>
              </a:ext>
            </a:extLst>
          </p:cNvPr>
          <p:cNvPicPr>
            <a:picLocks noChangeAspect="1"/>
          </p:cNvPicPr>
          <p:nvPr/>
        </p:nvPicPr>
        <p:blipFill rotWithShape="1">
          <a:blip r:embed="rId4">
            <a:extLst>
              <a:ext uri="{28A0092B-C50C-407E-A947-70E740481C1C}">
                <a14:useLocalDpi xmlns:a14="http://schemas.microsoft.com/office/drawing/2010/main" val="0"/>
              </a:ext>
            </a:extLst>
          </a:blip>
          <a:srcRect t="18495" b="60924"/>
          <a:stretch/>
        </p:blipFill>
        <p:spPr>
          <a:xfrm>
            <a:off x="653575" y="531060"/>
            <a:ext cx="11526398" cy="1990913"/>
          </a:xfrm>
          <a:prstGeom prst="rect">
            <a:avLst/>
          </a:prstGeom>
        </p:spPr>
      </p:pic>
      <p:pic>
        <p:nvPicPr>
          <p:cNvPr id="3" name="Picture 2">
            <a:extLst>
              <a:ext uri="{FF2B5EF4-FFF2-40B4-BE49-F238E27FC236}">
                <a16:creationId xmlns:a16="http://schemas.microsoft.com/office/drawing/2014/main" xmlns="" id="{712486BB-DABB-420A-BAE0-0942F529639B}"/>
              </a:ext>
            </a:extLst>
          </p:cNvPr>
          <p:cNvPicPr>
            <a:picLocks noChangeAspect="1"/>
          </p:cNvPicPr>
          <p:nvPr/>
        </p:nvPicPr>
        <p:blipFill rotWithShape="1">
          <a:blip r:embed="rId5"/>
          <a:srcRect l="14559" r="13716"/>
          <a:stretch/>
        </p:blipFill>
        <p:spPr>
          <a:xfrm>
            <a:off x="8692516" y="2313581"/>
            <a:ext cx="3150439" cy="40313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99799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arn(inVertical)">
                                      <p:cBhvr>
                                        <p:cTn id="11" dur="500"/>
                                        <p:tgtEl>
                                          <p:spTgt spid="8"/>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D9686C62-9A46-4C73-98F0-BF57ACE093D1}"/>
              </a:ext>
            </a:extLst>
          </p:cNvPr>
          <p:cNvSpPr txBox="1">
            <a:spLocks/>
          </p:cNvSpPr>
          <p:nvPr/>
        </p:nvSpPr>
        <p:spPr>
          <a:xfrm>
            <a:off x="403539" y="203889"/>
            <a:ext cx="11384922" cy="140755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US" sz="2400" b="1" dirty="0">
                <a:latin typeface="UTM Avo" panose="02040603050506020204" pitchFamily="18" charset="0"/>
                <a:cs typeface="Times New Roman" panose="02020603050405020304" pitchFamily="18" charset="0"/>
              </a:rPr>
              <a:t>2</a:t>
            </a:r>
            <a:r>
              <a:rPr lang="en-US" sz="2400" b="1">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Tự</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đọc</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một</a:t>
            </a:r>
            <a:r>
              <a:rPr lang="en-US" sz="2400" dirty="0">
                <a:latin typeface="UTM Avo" panose="02040603050506020204" pitchFamily="18" charset="0"/>
                <a:cs typeface="Times New Roman" panose="02020603050405020304" pitchFamily="18" charset="0"/>
              </a:rPr>
              <a:t> </a:t>
            </a:r>
            <a:r>
              <a:rPr lang="en-US" sz="2400" err="1">
                <a:latin typeface="UTM Avo" panose="02040603050506020204" pitchFamily="18" charset="0"/>
                <a:cs typeface="Times New Roman" panose="02020603050405020304" pitchFamily="18" charset="0"/>
              </a:rPr>
              <a:t>truyện</a:t>
            </a:r>
            <a:r>
              <a:rPr lang="en-US" sz="2400">
                <a:latin typeface="UTM Avo" panose="02040603050506020204" pitchFamily="18" charset="0"/>
                <a:cs typeface="Times New Roman" panose="02020603050405020304" pitchFamily="18" charset="0"/>
              </a:rPr>
              <a:t> (hoặc một bài </a:t>
            </a:r>
            <a:r>
              <a:rPr lang="en-US" sz="2400" dirty="0" err="1">
                <a:latin typeface="UTM Avo" panose="02040603050506020204" pitchFamily="18" charset="0"/>
                <a:cs typeface="Times New Roman" panose="02020603050405020304" pitchFamily="18" charset="0"/>
              </a:rPr>
              <a:t>thơ</a:t>
            </a:r>
            <a:r>
              <a:rPr lang="en-US" sz="2400" dirty="0">
                <a:latin typeface="UTM Avo" panose="02040603050506020204" pitchFamily="18" charset="0"/>
                <a:cs typeface="Times New Roman" panose="02020603050405020304" pitchFamily="18" charset="0"/>
              </a:rPr>
              <a:t>, </a:t>
            </a:r>
            <a:r>
              <a:rPr lang="en-US" sz="2400" err="1">
                <a:latin typeface="UTM Avo" panose="02040603050506020204" pitchFamily="18" charset="0"/>
                <a:cs typeface="Times New Roman" panose="02020603050405020304" pitchFamily="18" charset="0"/>
              </a:rPr>
              <a:t>bài</a:t>
            </a:r>
            <a:r>
              <a:rPr lang="en-US" sz="2400">
                <a:latin typeface="UTM Avo" panose="02040603050506020204" pitchFamily="18" charset="0"/>
                <a:cs typeface="Times New Roman" panose="02020603050405020304" pitchFamily="18" charset="0"/>
              </a:rPr>
              <a:t> báo) em thích.</a:t>
            </a:r>
            <a:endParaRPr lang="en-US" sz="2400" dirty="0">
              <a:latin typeface="UTM Avo" panose="020406030505060202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xmlns="" id="{EEE5156B-B8E0-472C-9A16-63BA2AA43C5A}"/>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4827" t="10108" r="20424"/>
          <a:stretch/>
        </p:blipFill>
        <p:spPr>
          <a:xfrm>
            <a:off x="1177391" y="1258999"/>
            <a:ext cx="6737555" cy="5599001"/>
          </a:xfrm>
          <a:prstGeom prst="rect">
            <a:avLst/>
          </a:prstGeom>
        </p:spPr>
      </p:pic>
      <p:pic>
        <p:nvPicPr>
          <p:cNvPr id="8" name="Picture 7">
            <a:extLst>
              <a:ext uri="{FF2B5EF4-FFF2-40B4-BE49-F238E27FC236}">
                <a16:creationId xmlns:a16="http://schemas.microsoft.com/office/drawing/2014/main" xmlns="" id="{25B3BBEA-7435-48BA-8C74-65251B689AB1}"/>
              </a:ext>
            </a:extLst>
          </p:cNvPr>
          <p:cNvPicPr>
            <a:picLocks noChangeAspect="1"/>
          </p:cNvPicPr>
          <p:nvPr/>
        </p:nvPicPr>
        <p:blipFill rotWithShape="1">
          <a:blip r:embed="rId3"/>
          <a:srcRect t="7770" r="38370"/>
          <a:stretch/>
        </p:blipFill>
        <p:spPr>
          <a:xfrm>
            <a:off x="7604044" y="1611442"/>
            <a:ext cx="4587956" cy="5195416"/>
          </a:xfrm>
          <a:prstGeom prst="rect">
            <a:avLst/>
          </a:prstGeom>
        </p:spPr>
      </p:pic>
    </p:spTree>
    <p:extLst>
      <p:ext uri="{BB962C8B-B14F-4D97-AF65-F5344CB8AC3E}">
        <p14:creationId xmlns:p14="http://schemas.microsoft.com/office/powerpoint/2010/main" val="20897259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êu đề 1">
            <a:extLst>
              <a:ext uri="{FF2B5EF4-FFF2-40B4-BE49-F238E27FC236}">
                <a16:creationId xmlns:a16="http://schemas.microsoft.com/office/drawing/2014/main" xmlns="" id="{E9AA6BCA-97D4-4C6F-BB91-AFA787483C77}"/>
              </a:ext>
            </a:extLst>
          </p:cNvPr>
          <p:cNvSpPr txBox="1">
            <a:spLocks/>
          </p:cNvSpPr>
          <p:nvPr/>
        </p:nvSpPr>
        <p:spPr>
          <a:xfrm>
            <a:off x="457200" y="506138"/>
            <a:ext cx="11277599" cy="1325563"/>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10000"/>
              </a:lnSpc>
            </a:pPr>
            <a:r>
              <a:rPr lang="en-US" sz="3000" dirty="0">
                <a:latin typeface="UTM Avo" panose="02040603050506020204" pitchFamily="18" charset="0"/>
                <a:cs typeface="Times New Roman" panose="02020603050405020304" pitchFamily="18" charset="0"/>
              </a:rPr>
              <a:t>3. </a:t>
            </a:r>
            <a:r>
              <a:rPr lang="en-US" sz="3000" dirty="0" err="1">
                <a:latin typeface="UTM Avo" panose="02040603050506020204" pitchFamily="18" charset="0"/>
                <a:cs typeface="Times New Roman" panose="02020603050405020304" pitchFamily="18" charset="0"/>
              </a:rPr>
              <a:t>Đọc</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lại</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hoặc</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kể</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lại</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cho</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các</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bạn</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nghe</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một</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truyện</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một</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đoạn</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truyện</a:t>
            </a:r>
            <a:r>
              <a:rPr lang="en-US" sz="3000">
                <a:latin typeface="UTM Avo" panose="02040603050506020204" pitchFamily="18" charset="0"/>
                <a:cs typeface="Times New Roman" panose="02020603050405020304" pitchFamily="18" charset="0"/>
              </a:rPr>
              <a:t>, bài th</a:t>
            </a:r>
            <a:r>
              <a:rPr lang="en-US" sz="3000" dirty="0">
                <a:latin typeface="UTM Avo" panose="02040603050506020204" pitchFamily="18" charset="0"/>
                <a:cs typeface="Times New Roman" panose="02020603050405020304" pitchFamily="18" charset="0"/>
              </a:rPr>
              <a:t>ơ</a:t>
            </a:r>
            <a:r>
              <a:rPr lang="en-US" sz="300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bài</a:t>
            </a:r>
            <a:r>
              <a:rPr lang="en-US" sz="3000" dirty="0">
                <a:latin typeface="UTM Avo" panose="02040603050506020204" pitchFamily="18" charset="0"/>
                <a:cs typeface="Times New Roman" panose="02020603050405020304" pitchFamily="18" charset="0"/>
              </a:rPr>
              <a:t> </a:t>
            </a:r>
            <a:r>
              <a:rPr lang="en-US" sz="3000" dirty="0" err="1">
                <a:latin typeface="UTM Avo" panose="02040603050506020204" pitchFamily="18" charset="0"/>
                <a:cs typeface="Times New Roman" panose="02020603050405020304" pitchFamily="18" charset="0"/>
              </a:rPr>
              <a:t>báo</a:t>
            </a:r>
            <a:r>
              <a:rPr lang="en-US" sz="3000">
                <a:latin typeface="UTM Avo" panose="02040603050506020204" pitchFamily="18" charset="0"/>
                <a:cs typeface="Times New Roman" panose="02020603050405020304" pitchFamily="18" charset="0"/>
              </a:rPr>
              <a:t>) em vừa đọc. </a:t>
            </a:r>
            <a:endParaRPr lang="en-US" sz="3000" dirty="0">
              <a:latin typeface="UTM Avo" panose="020406030505060202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xmlns="" id="{83818781-870C-4875-9B3D-D05B5370C1E1}"/>
              </a:ext>
            </a:extLst>
          </p:cNvPr>
          <p:cNvSpPr txBox="1"/>
          <p:nvPr/>
        </p:nvSpPr>
        <p:spPr>
          <a:xfrm>
            <a:off x="632172" y="3429368"/>
            <a:ext cx="6098582" cy="984885"/>
          </a:xfrm>
          <a:prstGeom prst="rect">
            <a:avLst/>
          </a:prstGeom>
          <a:noFill/>
        </p:spPr>
        <p:txBody>
          <a:bodyPr wrap="square">
            <a:spAutoFit/>
          </a:bodyPr>
          <a:lstStyle/>
          <a:p>
            <a:r>
              <a:rPr lang="vi-VN" sz="2400" b="0" i="0">
                <a:solidFill>
                  <a:schemeClr val="bg1"/>
                </a:solidFill>
                <a:effectLst/>
                <a:latin typeface="UTM Avo (Body)"/>
              </a:rPr>
              <a:t>Chim sâu nho nhỏ</a:t>
            </a:r>
            <a:br>
              <a:rPr lang="vi-VN" sz="2400" b="0" i="0">
                <a:solidFill>
                  <a:schemeClr val="bg1"/>
                </a:solidFill>
                <a:effectLst/>
                <a:latin typeface="UTM Avo (Body)"/>
              </a:rPr>
            </a:br>
            <a:r>
              <a:rPr lang="vi-VN" sz="2000" b="0" i="1">
                <a:solidFill>
                  <a:schemeClr val="bg1"/>
                </a:solidFill>
                <a:effectLst/>
                <a:latin typeface="Roboto" panose="02000000000000000000" pitchFamily="2" charset="0"/>
              </a:rPr>
              <a:t> </a:t>
            </a:r>
            <a:r>
              <a:rPr lang="en-US" sz="2000" b="0" i="1">
                <a:solidFill>
                  <a:schemeClr val="bg1"/>
                </a:solidFill>
                <a:effectLst/>
                <a:latin typeface="Roboto" panose="02000000000000000000" pitchFamily="2" charset="0"/>
              </a:rPr>
              <a:t>                       </a:t>
            </a:r>
            <a:endParaRPr lang="vi-VN" sz="2000" b="0">
              <a:solidFill>
                <a:schemeClr val="bg1"/>
              </a:solidFill>
              <a:effectLst/>
              <a:latin typeface="UTM Avo (Body)"/>
            </a:endParaRPr>
          </a:p>
          <a:p>
            <a:pPr algn="ctr"/>
            <a:endParaRPr lang="vi-VN" b="0" i="0">
              <a:solidFill>
                <a:schemeClr val="bg1"/>
              </a:solidFill>
              <a:effectLst/>
              <a:latin typeface="UTM Avo (Body)"/>
            </a:endParaRPr>
          </a:p>
        </p:txBody>
      </p:sp>
      <p:sp>
        <p:nvSpPr>
          <p:cNvPr id="23" name="TextBox 22">
            <a:extLst>
              <a:ext uri="{FF2B5EF4-FFF2-40B4-BE49-F238E27FC236}">
                <a16:creationId xmlns:a16="http://schemas.microsoft.com/office/drawing/2014/main" xmlns="" id="{92451BE4-A3D7-4AAE-89B2-77A2AEFC3761}"/>
              </a:ext>
            </a:extLst>
          </p:cNvPr>
          <p:cNvSpPr txBox="1"/>
          <p:nvPr/>
        </p:nvSpPr>
        <p:spPr>
          <a:xfrm>
            <a:off x="6133117" y="5494865"/>
            <a:ext cx="6098582" cy="615553"/>
          </a:xfrm>
          <a:prstGeom prst="rect">
            <a:avLst/>
          </a:prstGeom>
          <a:noFill/>
        </p:spPr>
        <p:txBody>
          <a:bodyPr wrap="square">
            <a:spAutoFit/>
          </a:bodyPr>
          <a:lstStyle/>
          <a:p>
            <a:r>
              <a:rPr lang="vi-VN" sz="2000" b="0">
                <a:solidFill>
                  <a:schemeClr val="bg1"/>
                </a:solidFill>
                <a:effectLst/>
                <a:latin typeface="UTM Avo (Body)"/>
              </a:rPr>
              <a:t>P</a:t>
            </a:r>
            <a:r>
              <a:rPr lang="en-US" sz="2000" b="0">
                <a:solidFill>
                  <a:schemeClr val="bg1"/>
                </a:solidFill>
                <a:effectLst/>
                <a:latin typeface="UTM Avo (Body)"/>
              </a:rPr>
              <a:t>HONG THU</a:t>
            </a:r>
            <a:endParaRPr lang="vi-VN" sz="2000" b="0">
              <a:solidFill>
                <a:schemeClr val="bg1"/>
              </a:solidFill>
              <a:effectLst/>
              <a:latin typeface="UTM Avo (Body)"/>
            </a:endParaRPr>
          </a:p>
          <a:p>
            <a:pPr algn="ctr"/>
            <a:endParaRPr lang="vi-VN" b="0" i="0">
              <a:solidFill>
                <a:schemeClr val="bg1"/>
              </a:solidFill>
              <a:effectLst/>
              <a:latin typeface="UTM Avo (Body)"/>
            </a:endParaRPr>
          </a:p>
        </p:txBody>
      </p:sp>
      <p:sp>
        <p:nvSpPr>
          <p:cNvPr id="24" name="TextBox 23">
            <a:extLst>
              <a:ext uri="{FF2B5EF4-FFF2-40B4-BE49-F238E27FC236}">
                <a16:creationId xmlns:a16="http://schemas.microsoft.com/office/drawing/2014/main" xmlns="" id="{4E4EDBC6-9F92-45DD-A2FE-BC3BD34A2E7C}"/>
              </a:ext>
            </a:extLst>
          </p:cNvPr>
          <p:cNvSpPr txBox="1"/>
          <p:nvPr/>
        </p:nvSpPr>
        <p:spPr>
          <a:xfrm>
            <a:off x="4301949" y="4949654"/>
            <a:ext cx="6098582" cy="984885"/>
          </a:xfrm>
          <a:prstGeom prst="rect">
            <a:avLst/>
          </a:prstGeom>
          <a:noFill/>
        </p:spPr>
        <p:txBody>
          <a:bodyPr wrap="square">
            <a:spAutoFit/>
          </a:bodyPr>
          <a:lstStyle/>
          <a:p>
            <a:r>
              <a:rPr lang="vi-VN" sz="2400" b="0" i="0">
                <a:solidFill>
                  <a:schemeClr val="bg1"/>
                </a:solidFill>
                <a:effectLst/>
                <a:latin typeface="UTM Avo (Body)"/>
              </a:rPr>
              <a:t>Chào chim sâu đấy.</a:t>
            </a:r>
          </a:p>
          <a:p>
            <a:pPr algn="just"/>
            <a:r>
              <a:rPr lang="vi-VN" sz="2000" b="0" i="1">
                <a:solidFill>
                  <a:schemeClr val="bg1"/>
                </a:solidFill>
                <a:effectLst/>
                <a:latin typeface="Roboto" panose="02000000000000000000" pitchFamily="2" charset="0"/>
              </a:rPr>
              <a:t> </a:t>
            </a:r>
            <a:r>
              <a:rPr lang="en-US" sz="2000" b="0" i="1">
                <a:solidFill>
                  <a:schemeClr val="bg1"/>
                </a:solidFill>
                <a:effectLst/>
                <a:latin typeface="Roboto" panose="02000000000000000000" pitchFamily="2" charset="0"/>
              </a:rPr>
              <a:t>                       </a:t>
            </a:r>
            <a:endParaRPr lang="vi-VN" sz="2000" b="0">
              <a:solidFill>
                <a:schemeClr val="bg1"/>
              </a:solidFill>
              <a:effectLst/>
              <a:latin typeface="UTM Avo (Body)"/>
            </a:endParaRPr>
          </a:p>
          <a:p>
            <a:pPr algn="ctr"/>
            <a:endParaRPr lang="vi-VN" b="0" i="0">
              <a:solidFill>
                <a:schemeClr val="bg1"/>
              </a:solidFill>
              <a:effectLst/>
              <a:latin typeface="UTM Avo (Body)"/>
            </a:endParaRPr>
          </a:p>
        </p:txBody>
      </p:sp>
      <p:sp>
        <p:nvSpPr>
          <p:cNvPr id="25" name="TextBox 24">
            <a:extLst>
              <a:ext uri="{FF2B5EF4-FFF2-40B4-BE49-F238E27FC236}">
                <a16:creationId xmlns:a16="http://schemas.microsoft.com/office/drawing/2014/main" xmlns="" id="{870F7A73-5631-408C-81BE-BE486E67BC57}"/>
              </a:ext>
            </a:extLst>
          </p:cNvPr>
          <p:cNvSpPr txBox="1"/>
          <p:nvPr/>
        </p:nvSpPr>
        <p:spPr>
          <a:xfrm>
            <a:off x="632172" y="3921811"/>
            <a:ext cx="6098582" cy="984885"/>
          </a:xfrm>
          <a:prstGeom prst="rect">
            <a:avLst/>
          </a:prstGeom>
          <a:noFill/>
        </p:spPr>
        <p:txBody>
          <a:bodyPr wrap="square">
            <a:spAutoFit/>
          </a:bodyPr>
          <a:lstStyle/>
          <a:p>
            <a:r>
              <a:rPr lang="vi-VN" sz="2400" b="0" i="0">
                <a:solidFill>
                  <a:schemeClr val="bg1"/>
                </a:solidFill>
                <a:effectLst/>
                <a:latin typeface="UTM Avo (Body)"/>
              </a:rPr>
              <a:t>Cái mỏ xinh xinh</a:t>
            </a:r>
            <a:br>
              <a:rPr lang="vi-VN" sz="2400" b="0" i="0">
                <a:solidFill>
                  <a:schemeClr val="bg1"/>
                </a:solidFill>
                <a:effectLst/>
                <a:latin typeface="UTM Avo (Body)"/>
              </a:rPr>
            </a:br>
            <a:r>
              <a:rPr lang="vi-VN" sz="2000" b="0" i="1">
                <a:solidFill>
                  <a:schemeClr val="bg1"/>
                </a:solidFill>
                <a:effectLst/>
                <a:latin typeface="Roboto" panose="02000000000000000000" pitchFamily="2" charset="0"/>
              </a:rPr>
              <a:t> </a:t>
            </a:r>
            <a:r>
              <a:rPr lang="en-US" sz="2000" b="0" i="1">
                <a:solidFill>
                  <a:schemeClr val="bg1"/>
                </a:solidFill>
                <a:effectLst/>
                <a:latin typeface="Roboto" panose="02000000000000000000" pitchFamily="2" charset="0"/>
              </a:rPr>
              <a:t>                       </a:t>
            </a:r>
            <a:endParaRPr lang="vi-VN" sz="2000" b="0">
              <a:solidFill>
                <a:schemeClr val="bg1"/>
              </a:solidFill>
              <a:effectLst/>
              <a:latin typeface="UTM Avo (Body)"/>
            </a:endParaRPr>
          </a:p>
          <a:p>
            <a:pPr algn="ctr"/>
            <a:endParaRPr lang="vi-VN" b="0" i="0">
              <a:solidFill>
                <a:schemeClr val="bg1"/>
              </a:solidFill>
              <a:effectLst/>
              <a:latin typeface="UTM Avo (Body)"/>
            </a:endParaRPr>
          </a:p>
        </p:txBody>
      </p:sp>
      <p:sp>
        <p:nvSpPr>
          <p:cNvPr id="26" name="TextBox 25">
            <a:extLst>
              <a:ext uri="{FF2B5EF4-FFF2-40B4-BE49-F238E27FC236}">
                <a16:creationId xmlns:a16="http://schemas.microsoft.com/office/drawing/2014/main" xmlns="" id="{CF5B46E5-FD72-4413-977A-FCE33DDF66F4}"/>
              </a:ext>
            </a:extLst>
          </p:cNvPr>
          <p:cNvSpPr txBox="1"/>
          <p:nvPr/>
        </p:nvSpPr>
        <p:spPr>
          <a:xfrm>
            <a:off x="643858" y="4414254"/>
            <a:ext cx="6098582" cy="984885"/>
          </a:xfrm>
          <a:prstGeom prst="rect">
            <a:avLst/>
          </a:prstGeom>
          <a:noFill/>
        </p:spPr>
        <p:txBody>
          <a:bodyPr wrap="square">
            <a:spAutoFit/>
          </a:bodyPr>
          <a:lstStyle/>
          <a:p>
            <a:r>
              <a:rPr lang="vi-VN" sz="2400" b="0" i="0">
                <a:solidFill>
                  <a:schemeClr val="bg1"/>
                </a:solidFill>
                <a:effectLst/>
                <a:latin typeface="UTM Avo (Body)"/>
              </a:rPr>
              <a:t>Chăm nhặt, chăm tìm</a:t>
            </a:r>
            <a:br>
              <a:rPr lang="vi-VN" sz="2400" b="0" i="0">
                <a:solidFill>
                  <a:schemeClr val="bg1"/>
                </a:solidFill>
                <a:effectLst/>
                <a:latin typeface="UTM Avo (Body)"/>
              </a:rPr>
            </a:br>
            <a:r>
              <a:rPr lang="vi-VN" sz="2000" b="0" i="1">
                <a:solidFill>
                  <a:schemeClr val="bg1"/>
                </a:solidFill>
                <a:effectLst/>
                <a:latin typeface="Roboto" panose="02000000000000000000" pitchFamily="2" charset="0"/>
              </a:rPr>
              <a:t> </a:t>
            </a:r>
            <a:r>
              <a:rPr lang="en-US" sz="2000" b="0" i="1">
                <a:solidFill>
                  <a:schemeClr val="bg1"/>
                </a:solidFill>
                <a:effectLst/>
                <a:latin typeface="Roboto" panose="02000000000000000000" pitchFamily="2" charset="0"/>
              </a:rPr>
              <a:t>                       </a:t>
            </a:r>
            <a:endParaRPr lang="vi-VN" sz="2000" b="0">
              <a:solidFill>
                <a:schemeClr val="bg1"/>
              </a:solidFill>
              <a:effectLst/>
              <a:latin typeface="UTM Avo (Body)"/>
            </a:endParaRPr>
          </a:p>
          <a:p>
            <a:pPr algn="ctr"/>
            <a:endParaRPr lang="vi-VN" b="0" i="0">
              <a:solidFill>
                <a:schemeClr val="bg1"/>
              </a:solidFill>
              <a:effectLst/>
              <a:latin typeface="UTM Avo (Body)"/>
            </a:endParaRPr>
          </a:p>
        </p:txBody>
      </p:sp>
      <p:sp>
        <p:nvSpPr>
          <p:cNvPr id="27" name="TextBox 26">
            <a:extLst>
              <a:ext uri="{FF2B5EF4-FFF2-40B4-BE49-F238E27FC236}">
                <a16:creationId xmlns:a16="http://schemas.microsoft.com/office/drawing/2014/main" xmlns="" id="{6E201CF7-3911-449D-AC74-1E8AFE17D48E}"/>
              </a:ext>
            </a:extLst>
          </p:cNvPr>
          <p:cNvSpPr txBox="1"/>
          <p:nvPr/>
        </p:nvSpPr>
        <p:spPr>
          <a:xfrm>
            <a:off x="643858" y="4962161"/>
            <a:ext cx="6098582" cy="984885"/>
          </a:xfrm>
          <a:prstGeom prst="rect">
            <a:avLst/>
          </a:prstGeom>
          <a:noFill/>
        </p:spPr>
        <p:txBody>
          <a:bodyPr wrap="square">
            <a:spAutoFit/>
          </a:bodyPr>
          <a:lstStyle/>
          <a:p>
            <a:r>
              <a:rPr lang="vi-VN" sz="2400" b="0" i="0">
                <a:solidFill>
                  <a:schemeClr val="bg1"/>
                </a:solidFill>
                <a:effectLst/>
                <a:latin typeface="UTM Avo (Body)"/>
              </a:rPr>
              <a:t>Bắt sâu cho lá.</a:t>
            </a:r>
            <a:br>
              <a:rPr lang="vi-VN" sz="2400" b="0" i="0">
                <a:solidFill>
                  <a:schemeClr val="bg1"/>
                </a:solidFill>
                <a:effectLst/>
                <a:latin typeface="UTM Avo (Body)"/>
              </a:rPr>
            </a:br>
            <a:r>
              <a:rPr lang="vi-VN" sz="2000" b="0" i="1">
                <a:solidFill>
                  <a:schemeClr val="bg1"/>
                </a:solidFill>
                <a:effectLst/>
                <a:latin typeface="Roboto" panose="02000000000000000000" pitchFamily="2" charset="0"/>
              </a:rPr>
              <a:t> </a:t>
            </a:r>
            <a:r>
              <a:rPr lang="en-US" sz="2000" b="0" i="1">
                <a:solidFill>
                  <a:schemeClr val="bg1"/>
                </a:solidFill>
                <a:effectLst/>
                <a:latin typeface="Roboto" panose="02000000000000000000" pitchFamily="2" charset="0"/>
              </a:rPr>
              <a:t>                       </a:t>
            </a:r>
            <a:endParaRPr lang="vi-VN" sz="2000" b="0">
              <a:solidFill>
                <a:schemeClr val="bg1"/>
              </a:solidFill>
              <a:effectLst/>
              <a:latin typeface="UTM Avo (Body)"/>
            </a:endParaRPr>
          </a:p>
          <a:p>
            <a:pPr algn="ctr"/>
            <a:endParaRPr lang="vi-VN" b="0" i="0">
              <a:solidFill>
                <a:schemeClr val="bg1"/>
              </a:solidFill>
              <a:effectLst/>
              <a:latin typeface="UTM Avo (Body)"/>
            </a:endParaRPr>
          </a:p>
        </p:txBody>
      </p:sp>
      <p:sp>
        <p:nvSpPr>
          <p:cNvPr id="28" name="TextBox 27">
            <a:extLst>
              <a:ext uri="{FF2B5EF4-FFF2-40B4-BE49-F238E27FC236}">
                <a16:creationId xmlns:a16="http://schemas.microsoft.com/office/drawing/2014/main" xmlns="" id="{A303EA3E-88AF-4806-8FE8-A92BE5129351}"/>
              </a:ext>
            </a:extLst>
          </p:cNvPr>
          <p:cNvSpPr txBox="1"/>
          <p:nvPr/>
        </p:nvSpPr>
        <p:spPr>
          <a:xfrm>
            <a:off x="4325321" y="3468001"/>
            <a:ext cx="6098582" cy="1354217"/>
          </a:xfrm>
          <a:prstGeom prst="rect">
            <a:avLst/>
          </a:prstGeom>
          <a:noFill/>
        </p:spPr>
        <p:txBody>
          <a:bodyPr wrap="square">
            <a:spAutoFit/>
          </a:bodyPr>
          <a:lstStyle/>
          <a:p>
            <a:r>
              <a:rPr lang="vi-VN" sz="2400" b="0" i="0">
                <a:solidFill>
                  <a:schemeClr val="bg1"/>
                </a:solidFill>
                <a:effectLst/>
                <a:latin typeface="UTM Avo (Body)"/>
              </a:rPr>
              <a:t>Cây yêu chim quá!</a:t>
            </a:r>
            <a:br>
              <a:rPr lang="vi-VN" sz="2400" b="0" i="0">
                <a:solidFill>
                  <a:schemeClr val="bg1"/>
                </a:solidFill>
                <a:effectLst/>
                <a:latin typeface="UTM Avo (Body)"/>
              </a:rPr>
            </a:br>
            <a:r>
              <a:rPr lang="vi-VN" sz="2400" b="0" i="0">
                <a:solidFill>
                  <a:schemeClr val="bg1"/>
                </a:solidFill>
                <a:effectLst/>
                <a:latin typeface="UTM Avo (Body)"/>
              </a:rPr>
              <a:t/>
            </a:r>
            <a:br>
              <a:rPr lang="vi-VN" sz="2400" b="0" i="0">
                <a:solidFill>
                  <a:schemeClr val="bg1"/>
                </a:solidFill>
                <a:effectLst/>
                <a:latin typeface="UTM Avo (Body)"/>
              </a:rPr>
            </a:br>
            <a:r>
              <a:rPr lang="vi-VN" sz="2000" b="0" i="1">
                <a:solidFill>
                  <a:schemeClr val="bg1"/>
                </a:solidFill>
                <a:effectLst/>
                <a:latin typeface="Roboto" panose="02000000000000000000" pitchFamily="2" charset="0"/>
              </a:rPr>
              <a:t> </a:t>
            </a:r>
            <a:r>
              <a:rPr lang="en-US" sz="2000" b="0" i="1">
                <a:solidFill>
                  <a:schemeClr val="bg1"/>
                </a:solidFill>
                <a:effectLst/>
                <a:latin typeface="Roboto" panose="02000000000000000000" pitchFamily="2" charset="0"/>
              </a:rPr>
              <a:t>                       </a:t>
            </a:r>
            <a:endParaRPr lang="vi-VN" sz="2000" b="0">
              <a:solidFill>
                <a:schemeClr val="bg1"/>
              </a:solidFill>
              <a:effectLst/>
              <a:latin typeface="UTM Avo (Body)"/>
            </a:endParaRPr>
          </a:p>
          <a:p>
            <a:pPr algn="ctr"/>
            <a:endParaRPr lang="vi-VN" b="0" i="0">
              <a:solidFill>
                <a:schemeClr val="bg1"/>
              </a:solidFill>
              <a:effectLst/>
              <a:latin typeface="UTM Avo (Body)"/>
            </a:endParaRPr>
          </a:p>
        </p:txBody>
      </p:sp>
      <p:sp>
        <p:nvSpPr>
          <p:cNvPr id="29" name="TextBox 28">
            <a:extLst>
              <a:ext uri="{FF2B5EF4-FFF2-40B4-BE49-F238E27FC236}">
                <a16:creationId xmlns:a16="http://schemas.microsoft.com/office/drawing/2014/main" xmlns="" id="{852A31B3-1DAF-4362-86C3-9C7C218E37C2}"/>
              </a:ext>
            </a:extLst>
          </p:cNvPr>
          <p:cNvSpPr txBox="1"/>
          <p:nvPr/>
        </p:nvSpPr>
        <p:spPr>
          <a:xfrm>
            <a:off x="4325321" y="3946339"/>
            <a:ext cx="6098582" cy="1354217"/>
          </a:xfrm>
          <a:prstGeom prst="rect">
            <a:avLst/>
          </a:prstGeom>
          <a:noFill/>
        </p:spPr>
        <p:txBody>
          <a:bodyPr wrap="square">
            <a:spAutoFit/>
          </a:bodyPr>
          <a:lstStyle/>
          <a:p>
            <a:r>
              <a:rPr lang="vi-VN" sz="2400" b="0" i="0">
                <a:solidFill>
                  <a:schemeClr val="bg1"/>
                </a:solidFill>
                <a:effectLst/>
                <a:latin typeface="UTM Avo (Body)"/>
              </a:rPr>
              <a:t>Cây vẫy, cây vui</a:t>
            </a:r>
            <a:br>
              <a:rPr lang="vi-VN" sz="2400" b="0" i="0">
                <a:solidFill>
                  <a:schemeClr val="bg1"/>
                </a:solidFill>
                <a:effectLst/>
                <a:latin typeface="UTM Avo (Body)"/>
              </a:rPr>
            </a:br>
            <a:r>
              <a:rPr lang="vi-VN" sz="2400" b="0" i="0">
                <a:solidFill>
                  <a:schemeClr val="bg1"/>
                </a:solidFill>
                <a:effectLst/>
                <a:latin typeface="UTM Avo (Body)"/>
              </a:rPr>
              <a:t/>
            </a:r>
            <a:br>
              <a:rPr lang="vi-VN" sz="2400" b="0" i="0">
                <a:solidFill>
                  <a:schemeClr val="bg1"/>
                </a:solidFill>
                <a:effectLst/>
                <a:latin typeface="UTM Avo (Body)"/>
              </a:rPr>
            </a:br>
            <a:r>
              <a:rPr lang="vi-VN" sz="2000" b="0" i="1">
                <a:solidFill>
                  <a:schemeClr val="bg1"/>
                </a:solidFill>
                <a:effectLst/>
                <a:latin typeface="Roboto" panose="02000000000000000000" pitchFamily="2" charset="0"/>
              </a:rPr>
              <a:t> </a:t>
            </a:r>
            <a:r>
              <a:rPr lang="en-US" sz="2000" b="0" i="1">
                <a:solidFill>
                  <a:schemeClr val="bg1"/>
                </a:solidFill>
                <a:effectLst/>
                <a:latin typeface="Roboto" panose="02000000000000000000" pitchFamily="2" charset="0"/>
              </a:rPr>
              <a:t>                       </a:t>
            </a:r>
            <a:endParaRPr lang="vi-VN" sz="2000" b="0">
              <a:solidFill>
                <a:schemeClr val="bg1"/>
              </a:solidFill>
              <a:effectLst/>
              <a:latin typeface="UTM Avo (Body)"/>
            </a:endParaRPr>
          </a:p>
          <a:p>
            <a:pPr algn="ctr"/>
            <a:endParaRPr lang="vi-VN" b="0" i="0">
              <a:solidFill>
                <a:schemeClr val="bg1"/>
              </a:solidFill>
              <a:effectLst/>
              <a:latin typeface="UTM Avo (Body)"/>
            </a:endParaRPr>
          </a:p>
        </p:txBody>
      </p:sp>
      <p:sp>
        <p:nvSpPr>
          <p:cNvPr id="31" name="TextBox 30">
            <a:extLst>
              <a:ext uri="{FF2B5EF4-FFF2-40B4-BE49-F238E27FC236}">
                <a16:creationId xmlns:a16="http://schemas.microsoft.com/office/drawing/2014/main" xmlns="" id="{2B0D2EBF-FB5F-4C34-9686-DFE3447E3C45}"/>
              </a:ext>
            </a:extLst>
          </p:cNvPr>
          <p:cNvSpPr txBox="1"/>
          <p:nvPr/>
        </p:nvSpPr>
        <p:spPr>
          <a:xfrm>
            <a:off x="3312153" y="3010857"/>
            <a:ext cx="6098582" cy="615553"/>
          </a:xfrm>
          <a:prstGeom prst="rect">
            <a:avLst/>
          </a:prstGeom>
          <a:noFill/>
        </p:spPr>
        <p:txBody>
          <a:bodyPr wrap="square">
            <a:spAutoFit/>
          </a:bodyPr>
          <a:lstStyle/>
          <a:p>
            <a:r>
              <a:rPr lang="vi-VN" sz="2000"/>
              <a:t/>
            </a:r>
            <a:br>
              <a:rPr lang="vi-VN" sz="2000"/>
            </a:br>
            <a:endParaRPr lang="vi-VN" b="0" i="0">
              <a:solidFill>
                <a:schemeClr val="bg1"/>
              </a:solidFill>
              <a:effectLst/>
              <a:latin typeface="UTM Avo (Body)"/>
            </a:endParaRPr>
          </a:p>
        </p:txBody>
      </p:sp>
      <p:sp>
        <p:nvSpPr>
          <p:cNvPr id="16" name="TextBox 15">
            <a:extLst>
              <a:ext uri="{FF2B5EF4-FFF2-40B4-BE49-F238E27FC236}">
                <a16:creationId xmlns:a16="http://schemas.microsoft.com/office/drawing/2014/main" xmlns="" id="{B0D16325-AE00-40E8-A9AF-FDF85E831FB7}"/>
              </a:ext>
            </a:extLst>
          </p:cNvPr>
          <p:cNvSpPr txBox="1"/>
          <p:nvPr/>
        </p:nvSpPr>
        <p:spPr>
          <a:xfrm>
            <a:off x="-455924" y="1557444"/>
            <a:ext cx="8549323" cy="4124206"/>
          </a:xfrm>
          <a:prstGeom prst="rect">
            <a:avLst/>
          </a:prstGeom>
          <a:noFill/>
        </p:spPr>
        <p:txBody>
          <a:bodyPr wrap="square">
            <a:spAutoFit/>
          </a:bodyPr>
          <a:lstStyle/>
          <a:p>
            <a:pPr algn="ctr"/>
            <a:r>
              <a:rPr lang="en-US" sz="2600" b="1">
                <a:solidFill>
                  <a:srgbClr val="FF0000"/>
                </a:solidFill>
                <a:latin typeface="UTM Avo" panose="02040603050506020204" pitchFamily="18" charset="0"/>
              </a:rPr>
              <a:t>Về quê</a:t>
            </a:r>
          </a:p>
          <a:p>
            <a:pPr algn="ctr"/>
            <a:r>
              <a:rPr lang="vi-VN" sz="2600">
                <a:latin typeface="UTM Avo (Body)"/>
              </a:rPr>
              <a:t>Nghỉ hè bé lại thăm quê</a:t>
            </a:r>
            <a:br>
              <a:rPr lang="vi-VN" sz="2600">
                <a:latin typeface="UTM Avo (Body)"/>
              </a:rPr>
            </a:br>
            <a:r>
              <a:rPr lang="vi-VN" sz="2600">
                <a:latin typeface="UTM Avo (Body)"/>
              </a:rPr>
              <a:t>Được đi lên rẫy, được về tắm sông</a:t>
            </a:r>
          </a:p>
          <a:p>
            <a:pPr algn="ctr"/>
            <a:r>
              <a:rPr lang="vi-VN" sz="2600">
                <a:latin typeface="UTM Avo (Body)"/>
              </a:rPr>
              <a:t>Thăm bà, rồi lại thăm ông</a:t>
            </a:r>
            <a:br>
              <a:rPr lang="vi-VN" sz="2600">
                <a:latin typeface="UTM Avo (Body)"/>
              </a:rPr>
            </a:br>
            <a:r>
              <a:rPr lang="vi-VN" sz="2600">
                <a:latin typeface="UTM Avo (Body)"/>
              </a:rPr>
              <a:t>Thả diều, câu cá… sướng không chi bằng</a:t>
            </a:r>
          </a:p>
          <a:p>
            <a:pPr algn="ctr"/>
            <a:r>
              <a:rPr lang="vi-VN" sz="2600">
                <a:latin typeface="UTM Avo (Body)"/>
              </a:rPr>
              <a:t>Đêm về ngồi ngắm ông trăng</a:t>
            </a:r>
            <a:br>
              <a:rPr lang="vi-VN" sz="2600">
                <a:latin typeface="UTM Avo (Body)"/>
              </a:rPr>
            </a:br>
            <a:r>
              <a:rPr lang="vi-VN" sz="2600">
                <a:latin typeface="UTM Avo (Body)"/>
              </a:rPr>
              <a:t>Nghe ông kể chuyện chị Hằng ngày xưa</a:t>
            </a:r>
          </a:p>
          <a:p>
            <a:pPr algn="ctr"/>
            <a:r>
              <a:rPr lang="vi-VN" sz="2600">
                <a:latin typeface="UTM Avo (Body)"/>
              </a:rPr>
              <a:t>Bà rang đậu lạc thơm chưa</a:t>
            </a:r>
            <a:br>
              <a:rPr lang="vi-VN" sz="2600">
                <a:latin typeface="UTM Avo (Body)"/>
              </a:rPr>
            </a:br>
            <a:r>
              <a:rPr lang="vi-VN" sz="2600">
                <a:latin typeface="UTM Avo (Body)"/>
              </a:rPr>
              <a:t>Mời ông bà, bé say sưa chuyện trò.</a:t>
            </a:r>
            <a:endParaRPr lang="en-US" sz="2600">
              <a:latin typeface="UTM Avo" panose="02040603050506020204" pitchFamily="18" charset="0"/>
            </a:endParaRPr>
          </a:p>
          <a:p>
            <a:pPr algn="r"/>
            <a:r>
              <a:rPr lang="en-US" sz="2800">
                <a:latin typeface="UTM Avo" panose="02040603050506020204" pitchFamily="18" charset="0"/>
              </a:rPr>
              <a:t>                       </a:t>
            </a:r>
            <a:r>
              <a:rPr lang="en-US" sz="2000">
                <a:latin typeface="UTM Avo" panose="02040603050506020204" pitchFamily="18" charset="0"/>
              </a:rPr>
              <a:t>NGUYỄN LÃM THẮNG</a:t>
            </a:r>
            <a:endParaRPr lang="vi-VN" sz="2800">
              <a:latin typeface="UTM Avo (Body)"/>
            </a:endParaRPr>
          </a:p>
        </p:txBody>
      </p:sp>
      <p:pic>
        <p:nvPicPr>
          <p:cNvPr id="4" name="Picture 3">
            <a:extLst>
              <a:ext uri="{FF2B5EF4-FFF2-40B4-BE49-F238E27FC236}">
                <a16:creationId xmlns:a16="http://schemas.microsoft.com/office/drawing/2014/main" xmlns="" id="{F231CAB7-AED7-4C41-BA7F-A096E3024A64}"/>
              </a:ext>
            </a:extLst>
          </p:cNvPr>
          <p:cNvPicPr>
            <a:picLocks noChangeAspect="1"/>
          </p:cNvPicPr>
          <p:nvPr/>
        </p:nvPicPr>
        <p:blipFill rotWithShape="1">
          <a:blip r:embed="rId2"/>
          <a:srcRect l="34311" t="27644" r="2218" b="5592"/>
          <a:stretch/>
        </p:blipFill>
        <p:spPr>
          <a:xfrm>
            <a:off x="8059119" y="1598230"/>
            <a:ext cx="4195951" cy="5197317"/>
          </a:xfrm>
          <a:prstGeom prst="rect">
            <a:avLst/>
          </a:prstGeom>
        </p:spPr>
      </p:pic>
      <p:sp>
        <p:nvSpPr>
          <p:cNvPr id="18" name="TextBox 17">
            <a:extLst>
              <a:ext uri="{FF2B5EF4-FFF2-40B4-BE49-F238E27FC236}">
                <a16:creationId xmlns:a16="http://schemas.microsoft.com/office/drawing/2014/main" xmlns="" id="{D7787989-C99D-42FE-BC1C-9EA7F2FBC135}"/>
              </a:ext>
            </a:extLst>
          </p:cNvPr>
          <p:cNvSpPr txBox="1"/>
          <p:nvPr/>
        </p:nvSpPr>
        <p:spPr>
          <a:xfrm>
            <a:off x="408813" y="5658701"/>
            <a:ext cx="7675638"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0" cap="none" spc="0" normalizeH="0" baseline="0" noProof="0">
                <a:ln>
                  <a:noFill/>
                </a:ln>
                <a:solidFill>
                  <a:srgbClr val="0F06C0"/>
                </a:solidFill>
                <a:effectLst/>
                <a:uLnTx/>
                <a:uFillTx/>
                <a:latin typeface="UTM Avo" panose="02040603050506020204" pitchFamily="18" charset="0"/>
                <a:sym typeface="Arial"/>
              </a:rPr>
              <a:t>- </a:t>
            </a:r>
            <a:r>
              <a:rPr lang="en-US" sz="3200">
                <a:solidFill>
                  <a:srgbClr val="0F06C0"/>
                </a:solidFill>
                <a:latin typeface="UTM Avo" panose="02040603050506020204" pitchFamily="18" charset="0"/>
              </a:rPr>
              <a:t>Về quê bé được làm những việc gì?</a:t>
            </a:r>
            <a:r>
              <a:rPr kumimoji="0" lang="en-US" sz="2800" b="0" i="1" u="none" strike="noStrike" kern="0" cap="none" spc="0" normalizeH="0" baseline="0" noProof="0">
                <a:ln>
                  <a:noFill/>
                </a:ln>
                <a:solidFill>
                  <a:srgbClr val="0F06C0"/>
                </a:solidFill>
                <a:effectLst/>
                <a:uLnTx/>
                <a:uFillTx/>
                <a:latin typeface="UTM Avo" panose="02040603050506020204" pitchFamily="18" charset="0"/>
                <a:sym typeface="Arial"/>
              </a:rPr>
              <a:t>          </a:t>
            </a:r>
            <a:endParaRPr kumimoji="0" lang="vi-VN" sz="2800" b="0" i="0" u="none" strike="noStrike" kern="0" cap="none" spc="0" normalizeH="0" baseline="0" noProof="0">
              <a:ln>
                <a:noFill/>
              </a:ln>
              <a:solidFill>
                <a:srgbClr val="0F06C0"/>
              </a:solidFill>
              <a:effectLst/>
              <a:uLnTx/>
              <a:uFillTx/>
              <a:latin typeface="UTM Avo (Body)"/>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vi-VN" sz="1800" b="0" i="0" u="none" strike="noStrike" kern="0" cap="none" spc="0" normalizeH="0" baseline="0" noProof="0">
              <a:ln>
                <a:noFill/>
              </a:ln>
              <a:solidFill>
                <a:schemeClr val="tx1"/>
              </a:solidFill>
              <a:effectLst/>
              <a:uLnTx/>
              <a:uFillTx/>
              <a:latin typeface="UTM Avo (Body)"/>
              <a:sym typeface="Arial"/>
            </a:endParaRPr>
          </a:p>
        </p:txBody>
      </p:sp>
      <p:sp>
        <p:nvSpPr>
          <p:cNvPr id="19" name="TextBox 18">
            <a:extLst>
              <a:ext uri="{FF2B5EF4-FFF2-40B4-BE49-F238E27FC236}">
                <a16:creationId xmlns:a16="http://schemas.microsoft.com/office/drawing/2014/main" xmlns="" id="{509981B5-7E0B-407A-9399-6C44833E9F7B}"/>
              </a:ext>
            </a:extLst>
          </p:cNvPr>
          <p:cNvSpPr txBox="1"/>
          <p:nvPr/>
        </p:nvSpPr>
        <p:spPr>
          <a:xfrm>
            <a:off x="406924" y="5619659"/>
            <a:ext cx="7626934" cy="135421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0" cap="none" spc="0" normalizeH="0" baseline="0" noProof="0">
                <a:ln>
                  <a:noFill/>
                </a:ln>
                <a:solidFill>
                  <a:srgbClr val="0F06C0"/>
                </a:solidFill>
                <a:effectLst/>
                <a:uLnTx/>
                <a:uFillTx/>
                <a:latin typeface="UTM Avo" panose="02040603050506020204" pitchFamily="18" charset="0"/>
                <a:sym typeface="Arial"/>
              </a:rPr>
              <a:t>-</a:t>
            </a:r>
            <a:r>
              <a:rPr kumimoji="0" lang="en-US" sz="3200" b="0" i="0" u="none" strike="noStrike" kern="0" cap="none" spc="0" normalizeH="0" noProof="0">
                <a:ln>
                  <a:noFill/>
                </a:ln>
                <a:solidFill>
                  <a:srgbClr val="0F06C0"/>
                </a:solidFill>
                <a:effectLst/>
                <a:uLnTx/>
                <a:uFillTx/>
                <a:latin typeface="UTM Avo" panose="02040603050506020204" pitchFamily="18" charset="0"/>
                <a:sym typeface="Arial"/>
              </a:rPr>
              <a:t> Tìm câu thơ hay hoặc có hình ảnh đẹp mà em thích.</a:t>
            </a:r>
            <a:endParaRPr kumimoji="0" lang="vi-VN" sz="2800" b="0" i="0" u="none" strike="noStrike" kern="0" cap="none" spc="0" normalizeH="0" baseline="0" noProof="0">
              <a:ln>
                <a:noFill/>
              </a:ln>
              <a:solidFill>
                <a:srgbClr val="0F06C0"/>
              </a:solidFill>
              <a:effectLst/>
              <a:uLnTx/>
              <a:uFillTx/>
              <a:latin typeface="UTM Avo (Body)"/>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vi-VN" sz="1800" b="0" i="0" u="none" strike="noStrike" kern="0" cap="none" spc="0" normalizeH="0" baseline="0" noProof="0">
              <a:ln>
                <a:noFill/>
              </a:ln>
              <a:solidFill>
                <a:schemeClr val="tx1"/>
              </a:solidFill>
              <a:effectLst/>
              <a:uLnTx/>
              <a:uFillTx/>
              <a:latin typeface="UTM Avo (Body)"/>
              <a:sym typeface="Arial"/>
            </a:endParaRPr>
          </a:p>
        </p:txBody>
      </p:sp>
    </p:spTree>
    <p:extLst>
      <p:ext uri="{BB962C8B-B14F-4D97-AF65-F5344CB8AC3E}">
        <p14:creationId xmlns:p14="http://schemas.microsoft.com/office/powerpoint/2010/main" val="21707496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18"/>
                                        </p:tgtEl>
                                      </p:cBhvr>
                                    </p:animEffect>
                                    <p:set>
                                      <p:cBhvr>
                                        <p:cTn id="27" dur="1" fill="hold">
                                          <p:stCondLst>
                                            <p:cond delay="499"/>
                                          </p:stCondLst>
                                        </p:cTn>
                                        <p:tgtEl>
                                          <p:spTgt spid="18"/>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down)">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16" grpId="0"/>
      <p:bldP spid="18" grpId="0"/>
      <p:bldP spid="18" grpId="1"/>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83695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HOC10 TEMPLAT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HOC10 TEMPLATE</Template>
  <TotalTime>1302</TotalTime>
  <Words>156</Words>
  <Application>Microsoft Office PowerPoint</Application>
  <PresentationFormat>Widescreen</PresentationFormat>
  <Paragraphs>32</Paragraphs>
  <Slides>8</Slides>
  <Notes>1</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UTM Avo (Body)</vt:lpstr>
      <vt:lpstr>Calibri</vt:lpstr>
      <vt:lpstr>Times New Roman</vt:lpstr>
      <vt:lpstr>UTM Avo</vt:lpstr>
      <vt:lpstr>Roboto</vt:lpstr>
      <vt:lpstr>HOC10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Microsoft account</cp:lastModifiedBy>
  <cp:revision>78</cp:revision>
  <dcterms:created xsi:type="dcterms:W3CDTF">2021-11-01T08:16:43Z</dcterms:created>
  <dcterms:modified xsi:type="dcterms:W3CDTF">2022-03-23T08:30:18Z</dcterms:modified>
</cp:coreProperties>
</file>