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583" r:id="rId2"/>
    <p:sldId id="429" r:id="rId3"/>
    <p:sldId id="430" r:id="rId4"/>
    <p:sldId id="432" r:id="rId5"/>
    <p:sldId id="431" r:id="rId6"/>
    <p:sldId id="433" r:id="rId7"/>
    <p:sldId id="434" r:id="rId8"/>
    <p:sldId id="435" r:id="rId9"/>
    <p:sldId id="441" r:id="rId10"/>
    <p:sldId id="442" r:id="rId11"/>
    <p:sldId id="443" r:id="rId12"/>
    <p:sldId id="438" r:id="rId13"/>
    <p:sldId id="439" r:id="rId14"/>
    <p:sldId id="440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ICHUNG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66" d="100"/>
          <a:sy n="66" d="100"/>
        </p:scale>
        <p:origin x="198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dắt</a:t>
            </a:r>
            <a:r>
              <a:rPr lang="en-US" baseline="0" dirty="0"/>
              <a:t>: </a:t>
            </a:r>
            <a:r>
              <a:rPr lang="en-US" baseline="0" dirty="0" err="1"/>
              <a:t>Mẹ</a:t>
            </a:r>
            <a:r>
              <a:rPr lang="en-US" baseline="0" dirty="0"/>
              <a:t> </a:t>
            </a:r>
            <a:r>
              <a:rPr lang="en-US" baseline="0" dirty="0" err="1"/>
              <a:t>giao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: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. </a:t>
            </a:r>
          </a:p>
          <a:p>
            <a:r>
              <a:rPr lang="en-US" baseline="0" dirty="0" err="1"/>
              <a:t>Hãy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 </a:t>
            </a:r>
            <a:r>
              <a:rPr lang="en-US" baseline="0" dirty="0" err="1"/>
              <a:t>vượt</a:t>
            </a:r>
            <a:r>
              <a:rPr lang="en-US" baseline="0" dirty="0"/>
              <a:t> qua </a:t>
            </a:r>
            <a:r>
              <a:rPr lang="en-US" baseline="0" dirty="0" err="1"/>
              <a:t>rừng</a:t>
            </a:r>
            <a:r>
              <a:rPr lang="en-US" baseline="0" dirty="0"/>
              <a:t> </a:t>
            </a:r>
            <a:r>
              <a:rPr lang="en-US" baseline="0" dirty="0" err="1"/>
              <a:t>rậm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Đúng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 err="1">
                <a:sym typeface="Wingdings" panose="05000000000000000000" pitchFamily="2" charset="2"/>
              </a:rPr>
              <a:t>tặng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thầy</a:t>
            </a:r>
            <a:r>
              <a:rPr lang="en-US" baseline="0" dirty="0">
                <a:sym typeface="Wingdings" panose="05000000000000000000" pitchFamily="2" charset="2"/>
              </a:rPr>
              <a:t>/</a:t>
            </a:r>
            <a:r>
              <a:rPr lang="en-US" baseline="0" dirty="0" err="1">
                <a:sym typeface="Wingdings" panose="05000000000000000000" pitchFamily="2" charset="2"/>
              </a:rPr>
              <a:t>cô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chiếc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đưa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giỏ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bấm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mũi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chuyển</a:t>
            </a:r>
            <a:r>
              <a:rPr lang="en-US" baseline="0" dirty="0">
                <a:sym typeface="Wingdings" panose="05000000000000000000" pitchFamily="2" charset="2"/>
              </a:rPr>
              <a:t> slide (</a:t>
            </a:r>
            <a:r>
              <a:rPr lang="en-US" baseline="0" dirty="0" err="1">
                <a:sym typeface="Wingdings" panose="05000000000000000000" pitchFamily="2" charset="2"/>
              </a:rPr>
              <a:t>trên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bàn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34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1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8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6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45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17635" y="640842"/>
            <a:ext cx="999737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364">
            <a:off x="611326" y="178379"/>
            <a:ext cx="780533" cy="876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364">
            <a:off x="513320" y="1676358"/>
            <a:ext cx="310679" cy="348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627">
            <a:off x="1004969" y="1059226"/>
            <a:ext cx="544562" cy="61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194" y="308920"/>
            <a:ext cx="131474" cy="81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2" y="1200543"/>
            <a:ext cx="177573" cy="1100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9042">
            <a:off x="1912590" y="153001"/>
            <a:ext cx="237894" cy="1474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3/16/2022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15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7" r:id="rId1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microsoft.com/office/2007/relationships/hdphoto" Target="../media/hdphoto1.wdp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3.png"/><Relationship Id="rId5" Type="http://schemas.openxmlformats.org/officeDocument/2006/relationships/image" Target="../media/image38.jpeg"/><Relationship Id="rId10" Type="http://schemas.openxmlformats.org/officeDocument/2006/relationships/image" Target="../media/image42.png"/><Relationship Id="rId4" Type="http://schemas.openxmlformats.org/officeDocument/2006/relationships/audio" Target="../media/audio2.wav"/><Relationship Id="rId9" Type="http://schemas.openxmlformats.org/officeDocument/2006/relationships/image" Target="../media/image41.png"/><Relationship Id="rId1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audio" Target="../media/audio2.wav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5" Type="http://schemas.openxmlformats.org/officeDocument/2006/relationships/audio" Target="../media/audio2.wav"/><Relationship Id="rId10" Type="http://schemas.openxmlformats.org/officeDocument/2006/relationships/image" Target="../media/image46.png"/><Relationship Id="rId4" Type="http://schemas.openxmlformats.org/officeDocument/2006/relationships/image" Target="../media/image29.png"/><Relationship Id="rId9" Type="http://schemas.openxmlformats.org/officeDocument/2006/relationships/image" Target="../media/image45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7.png"/><Relationship Id="rId3" Type="http://schemas.openxmlformats.org/officeDocument/2006/relationships/audio" Target="../media/audio2.wav"/><Relationship Id="rId7" Type="http://schemas.openxmlformats.org/officeDocument/2006/relationships/image" Target="../media/image40.png"/><Relationship Id="rId12" Type="http://schemas.openxmlformats.org/officeDocument/2006/relationships/image" Target="../media/image4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7.png"/><Relationship Id="rId5" Type="http://schemas.openxmlformats.org/officeDocument/2006/relationships/image" Target="../media/image35.png"/><Relationship Id="rId15" Type="http://schemas.openxmlformats.org/officeDocument/2006/relationships/audio" Target="../media/audio2.wav"/><Relationship Id="rId10" Type="http://schemas.openxmlformats.org/officeDocument/2006/relationships/image" Target="../media/image45.png"/><Relationship Id="rId4" Type="http://schemas.openxmlformats.org/officeDocument/2006/relationships/image" Target="../media/image49.png"/><Relationship Id="rId9" Type="http://schemas.openxmlformats.org/officeDocument/2006/relationships/image" Target="../media/image51.png"/><Relationship Id="rId1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7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image" Target="../media/image45.png"/><Relationship Id="rId17" Type="http://schemas.openxmlformats.org/officeDocument/2006/relationships/audio" Target="../media/audio1.wav"/><Relationship Id="rId2" Type="http://schemas.openxmlformats.org/officeDocument/2006/relationships/audio" Target="../media/audio2.wav"/><Relationship Id="rId16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55.png"/><Relationship Id="rId5" Type="http://schemas.openxmlformats.org/officeDocument/2006/relationships/image" Target="../media/image44.png"/><Relationship Id="rId15" Type="http://schemas.openxmlformats.org/officeDocument/2006/relationships/image" Target="../media/image37.png"/><Relationship Id="rId10" Type="http://schemas.openxmlformats.org/officeDocument/2006/relationships/image" Target="../media/image54.png"/><Relationship Id="rId4" Type="http://schemas.openxmlformats.org/officeDocument/2006/relationships/image" Target="../media/image52.jpeg"/><Relationship Id="rId9" Type="http://schemas.openxmlformats.org/officeDocument/2006/relationships/image" Target="../media/image53.png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0" y="169923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29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62: Luyện 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6453"/>
            <a:ext cx="12191365" cy="45557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6" b="14794"/>
          <a:stretch>
            <a:fillRect/>
          </a:stretch>
        </p:blipFill>
        <p:spPr>
          <a:xfrm>
            <a:off x="2101850" y="4988560"/>
            <a:ext cx="5902960" cy="19310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t="28873" r="11152" b="29402"/>
          <a:stretch>
            <a:fillRect/>
          </a:stretch>
        </p:blipFill>
        <p:spPr>
          <a:xfrm rot="21210618">
            <a:off x="-62230" y="4961255"/>
            <a:ext cx="3019425" cy="1635760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SO_Shape"/>
          <p:cNvSpPr/>
          <p:nvPr/>
        </p:nvSpPr>
        <p:spPr bwMode="auto">
          <a:xfrm>
            <a:off x="798830" y="711200"/>
            <a:ext cx="4485005" cy="2838450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7" name="图片 16" descr="图片包含 书写用具, 定居者, 铅笔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200910"/>
            <a:ext cx="1228090" cy="18643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2" t="3069" r="21060" b="58268"/>
          <a:stretch>
            <a:fillRect/>
          </a:stretch>
        </p:blipFill>
        <p:spPr>
          <a:xfrm>
            <a:off x="3321685" y="641985"/>
            <a:ext cx="2370455" cy="168719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54" y="847107"/>
            <a:ext cx="1121761" cy="1072989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677670" y="1934845"/>
            <a:ext cx="21558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 5 + 2 =</a:t>
            </a:r>
          </a:p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65 + 2 =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408045" y="1945005"/>
            <a:ext cx="78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rgbClr val="FFC000"/>
                </a:solidFill>
                <a:latin typeface="UTM Avo" panose="02040603050506020204" charset="0"/>
                <a:cs typeface="UTM Avo" panose="02040603050506020204" charset="0"/>
              </a:rPr>
              <a:t>7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441700" y="2508885"/>
            <a:ext cx="78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67</a:t>
            </a:r>
          </a:p>
        </p:txBody>
      </p:sp>
      <p:sp>
        <p:nvSpPr>
          <p:cNvPr id="5" name="KSO_Shape"/>
          <p:cNvSpPr/>
          <p:nvPr/>
        </p:nvSpPr>
        <p:spPr bwMode="auto">
          <a:xfrm>
            <a:off x="6960235" y="430530"/>
            <a:ext cx="4485005" cy="2838450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16" descr="图片包含 书写用具, 定居者, 铅笔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285" y="1920240"/>
            <a:ext cx="1228090" cy="1864360"/>
          </a:xfrm>
          <a:prstGeom prst="rect">
            <a:avLst/>
          </a:prstGeom>
        </p:spPr>
      </p:pic>
      <p:pic>
        <p:nvPicPr>
          <p:cNvPr id="7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2" t="3069" r="21060" b="58268"/>
          <a:stretch>
            <a:fillRect/>
          </a:stretch>
        </p:blipFill>
        <p:spPr>
          <a:xfrm>
            <a:off x="9603105" y="430530"/>
            <a:ext cx="2370455" cy="1687195"/>
          </a:xfrm>
          <a:prstGeom prst="rect">
            <a:avLst/>
          </a:prstGeom>
        </p:spPr>
      </p:pic>
      <p:pic>
        <p:nvPicPr>
          <p:cNvPr id="8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579" y="642002"/>
            <a:ext cx="1121761" cy="1072989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839075" y="1654175"/>
            <a:ext cx="21558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 6 + 3 =</a:t>
            </a:r>
          </a:p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96 + 3 =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9569450" y="1664335"/>
            <a:ext cx="78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rgbClr val="FFC000"/>
                </a:solidFill>
                <a:latin typeface="UTM Avo" panose="02040603050506020204" charset="0"/>
                <a:cs typeface="UTM Avo" panose="02040603050506020204" charset="0"/>
              </a:rPr>
              <a:t>9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9603105" y="2228215"/>
            <a:ext cx="78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99</a:t>
            </a:r>
          </a:p>
        </p:txBody>
      </p:sp>
      <p:sp>
        <p:nvSpPr>
          <p:cNvPr id="12" name="KSO_Shape"/>
          <p:cNvSpPr/>
          <p:nvPr/>
        </p:nvSpPr>
        <p:spPr bwMode="auto">
          <a:xfrm>
            <a:off x="4073525" y="3784600"/>
            <a:ext cx="4485005" cy="2838450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SimSun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6" descr="图片包含 书写用具, 定居者, 铅笔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575" y="5050790"/>
            <a:ext cx="1228090" cy="1864360"/>
          </a:xfrm>
          <a:prstGeom prst="rect">
            <a:avLst/>
          </a:prstGeom>
        </p:spPr>
      </p:pic>
      <p:pic>
        <p:nvPicPr>
          <p:cNvPr id="14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2" t="3069" r="21060" b="58268"/>
          <a:stretch>
            <a:fillRect/>
          </a:stretch>
        </p:blipFill>
        <p:spPr>
          <a:xfrm>
            <a:off x="6802755" y="3780790"/>
            <a:ext cx="2370455" cy="1687195"/>
          </a:xfrm>
          <a:prstGeom prst="rect">
            <a:avLst/>
          </a:prstGeom>
        </p:spPr>
      </p:pic>
      <p:pic>
        <p:nvPicPr>
          <p:cNvPr id="15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239" y="3780807"/>
            <a:ext cx="1121761" cy="1072989"/>
          </a:xfrm>
          <a:prstGeom prst="rect">
            <a:avLst/>
          </a:prstGeom>
        </p:spPr>
      </p:pic>
      <p:sp>
        <p:nvSpPr>
          <p:cNvPr id="18" name="Text Box 17"/>
          <p:cNvSpPr txBox="1"/>
          <p:nvPr/>
        </p:nvSpPr>
        <p:spPr>
          <a:xfrm>
            <a:off x="4952365" y="5008245"/>
            <a:ext cx="21558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 4 + 4 =</a:t>
            </a:r>
          </a:p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54 + 4 =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6682740" y="5018405"/>
            <a:ext cx="78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8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6788150" y="5561965"/>
            <a:ext cx="787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58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10" grpId="0"/>
      <p:bldP spid="10" grpId="1"/>
      <p:bldP spid="11" grpId="0"/>
      <p:bldP spid="11" grpId="1"/>
      <p:bldP spid="19" grpId="0"/>
      <p:bldP spid="19" grpId="1"/>
      <p:bldP spid="22" grpId="0"/>
      <p:bldP spid="2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0210"/>
            <a:ext cx="12192000" cy="6447790"/>
          </a:xfrm>
          <a:prstGeom prst="rect">
            <a:avLst/>
          </a:prstGeom>
        </p:spPr>
      </p:pic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3437255" y="4786630"/>
            <a:ext cx="2658745" cy="109347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>
            <a:off x="3437255" y="4817110"/>
            <a:ext cx="1934845" cy="106299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7569200" y="4817110"/>
            <a:ext cx="1752600" cy="106299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H="1" flipV="1">
            <a:off x="3437255" y="4817110"/>
            <a:ext cx="6303645" cy="106299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4345"/>
            <a:ext cx="12192000" cy="6383655"/>
          </a:xfrm>
          <a:prstGeom prst="rect">
            <a:avLst/>
          </a:prstGeom>
        </p:spPr>
      </p:pic>
      <p:pic>
        <p:nvPicPr>
          <p:cNvPr id="8" name="图片 7" descr="5ca37bc81f2b9"/>
          <p:cNvPicPr/>
          <p:nvPr/>
        </p:nvPicPr>
        <p:blipFill>
          <a:blip r:embed="rId3"/>
          <a:stretch>
            <a:fillRect/>
          </a:stretch>
        </p:blipFill>
        <p:spPr>
          <a:xfrm>
            <a:off x="2322830" y="358775"/>
            <a:ext cx="5871210" cy="287845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-13970" y="441960"/>
            <a:ext cx="3568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3. a,</a:t>
            </a:r>
            <a:r>
              <a:rPr lang="vi-VN" altLang="en-US" sz="3600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Tính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408680" y="1384300"/>
            <a:ext cx="2781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30 + 40 +10 =</a:t>
            </a:r>
          </a:p>
        </p:txBody>
      </p:sp>
      <p:pic>
        <p:nvPicPr>
          <p:cNvPr id="4" name="图片 7" descr="5ca37bc81f2b9"/>
          <p:cNvPicPr/>
          <p:nvPr/>
        </p:nvPicPr>
        <p:blipFill>
          <a:blip r:embed="rId3"/>
          <a:stretch>
            <a:fillRect/>
          </a:stretch>
        </p:blipFill>
        <p:spPr>
          <a:xfrm>
            <a:off x="7028180" y="155575"/>
            <a:ext cx="5871210" cy="287845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8114030" y="1150620"/>
            <a:ext cx="2781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50 + 10 + 3 =</a:t>
            </a:r>
          </a:p>
        </p:txBody>
      </p:sp>
      <p:pic>
        <p:nvPicPr>
          <p:cNvPr id="6" name="图片 7" descr="5ca37bc81f2b9"/>
          <p:cNvPicPr/>
          <p:nvPr/>
        </p:nvPicPr>
        <p:blipFill>
          <a:blip r:embed="rId3"/>
          <a:stretch>
            <a:fillRect/>
          </a:stretch>
        </p:blipFill>
        <p:spPr>
          <a:xfrm>
            <a:off x="-190500" y="3414395"/>
            <a:ext cx="5871210" cy="287845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92785" y="4490720"/>
            <a:ext cx="3116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60 + 20 + 12 =</a:t>
            </a:r>
          </a:p>
        </p:txBody>
      </p:sp>
      <p:pic>
        <p:nvPicPr>
          <p:cNvPr id="9" name="图片 7" descr="5ca37bc81f2b9"/>
          <p:cNvPicPr/>
          <p:nvPr/>
        </p:nvPicPr>
        <p:blipFill>
          <a:blip r:embed="rId3"/>
          <a:stretch>
            <a:fillRect/>
          </a:stretch>
        </p:blipFill>
        <p:spPr>
          <a:xfrm>
            <a:off x="5024755" y="3034030"/>
            <a:ext cx="5871210" cy="287845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110605" y="4181475"/>
            <a:ext cx="2781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70 + 8 +1 = 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6080760" y="1327150"/>
            <a:ext cx="11315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80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10731500" y="1126490"/>
            <a:ext cx="11315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63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3575685" y="4429125"/>
            <a:ext cx="11315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92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422640" y="4110355"/>
            <a:ext cx="11315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79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7685"/>
            <a:ext cx="12192000" cy="63303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350"/>
            <a:ext cx="12192000" cy="6471285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30"/>
            <a:ext cx="12192000" cy="642747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165"/>
            <a:ext cx="12192000" cy="596963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519310" y="6042073"/>
            <a:ext cx="4318781" cy="7174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822831" y="6042073"/>
            <a:ext cx="4121834" cy="71745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63039" y="6051640"/>
            <a:ext cx="443132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10 + 15 + 30 = 55</a:t>
            </a:r>
            <a:endParaRPr lang="en-US" sz="3600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24357" y="5990085"/>
            <a:ext cx="43187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10 + 20 + 25 = 55 </a:t>
            </a:r>
            <a:endParaRPr lang="en-US" sz="3600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70C0"/>
              </a:solidFill>
              <a:effectLst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" y="414020"/>
            <a:ext cx="10341429" cy="644398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2975428" y="5654040"/>
            <a:ext cx="668655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altLang="en-US" sz="2800">
                <a:latin typeface="UTM Avo" panose="02040603050506020204" charset="0"/>
                <a:cs typeface="UTM Avo" panose="02040603050506020204" charset="0"/>
              </a:rPr>
              <a:t>31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4322264" y="5654040"/>
            <a:ext cx="668655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altLang="en-US" sz="2800">
                <a:latin typeface="UTM Avo" panose="02040603050506020204" charset="0"/>
                <a:cs typeface="UTM Avo" panose="02040603050506020204" charset="0"/>
              </a:rPr>
              <a:t>8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5222966" y="5664200"/>
            <a:ext cx="668655" cy="52197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altLang="en-US" sz="2800">
                <a:latin typeface="UTM Avo" panose="02040603050506020204" charset="0"/>
                <a:cs typeface="UTM Avo" panose="02040603050506020204" charset="0"/>
              </a:rPr>
              <a:t>39</a:t>
            </a:r>
          </a:p>
        </p:txBody>
      </p:sp>
      <p:sp>
        <p:nvSpPr>
          <p:cNvPr id="5" name="Oval 4"/>
          <p:cNvSpPr/>
          <p:nvPr/>
        </p:nvSpPr>
        <p:spPr>
          <a:xfrm>
            <a:off x="3659960" y="5657397"/>
            <a:ext cx="655320" cy="478790"/>
          </a:xfrm>
          <a:prstGeom prst="ellipse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+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6131560" y="6176010"/>
            <a:ext cx="668655" cy="52197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altLang="en-US" sz="2800">
                <a:latin typeface="UTM Avo" panose="02040603050506020204" charset="0"/>
                <a:cs typeface="UTM Avo" panose="02040603050506020204" charset="0"/>
              </a:rPr>
              <a:t>39</a:t>
            </a: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3" grpId="0" bldLvl="0" animBg="1"/>
      <p:bldP spid="3" grpId="1" animBg="1"/>
      <p:bldP spid="4" grpId="0" bldLvl="0" animBg="1"/>
      <p:bldP spid="4" grpId="1" animBg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5" y="4211141"/>
            <a:ext cx="2129033" cy="2647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9" y="0"/>
            <a:ext cx="1853031" cy="90213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17" y="279400"/>
            <a:ext cx="10153649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2" y="2741445"/>
            <a:ext cx="3605088" cy="43518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553" y="2389156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37100"/>
            <a:ext cx="2836333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515745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352800" y="178080"/>
            <a:ext cx="7757876" cy="2813828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12" y="514189"/>
            <a:ext cx="2115376" cy="21063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872182" y="1111102"/>
            <a:ext cx="5080000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</a:rPr>
              <a:t>85 + 4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612640" y="3570605"/>
            <a:ext cx="3627120" cy="891941"/>
            <a:chOff x="3733801" y="2677997"/>
            <a:chExt cx="2123147" cy="668956"/>
          </a:xfrm>
          <a:solidFill>
            <a:srgbClr val="00B0F0"/>
          </a:solidFill>
        </p:grpSpPr>
        <p:sp>
          <p:nvSpPr>
            <p:cNvPr id="26" name="Rounded Rectangle 25"/>
            <p:cNvSpPr/>
            <p:nvPr/>
          </p:nvSpPr>
          <p:spPr>
            <a:xfrm>
              <a:off x="3733801" y="2677997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85725" y="2677997"/>
              <a:ext cx="1829276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/>
                <a:t>89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612640" y="4631055"/>
            <a:ext cx="3626485" cy="892175"/>
            <a:chOff x="3733800" y="3473177"/>
            <a:chExt cx="2123147" cy="668956"/>
          </a:xfrm>
        </p:grpSpPr>
        <p:sp>
          <p:nvSpPr>
            <p:cNvPr id="37" name="Rounded Rectangle 36"/>
            <p:cNvSpPr/>
            <p:nvPr/>
          </p:nvSpPr>
          <p:spPr>
            <a:xfrm>
              <a:off x="3733800" y="3473177"/>
              <a:ext cx="2123147" cy="668956"/>
            </a:xfrm>
            <a:prstGeom prst="roundRect">
              <a:avLst/>
            </a:prstGeom>
            <a:solidFill>
              <a:srgbClr val="FF33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3510975"/>
              <a:ext cx="1828800" cy="56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/>
                <a:t>88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612640" y="5686425"/>
            <a:ext cx="3626485" cy="892175"/>
            <a:chOff x="3733801" y="4264994"/>
            <a:chExt cx="2123147" cy="668956"/>
          </a:xfrm>
          <a:solidFill>
            <a:srgbClr val="FFC000"/>
          </a:solidFill>
        </p:grpSpPr>
        <p:sp>
          <p:nvSpPr>
            <p:cNvPr id="38" name="Rounded Rectangle 37"/>
            <p:cNvSpPr/>
            <p:nvPr/>
          </p:nvSpPr>
          <p:spPr>
            <a:xfrm>
              <a:off x="3733801" y="4264994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86200" y="4299452"/>
              <a:ext cx="1828800" cy="56087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/>
                <a:t>87</a:t>
              </a:r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7597428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13" y="7816667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6000" y="7310509"/>
            <a:ext cx="1279112" cy="1463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latin typeface="SVN-Gretoo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87" y="596143"/>
            <a:ext cx="1396147" cy="1869127"/>
          </a:xfrm>
          <a:prstGeom prst="rect">
            <a:avLst/>
          </a:prstGeom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515745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26939E-6 L 0.25 -0.63453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2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53135 " pathEditMode="relative" rAng="0" ptsTypes="AA">
                                          <p:cBhvr>
                                            <p:cTn id="52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26568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54 L 0.65591 -0.4359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295" y="99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26939E-6 L 0.25 -0.63453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2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53135 " pathEditMode="relative" rAng="0" ptsTypes="AA">
                                          <p:cBhvr>
                                            <p:cTn id="52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26568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54 L 0.65591 -0.4359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295" y="99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2475"/>
            <a:ext cx="12196235" cy="45709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159288" y="178080"/>
            <a:ext cx="7757876" cy="2813828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514189"/>
            <a:ext cx="2115376" cy="21063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20981" y="1040885"/>
            <a:ext cx="5080000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</a:rPr>
              <a:t>54 + 4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244976" y="3270296"/>
            <a:ext cx="2830863" cy="891941"/>
            <a:chOff x="3733801" y="2677997"/>
            <a:chExt cx="2123147" cy="668956"/>
          </a:xfrm>
          <a:solidFill>
            <a:srgbClr val="00B0F0"/>
          </a:solidFill>
        </p:grpSpPr>
        <p:sp>
          <p:nvSpPr>
            <p:cNvPr id="26" name="Rounded Rectangle 25"/>
            <p:cNvSpPr/>
            <p:nvPr/>
          </p:nvSpPr>
          <p:spPr>
            <a:xfrm>
              <a:off x="3733801" y="2677997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86200" y="2677997"/>
              <a:ext cx="1828800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55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281170" y="4357206"/>
            <a:ext cx="2830863" cy="891941"/>
            <a:chOff x="3733800" y="3473177"/>
            <a:chExt cx="2123147" cy="668956"/>
          </a:xfrm>
        </p:grpSpPr>
        <p:sp>
          <p:nvSpPr>
            <p:cNvPr id="37" name="Rounded Rectangle 36"/>
            <p:cNvSpPr/>
            <p:nvPr/>
          </p:nvSpPr>
          <p:spPr>
            <a:xfrm>
              <a:off x="3733800" y="3473177"/>
              <a:ext cx="2123147" cy="668956"/>
            </a:xfrm>
            <a:prstGeom prst="roundRect">
              <a:avLst/>
            </a:prstGeom>
            <a:solidFill>
              <a:srgbClr val="FF33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3510975"/>
              <a:ext cx="1828800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56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352926" y="5397722"/>
            <a:ext cx="2830863" cy="891941"/>
            <a:chOff x="3733801" y="4264994"/>
            <a:chExt cx="2123147" cy="668956"/>
          </a:xfrm>
          <a:solidFill>
            <a:srgbClr val="FFC000"/>
          </a:solidFill>
        </p:grpSpPr>
        <p:sp>
          <p:nvSpPr>
            <p:cNvPr id="38" name="Rounded Rectangle 37"/>
            <p:cNvSpPr/>
            <p:nvPr/>
          </p:nvSpPr>
          <p:spPr>
            <a:xfrm>
              <a:off x="3733801" y="4264994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86200" y="4299452"/>
              <a:ext cx="1828800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58</a:t>
              </a:r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7311667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13" y="7530905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solidFill>
                <a:prstClr val="black"/>
              </a:solidFill>
              <a:latin typeface="SVN-Gretoo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75" y="596143"/>
            <a:ext cx="1396147" cy="1869125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39708" y="7209880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0" y="0"/>
            <a:ext cx="6666575" cy="6858000"/>
          </a:xfrm>
          <a:prstGeom prst="rect">
            <a:avLst/>
          </a:prstGeom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4"/>
          <a:stretch>
            <a:fillRect/>
          </a:stretch>
        </p:blipFill>
        <p:spPr>
          <a:xfrm>
            <a:off x="-64770" y="0"/>
            <a:ext cx="1515745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0556 -0.7266 " pathEditMode="relative" rAng="0" ptsTypes="AA">
                                          <p:cBhvr>
                                            <p:cTn id="4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8" y="-3633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53135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26568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9481E-6 L 0.18646 -0.31788 " pathEditMode="relative" rAng="0" ptsTypes="AA">
                                          <p:cBhvr>
                                            <p:cTn id="53" dur="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323" y="-1591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2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8646 -0.31789 L 0.68785 -0.43621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069" y="-59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9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0556 -0.7266 " pathEditMode="relative" rAng="0" ptsTypes="AA">
                                          <p:cBhvr>
                                            <p:cTn id="4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8" y="-3633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53135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26568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9481E-6 L 0.18646 -0.31788 " pathEditMode="relative" rAng="0" ptsTypes="AA">
                                          <p:cBhvr>
                                            <p:cTn id="53" dur="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323" y="-1591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2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8646 -0.31789 L 0.68785 -0.43621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5069" y="-59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9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3326"/>
          <a:stretch>
            <a:fillRect/>
          </a:stretch>
        </p:blipFill>
        <p:spPr>
          <a:xfrm>
            <a:off x="0" y="-127000"/>
            <a:ext cx="12390675" cy="71120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352800" y="178080"/>
            <a:ext cx="7757876" cy="2813828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12" y="514189"/>
            <a:ext cx="2115376" cy="21063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16490" y="1050765"/>
            <a:ext cx="5080000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</a:rPr>
              <a:t>23 + 4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978401" y="3570663"/>
            <a:ext cx="2830863" cy="891941"/>
            <a:chOff x="3733801" y="2677997"/>
            <a:chExt cx="2123147" cy="668956"/>
          </a:xfrm>
          <a:solidFill>
            <a:srgbClr val="00B0F0"/>
          </a:solidFill>
        </p:grpSpPr>
        <p:sp>
          <p:nvSpPr>
            <p:cNvPr id="26" name="Rounded Rectangle 25"/>
            <p:cNvSpPr/>
            <p:nvPr/>
          </p:nvSpPr>
          <p:spPr>
            <a:xfrm>
              <a:off x="3733801" y="2677997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86200" y="2677997"/>
              <a:ext cx="1828800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27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978400" y="4630903"/>
            <a:ext cx="2830863" cy="891941"/>
            <a:chOff x="3733800" y="3473177"/>
            <a:chExt cx="2123147" cy="668956"/>
          </a:xfrm>
        </p:grpSpPr>
        <p:sp>
          <p:nvSpPr>
            <p:cNvPr id="37" name="Rounded Rectangle 36"/>
            <p:cNvSpPr/>
            <p:nvPr/>
          </p:nvSpPr>
          <p:spPr>
            <a:xfrm>
              <a:off x="3733800" y="3473177"/>
              <a:ext cx="2123147" cy="668956"/>
            </a:xfrm>
            <a:prstGeom prst="roundRect">
              <a:avLst/>
            </a:prstGeom>
            <a:solidFill>
              <a:srgbClr val="FF33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3510975"/>
              <a:ext cx="1828800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32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978401" y="5686659"/>
            <a:ext cx="2830863" cy="891941"/>
            <a:chOff x="3733801" y="4264994"/>
            <a:chExt cx="2123147" cy="668956"/>
          </a:xfrm>
          <a:solidFill>
            <a:srgbClr val="FFC000"/>
          </a:solidFill>
        </p:grpSpPr>
        <p:sp>
          <p:nvSpPr>
            <p:cNvPr id="38" name="Rounded Rectangle 37"/>
            <p:cNvSpPr/>
            <p:nvPr/>
          </p:nvSpPr>
          <p:spPr>
            <a:xfrm>
              <a:off x="3733801" y="4264994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86200" y="4299452"/>
              <a:ext cx="1828800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28</a:t>
              </a:r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7597428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13" y="7816667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200" y="7573400"/>
            <a:ext cx="1968429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solidFill>
                <a:prstClr val="black"/>
              </a:solidFill>
              <a:latin typeface="SVN-Gretoo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87" y="685800"/>
            <a:ext cx="1226813" cy="1642427"/>
          </a:xfrm>
          <a:prstGeom prst="rect">
            <a:avLst/>
          </a:prstGeom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3"/>
          <a:stretch>
            <a:fillRect/>
          </a:stretch>
        </p:blipFill>
        <p:spPr>
          <a:xfrm>
            <a:off x="-10160" y="-101600"/>
            <a:ext cx="1515745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26939E-6 L 0.25 -0.63453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2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53135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26568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54 L 0.70261 -0.51746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622" y="583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4.26939E-6 L 0.25 -0.63453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-3172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53135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26568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5 -0.63454 L 0.70261 -0.51746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622" y="583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3"/>
          <a:stretch>
            <a:fillRect/>
          </a:stretch>
        </p:blipFill>
        <p:spPr>
          <a:xfrm>
            <a:off x="2892" y="1384"/>
            <a:ext cx="12186216" cy="68158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4061"/>
            <a:ext cx="12192000" cy="4569339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198924" y="208772"/>
            <a:ext cx="7757876" cy="2813828"/>
            <a:chOff x="2171343" y="4618089"/>
            <a:chExt cx="7988119" cy="2187854"/>
          </a:xfrm>
        </p:grpSpPr>
        <p:sp>
          <p:nvSpPr>
            <p:cNvPr id="1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  <p:sp>
          <p:nvSpPr>
            <p:cNvPr id="1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2400" kern="0">
                <a:solidFill>
                  <a:srgbClr val="FFFFFF"/>
                </a:solidFill>
                <a:latin typeface="Arial" panose="020B0604020202020204"/>
                <a:ea typeface="Microsoft YaHei" panose="020B0503020204020204" charset="-122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36" y="544881"/>
            <a:ext cx="2115376" cy="210632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60800" y="1141794"/>
            <a:ext cx="5080000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 err="1">
                <a:solidFill>
                  <a:srgbClr val="FF6600"/>
                </a:solidFill>
              </a:rPr>
              <a:t>31+ 8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4978401" y="3570663"/>
            <a:ext cx="2830863" cy="891941"/>
            <a:chOff x="3733801" y="2677997"/>
            <a:chExt cx="2123147" cy="668956"/>
          </a:xfrm>
          <a:solidFill>
            <a:srgbClr val="00B0F0"/>
          </a:solidFill>
        </p:grpSpPr>
        <p:sp>
          <p:nvSpPr>
            <p:cNvPr id="26" name="Rounded Rectangle 25"/>
            <p:cNvSpPr/>
            <p:nvPr/>
          </p:nvSpPr>
          <p:spPr>
            <a:xfrm>
              <a:off x="3733801" y="2677997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86200" y="2677997"/>
              <a:ext cx="1828800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33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978400" y="4630903"/>
            <a:ext cx="2830863" cy="891941"/>
            <a:chOff x="3733800" y="3473177"/>
            <a:chExt cx="2123147" cy="668956"/>
          </a:xfrm>
        </p:grpSpPr>
        <p:sp>
          <p:nvSpPr>
            <p:cNvPr id="37" name="Rounded Rectangle 36"/>
            <p:cNvSpPr/>
            <p:nvPr/>
          </p:nvSpPr>
          <p:spPr>
            <a:xfrm>
              <a:off x="3733800" y="3473177"/>
              <a:ext cx="2123147" cy="668956"/>
            </a:xfrm>
            <a:prstGeom prst="roundRect">
              <a:avLst/>
            </a:prstGeom>
            <a:solidFill>
              <a:srgbClr val="FF33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3510975"/>
              <a:ext cx="1828800" cy="561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39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978401" y="5686659"/>
            <a:ext cx="2830863" cy="891941"/>
            <a:chOff x="3733801" y="4264994"/>
            <a:chExt cx="2123147" cy="668956"/>
          </a:xfrm>
          <a:solidFill>
            <a:srgbClr val="FFC000"/>
          </a:solidFill>
        </p:grpSpPr>
        <p:sp>
          <p:nvSpPr>
            <p:cNvPr id="38" name="Rounded Rectangle 37"/>
            <p:cNvSpPr/>
            <p:nvPr/>
          </p:nvSpPr>
          <p:spPr>
            <a:xfrm>
              <a:off x="3733801" y="4264994"/>
              <a:ext cx="2123147" cy="668956"/>
            </a:xfrm>
            <a:prstGeom prst="roundRect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5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86200" y="4299452"/>
              <a:ext cx="1828800" cy="5610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en-US" sz="4265" dirty="0">
                  <a:solidFill>
                    <a:prstClr val="black"/>
                  </a:solidFill>
                </a:rPr>
                <a:t>31</a:t>
              </a:r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7597428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13" y="7816667"/>
            <a:ext cx="2139040" cy="240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1385" y="7573400"/>
            <a:ext cx="1288057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3048000" y="679107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solidFill>
                <a:prstClr val="black"/>
              </a:solidFill>
              <a:latin typeface="SVN-Gretoo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11" y="801265"/>
            <a:ext cx="1226812" cy="1642427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081" y="4058712"/>
            <a:ext cx="1966383" cy="143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5"/>
          <a:stretch>
            <a:fillRect/>
          </a:stretch>
        </p:blipFill>
        <p:spPr>
          <a:xfrm>
            <a:off x="0" y="0"/>
            <a:ext cx="1515745" cy="65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72412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36206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28082E-6 L 0.20833 -0.49954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17" y="-2499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834 -0.49954 L 0.76094 -0.50263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622" y="-15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-4.85017E-6 L -0.09601 -0.72412 " pathEditMode="relative" rAng="0" ptsTypes="AA">
                                          <p:cBhvr>
                                            <p:cTn id="43" dur="9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09" y="-36206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4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3.28082E-6 L 0.20833 -0.49954 " pathEditMode="relative" rAng="0" ptsTypes="AA">
                                          <p:cBhvr>
                                            <p:cTn id="48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417" y="-2499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3.36423E-6 L -0.01389 -0.4300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94" y="-21501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6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834 -0.49954 L 0.76094 -0.50263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622" y="-15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hando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542905" y="161925"/>
            <a:ext cx="1515745" cy="65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183</Words>
  <Application>Microsoft Office PowerPoint</Application>
  <PresentationFormat>Widescreen</PresentationFormat>
  <Paragraphs>52</Paragraphs>
  <Slides>15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SVN-Gretoon</vt:lpstr>
      <vt:lpstr>UTM Avo</vt:lpstr>
      <vt:lpstr>Calibri</vt:lpstr>
      <vt:lpstr>Green Color</vt:lpstr>
      <vt:lpstr>Tuần 29 Bài 62: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64</cp:revision>
  <dcterms:created xsi:type="dcterms:W3CDTF">2021-11-01T08:16:00Z</dcterms:created>
  <dcterms:modified xsi:type="dcterms:W3CDTF">2022-03-16T09:04:57Z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5174ACD4C9F24FDF80FDCFE9D3040B5A</vt:lpwstr>
  </property>
  <property fmtid="{D5CDD505-2E9C-101B-9397-08002B2CF9AE}" pid="3" name="KSOProductBuildVer">
    <vt:lpwstr>1033-11.2.0.10463</vt:lpwstr>
  </property>
</Properties>
</file>