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583" r:id="rId2"/>
    <p:sldId id="438" r:id="rId3"/>
    <p:sldId id="429" r:id="rId4"/>
    <p:sldId id="439" r:id="rId5"/>
    <p:sldId id="440" r:id="rId6"/>
    <p:sldId id="442" r:id="rId7"/>
    <p:sldId id="443" r:id="rId8"/>
    <p:sldId id="444" r:id="rId9"/>
    <p:sldId id="445" r:id="rId10"/>
    <p:sldId id="446" r:id="rId11"/>
    <p:sldId id="448" r:id="rId12"/>
    <p:sldId id="449" r:id="rId13"/>
    <p:sldId id="450" r:id="rId14"/>
    <p:sldId id="451" r:id="rId15"/>
    <p:sldId id="452" r:id="rId16"/>
    <p:sldId id="270" r:id="rId17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UTM Avo" panose="02040603050506020204" pitchFamily="18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ICHUNG" initials="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E59"/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57" autoAdjust="0"/>
    <p:restoredTop sz="94660"/>
  </p:normalViewPr>
  <p:slideViewPr>
    <p:cSldViewPr snapToGrid="0">
      <p:cViewPr>
        <p:scale>
          <a:sx n="75" d="100"/>
          <a:sy n="75" d="100"/>
        </p:scale>
        <p:origin x="348" y="8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/>
              <a:t>HS </a:t>
            </a:r>
            <a:r>
              <a:rPr lang="en-US" baseline="0" dirty="0" err="1"/>
              <a:t>cần</a:t>
            </a:r>
            <a:r>
              <a:rPr lang="en-US" baseline="0" dirty="0"/>
              <a:t> </a:t>
            </a:r>
            <a:r>
              <a:rPr lang="en-US" baseline="0" dirty="0" err="1"/>
              <a:t>chuẩn</a:t>
            </a:r>
            <a:r>
              <a:rPr lang="en-US" baseline="0" dirty="0"/>
              <a:t> </a:t>
            </a:r>
            <a:r>
              <a:rPr lang="en-US" baseline="0" dirty="0" err="1"/>
              <a:t>bị</a:t>
            </a:r>
            <a:r>
              <a:rPr lang="en-US" baseline="0" dirty="0"/>
              <a:t>: 3 </a:t>
            </a:r>
            <a:r>
              <a:rPr lang="en-US" baseline="0" dirty="0" err="1"/>
              <a:t>tờ</a:t>
            </a:r>
            <a:r>
              <a:rPr lang="en-US" baseline="0" dirty="0"/>
              <a:t> </a:t>
            </a:r>
            <a:r>
              <a:rPr lang="en-US" baseline="0" dirty="0" err="1"/>
              <a:t>giấy</a:t>
            </a:r>
            <a:r>
              <a:rPr lang="en-US" baseline="0" dirty="0"/>
              <a:t> </a:t>
            </a:r>
            <a:r>
              <a:rPr lang="en-US" baseline="0" dirty="0" err="1"/>
              <a:t>màu</a:t>
            </a:r>
            <a:r>
              <a:rPr lang="en-US" baseline="0" dirty="0"/>
              <a:t> </a:t>
            </a:r>
            <a:r>
              <a:rPr lang="en-US" baseline="0" dirty="0" err="1"/>
              <a:t>XANH</a:t>
            </a:r>
            <a:r>
              <a:rPr lang="en-US" baseline="0" dirty="0"/>
              <a:t>/ </a:t>
            </a:r>
            <a:r>
              <a:rPr lang="en-US" baseline="0" dirty="0" err="1"/>
              <a:t>ĐỎ</a:t>
            </a:r>
            <a:r>
              <a:rPr lang="en-US" baseline="0" dirty="0"/>
              <a:t>/ </a:t>
            </a:r>
            <a:r>
              <a:rPr lang="en-US" baseline="0" dirty="0" err="1"/>
              <a:t>VÀNG</a:t>
            </a:r>
            <a:r>
              <a:rPr lang="en-US" baseline="0" dirty="0"/>
              <a:t> </a:t>
            </a:r>
            <a:r>
              <a:rPr lang="en-US" baseline="0" dirty="0" err="1"/>
              <a:t>hoặc</a:t>
            </a:r>
            <a:r>
              <a:rPr lang="en-US" baseline="0" dirty="0"/>
              <a:t> </a:t>
            </a:r>
            <a:r>
              <a:rPr lang="en-US" baseline="0" dirty="0" err="1"/>
              <a:t>đồ</a:t>
            </a:r>
            <a:r>
              <a:rPr lang="en-US" baseline="0" dirty="0"/>
              <a:t> </a:t>
            </a:r>
            <a:r>
              <a:rPr lang="en-US" baseline="0" dirty="0" err="1"/>
              <a:t>vật</a:t>
            </a:r>
            <a:r>
              <a:rPr lang="en-US" baseline="0" dirty="0"/>
              <a:t> </a:t>
            </a:r>
            <a:r>
              <a:rPr lang="en-US" baseline="0" dirty="0" err="1"/>
              <a:t>có</a:t>
            </a:r>
            <a:r>
              <a:rPr lang="en-US" baseline="0" dirty="0"/>
              <a:t> 3 </a:t>
            </a:r>
            <a:r>
              <a:rPr lang="en-US" baseline="0" dirty="0" err="1"/>
              <a:t>màu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</a:t>
            </a:r>
            <a:r>
              <a:rPr lang="en-US" baseline="0" dirty="0" err="1"/>
              <a:t>với</a:t>
            </a:r>
            <a:r>
              <a:rPr lang="en-US" baseline="0" dirty="0"/>
              <a:t> </a:t>
            </a:r>
            <a:r>
              <a:rPr lang="en-US" baseline="0" dirty="0" err="1"/>
              <a:t>màu</a:t>
            </a:r>
            <a:r>
              <a:rPr lang="en-US" baseline="0" dirty="0"/>
              <a:t> </a:t>
            </a:r>
            <a:r>
              <a:rPr lang="en-US" baseline="0" dirty="0" err="1"/>
              <a:t>sắc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 (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tác</a:t>
            </a:r>
            <a:r>
              <a:rPr lang="en-US" baseline="0" dirty="0"/>
              <a:t> </a:t>
            </a:r>
            <a:r>
              <a:rPr lang="en-US" baseline="0" dirty="0" err="1"/>
              <a:t>đc</a:t>
            </a:r>
            <a:r>
              <a:rPr lang="en-US" baseline="0" dirty="0"/>
              <a:t> </a:t>
            </a:r>
            <a:r>
              <a:rPr lang="en-US" baseline="0" dirty="0" err="1"/>
              <a:t>vs</a:t>
            </a:r>
            <a:r>
              <a:rPr lang="en-US" baseline="0" dirty="0"/>
              <a:t> </a:t>
            </a:r>
            <a:r>
              <a:rPr lang="en-US" baseline="0" dirty="0" err="1"/>
              <a:t>cả</a:t>
            </a:r>
            <a:r>
              <a:rPr lang="en-US" baseline="0" dirty="0"/>
              <a:t> </a:t>
            </a:r>
            <a:r>
              <a:rPr lang="en-US" baseline="0" dirty="0" err="1"/>
              <a:t>lớp</a:t>
            </a:r>
            <a:r>
              <a:rPr lang="en-US" baseline="0" dirty="0"/>
              <a:t> </a:t>
            </a:r>
            <a:r>
              <a:rPr lang="en-US" baseline="0" dirty="0" err="1"/>
              <a:t>trong</a:t>
            </a:r>
            <a:r>
              <a:rPr lang="en-US" baseline="0" dirty="0"/>
              <a:t> </a:t>
            </a:r>
            <a:r>
              <a:rPr lang="en-US" baseline="0" dirty="0" err="1"/>
              <a:t>mỗi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B60DA-6CAD-410C-B3CA-E63A2B70395A}" type="slidenum">
              <a:rPr lang="en-US" smtClean="0">
                <a:solidFill>
                  <a:prstClr val="black"/>
                </a:solidFill>
              </a:rPr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D281-D23C-4EEB-8748-C58E8FF0C2B9}" type="slidenum">
              <a:rPr lang="zh-CN" altLang="en-US" smtClean="0">
                <a:solidFill>
                  <a:prstClr val="black"/>
                </a:solidFill>
              </a:rPr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D281-D23C-4EEB-8748-C58E8FF0C2B9}" type="slidenum">
              <a:rPr lang="zh-CN" altLang="en-US" smtClean="0">
                <a:solidFill>
                  <a:prstClr val="black"/>
                </a:solidFill>
              </a:rPr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D281-D23C-4EEB-8748-C58E8FF0C2B9}" type="slidenum">
              <a:rPr lang="zh-CN" altLang="en-US" smtClean="0">
                <a:solidFill>
                  <a:prstClr val="black"/>
                </a:solidFill>
              </a:rPr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D281-D23C-4EEB-8748-C58E8FF0C2B9}" type="slidenum">
              <a:rPr lang="zh-CN" altLang="en-US" smtClean="0">
                <a:solidFill>
                  <a:prstClr val="black"/>
                </a:solidFill>
              </a:rPr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2501BA6-135B-48B1-BC88-6DA6A5712E94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233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272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480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116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101600"/>
            <a:ext cx="12484099" cy="69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6E0E954-4F3D-41F1-B6EB-FCF5D97BFC4E}"/>
              </a:ext>
            </a:extLst>
          </p:cNvPr>
          <p:cNvSpPr/>
          <p:nvPr userDrawn="1"/>
        </p:nvSpPr>
        <p:spPr>
          <a:xfrm>
            <a:off x="10806935" y="17090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448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3717925"/>
            <a:ext cx="10943167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4940300"/>
            <a:ext cx="10949517" cy="981075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" y="0"/>
            <a:ext cx="40907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817635" y="640842"/>
            <a:ext cx="9997376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8364">
            <a:off x="611326" y="178379"/>
            <a:ext cx="780533" cy="8767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8364">
            <a:off x="513320" y="1676358"/>
            <a:ext cx="310679" cy="3489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7627">
            <a:off x="1004969" y="1059226"/>
            <a:ext cx="544562" cy="6117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194" y="308920"/>
            <a:ext cx="131474" cy="814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92" y="1200543"/>
            <a:ext cx="177573" cy="11004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9042">
            <a:off x="1912590" y="153001"/>
            <a:ext cx="237894" cy="14742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3/16/2022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7465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FE1C8935-5503-46B3-AA64-FDD06962785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60" r:id="rId17"/>
    <p:sldLayoutId id="2147483661" r:id="rId18"/>
    <p:sldLayoutId id="2147483667" r:id="rId19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9.png"/><Relationship Id="rId5" Type="http://schemas.microsoft.com/office/2007/relationships/hdphoto" Target="../media/hdphoto1.wdp"/><Relationship Id="rId10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9.png"/><Relationship Id="rId5" Type="http://schemas.microsoft.com/office/2007/relationships/hdphoto" Target="../media/hdphoto1.wdp"/><Relationship Id="rId10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9.png"/><Relationship Id="rId5" Type="http://schemas.microsoft.com/office/2007/relationships/hdphoto" Target="../media/hdphoto1.wdp"/><Relationship Id="rId10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9.png"/><Relationship Id="rId5" Type="http://schemas.microsoft.com/office/2007/relationships/hdphoto" Target="../media/hdphoto1.wdp"/><Relationship Id="rId10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audio" Target="../media/audio1.wav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8.png"/><Relationship Id="rId12" Type="http://schemas.openxmlformats.org/officeDocument/2006/relationships/image" Target="../media/image3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audio" Target="../media/audio1.wav"/><Relationship Id="rId10" Type="http://schemas.openxmlformats.org/officeDocument/2006/relationships/image" Target="../media/image41.GIF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8.png"/><Relationship Id="rId12" Type="http://schemas.openxmlformats.org/officeDocument/2006/relationships/image" Target="../media/image3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audio" Target="../media/audio1.wav"/><Relationship Id="rId10" Type="http://schemas.openxmlformats.org/officeDocument/2006/relationships/image" Target="../media/image41.GIF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8.png"/><Relationship Id="rId12" Type="http://schemas.openxmlformats.org/officeDocument/2006/relationships/image" Target="../media/image3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audio" Target="../media/audio1.wav"/><Relationship Id="rId10" Type="http://schemas.openxmlformats.org/officeDocument/2006/relationships/image" Target="../media/image41.GIF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8.png"/><Relationship Id="rId12" Type="http://schemas.openxmlformats.org/officeDocument/2006/relationships/image" Target="../media/image3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audio" Target="../media/audio1.wav"/><Relationship Id="rId10" Type="http://schemas.openxmlformats.org/officeDocument/2006/relationships/image" Target="../media/image41.GIF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975700" y="242979"/>
            <a:ext cx="20345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0" y="1699232"/>
            <a:ext cx="12184505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 29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5000" b="1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000" b="1">
                <a:solidFill>
                  <a:srgbClr val="FF0000"/>
                </a:solidFill>
                <a:latin typeface="UTM Avo" panose="02040603050506020204" pitchFamily="18" charset="0"/>
              </a:rPr>
              <a:t> 63: Phép trừ dạng 39 – 15 – Tiết 1 </a:t>
            </a:r>
            <a:endParaRPr sz="50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689" b="63203"/>
          <a:stretch>
            <a:fillRect/>
          </a:stretch>
        </p:blipFill>
        <p:spPr>
          <a:xfrm>
            <a:off x="9653083" y="427003"/>
            <a:ext cx="2538413" cy="2799363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886" b="63203"/>
          <a:stretch>
            <a:fillRect/>
          </a:stretch>
        </p:blipFill>
        <p:spPr>
          <a:xfrm>
            <a:off x="-2540" y="423029"/>
            <a:ext cx="2538413" cy="240388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79" b="16853"/>
          <a:stretch>
            <a:fillRect/>
          </a:stretch>
        </p:blipFill>
        <p:spPr>
          <a:xfrm>
            <a:off x="1008" y="3295453"/>
            <a:ext cx="12190992" cy="3101536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2833008" y="963253"/>
            <a:ext cx="65229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altLang="zh-CN" sz="8000" b="1">
                <a:solidFill>
                  <a:srgbClr val="6CBC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ea typeface="站酷快乐体" panose="02010600030101010101" pitchFamily="2" charset="-122"/>
                <a:cs typeface="UTM Avo" panose="02040603050506020204" charset="0"/>
              </a:rPr>
              <a:t>KHỞI ĐỘNG</a:t>
            </a:r>
            <a:endParaRPr lang="vi-VN" altLang="zh-CN" sz="8000" b="1" dirty="0">
              <a:solidFill>
                <a:srgbClr val="6CBC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charset="0"/>
              <a:ea typeface="站酷快乐体" panose="02010600030101010101" pitchFamily="2" charset="-122"/>
              <a:cs typeface="UTM Avo" panose="02040603050506020204" charset="0"/>
            </a:endParaRPr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69"/>
          <a:stretch>
            <a:fillRect/>
          </a:stretch>
        </p:blipFill>
        <p:spPr>
          <a:xfrm>
            <a:off x="1008" y="3345347"/>
            <a:ext cx="12190992" cy="354744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7" t="5014" r="38086" b="5462"/>
          <a:stretch>
            <a:fillRect/>
          </a:stretch>
        </p:blipFill>
        <p:spPr>
          <a:xfrm>
            <a:off x="174387" y="3695416"/>
            <a:ext cx="2175113" cy="296085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8" name="John H. Clarke - A Walk to the Lak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70776" y="-1531406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" y="485140"/>
            <a:ext cx="12094210" cy="594468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6" b="14794"/>
          <a:stretch>
            <a:fillRect/>
          </a:stretch>
        </p:blipFill>
        <p:spPr>
          <a:xfrm>
            <a:off x="6402705" y="5053330"/>
            <a:ext cx="5902960" cy="19310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2" t="28873" r="11152" b="29402"/>
          <a:stretch>
            <a:fillRect/>
          </a:stretch>
        </p:blipFill>
        <p:spPr>
          <a:xfrm rot="21210618">
            <a:off x="82550" y="735330"/>
            <a:ext cx="3019425" cy="1635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689" b="63203"/>
          <a:stretch>
            <a:fillRect/>
          </a:stretch>
        </p:blipFill>
        <p:spPr>
          <a:xfrm>
            <a:off x="9653083" y="427003"/>
            <a:ext cx="2538413" cy="2799363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886" b="63203"/>
          <a:stretch>
            <a:fillRect/>
          </a:stretch>
        </p:blipFill>
        <p:spPr>
          <a:xfrm>
            <a:off x="-2540" y="423029"/>
            <a:ext cx="2538413" cy="240388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79" b="16853"/>
          <a:stretch>
            <a:fillRect/>
          </a:stretch>
        </p:blipFill>
        <p:spPr>
          <a:xfrm>
            <a:off x="1008" y="3295453"/>
            <a:ext cx="12190992" cy="3101536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3135895" y="963253"/>
            <a:ext cx="59202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altLang="zh-CN" sz="8000" b="1">
                <a:solidFill>
                  <a:srgbClr val="6CBC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ea typeface="站酷快乐体" panose="02010600030101010101" pitchFamily="2" charset="-122"/>
                <a:cs typeface="UTM Avo" panose="02040603050506020204" charset="0"/>
              </a:rPr>
              <a:t>KHÁM PHÁ</a:t>
            </a:r>
            <a:endParaRPr lang="vi-VN" altLang="zh-CN" sz="8000" b="1" dirty="0">
              <a:solidFill>
                <a:srgbClr val="6CBC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charset="0"/>
              <a:ea typeface="站酷快乐体" panose="02010600030101010101" pitchFamily="2" charset="-122"/>
              <a:cs typeface="UTM Avo" panose="02040603050506020204" charset="0"/>
            </a:endParaRPr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69"/>
          <a:stretch>
            <a:fillRect/>
          </a:stretch>
        </p:blipFill>
        <p:spPr>
          <a:xfrm>
            <a:off x="1008" y="3345347"/>
            <a:ext cx="12190992" cy="354744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7" t="5014" r="38086" b="5462"/>
          <a:stretch>
            <a:fillRect/>
          </a:stretch>
        </p:blipFill>
        <p:spPr>
          <a:xfrm>
            <a:off x="174387" y="3695416"/>
            <a:ext cx="2175113" cy="296085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8" name="John H. Clarke - A Walk to the Lak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70776" y="-1531406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" name="Text Box 20"/>
          <p:cNvSpPr txBox="1">
            <a:spLocks noChangeArrowheads="1"/>
          </p:cNvSpPr>
          <p:nvPr/>
        </p:nvSpPr>
        <p:spPr bwMode="auto">
          <a:xfrm>
            <a:off x="3178810" y="615315"/>
            <a:ext cx="2673985" cy="583565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200" b="1" err="1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Đặt</a:t>
            </a:r>
            <a:r>
              <a:rPr lang="en-US" altLang="en-US" sz="3200" b="1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 tính:</a:t>
            </a:r>
            <a:endParaRPr lang="en-US" altLang="en-US" sz="3200" b="1" dirty="0">
              <a:solidFill>
                <a:schemeClr val="tx1"/>
              </a:solidFill>
              <a:latin typeface="UTM Avo" panose="02040603050506020204" charset="0"/>
              <a:cs typeface="UTM Avo" panose="02040603050506020204" charset="0"/>
            </a:endParaRPr>
          </a:p>
        </p:txBody>
      </p:sp>
      <p:sp>
        <p:nvSpPr>
          <p:cNvPr id="4117" name="Text Box 21"/>
          <p:cNvSpPr txBox="1">
            <a:spLocks noChangeArrowheads="1"/>
          </p:cNvSpPr>
          <p:nvPr/>
        </p:nvSpPr>
        <p:spPr bwMode="auto">
          <a:xfrm>
            <a:off x="6867917" y="622603"/>
            <a:ext cx="1361049" cy="58477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b="1">
                <a:solidFill>
                  <a:schemeClr val="tx1"/>
                </a:solidFill>
                <a:latin typeface="UTM Avo" panose="02040603050506020204" charset="0"/>
                <a:cs typeface="UTM Avo" panose="02040603050506020204" charset="0"/>
              </a:rPr>
              <a:t>Tính:  </a:t>
            </a:r>
            <a:endParaRPr lang="en-US" altLang="en-US" sz="3200" b="1" dirty="0">
              <a:solidFill>
                <a:schemeClr val="tx1"/>
              </a:solidFill>
              <a:latin typeface="UTM Avo" panose="02040603050506020204" charset="0"/>
              <a:cs typeface="UTM Avo" panose="02040603050506020204" charset="0"/>
            </a:endParaRPr>
          </a:p>
        </p:txBody>
      </p:sp>
      <p:sp>
        <p:nvSpPr>
          <p:cNvPr id="4118" name="Text Box 22"/>
          <p:cNvSpPr txBox="1">
            <a:spLocks noChangeArrowheads="1"/>
          </p:cNvSpPr>
          <p:nvPr/>
        </p:nvSpPr>
        <p:spPr bwMode="auto">
          <a:xfrm>
            <a:off x="4057430" y="1505980"/>
            <a:ext cx="1219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 b="1" dirty="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39</a:t>
            </a:r>
          </a:p>
        </p:txBody>
      </p:sp>
      <p:sp>
        <p:nvSpPr>
          <p:cNvPr id="4119" name="Text Box 23"/>
          <p:cNvSpPr txBox="1">
            <a:spLocks noChangeArrowheads="1"/>
          </p:cNvSpPr>
          <p:nvPr/>
        </p:nvSpPr>
        <p:spPr bwMode="auto">
          <a:xfrm>
            <a:off x="4057430" y="2374467"/>
            <a:ext cx="1219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 b="1" dirty="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15</a:t>
            </a:r>
          </a:p>
        </p:txBody>
      </p:sp>
      <p:sp>
        <p:nvSpPr>
          <p:cNvPr id="4120" name="Text Box 24"/>
          <p:cNvSpPr txBox="1">
            <a:spLocks noChangeArrowheads="1"/>
          </p:cNvSpPr>
          <p:nvPr/>
        </p:nvSpPr>
        <p:spPr bwMode="auto">
          <a:xfrm>
            <a:off x="3720270" y="1940223"/>
            <a:ext cx="4572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800" b="1" dirty="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-</a:t>
            </a:r>
          </a:p>
        </p:txBody>
      </p:sp>
      <p:sp>
        <p:nvSpPr>
          <p:cNvPr id="4121" name="Line 25"/>
          <p:cNvSpPr>
            <a:spLocks noChangeShapeType="1"/>
          </p:cNvSpPr>
          <p:nvPr/>
        </p:nvSpPr>
        <p:spPr bwMode="auto">
          <a:xfrm flipV="1">
            <a:off x="4075845" y="3390129"/>
            <a:ext cx="1140141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800"/>
          </a:p>
        </p:txBody>
      </p:sp>
      <p:sp>
        <p:nvSpPr>
          <p:cNvPr id="4122" name="Text Box 26"/>
          <p:cNvSpPr txBox="1">
            <a:spLocks noChangeArrowheads="1"/>
          </p:cNvSpPr>
          <p:nvPr/>
        </p:nvSpPr>
        <p:spPr bwMode="auto">
          <a:xfrm>
            <a:off x="6041390" y="1667510"/>
            <a:ext cx="6142355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3600" b="1" dirty="0">
                <a:solidFill>
                  <a:srgbClr val="0000FF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altLang="en-US" sz="4000" b="1" dirty="0">
                <a:solidFill>
                  <a:srgbClr val="0000FF"/>
                </a:solidFill>
                <a:latin typeface="UTM Avo" panose="02040603050506020204" charset="0"/>
                <a:cs typeface="UTM Avo" panose="02040603050506020204" charset="0"/>
              </a:rPr>
              <a:t>9 </a:t>
            </a:r>
            <a:r>
              <a:rPr lang="en-US" altLang="en-US" sz="4000" b="1" dirty="0" err="1">
                <a:solidFill>
                  <a:srgbClr val="0000FF"/>
                </a:solidFill>
                <a:latin typeface="UTM Avo" panose="02040603050506020204" charset="0"/>
                <a:cs typeface="UTM Avo" panose="02040603050506020204" charset="0"/>
              </a:rPr>
              <a:t>trừ</a:t>
            </a:r>
            <a:r>
              <a:rPr lang="en-US" altLang="en-US" sz="4000" b="1" dirty="0">
                <a:solidFill>
                  <a:srgbClr val="0000FF"/>
                </a:solidFill>
                <a:latin typeface="UTM Avo" panose="02040603050506020204" charset="0"/>
                <a:cs typeface="UTM Avo" panose="02040603050506020204" charset="0"/>
              </a:rPr>
              <a:t> 5 </a:t>
            </a:r>
            <a:r>
              <a:rPr lang="en-US" altLang="en-US" sz="4000" b="1" dirty="0" err="1">
                <a:solidFill>
                  <a:srgbClr val="0000FF"/>
                </a:solidFill>
                <a:latin typeface="UTM Avo" panose="02040603050506020204" charset="0"/>
                <a:cs typeface="UTM Avo" panose="02040603050506020204" charset="0"/>
              </a:rPr>
              <a:t>bằng</a:t>
            </a:r>
            <a:r>
              <a:rPr lang="en-US" altLang="en-US" sz="4000" b="1" dirty="0">
                <a:solidFill>
                  <a:srgbClr val="0000FF"/>
                </a:solidFill>
                <a:latin typeface="UTM Avo" panose="02040603050506020204" charset="0"/>
                <a:cs typeface="UTM Avo" panose="02040603050506020204" charset="0"/>
              </a:rPr>
              <a:t> 4 , </a:t>
            </a:r>
            <a:r>
              <a:rPr lang="en-US" altLang="en-US" sz="4000" b="1" dirty="0" err="1">
                <a:solidFill>
                  <a:srgbClr val="0000FF"/>
                </a:solidFill>
                <a:latin typeface="UTM Avo" panose="02040603050506020204" charset="0"/>
                <a:cs typeface="UTM Avo" panose="02040603050506020204" charset="0"/>
              </a:rPr>
              <a:t>viết</a:t>
            </a:r>
            <a:r>
              <a:rPr lang="en-US" altLang="en-US" sz="4000" b="1" dirty="0">
                <a:solidFill>
                  <a:srgbClr val="0000FF"/>
                </a:solidFill>
                <a:latin typeface="UTM Avo" panose="02040603050506020204" charset="0"/>
                <a:cs typeface="UTM Avo" panose="02040603050506020204" charset="0"/>
              </a:rPr>
              <a:t> 4</a:t>
            </a:r>
          </a:p>
        </p:txBody>
      </p:sp>
      <p:sp>
        <p:nvSpPr>
          <p:cNvPr id="4123" name="Text Box 27"/>
          <p:cNvSpPr txBox="1">
            <a:spLocks noChangeArrowheads="1"/>
          </p:cNvSpPr>
          <p:nvPr/>
        </p:nvSpPr>
        <p:spPr bwMode="auto">
          <a:xfrm>
            <a:off x="4540028" y="3438562"/>
            <a:ext cx="457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 b="1" dirty="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4</a:t>
            </a:r>
          </a:p>
        </p:txBody>
      </p:sp>
      <p:sp>
        <p:nvSpPr>
          <p:cNvPr id="4124" name="Text Box 28"/>
          <p:cNvSpPr txBox="1">
            <a:spLocks noChangeArrowheads="1"/>
          </p:cNvSpPr>
          <p:nvPr/>
        </p:nvSpPr>
        <p:spPr bwMode="auto">
          <a:xfrm>
            <a:off x="6003925" y="2665730"/>
            <a:ext cx="6129655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4000" b="1" dirty="0">
                <a:solidFill>
                  <a:srgbClr val="0000FF"/>
                </a:solidFill>
                <a:latin typeface="UTM Avo" panose="02040603050506020204" charset="0"/>
                <a:cs typeface="UTM Avo" panose="02040603050506020204" charset="0"/>
              </a:rPr>
              <a:t> 3 </a:t>
            </a:r>
            <a:r>
              <a:rPr lang="en-US" altLang="en-US" sz="4000" b="1" dirty="0" err="1">
                <a:solidFill>
                  <a:srgbClr val="0000FF"/>
                </a:solidFill>
                <a:latin typeface="UTM Avo" panose="02040603050506020204" charset="0"/>
                <a:cs typeface="UTM Avo" panose="02040603050506020204" charset="0"/>
              </a:rPr>
              <a:t>trừ</a:t>
            </a:r>
            <a:r>
              <a:rPr lang="en-US" altLang="en-US" sz="4000" b="1" dirty="0">
                <a:solidFill>
                  <a:srgbClr val="0000FF"/>
                </a:solidFill>
                <a:latin typeface="UTM Avo" panose="02040603050506020204" charset="0"/>
                <a:cs typeface="UTM Avo" panose="02040603050506020204" charset="0"/>
              </a:rPr>
              <a:t> 1 </a:t>
            </a:r>
            <a:r>
              <a:rPr lang="en-US" altLang="en-US" sz="4000" b="1" dirty="0" err="1">
                <a:solidFill>
                  <a:srgbClr val="0000FF"/>
                </a:solidFill>
                <a:latin typeface="UTM Avo" panose="02040603050506020204" charset="0"/>
                <a:cs typeface="UTM Avo" panose="02040603050506020204" charset="0"/>
              </a:rPr>
              <a:t>bằng</a:t>
            </a:r>
            <a:r>
              <a:rPr lang="en-US" altLang="en-US" sz="4000" b="1" dirty="0">
                <a:solidFill>
                  <a:srgbClr val="0000FF"/>
                </a:solidFill>
                <a:latin typeface="UTM Avo" panose="02040603050506020204" charset="0"/>
                <a:cs typeface="UTM Avo" panose="02040603050506020204" charset="0"/>
              </a:rPr>
              <a:t> 2 , </a:t>
            </a:r>
            <a:r>
              <a:rPr lang="en-US" altLang="en-US" sz="4000" b="1" dirty="0" err="1">
                <a:solidFill>
                  <a:srgbClr val="0000FF"/>
                </a:solidFill>
                <a:latin typeface="UTM Avo" panose="02040603050506020204" charset="0"/>
                <a:cs typeface="UTM Avo" panose="02040603050506020204" charset="0"/>
              </a:rPr>
              <a:t>viết</a:t>
            </a:r>
            <a:r>
              <a:rPr lang="en-US" altLang="en-US" sz="4000" b="1" dirty="0">
                <a:solidFill>
                  <a:srgbClr val="0000FF"/>
                </a:solidFill>
                <a:latin typeface="UTM Avo" panose="02040603050506020204" charset="0"/>
                <a:cs typeface="UTM Avo" panose="02040603050506020204" charset="0"/>
              </a:rPr>
              <a:t> 2</a:t>
            </a:r>
            <a:r>
              <a:rPr lang="en-US" altLang="en-US" sz="3600" b="1" dirty="0">
                <a:solidFill>
                  <a:srgbClr val="0000FF"/>
                </a:solidFill>
                <a:latin typeface="UTM Avo" panose="02040603050506020204" charset="0"/>
                <a:cs typeface="UTM Avo" panose="02040603050506020204" charset="0"/>
              </a:rPr>
              <a:t> </a:t>
            </a:r>
          </a:p>
        </p:txBody>
      </p:sp>
      <p:sp>
        <p:nvSpPr>
          <p:cNvPr id="4125" name="Text Box 29"/>
          <p:cNvSpPr txBox="1">
            <a:spLocks noChangeArrowheads="1"/>
          </p:cNvSpPr>
          <p:nvPr/>
        </p:nvSpPr>
        <p:spPr bwMode="auto">
          <a:xfrm>
            <a:off x="4057430" y="3438562"/>
            <a:ext cx="457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6000" b="1" dirty="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2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3" y="3710024"/>
            <a:ext cx="2611317" cy="31500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" t="4841" r="8025"/>
          <a:stretch>
            <a:fillRect/>
          </a:stretch>
        </p:blipFill>
        <p:spPr>
          <a:xfrm>
            <a:off x="226060" y="527685"/>
            <a:ext cx="2788920" cy="3182620"/>
          </a:xfrm>
          <a:prstGeom prst="round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550" y="4641024"/>
            <a:ext cx="4985356" cy="10277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4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4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6" grpId="0" bldLvl="0" animBg="1"/>
      <p:bldP spid="4117" grpId="0" bldLvl="0" animBg="1"/>
      <p:bldP spid="4118" grpId="0"/>
      <p:bldP spid="4119" grpId="0"/>
      <p:bldP spid="4120" grpId="0"/>
      <p:bldP spid="4122" grpId="0"/>
      <p:bldP spid="4123" grpId="0"/>
      <p:bldP spid="4124" grpId="0"/>
      <p:bldP spid="41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689" b="63203"/>
          <a:stretch>
            <a:fillRect/>
          </a:stretch>
        </p:blipFill>
        <p:spPr>
          <a:xfrm>
            <a:off x="9653083" y="427003"/>
            <a:ext cx="2538413" cy="2799363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886" b="63203"/>
          <a:stretch>
            <a:fillRect/>
          </a:stretch>
        </p:blipFill>
        <p:spPr>
          <a:xfrm>
            <a:off x="-2540" y="423029"/>
            <a:ext cx="2538413" cy="240388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79" b="16853"/>
          <a:stretch>
            <a:fillRect/>
          </a:stretch>
        </p:blipFill>
        <p:spPr>
          <a:xfrm>
            <a:off x="1008" y="3295453"/>
            <a:ext cx="12190992" cy="3101536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3281239" y="963253"/>
            <a:ext cx="56264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altLang="zh-CN" sz="8000" b="1">
                <a:solidFill>
                  <a:srgbClr val="6CBC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ea typeface="站酷快乐体" panose="02010600030101010101" pitchFamily="2" charset="-122"/>
                <a:cs typeface="UTM Avo" panose="02040603050506020204" charset="0"/>
              </a:rPr>
              <a:t>LUYỆN TẬP</a:t>
            </a:r>
            <a:endParaRPr lang="vi-VN" altLang="zh-CN" sz="8000" b="1" dirty="0">
              <a:solidFill>
                <a:srgbClr val="6CBC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charset="0"/>
              <a:ea typeface="站酷快乐体" panose="02010600030101010101" pitchFamily="2" charset="-122"/>
              <a:cs typeface="UTM Avo" panose="02040603050506020204" charset="0"/>
            </a:endParaRPr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69"/>
          <a:stretch>
            <a:fillRect/>
          </a:stretch>
        </p:blipFill>
        <p:spPr>
          <a:xfrm>
            <a:off x="1008" y="3345347"/>
            <a:ext cx="12190992" cy="354744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7" t="5014" r="38086" b="5462"/>
          <a:stretch>
            <a:fillRect/>
          </a:stretch>
        </p:blipFill>
        <p:spPr>
          <a:xfrm>
            <a:off x="174387" y="3695416"/>
            <a:ext cx="2175113" cy="296085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8" name="John H. Clarke - A Walk to the Lak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70776" y="-1531406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hg"/>
          <p:cNvPicPr>
            <a:picLocks noChangeAspect="1"/>
          </p:cNvPicPr>
          <p:nvPr/>
        </p:nvPicPr>
        <p:blipFill>
          <a:blip r:embed="rId2"/>
          <a:srcRect l="6102" t="6148" r="12505" b="7082"/>
          <a:stretch>
            <a:fillRect/>
          </a:stretch>
        </p:blipFill>
        <p:spPr>
          <a:xfrm>
            <a:off x="635" y="480695"/>
            <a:ext cx="12191365" cy="4120334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69"/>
          <a:stretch>
            <a:fillRect/>
          </a:stretch>
        </p:blipFill>
        <p:spPr>
          <a:xfrm>
            <a:off x="1270" y="4121785"/>
            <a:ext cx="12190730" cy="27711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1625" y="-150495"/>
            <a:ext cx="6038850" cy="6038850"/>
          </a:xfrm>
          <a:prstGeom prst="rect">
            <a:avLst/>
          </a:prstGeom>
        </p:spPr>
      </p:pic>
      <p:sp>
        <p:nvSpPr>
          <p:cNvPr id="3" name="Rectangle 1"/>
          <p:cNvSpPr/>
          <p:nvPr/>
        </p:nvSpPr>
        <p:spPr>
          <a:xfrm flipH="1">
            <a:off x="2542882" y="4150824"/>
            <a:ext cx="349347" cy="9075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3</a:t>
            </a:r>
          </a:p>
        </p:txBody>
      </p:sp>
      <p:sp>
        <p:nvSpPr>
          <p:cNvPr id="4" name="Rectangle 2"/>
          <p:cNvSpPr/>
          <p:nvPr/>
        </p:nvSpPr>
        <p:spPr>
          <a:xfrm>
            <a:off x="2180203" y="4221232"/>
            <a:ext cx="379828" cy="745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1</a:t>
            </a:r>
          </a:p>
        </p:txBody>
      </p:sp>
      <p:sp>
        <p:nvSpPr>
          <p:cNvPr id="10" name="Rectangle 9"/>
          <p:cNvSpPr/>
          <p:nvPr/>
        </p:nvSpPr>
        <p:spPr>
          <a:xfrm>
            <a:off x="8376170" y="5437162"/>
            <a:ext cx="344659" cy="7057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12322" y="5395443"/>
            <a:ext cx="508507" cy="7474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6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Box 13"/>
          <p:cNvSpPr txBox="1"/>
          <p:nvPr/>
        </p:nvSpPr>
        <p:spPr>
          <a:xfrm>
            <a:off x="1934845" y="2078355"/>
            <a:ext cx="110998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4000">
                <a:latin typeface="UTM Avo" panose="02040603050506020204" charset="0"/>
                <a:cs typeface="UTM Avo" panose="02040603050506020204" charset="0"/>
              </a:rPr>
              <a:t>  27</a:t>
            </a:r>
          </a:p>
          <a:p>
            <a:r>
              <a:rPr lang="vi-VN" altLang="en-US" sz="4000">
                <a:latin typeface="UTM Avo" panose="02040603050506020204" charset="0"/>
                <a:cs typeface="UTM Avo" panose="02040603050506020204" charset="0"/>
              </a:rPr>
              <a:t>-</a:t>
            </a:r>
          </a:p>
          <a:p>
            <a:r>
              <a:rPr lang="vi-VN" altLang="en-US" sz="4000">
                <a:latin typeface="UTM Avo" panose="02040603050506020204" charset="0"/>
                <a:cs typeface="UTM Avo" panose="02040603050506020204" charset="0"/>
              </a:rPr>
              <a:t>  14</a:t>
            </a: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2135505" y="4069715"/>
            <a:ext cx="883920" cy="10795"/>
          </a:xfrm>
          <a:prstGeom prst="line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349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9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150" y="1356995"/>
            <a:ext cx="6038850" cy="6038850"/>
          </a:xfrm>
          <a:prstGeom prst="rect">
            <a:avLst/>
          </a:prstGeom>
        </p:spPr>
      </p:pic>
      <p:sp>
        <p:nvSpPr>
          <p:cNvPr id="20" name="Rectangle 1"/>
          <p:cNvSpPr/>
          <p:nvPr/>
        </p:nvSpPr>
        <p:spPr>
          <a:xfrm flipH="1">
            <a:off x="8984322" y="5291284"/>
            <a:ext cx="349347" cy="9075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altLang="en-US" sz="4400" dirty="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1</a:t>
            </a:r>
          </a:p>
        </p:txBody>
      </p:sp>
      <p:sp>
        <p:nvSpPr>
          <p:cNvPr id="21" name="Rectangle 2"/>
          <p:cNvSpPr/>
          <p:nvPr/>
        </p:nvSpPr>
        <p:spPr>
          <a:xfrm>
            <a:off x="8621643" y="5361692"/>
            <a:ext cx="379828" cy="745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altLang="en-US" sz="4400" dirty="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4</a:t>
            </a:r>
          </a:p>
        </p:txBody>
      </p:sp>
      <p:sp>
        <p:nvSpPr>
          <p:cNvPr id="22" name="Text Box 21"/>
          <p:cNvSpPr txBox="1"/>
          <p:nvPr/>
        </p:nvSpPr>
        <p:spPr>
          <a:xfrm>
            <a:off x="8376285" y="3218815"/>
            <a:ext cx="110998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4000">
                <a:latin typeface="UTM Avo" panose="02040603050506020204" charset="0"/>
                <a:cs typeface="UTM Avo" panose="02040603050506020204" charset="0"/>
              </a:rPr>
              <a:t>  54</a:t>
            </a:r>
          </a:p>
          <a:p>
            <a:r>
              <a:rPr lang="vi-VN" altLang="en-US" sz="4000">
                <a:latin typeface="UTM Avo" panose="02040603050506020204" charset="0"/>
                <a:cs typeface="UTM Avo" panose="02040603050506020204" charset="0"/>
              </a:rPr>
              <a:t>-</a:t>
            </a:r>
          </a:p>
          <a:p>
            <a:r>
              <a:rPr lang="vi-VN" altLang="en-US" sz="4000">
                <a:latin typeface="UTM Avo" panose="02040603050506020204" charset="0"/>
                <a:cs typeface="UTM Avo" panose="02040603050506020204" charset="0"/>
              </a:rPr>
              <a:t>  13</a:t>
            </a:r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8602345" y="5219065"/>
            <a:ext cx="883920" cy="10795"/>
          </a:xfrm>
          <a:prstGeom prst="line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349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10" grpId="0" bldLvl="0" animBg="1"/>
      <p:bldP spid="11" grpId="0" bldLvl="0" animBg="1"/>
      <p:bldP spid="20" grpId="0" bldLvl="0" animBg="1"/>
      <p:bldP spid="21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1625" y="-150495"/>
            <a:ext cx="6038850" cy="6038850"/>
          </a:xfrm>
          <a:prstGeom prst="rect">
            <a:avLst/>
          </a:prstGeom>
        </p:spPr>
      </p:pic>
      <p:sp>
        <p:nvSpPr>
          <p:cNvPr id="3" name="Rectangle 1"/>
          <p:cNvSpPr/>
          <p:nvPr/>
        </p:nvSpPr>
        <p:spPr>
          <a:xfrm flipH="1">
            <a:off x="2542882" y="4150824"/>
            <a:ext cx="349347" cy="9075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altLang="en-US" sz="4400" dirty="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7</a:t>
            </a:r>
          </a:p>
        </p:txBody>
      </p:sp>
      <p:sp>
        <p:nvSpPr>
          <p:cNvPr id="4" name="Rectangle 2"/>
          <p:cNvSpPr/>
          <p:nvPr/>
        </p:nvSpPr>
        <p:spPr>
          <a:xfrm>
            <a:off x="2180203" y="4221232"/>
            <a:ext cx="379828" cy="7455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altLang="en-US" sz="4400" dirty="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2</a:t>
            </a:r>
          </a:p>
        </p:txBody>
      </p:sp>
      <p:sp>
        <p:nvSpPr>
          <p:cNvPr id="10" name="Rectangle 9"/>
          <p:cNvSpPr/>
          <p:nvPr/>
        </p:nvSpPr>
        <p:spPr>
          <a:xfrm>
            <a:off x="8376170" y="5437162"/>
            <a:ext cx="344659" cy="7057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12322" y="5395443"/>
            <a:ext cx="508507" cy="7474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6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Box 13"/>
          <p:cNvSpPr txBox="1"/>
          <p:nvPr/>
        </p:nvSpPr>
        <p:spPr>
          <a:xfrm>
            <a:off x="1934845" y="2078355"/>
            <a:ext cx="110998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4000">
                <a:latin typeface="UTM Avo" panose="02040603050506020204" charset="0"/>
                <a:cs typeface="UTM Avo" panose="02040603050506020204" charset="0"/>
              </a:rPr>
              <a:t>  39</a:t>
            </a:r>
          </a:p>
          <a:p>
            <a:r>
              <a:rPr lang="vi-VN" altLang="en-US" sz="4000">
                <a:latin typeface="UTM Avo" panose="02040603050506020204" charset="0"/>
                <a:cs typeface="UTM Avo" panose="02040603050506020204" charset="0"/>
              </a:rPr>
              <a:t>-</a:t>
            </a:r>
          </a:p>
          <a:p>
            <a:r>
              <a:rPr lang="vi-VN" altLang="en-US" sz="4000">
                <a:latin typeface="UTM Avo" panose="02040603050506020204" charset="0"/>
                <a:cs typeface="UTM Avo" panose="02040603050506020204" charset="0"/>
              </a:rPr>
              <a:t>  12</a:t>
            </a: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2135505" y="4069715"/>
            <a:ext cx="883920" cy="10795"/>
          </a:xfrm>
          <a:prstGeom prst="line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349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9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150" y="1356995"/>
            <a:ext cx="6038850" cy="6038850"/>
          </a:xfrm>
          <a:prstGeom prst="rect">
            <a:avLst/>
          </a:prstGeom>
        </p:spPr>
      </p:pic>
      <p:sp>
        <p:nvSpPr>
          <p:cNvPr id="20" name="Rectangle 1"/>
          <p:cNvSpPr/>
          <p:nvPr/>
        </p:nvSpPr>
        <p:spPr>
          <a:xfrm flipH="1">
            <a:off x="8984322" y="5291284"/>
            <a:ext cx="349347" cy="9075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altLang="en-US" sz="4400" dirty="0">
                <a:solidFill>
                  <a:srgbClr val="FF0000"/>
                </a:solidFill>
                <a:latin typeface="UTM Avo" panose="02040603050506020204" charset="0"/>
                <a:cs typeface="UTM Avo" panose="02040603050506020204" charset="0"/>
              </a:rPr>
              <a:t>4</a:t>
            </a:r>
          </a:p>
        </p:txBody>
      </p:sp>
      <p:sp>
        <p:nvSpPr>
          <p:cNvPr id="22" name="Text Box 21"/>
          <p:cNvSpPr txBox="1"/>
          <p:nvPr/>
        </p:nvSpPr>
        <p:spPr>
          <a:xfrm>
            <a:off x="8376285" y="3218815"/>
            <a:ext cx="110998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4000">
                <a:latin typeface="UTM Avo" panose="02040603050506020204" charset="0"/>
                <a:cs typeface="UTM Avo" panose="02040603050506020204" charset="0"/>
              </a:rPr>
              <a:t>  65</a:t>
            </a:r>
          </a:p>
          <a:p>
            <a:r>
              <a:rPr lang="vi-VN" altLang="en-US" sz="4000">
                <a:latin typeface="UTM Avo" panose="02040603050506020204" charset="0"/>
                <a:cs typeface="UTM Avo" panose="02040603050506020204" charset="0"/>
              </a:rPr>
              <a:t>-</a:t>
            </a:r>
          </a:p>
          <a:p>
            <a:r>
              <a:rPr lang="vi-VN" altLang="en-US" sz="4000">
                <a:latin typeface="UTM Avo" panose="02040603050506020204" charset="0"/>
                <a:cs typeface="UTM Avo" panose="02040603050506020204" charset="0"/>
              </a:rPr>
              <a:t>  61</a:t>
            </a:r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8602345" y="5219065"/>
            <a:ext cx="883920" cy="10795"/>
          </a:xfrm>
          <a:prstGeom prst="line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3492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10" grpId="0" bldLvl="0" animBg="1"/>
      <p:bldP spid="11" grpId="0" bldLvl="0" animBg="1"/>
      <p:bldP spid="20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689" b="63203"/>
          <a:stretch>
            <a:fillRect/>
          </a:stretch>
        </p:blipFill>
        <p:spPr>
          <a:xfrm>
            <a:off x="9653083" y="427003"/>
            <a:ext cx="2538413" cy="2799363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886" b="63203"/>
          <a:stretch>
            <a:fillRect/>
          </a:stretch>
        </p:blipFill>
        <p:spPr>
          <a:xfrm>
            <a:off x="-2540" y="423029"/>
            <a:ext cx="2538413" cy="240388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79" b="16853"/>
          <a:stretch>
            <a:fillRect/>
          </a:stretch>
        </p:blipFill>
        <p:spPr>
          <a:xfrm>
            <a:off x="1008" y="3295453"/>
            <a:ext cx="12190992" cy="3101536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3130284" y="963253"/>
            <a:ext cx="593143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altLang="zh-CN" sz="8000" b="1">
                <a:solidFill>
                  <a:srgbClr val="6CBC4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ea typeface="站酷快乐体" panose="02010600030101010101" pitchFamily="2" charset="-122"/>
                <a:cs typeface="UTM Avo" panose="02040603050506020204" charset="0"/>
              </a:rPr>
              <a:t>VẬN DỤNG</a:t>
            </a:r>
            <a:endParaRPr lang="vi-VN" altLang="zh-CN" sz="8000" b="1" dirty="0">
              <a:solidFill>
                <a:srgbClr val="6CBC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charset="0"/>
              <a:ea typeface="站酷快乐体" panose="02010600030101010101" pitchFamily="2" charset="-122"/>
              <a:cs typeface="UTM Avo" panose="02040603050506020204" charset="0"/>
            </a:endParaRPr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69"/>
          <a:stretch>
            <a:fillRect/>
          </a:stretch>
        </p:blipFill>
        <p:spPr>
          <a:xfrm>
            <a:off x="1008" y="3345347"/>
            <a:ext cx="12190992" cy="354744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7" t="5014" r="38086" b="5462"/>
          <a:stretch>
            <a:fillRect/>
          </a:stretch>
        </p:blipFill>
        <p:spPr>
          <a:xfrm>
            <a:off x="174387" y="3695416"/>
            <a:ext cx="2175113" cy="296085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8" name="John H. Clarke - A Walk to the Lak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70776" y="-1531406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" y="1"/>
            <a:ext cx="12191999" cy="6858000"/>
          </a:xfrm>
          <a:prstGeom prst="rect">
            <a:avLst/>
          </a:prstGeom>
        </p:spPr>
      </p:pic>
      <p:sp>
        <p:nvSpPr>
          <p:cNvPr id="3" name="Rectangle: Rounded Corners 95"/>
          <p:cNvSpPr/>
          <p:nvPr/>
        </p:nvSpPr>
        <p:spPr>
          <a:xfrm>
            <a:off x="2002773" y="4838700"/>
            <a:ext cx="2456961" cy="838200"/>
          </a:xfrm>
          <a:prstGeom prst="roundRect">
            <a:avLst/>
          </a:prstGeom>
          <a:solidFill>
            <a:srgbClr val="FF6699"/>
          </a:solidFill>
          <a:ln w="571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91412" tIns="45712" rIns="91412" bIns="45712" rtlCol="0" anchor="ctr"/>
          <a:lstStyle/>
          <a:p>
            <a:pPr algn="ctr" defTabSz="685800"/>
            <a:endParaRPr lang="en-US" sz="1865" kern="0">
              <a:solidFill>
                <a:prstClr val="white"/>
              </a:solidFill>
              <a:latin typeface="#9Slide02 Noi dung da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55953" y="4951768"/>
            <a:ext cx="1526540" cy="5746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685800"/>
            <a:r>
              <a:rPr lang="en-US" sz="3735" b="1" dirty="0" err="1">
                <a:solidFill>
                  <a:prstClr val="white"/>
                </a:solidFill>
                <a:latin typeface="Calibri" panose="020F0502020204030204" charset="0"/>
                <a:cs typeface="Calibri" panose="020F0502020204030204" charset="0"/>
              </a:rPr>
              <a:t>Bắt</a:t>
            </a:r>
            <a:r>
              <a:rPr lang="en-US" sz="3735" b="1" dirty="0">
                <a:solidFill>
                  <a:prstClr val="white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sz="3735" b="1" dirty="0" err="1">
                <a:solidFill>
                  <a:prstClr val="white"/>
                </a:solidFill>
                <a:latin typeface="Calibri" panose="020F0502020204030204" charset="0"/>
                <a:cs typeface="Calibri" panose="020F0502020204030204" charset="0"/>
              </a:rPr>
              <a:t>đầu</a:t>
            </a:r>
            <a:endParaRPr lang="en-US" sz="3735" b="1" dirty="0">
              <a:solidFill>
                <a:prstClr val="white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pic>
        <p:nvPicPr>
          <p:cNvPr id="5" name="ChuongCam - 9Slide.v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168" y="4743836"/>
            <a:ext cx="957532" cy="9558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832" y="0"/>
            <a:ext cx="6858000" cy="6858000"/>
          </a:xfrm>
          <a:prstGeom prst="rect">
            <a:avLst/>
          </a:prstGeom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399" y="279400"/>
            <a:ext cx="65532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 descr="powerpoint-0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400" y="121285"/>
            <a:ext cx="1584325" cy="687070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600" fill="hold"/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600" fill="hold"/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9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9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4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1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2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42" presetClass="path" presetSubtype="0" accel="2000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08333E-6 -1.48148E-6 L 0.20156 -0.00301 " pathEditMode="relative" rAng="0" ptsTypes="AA" p14:bounceEnd="48000">
                                          <p:cBhvr>
                                            <p:cTn id="2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78" y="-162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bldLvl="0" animBg="1"/>
          <p:bldP spid="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00" fill="hold"/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00" fill="hold"/>
                                            <p:tgtEl>
                                              <p:spTgt spid="30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9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9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42" presetClass="path" presetSubtype="0" accel="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08333E-6 -1.48148E-6 L 0.20156 -0.00301 " pathEditMode="relative" rAng="0" ptsTypes="AA">
                                          <p:cBhvr>
                                            <p:cTn id="2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78" y="-162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9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bldLvl="0" animBg="1"/>
          <p:bldP spid="4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7416800" y="1092200"/>
            <a:ext cx="4572000" cy="48768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0" y="176208"/>
            <a:ext cx="2613440" cy="2746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0" name="Group 19"/>
          <p:cNvGrpSpPr/>
          <p:nvPr/>
        </p:nvGrpSpPr>
        <p:grpSpPr>
          <a:xfrm>
            <a:off x="2305584" y="1498600"/>
            <a:ext cx="5248127" cy="1524000"/>
            <a:chOff x="1729187" y="117634"/>
            <a:chExt cx="3936095" cy="1143000"/>
          </a:xfrm>
        </p:grpSpPr>
        <p:sp>
          <p:nvSpPr>
            <p:cNvPr id="8" name="Rounded Rectangle 7"/>
            <p:cNvSpPr/>
            <p:nvPr/>
          </p:nvSpPr>
          <p:spPr>
            <a:xfrm>
              <a:off x="2286000" y="117634"/>
              <a:ext cx="2957247" cy="1143000"/>
            </a:xfrm>
            <a:prstGeom prst="roundRect">
              <a:avLst/>
            </a:prstGeom>
            <a:solidFill>
              <a:srgbClr val="00B0F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/>
              <a:endParaRPr lang="en-US" sz="2665">
                <a:solidFill>
                  <a:prstClr val="white"/>
                </a:solidFill>
              </a:endParaRPr>
            </a:p>
          </p:txBody>
        </p:sp>
        <p:pic>
          <p:nvPicPr>
            <p:cNvPr id="14" name="ChuongCam - 9Slide.vn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9187" y="170377"/>
              <a:ext cx="1017082" cy="101532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3303082" y="228459"/>
              <a:ext cx="2362200" cy="899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3765"/>
              <a:r>
                <a:rPr lang="vi-VN" altLang="en-US" sz="7200" b="1" dirty="0">
                  <a:solidFill>
                    <a:prstClr val="white"/>
                  </a:solidFill>
                </a:rPr>
                <a:t>25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369944" y="3264929"/>
            <a:ext cx="5183767" cy="1524000"/>
            <a:chOff x="1777458" y="1442381"/>
            <a:chExt cx="3887825" cy="1143000"/>
          </a:xfrm>
        </p:grpSpPr>
        <p:sp>
          <p:nvSpPr>
            <p:cNvPr id="11" name="Rounded Rectangle 10"/>
            <p:cNvSpPr/>
            <p:nvPr/>
          </p:nvSpPr>
          <p:spPr>
            <a:xfrm>
              <a:off x="2285999" y="1442381"/>
              <a:ext cx="2957247" cy="1143000"/>
            </a:xfrm>
            <a:prstGeom prst="roundRect">
              <a:avLst/>
            </a:prstGeom>
            <a:solidFill>
              <a:srgbClr val="FF5D37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/>
              <a:endParaRPr lang="en-US" sz="2665">
                <a:solidFill>
                  <a:prstClr val="white"/>
                </a:solidFill>
              </a:endParaRPr>
            </a:p>
          </p:txBody>
        </p:sp>
        <p:pic>
          <p:nvPicPr>
            <p:cNvPr id="15" name="ChuongCam - 9Slide.vn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7458" y="1556425"/>
              <a:ext cx="1017082" cy="1015325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3303083" y="1584484"/>
              <a:ext cx="2362200" cy="900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3765"/>
              <a:r>
                <a:rPr lang="vi-VN" altLang="en-US" sz="7200" b="1" dirty="0">
                  <a:solidFill>
                    <a:prstClr val="white"/>
                  </a:solidFill>
                </a:rPr>
                <a:t>26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403097" y="5075555"/>
            <a:ext cx="5150614" cy="1524000"/>
            <a:chOff x="1802318" y="2800350"/>
            <a:chExt cx="3862961" cy="1143000"/>
          </a:xfrm>
        </p:grpSpPr>
        <p:sp>
          <p:nvSpPr>
            <p:cNvPr id="12" name="Rounded Rectangle 11"/>
            <p:cNvSpPr/>
            <p:nvPr/>
          </p:nvSpPr>
          <p:spPr>
            <a:xfrm>
              <a:off x="2286000" y="2800350"/>
              <a:ext cx="2957247" cy="1143000"/>
            </a:xfrm>
            <a:prstGeom prst="roundRect">
              <a:avLst/>
            </a:prstGeom>
            <a:solidFill>
              <a:srgbClr val="FFC00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/>
              <a:endParaRPr lang="en-US" sz="2665">
                <a:solidFill>
                  <a:prstClr val="white"/>
                </a:solidFill>
              </a:endParaRPr>
            </a:p>
          </p:txBody>
        </p:sp>
        <p:pic>
          <p:nvPicPr>
            <p:cNvPr id="16" name="ChuongCam - 9Slide.vn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2318" y="2873288"/>
              <a:ext cx="1017082" cy="101532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3303079" y="2980304"/>
              <a:ext cx="2362200" cy="899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3765"/>
              <a:r>
                <a:rPr lang="vi-VN" altLang="en-US" sz="7200" b="1" dirty="0">
                  <a:solidFill>
                    <a:prstClr val="white"/>
                  </a:solidFill>
                </a:rPr>
                <a:t>24</a:t>
              </a:r>
            </a:p>
          </p:txBody>
        </p: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93999" y="2311408"/>
            <a:ext cx="2133599" cy="213359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489643" y="4417508"/>
            <a:ext cx="3184847" cy="2547877"/>
          </a:xfrm>
          <a:prstGeom prst="rect">
            <a:avLst/>
          </a:prstGeom>
        </p:spPr>
      </p:pic>
      <p:pic>
        <p:nvPicPr>
          <p:cNvPr id="4" name="sadtrombone.swf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004800" y="-1487084"/>
            <a:ext cx="812800" cy="81280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7881937" y="2922691"/>
            <a:ext cx="3641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72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39 - 15</a:t>
            </a:r>
          </a:p>
        </p:txBody>
      </p:sp>
      <p:pic>
        <p:nvPicPr>
          <p:cNvPr id="6" name="Picture 5" descr="powerpoint-0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1584325" cy="687070"/>
          </a:xfrm>
          <a:prstGeom prst="rect">
            <a:avLst/>
          </a:prstGeom>
        </p:spPr>
      </p:pic>
    </p:spTree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9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9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5" restart="whenNotActive" fill="hold" evtFilter="cancelBubble" nodeType="interactiveSeq">
                    <p:stCondLst>
                      <p:cond evt="onClick" delay="0">
                        <p:tgtEl>
                          <p:spTgt spid="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6" fill="hold">
                          <p:stCondLst>
                            <p:cond delay="0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4.79655E-6 L 0.24167 -0.25894 " pathEditMode="relative" rAng="0" ptsTypes="AA">
                                          <p:cBhvr>
                                            <p:cTn id="32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083" y="-129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4" dur="3622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0"/>
                      </p:tgtEl>
                    </p:cond>
                  </p:nextCondLst>
                </p:seq>
                <p:seq concurrent="1" nextAc="seek">
                  <p:cTn id="35" restart="whenNotActive" fill="hold" evtFilter="cancelBubble" nodeType="interactiveSeq">
                    <p:stCondLst>
                      <p:cond evt="onClick" delay="0">
                        <p:tgtEl>
                          <p:spTgt spid="2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6" fill="hold">
                          <p:stCondLst>
                            <p:cond delay="0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4.79655E-6 L 0.25 0.06658 " pathEditMode="relative" rAng="0" ptsTypes="AA">
                                          <p:cBhvr>
                                            <p:cTn id="42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33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4" dur="3622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1"/>
                      </p:tgtEl>
                    </p:cond>
                  </p:nextCondLst>
                </p:seq>
                <p:seq concurrent="1" nextAc="seek">
                  <p:cTn id="45" restart="whenNotActive" fill="hold" evtFilter="cancelBubble" nodeType="interactiveSeq">
                    <p:stCondLst>
                      <p:cond evt="onClick" delay="0">
                        <p:tgtEl>
                          <p:spTgt spid="2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6" fill="hold">
                          <p:stCondLst>
                            <p:cond delay="0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1" presetID="56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9.37115E-7 L 0.2776 0.00709 " pathEditMode="relative" rAng="0" ptsTypes="AA">
                                          <p:cBhvr>
                                            <p:cTn id="52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889" y="33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2"/>
                      </p:tgtEl>
                    </p:cond>
                  </p:nextCondLst>
                </p:seq>
                <p:audio>
                  <p:cMediaNode vol="80000">
                    <p:cTn id="6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9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9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5" restart="whenNotActive" fill="hold" evtFilter="cancelBubble" nodeType="interactiveSeq">
                    <p:stCondLst>
                      <p:cond evt="onClick" delay="0">
                        <p:tgtEl>
                          <p:spTgt spid="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6" fill="hold">
                          <p:stCondLst>
                            <p:cond delay="0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4.79655E-6 L 0.24167 -0.25894 " pathEditMode="relative" rAng="0" ptsTypes="AA">
                                          <p:cBhvr>
                                            <p:cTn id="32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083" y="-129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4" dur="3622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0"/>
                      </p:tgtEl>
                    </p:cond>
                  </p:nextCondLst>
                </p:seq>
                <p:seq concurrent="1" nextAc="seek">
                  <p:cTn id="35" restart="whenNotActive" fill="hold" evtFilter="cancelBubble" nodeType="interactiveSeq">
                    <p:stCondLst>
                      <p:cond evt="onClick" delay="0">
                        <p:tgtEl>
                          <p:spTgt spid="2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6" fill="hold">
                          <p:stCondLst>
                            <p:cond delay="0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4.79655E-6 L 0.25 0.06658 " pathEditMode="relative" rAng="0" ptsTypes="AA">
                                          <p:cBhvr>
                                            <p:cTn id="42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332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4" dur="3622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1"/>
                      </p:tgtEl>
                    </p:cond>
                  </p:nextCondLst>
                </p:seq>
                <p:seq concurrent="1" nextAc="seek">
                  <p:cTn id="45" restart="whenNotActive" fill="hold" evtFilter="cancelBubble" nodeType="interactiveSeq">
                    <p:stCondLst>
                      <p:cond evt="onClick" delay="0">
                        <p:tgtEl>
                          <p:spTgt spid="2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6" fill="hold">
                          <p:stCondLst>
                            <p:cond delay="0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1" presetID="56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9.37115E-7 L 0.2776 0.00709 " pathEditMode="relative" rAng="0" ptsTypes="AA">
                                          <p:cBhvr>
                                            <p:cTn id="52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889" y="33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2"/>
                      </p:tgtEl>
                    </p:cond>
                  </p:nextCondLst>
                </p:seq>
                <p:audio>
                  <p:cMediaNode vol="80000">
                    <p:cTn id="6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7416800" y="1092200"/>
            <a:ext cx="4572000" cy="48768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0" y="176208"/>
            <a:ext cx="2613440" cy="2746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0" name="Group 19"/>
          <p:cNvGrpSpPr/>
          <p:nvPr/>
        </p:nvGrpSpPr>
        <p:grpSpPr>
          <a:xfrm>
            <a:off x="2305584" y="1498600"/>
            <a:ext cx="5208333" cy="1524000"/>
            <a:chOff x="1729187" y="117634"/>
            <a:chExt cx="3906250" cy="1143000"/>
          </a:xfrm>
        </p:grpSpPr>
        <p:sp>
          <p:nvSpPr>
            <p:cNvPr id="8" name="Rounded Rectangle 7"/>
            <p:cNvSpPr/>
            <p:nvPr/>
          </p:nvSpPr>
          <p:spPr>
            <a:xfrm>
              <a:off x="2286000" y="117634"/>
              <a:ext cx="2957247" cy="1143000"/>
            </a:xfrm>
            <a:prstGeom prst="roundRect">
              <a:avLst/>
            </a:prstGeom>
            <a:solidFill>
              <a:srgbClr val="00B0F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/>
              <a:endParaRPr lang="en-US" sz="7200">
                <a:solidFill>
                  <a:prstClr val="white"/>
                </a:solidFill>
              </a:endParaRPr>
            </a:p>
          </p:txBody>
        </p:sp>
        <p:pic>
          <p:nvPicPr>
            <p:cNvPr id="14" name="ChuongCam - 9Slide.vn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9187" y="170377"/>
              <a:ext cx="1017082" cy="101532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3273237" y="264594"/>
              <a:ext cx="2362200" cy="900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3765"/>
              <a:r>
                <a:rPr lang="vi-VN" altLang="en-US" sz="7200" b="1" dirty="0">
                  <a:solidFill>
                    <a:prstClr val="white"/>
                  </a:solidFill>
                </a:rPr>
                <a:t>15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369944" y="5054600"/>
            <a:ext cx="5208787" cy="1524000"/>
            <a:chOff x="1777458" y="1442381"/>
            <a:chExt cx="3906590" cy="1143000"/>
          </a:xfrm>
        </p:grpSpPr>
        <p:sp>
          <p:nvSpPr>
            <p:cNvPr id="11" name="Rounded Rectangle 10"/>
            <p:cNvSpPr/>
            <p:nvPr/>
          </p:nvSpPr>
          <p:spPr>
            <a:xfrm>
              <a:off x="2285999" y="1442381"/>
              <a:ext cx="2957247" cy="1143000"/>
            </a:xfrm>
            <a:prstGeom prst="roundRect">
              <a:avLst/>
            </a:prstGeom>
            <a:solidFill>
              <a:srgbClr val="FFC00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/>
              <a:endParaRPr lang="en-US" sz="7200">
                <a:solidFill>
                  <a:prstClr val="white"/>
                </a:solidFill>
              </a:endParaRPr>
            </a:p>
          </p:txBody>
        </p:sp>
        <p:pic>
          <p:nvPicPr>
            <p:cNvPr id="15" name="ChuongCam - 9Slide.vn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7458" y="1556425"/>
              <a:ext cx="1017082" cy="1015325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3321848" y="1573693"/>
              <a:ext cx="2362200" cy="900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3765"/>
              <a:r>
                <a:rPr lang="vi-VN" altLang="en-US" sz="7200" b="1" dirty="0">
                  <a:solidFill>
                    <a:prstClr val="white"/>
                  </a:solidFill>
                </a:rPr>
                <a:t>16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369952" y="3327400"/>
            <a:ext cx="4742053" cy="1524000"/>
            <a:chOff x="1802318" y="2800350"/>
            <a:chExt cx="3556540" cy="1143000"/>
          </a:xfrm>
        </p:grpSpPr>
        <p:sp>
          <p:nvSpPr>
            <p:cNvPr id="12" name="Rounded Rectangle 11"/>
            <p:cNvSpPr/>
            <p:nvPr/>
          </p:nvSpPr>
          <p:spPr>
            <a:xfrm>
              <a:off x="2286000" y="2800350"/>
              <a:ext cx="2957247" cy="1143000"/>
            </a:xfrm>
            <a:prstGeom prst="roundRect">
              <a:avLst/>
            </a:prstGeom>
            <a:solidFill>
              <a:srgbClr val="FF5D37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/>
              <a:endParaRPr lang="en-US" sz="7200">
                <a:solidFill>
                  <a:prstClr val="white"/>
                </a:solidFill>
              </a:endParaRPr>
            </a:p>
          </p:txBody>
        </p:sp>
        <p:pic>
          <p:nvPicPr>
            <p:cNvPr id="16" name="ChuongCam - 9Slide.vn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2318" y="2873288"/>
              <a:ext cx="1017082" cy="101532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3346702" y="2952751"/>
              <a:ext cx="2012156" cy="900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3765"/>
              <a:r>
                <a:rPr lang="vi-VN" altLang="en-US" sz="7200" b="1" dirty="0">
                  <a:solidFill>
                    <a:prstClr val="white"/>
                  </a:solidFill>
                </a:rPr>
                <a:t>14</a:t>
              </a:r>
            </a:p>
          </p:txBody>
        </p: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93999" y="2311408"/>
            <a:ext cx="2133599" cy="213359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489643" y="4417508"/>
            <a:ext cx="3184847" cy="2547877"/>
          </a:xfrm>
          <a:prstGeom prst="rect">
            <a:avLst/>
          </a:prstGeom>
        </p:spPr>
      </p:pic>
      <p:pic>
        <p:nvPicPr>
          <p:cNvPr id="4" name="sadtrombone.swf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004800" y="-1487084"/>
            <a:ext cx="812800" cy="81280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7881937" y="2906525"/>
            <a:ext cx="3641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72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27 - 13</a:t>
            </a:r>
          </a:p>
        </p:txBody>
      </p:sp>
      <p:pic>
        <p:nvPicPr>
          <p:cNvPr id="6" name="Picture 5" descr="powerpoint-0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10160" y="-71120"/>
            <a:ext cx="1584325" cy="68707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9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9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3" restart="whenNotActive" fill="hold" evtFilter="cancelBubble" nodeType="interactiveSeq">
                    <p:stCondLst>
                      <p:cond evt="onClick" delay="0">
                        <p:tgtEl>
                          <p:spTgt spid="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4" fill="hold">
                          <p:stCondLst>
                            <p:cond delay="0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4.79655E-6 L 0.24167 -0.25894 " pathEditMode="relative" rAng="0" ptsTypes="AA">
                                          <p:cBhvr>
                                            <p:cTn id="30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083" y="-129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2" dur="3622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0"/>
                      </p:tgtEl>
                    </p:cond>
                  </p:nextCondLst>
                </p:seq>
                <p:seq concurrent="1" nextAc="seek">
                  <p:cTn id="33" restart="whenNotActive" fill="hold" evtFilter="cancelBubble" nodeType="interactiveSeq">
                    <p:stCondLst>
                      <p:cond evt="onClick" delay="0">
                        <p:tgtEl>
                          <p:spTgt spid="2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4" fill="hold">
                          <p:stCondLst>
                            <p:cond delay="0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4.79655E-6 L 0.3 0.36251 " pathEditMode="relative" rAng="0" ptsTypes="AA">
                                          <p:cBhvr>
                                            <p:cTn id="40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000" y="1812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2" dur="3622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1"/>
                      </p:tgtEl>
                    </p:cond>
                  </p:nextCondLst>
                </p:seq>
                <p:seq concurrent="1" nextAc="seek">
                  <p:cTn id="43" restart="whenNotActive" fill="hold" evtFilter="cancelBubble" nodeType="interactiveSeq">
                    <p:stCondLst>
                      <p:cond evt="onClick" delay="0">
                        <p:tgtEl>
                          <p:spTgt spid="2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4" fill="hold">
                          <p:stCondLst>
                            <p:cond delay="0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9" presetID="56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91985E-6 L 0.30556 -0.22595 " pathEditMode="relative" rAng="0" ptsTypes="AA">
                                          <p:cBhvr>
                                            <p:cTn id="50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278" y="-113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2"/>
                      </p:tgtEl>
                    </p:cond>
                  </p:nextCondLst>
                </p:seq>
                <p:audio>
                  <p:cMediaNode vol="80000">
                    <p:cTn id="6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9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9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3" restart="whenNotActive" fill="hold" evtFilter="cancelBubble" nodeType="interactiveSeq">
                    <p:stCondLst>
                      <p:cond evt="onClick" delay="0">
                        <p:tgtEl>
                          <p:spTgt spid="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4" fill="hold">
                          <p:stCondLst>
                            <p:cond delay="0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4.79655E-6 L 0.24167 -0.25894 " pathEditMode="relative" rAng="0" ptsTypes="AA">
                                          <p:cBhvr>
                                            <p:cTn id="30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083" y="-129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2" dur="3622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0"/>
                      </p:tgtEl>
                    </p:cond>
                  </p:nextCondLst>
                </p:seq>
                <p:seq concurrent="1" nextAc="seek">
                  <p:cTn id="33" restart="whenNotActive" fill="hold" evtFilter="cancelBubble" nodeType="interactiveSeq">
                    <p:stCondLst>
                      <p:cond evt="onClick" delay="0">
                        <p:tgtEl>
                          <p:spTgt spid="2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4" fill="hold">
                          <p:stCondLst>
                            <p:cond delay="0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4.79655E-6 L 0.3 0.36251 " pathEditMode="relative" rAng="0" ptsTypes="AA">
                                          <p:cBhvr>
                                            <p:cTn id="40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000" y="1812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2" dur="3622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1"/>
                      </p:tgtEl>
                    </p:cond>
                  </p:nextCondLst>
                </p:seq>
                <p:seq concurrent="1" nextAc="seek">
                  <p:cTn id="43" restart="whenNotActive" fill="hold" evtFilter="cancelBubble" nodeType="interactiveSeq">
                    <p:stCondLst>
                      <p:cond evt="onClick" delay="0">
                        <p:tgtEl>
                          <p:spTgt spid="2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4" fill="hold">
                          <p:stCondLst>
                            <p:cond delay="0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9" presetID="56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91985E-6 L 0.30556 -0.22595 " pathEditMode="relative" rAng="0" ptsTypes="AA">
                                          <p:cBhvr>
                                            <p:cTn id="50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278" y="-113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2"/>
                      </p:tgtEl>
                    </p:cond>
                  </p:nextCondLst>
                </p:seq>
                <p:audio>
                  <p:cMediaNode vol="80000">
                    <p:cTn id="6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7416800" y="1092200"/>
            <a:ext cx="4572000" cy="48768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0" y="176208"/>
            <a:ext cx="2613440" cy="2746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0" name="Group 19"/>
          <p:cNvGrpSpPr/>
          <p:nvPr/>
        </p:nvGrpSpPr>
        <p:grpSpPr>
          <a:xfrm>
            <a:off x="2305589" y="1498600"/>
            <a:ext cx="5589366" cy="1524000"/>
            <a:chOff x="1729187" y="117634"/>
            <a:chExt cx="4192025" cy="1143000"/>
          </a:xfrm>
        </p:grpSpPr>
        <p:sp>
          <p:nvSpPr>
            <p:cNvPr id="8" name="Rounded Rectangle 7"/>
            <p:cNvSpPr/>
            <p:nvPr/>
          </p:nvSpPr>
          <p:spPr>
            <a:xfrm>
              <a:off x="2286000" y="117634"/>
              <a:ext cx="2957247" cy="1143000"/>
            </a:xfrm>
            <a:prstGeom prst="roundRect">
              <a:avLst/>
            </a:prstGeom>
            <a:solidFill>
              <a:srgbClr val="00B0F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/>
              <a:endParaRPr lang="en-US" sz="7200">
                <a:solidFill>
                  <a:prstClr val="white"/>
                </a:solidFill>
              </a:endParaRPr>
            </a:p>
          </p:txBody>
        </p:sp>
        <p:pic>
          <p:nvPicPr>
            <p:cNvPr id="14" name="ChuongCam - 9Slide.vn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9187" y="170377"/>
              <a:ext cx="1017082" cy="101532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3254212" y="243639"/>
              <a:ext cx="2667000" cy="900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3765"/>
              <a:r>
                <a:rPr lang="vi-VN" altLang="en-US" sz="7200" b="1" dirty="0">
                  <a:solidFill>
                    <a:prstClr val="white"/>
                  </a:solidFill>
                </a:rPr>
                <a:t>26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369944" y="3264929"/>
            <a:ext cx="5132395" cy="1524000"/>
            <a:chOff x="1777458" y="1442381"/>
            <a:chExt cx="3849296" cy="1143000"/>
          </a:xfrm>
        </p:grpSpPr>
        <p:sp>
          <p:nvSpPr>
            <p:cNvPr id="11" name="Rounded Rectangle 10"/>
            <p:cNvSpPr/>
            <p:nvPr/>
          </p:nvSpPr>
          <p:spPr>
            <a:xfrm>
              <a:off x="2285999" y="1442381"/>
              <a:ext cx="2957247" cy="1143000"/>
            </a:xfrm>
            <a:prstGeom prst="roundRect">
              <a:avLst/>
            </a:prstGeom>
            <a:solidFill>
              <a:srgbClr val="FF5D37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/>
              <a:endParaRPr lang="en-US" sz="7200">
                <a:solidFill>
                  <a:prstClr val="white"/>
                </a:solidFill>
              </a:endParaRPr>
            </a:p>
          </p:txBody>
        </p:sp>
        <p:pic>
          <p:nvPicPr>
            <p:cNvPr id="15" name="ChuongCam - 9Slide.vn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7458" y="1556425"/>
              <a:ext cx="1017082" cy="1015325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3112630" y="1610343"/>
              <a:ext cx="2514124" cy="900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3765"/>
              <a:r>
                <a:rPr lang="en-US" sz="7200" b="1" dirty="0">
                  <a:solidFill>
                    <a:prstClr val="white"/>
                  </a:solidFill>
                </a:rPr>
                <a:t> </a:t>
              </a:r>
              <a:r>
                <a:rPr lang="vi-VN" altLang="en-US" sz="7200" b="1" dirty="0">
                  <a:solidFill>
                    <a:prstClr val="white"/>
                  </a:solidFill>
                </a:rPr>
                <a:t>25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403092" y="5075555"/>
            <a:ext cx="5150618" cy="1524000"/>
            <a:chOff x="1802318" y="2800350"/>
            <a:chExt cx="3862964" cy="1143000"/>
          </a:xfrm>
        </p:grpSpPr>
        <p:sp>
          <p:nvSpPr>
            <p:cNvPr id="12" name="Rounded Rectangle 11"/>
            <p:cNvSpPr/>
            <p:nvPr/>
          </p:nvSpPr>
          <p:spPr>
            <a:xfrm>
              <a:off x="2286000" y="2800350"/>
              <a:ext cx="2957247" cy="1143000"/>
            </a:xfrm>
            <a:prstGeom prst="roundRect">
              <a:avLst/>
            </a:prstGeom>
            <a:solidFill>
              <a:srgbClr val="FFC00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/>
              <a:endParaRPr lang="en-US" sz="7200">
                <a:solidFill>
                  <a:prstClr val="white"/>
                </a:solidFill>
              </a:endParaRPr>
            </a:p>
          </p:txBody>
        </p:sp>
        <p:pic>
          <p:nvPicPr>
            <p:cNvPr id="16" name="ChuongCam - 9Slide.vn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2318" y="2873288"/>
              <a:ext cx="1017082" cy="101532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3303082" y="2961666"/>
              <a:ext cx="2362200" cy="900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3765"/>
              <a:r>
                <a:rPr lang="vi-VN" altLang="en-US" sz="7200" b="1" dirty="0">
                  <a:solidFill>
                    <a:prstClr val="white"/>
                  </a:solidFill>
                </a:rPr>
                <a:t>24</a:t>
              </a:r>
            </a:p>
          </p:txBody>
        </p: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93999" y="2311408"/>
            <a:ext cx="2133599" cy="213359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489643" y="4417508"/>
            <a:ext cx="3184847" cy="2547877"/>
          </a:xfrm>
          <a:prstGeom prst="rect">
            <a:avLst/>
          </a:prstGeom>
        </p:spPr>
      </p:pic>
      <p:pic>
        <p:nvPicPr>
          <p:cNvPr id="4" name="sadtrombone.swf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004800" y="-1487084"/>
            <a:ext cx="812800" cy="81280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7881937" y="2966008"/>
            <a:ext cx="3641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72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48 - 23</a:t>
            </a:r>
          </a:p>
        </p:txBody>
      </p:sp>
      <p:pic>
        <p:nvPicPr>
          <p:cNvPr id="6" name="Picture 5" descr="powerpoint-0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-50800"/>
            <a:ext cx="1584325" cy="68707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9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9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3" restart="whenNotActive" fill="hold" evtFilter="cancelBubble" nodeType="interactiveSeq">
                    <p:stCondLst>
                      <p:cond evt="onClick" delay="0">
                        <p:tgtEl>
                          <p:spTgt spid="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4" fill="hold">
                          <p:stCondLst>
                            <p:cond delay="0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4.79655E-6 L 0.24167 -0.25894 " pathEditMode="relative" rAng="0" ptsTypes="AA">
                                          <p:cBhvr>
                                            <p:cTn id="30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083" y="-129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2" dur="3622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0"/>
                      </p:tgtEl>
                    </p:cond>
                  </p:nextCondLst>
                </p:seq>
                <p:seq concurrent="1" nextAc="seek">
                  <p:cTn id="33" restart="whenNotActive" fill="hold" evtFilter="cancelBubble" nodeType="interactiveSeq">
                    <p:stCondLst>
                      <p:cond evt="onClick" delay="0">
                        <p:tgtEl>
                          <p:spTgt spid="2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4" fill="hold">
                          <p:stCondLst>
                            <p:cond delay="0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9" presetID="56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91985E-6 L 0.27223 -0.27034 " pathEditMode="relative" rAng="0" ptsTypes="AA">
                                          <p:cBhvr>
                                            <p:cTn id="40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611" y="-1353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1"/>
                      </p:tgtEl>
                    </p:cond>
                  </p:nextCondLst>
                </p:seq>
                <p:audio>
                  <p:cMediaNode vol="80000">
                    <p:cTn id="5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  <p:seq concurrent="1" nextAc="seek">
                  <p:cTn id="54" restart="whenNotActive" fill="hold" evtFilter="cancelBubble" nodeType="interactiveSeq">
                    <p:stCondLst>
                      <p:cond evt="onClick" delay="0">
                        <p:tgtEl>
                          <p:spTgt spid="2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5" fill="hold">
                          <p:stCondLst>
                            <p:cond delay="0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4.79655E-6 L 0.25834 0.34771 " pathEditMode="relative" rAng="0" ptsTypes="AA">
                                          <p:cBhvr>
                                            <p:cTn id="61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917" y="173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3" dur="3622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2"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9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9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3" restart="whenNotActive" fill="hold" evtFilter="cancelBubble" nodeType="interactiveSeq">
                    <p:stCondLst>
                      <p:cond evt="onClick" delay="0">
                        <p:tgtEl>
                          <p:spTgt spid="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4" fill="hold">
                          <p:stCondLst>
                            <p:cond delay="0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4.79655E-6 L 0.24167 -0.25894 " pathEditMode="relative" rAng="0" ptsTypes="AA">
                                          <p:cBhvr>
                                            <p:cTn id="30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083" y="-129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2" dur="3622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0"/>
                      </p:tgtEl>
                    </p:cond>
                  </p:nextCondLst>
                </p:seq>
                <p:seq concurrent="1" nextAc="seek">
                  <p:cTn id="33" restart="whenNotActive" fill="hold" evtFilter="cancelBubble" nodeType="interactiveSeq">
                    <p:stCondLst>
                      <p:cond evt="onClick" delay="0">
                        <p:tgtEl>
                          <p:spTgt spid="2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4" fill="hold">
                          <p:stCondLst>
                            <p:cond delay="0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9" presetID="56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91985E-6 L 0.27223 -0.27034 " pathEditMode="relative" rAng="0" ptsTypes="AA">
                                          <p:cBhvr>
                                            <p:cTn id="40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611" y="-1353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1"/>
                      </p:tgtEl>
                    </p:cond>
                  </p:nextCondLst>
                </p:seq>
                <p:audio>
                  <p:cMediaNode vol="80000">
                    <p:cTn id="5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  <p:seq concurrent="1" nextAc="seek">
                  <p:cTn id="54" restart="whenNotActive" fill="hold" evtFilter="cancelBubble" nodeType="interactiveSeq">
                    <p:stCondLst>
                      <p:cond evt="onClick" delay="0">
                        <p:tgtEl>
                          <p:spTgt spid="2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5" fill="hold">
                          <p:stCondLst>
                            <p:cond delay="0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4.79655E-6 L 0.25834 0.34771 " pathEditMode="relative" rAng="0" ptsTypes="AA">
                                          <p:cBhvr>
                                            <p:cTn id="61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917" y="173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3" dur="3622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2"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7416800" y="1092200"/>
            <a:ext cx="4572000" cy="48768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0" y="176208"/>
            <a:ext cx="2613440" cy="2746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0" name="Group 19"/>
          <p:cNvGrpSpPr/>
          <p:nvPr/>
        </p:nvGrpSpPr>
        <p:grpSpPr>
          <a:xfrm>
            <a:off x="2305584" y="1498600"/>
            <a:ext cx="5208333" cy="1524000"/>
            <a:chOff x="1729187" y="117634"/>
            <a:chExt cx="3906250" cy="1143000"/>
          </a:xfrm>
        </p:grpSpPr>
        <p:sp>
          <p:nvSpPr>
            <p:cNvPr id="8" name="Rounded Rectangle 7"/>
            <p:cNvSpPr/>
            <p:nvPr/>
          </p:nvSpPr>
          <p:spPr>
            <a:xfrm>
              <a:off x="2286000" y="117634"/>
              <a:ext cx="2957247" cy="1143000"/>
            </a:xfrm>
            <a:prstGeom prst="roundRect">
              <a:avLst/>
            </a:prstGeom>
            <a:solidFill>
              <a:srgbClr val="00B0F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/>
              <a:endParaRPr lang="en-US" sz="7200">
                <a:solidFill>
                  <a:prstClr val="white"/>
                </a:solidFill>
              </a:endParaRPr>
            </a:p>
          </p:txBody>
        </p:sp>
        <p:pic>
          <p:nvPicPr>
            <p:cNvPr id="14" name="ChuongCam - 9Slide.vn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9187" y="170377"/>
              <a:ext cx="1017082" cy="1015325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3273237" y="212889"/>
              <a:ext cx="2362200" cy="900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3765"/>
              <a:r>
                <a:rPr lang="vi-VN" altLang="en-US" sz="7200" b="1" dirty="0">
                  <a:solidFill>
                    <a:prstClr val="white"/>
                  </a:solidFill>
                </a:rPr>
                <a:t>35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369944" y="5054600"/>
            <a:ext cx="5130589" cy="1524000"/>
            <a:chOff x="1777458" y="1442381"/>
            <a:chExt cx="3847942" cy="1143000"/>
          </a:xfrm>
        </p:grpSpPr>
        <p:sp>
          <p:nvSpPr>
            <p:cNvPr id="11" name="Rounded Rectangle 10"/>
            <p:cNvSpPr/>
            <p:nvPr/>
          </p:nvSpPr>
          <p:spPr>
            <a:xfrm>
              <a:off x="2285999" y="1442381"/>
              <a:ext cx="2957247" cy="1143000"/>
            </a:xfrm>
            <a:prstGeom prst="roundRect">
              <a:avLst/>
            </a:prstGeom>
            <a:solidFill>
              <a:srgbClr val="FFC00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/>
              <a:endParaRPr lang="en-US" sz="7200">
                <a:solidFill>
                  <a:prstClr val="white"/>
                </a:solidFill>
              </a:endParaRPr>
            </a:p>
          </p:txBody>
        </p:sp>
        <p:pic>
          <p:nvPicPr>
            <p:cNvPr id="15" name="ChuongCam - 9Slide.vn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7458" y="1556425"/>
              <a:ext cx="1017082" cy="1015325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3263200" y="1575726"/>
              <a:ext cx="2362200" cy="900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3765"/>
              <a:r>
                <a:rPr lang="vi-VN" altLang="en-US" sz="7200" b="1" dirty="0">
                  <a:solidFill>
                    <a:prstClr val="white"/>
                  </a:solidFill>
                </a:rPr>
                <a:t>36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369952" y="3327400"/>
            <a:ext cx="4683997" cy="1524000"/>
            <a:chOff x="1802318" y="2800350"/>
            <a:chExt cx="3512998" cy="1143000"/>
          </a:xfrm>
        </p:grpSpPr>
        <p:sp>
          <p:nvSpPr>
            <p:cNvPr id="12" name="Rounded Rectangle 11"/>
            <p:cNvSpPr/>
            <p:nvPr/>
          </p:nvSpPr>
          <p:spPr>
            <a:xfrm>
              <a:off x="2286000" y="2800350"/>
              <a:ext cx="2957247" cy="1143000"/>
            </a:xfrm>
            <a:prstGeom prst="roundRect">
              <a:avLst/>
            </a:prstGeom>
            <a:solidFill>
              <a:srgbClr val="FF5D37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765"/>
              <a:endParaRPr lang="en-US" sz="7200">
                <a:solidFill>
                  <a:prstClr val="white"/>
                </a:solidFill>
              </a:endParaRPr>
            </a:p>
          </p:txBody>
        </p:sp>
        <p:pic>
          <p:nvPicPr>
            <p:cNvPr id="16" name="ChuongCam - 9Slide.vn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2318" y="2873288"/>
              <a:ext cx="1017082" cy="101532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3303160" y="2918275"/>
              <a:ext cx="2012156" cy="9002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3765"/>
              <a:r>
                <a:rPr lang="vi-VN" altLang="en-US" sz="7200" b="1" dirty="0">
                  <a:solidFill>
                    <a:prstClr val="white"/>
                  </a:solidFill>
                </a:rPr>
                <a:t>32</a:t>
              </a:r>
            </a:p>
          </p:txBody>
        </p: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93999" y="2311408"/>
            <a:ext cx="2133599" cy="213359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489643" y="4417508"/>
            <a:ext cx="3184847" cy="2547877"/>
          </a:xfrm>
          <a:prstGeom prst="rect">
            <a:avLst/>
          </a:prstGeom>
        </p:spPr>
      </p:pic>
      <p:pic>
        <p:nvPicPr>
          <p:cNvPr id="4" name="sadtrombone.swf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004800" y="-1487084"/>
            <a:ext cx="812800" cy="81280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7881937" y="2884468"/>
            <a:ext cx="3641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altLang="en-US" sz="72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44 - 12</a:t>
            </a:r>
          </a:p>
        </p:txBody>
      </p:sp>
      <p:pic>
        <p:nvPicPr>
          <p:cNvPr id="6" name="Picture 5" descr="powerpoint-0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10160" y="-71120"/>
            <a:ext cx="1584325" cy="68707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9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9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3" restart="whenNotActive" fill="hold" evtFilter="cancelBubble" nodeType="interactiveSeq">
                    <p:stCondLst>
                      <p:cond evt="onClick" delay="0">
                        <p:tgtEl>
                          <p:spTgt spid="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4" fill="hold">
                          <p:stCondLst>
                            <p:cond delay="0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4.79655E-6 L 0.24167 -0.25894 " pathEditMode="relative" rAng="0" ptsTypes="AA">
                                          <p:cBhvr>
                                            <p:cTn id="30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083" y="-129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2" dur="3622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0"/>
                      </p:tgtEl>
                    </p:cond>
                  </p:nextCondLst>
                </p:seq>
                <p:seq concurrent="1" nextAc="seek">
                  <p:cTn id="33" restart="whenNotActive" fill="hold" evtFilter="cancelBubble" nodeType="interactiveSeq">
                    <p:stCondLst>
                      <p:cond evt="onClick" delay="0">
                        <p:tgtEl>
                          <p:spTgt spid="2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4" fill="hold">
                          <p:stCondLst>
                            <p:cond delay="0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4.79655E-6 L 0.3 0.36251 " pathEditMode="relative" rAng="0" ptsTypes="AA">
                                          <p:cBhvr>
                                            <p:cTn id="40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000" y="1812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2" dur="3622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1"/>
                      </p:tgtEl>
                    </p:cond>
                  </p:nextCondLst>
                </p:seq>
                <p:seq concurrent="1" nextAc="seek">
                  <p:cTn id="43" restart="whenNotActive" fill="hold" evtFilter="cancelBubble" nodeType="interactiveSeq">
                    <p:stCondLst>
                      <p:cond evt="onClick" delay="0">
                        <p:tgtEl>
                          <p:spTgt spid="2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4" fill="hold">
                          <p:stCondLst>
                            <p:cond delay="0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9" presetID="56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91985E-6 L 0.30556 -0.22595 " pathEditMode="relative" rAng="0" ptsTypes="AA">
                                          <p:cBhvr>
                                            <p:cTn id="50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278" y="-113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2"/>
                      </p:tgtEl>
                    </p:cond>
                  </p:nextCondLst>
                </p:seq>
                <p:audio>
                  <p:cMediaNode vol="80000">
                    <p:cTn id="6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9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9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3" restart="whenNotActive" fill="hold" evtFilter="cancelBubble" nodeType="interactiveSeq">
                    <p:stCondLst>
                      <p:cond evt="onClick" delay="0">
                        <p:tgtEl>
                          <p:spTgt spid="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4" fill="hold">
                          <p:stCondLst>
                            <p:cond delay="0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35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4.79655E-6 L 0.24167 -0.25894 " pathEditMode="relative" rAng="0" ptsTypes="AA">
                                          <p:cBhvr>
                                            <p:cTn id="30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083" y="-129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2" dur="3622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0"/>
                      </p:tgtEl>
                    </p:cond>
                  </p:nextCondLst>
                </p:seq>
                <p:seq concurrent="1" nextAc="seek">
                  <p:cTn id="33" restart="whenNotActive" fill="hold" evtFilter="cancelBubble" nodeType="interactiveSeq">
                    <p:stCondLst>
                      <p:cond evt="onClick" delay="0">
                        <p:tgtEl>
                          <p:spTgt spid="2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4" fill="hold">
                          <p:stCondLst>
                            <p:cond delay="0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4.79655E-6 L 0.3 0.36251 " pathEditMode="relative" rAng="0" ptsTypes="AA">
                                          <p:cBhvr>
                                            <p:cTn id="40" dur="6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000" y="1812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2" dur="3622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1"/>
                      </p:tgtEl>
                    </p:cond>
                  </p:nextCondLst>
                </p:seq>
                <p:seq concurrent="1" nextAc="seek">
                  <p:cTn id="43" restart="whenNotActive" fill="hold" evtFilter="cancelBubble" nodeType="interactiveSeq">
                    <p:stCondLst>
                      <p:cond evt="onClick" delay="0">
                        <p:tgtEl>
                          <p:spTgt spid="2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4" fill="hold">
                          <p:stCondLst>
                            <p:cond delay="0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10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9" presetID="56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4.91985E-6 L 0.30556 -0.22595 " pathEditMode="relative" rAng="0" ptsTypes="AA">
                                          <p:cBhvr>
                                            <p:cTn id="50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278" y="-113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2"/>
                      </p:tgtEl>
                    </p:cond>
                  </p:nextCondLst>
                </p:seq>
                <p:audio>
                  <p:cMediaNode vol="80000">
                    <p:cTn id="6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Green Color">
  <a:themeElements>
    <a:clrScheme name="Green Color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Green Color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reen Colo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157</Words>
  <Application>Microsoft Office PowerPoint</Application>
  <PresentationFormat>Widescreen</PresentationFormat>
  <Paragraphs>60</Paragraphs>
  <Slides>16</Slides>
  <Notes>5</Notes>
  <HiddenSlides>0</HiddenSlides>
  <MMClips>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Times New Roman</vt:lpstr>
      <vt:lpstr>Arial</vt:lpstr>
      <vt:lpstr>Calibri</vt:lpstr>
      <vt:lpstr>UTM Avo</vt:lpstr>
      <vt:lpstr>#9Slide02 Noi dung dai</vt:lpstr>
      <vt:lpstr>Green Color</vt:lpstr>
      <vt:lpstr>Tuần 29 Bài 63: Phép trừ dạng 39 – 15 – Tiết 1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70</cp:revision>
  <dcterms:created xsi:type="dcterms:W3CDTF">2021-11-01T08:16:00Z</dcterms:created>
  <dcterms:modified xsi:type="dcterms:W3CDTF">2022-03-16T09:49:02Z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373F41BC650C4B74B63B291A09702CBE</vt:lpwstr>
  </property>
  <property fmtid="{D5CDD505-2E9C-101B-9397-08002B2CF9AE}" pid="3" name="KSOProductBuildVer">
    <vt:lpwstr>1033-11.2.0.10463</vt:lpwstr>
  </property>
</Properties>
</file>