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ms-office.activeX"/>
  <Default Extension="mp3" ContentType="audio/m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585" r:id="rId2"/>
    <p:sldId id="2007577188" r:id="rId3"/>
    <p:sldId id="409" r:id="rId4"/>
    <p:sldId id="2007577189" r:id="rId5"/>
    <p:sldId id="395" r:id="rId6"/>
    <p:sldId id="402" r:id="rId7"/>
    <p:sldId id="407" r:id="rId8"/>
    <p:sldId id="397" r:id="rId9"/>
    <p:sldId id="2007577176" r:id="rId10"/>
    <p:sldId id="2007577179" r:id="rId11"/>
    <p:sldId id="2007577175" r:id="rId12"/>
    <p:sldId id="2007577180" r:id="rId13"/>
    <p:sldId id="2007577181" r:id="rId14"/>
    <p:sldId id="2007577182" r:id="rId15"/>
    <p:sldId id="2007577190" r:id="rId16"/>
    <p:sldId id="2007577191" r:id="rId17"/>
    <p:sldId id="579" r:id="rId18"/>
  </p:sldIdLst>
  <p:sldSz cx="12192000" cy="6858000"/>
  <p:notesSz cx="6858000" cy="9144000"/>
  <p:custDataLst>
    <p:tags r:id="rId2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A2629"/>
    <a:srgbClr val="B2B4BB"/>
    <a:srgbClr val="D3CDCD"/>
    <a:srgbClr val="A66C42"/>
    <a:srgbClr val="F8CBAD"/>
    <a:srgbClr val="FBDBE4"/>
    <a:srgbClr val="FF66CC"/>
    <a:srgbClr val="FCD5B5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>
        <p:scale>
          <a:sx n="75" d="100"/>
          <a:sy n="75" d="100"/>
        </p:scale>
        <p:origin x="1218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6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7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14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9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50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012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52" r:id="rId6"/>
    <p:sldLayoutId id="2147483656" r:id="rId7"/>
    <p:sldLayoutId id="214748366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ontrol" Target="../activeX/activeX2.xml"/><Relationship Id="rId7" Type="http://schemas.openxmlformats.org/officeDocument/2006/relationships/image" Target="../media/image13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4.xml"/><Relationship Id="rId5" Type="http://schemas.openxmlformats.org/officeDocument/2006/relationships/control" Target="../activeX/activeX4.xml"/><Relationship Id="rId10" Type="http://schemas.openxmlformats.org/officeDocument/2006/relationships/image" Target="../media/image12.wmf"/><Relationship Id="rId4" Type="http://schemas.openxmlformats.org/officeDocument/2006/relationships/control" Target="../activeX/activeX3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3"/><Relationship Id="rId7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10" Type="http://schemas.openxmlformats.org/officeDocument/2006/relationships/image" Target="../media/image27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5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7.png"/><Relationship Id="rId10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7.png"/><Relationship Id="rId10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7.png"/><Relationship Id="rId10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7.png"/><Relationship Id="rId10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521891" y="173025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85: Luyện tập– Tiết 2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2B959-944F-48F3-A15C-4AEAF5217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449886" y="2942328"/>
            <a:ext cx="7292228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88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74306745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12843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523547" y="2635167"/>
            <a:ext cx="7903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vi 1000.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479800" y="2400300"/>
            <a:ext cx="790291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5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2D237A-F9CA-49A9-953F-246788FA30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00" y="0"/>
            <a:ext cx="12192000" cy="64262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029028" y="2234325"/>
            <a:ext cx="1780992" cy="2123398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3811852" y="2234325"/>
            <a:ext cx="1811606" cy="2117932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6749093" y="2221937"/>
            <a:ext cx="1811606" cy="2099210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819559" y="532158"/>
            <a:ext cx="1961964" cy="626040"/>
            <a:chOff x="-3359379" y="241997"/>
            <a:chExt cx="1927235" cy="76364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59379" y="241997"/>
              <a:ext cx="1927235" cy="763646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505791" cy="6343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1501373" y="2390662"/>
            <a:ext cx="967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209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376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1255302" y="3476887"/>
            <a:ext cx="103359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1228668" y="2652272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92D406-BD2F-43A8-98A7-FACB7F60EC1B}"/>
              </a:ext>
            </a:extLst>
          </p:cNvPr>
          <p:cNvSpPr txBox="1"/>
          <p:nvPr/>
        </p:nvSpPr>
        <p:spPr>
          <a:xfrm>
            <a:off x="4354765" y="2378652"/>
            <a:ext cx="966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597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122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00D690-3A4A-47F3-BC42-9A2A67538A06}"/>
              </a:ext>
            </a:extLst>
          </p:cNvPr>
          <p:cNvCxnSpPr>
            <a:cxnSpLocks/>
          </p:cNvCxnSpPr>
          <p:nvPr/>
        </p:nvCxnSpPr>
        <p:spPr>
          <a:xfrm flipV="1">
            <a:off x="4108694" y="3450404"/>
            <a:ext cx="1212439" cy="1447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E5B254-FCF3-4176-AC13-03720E4F2A1C}"/>
              </a:ext>
            </a:extLst>
          </p:cNvPr>
          <p:cNvSpPr txBox="1"/>
          <p:nvPr/>
        </p:nvSpPr>
        <p:spPr>
          <a:xfrm>
            <a:off x="4082060" y="2640262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3C6BC-0327-4307-A544-D20362FC0FED}"/>
              </a:ext>
            </a:extLst>
          </p:cNvPr>
          <p:cNvSpPr txBox="1"/>
          <p:nvPr/>
        </p:nvSpPr>
        <p:spPr>
          <a:xfrm>
            <a:off x="7246663" y="2340343"/>
            <a:ext cx="1008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143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  48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560CAD-C84A-41A1-8476-CCB26581A251}"/>
              </a:ext>
            </a:extLst>
          </p:cNvPr>
          <p:cNvCxnSpPr>
            <a:cxnSpLocks/>
          </p:cNvCxnSpPr>
          <p:nvPr/>
        </p:nvCxnSpPr>
        <p:spPr>
          <a:xfrm>
            <a:off x="7000592" y="3426568"/>
            <a:ext cx="111578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A951F27-C990-478A-B6DE-9D22CD9DD7EB}"/>
              </a:ext>
            </a:extLst>
          </p:cNvPr>
          <p:cNvSpPr txBox="1"/>
          <p:nvPr/>
        </p:nvSpPr>
        <p:spPr>
          <a:xfrm>
            <a:off x="6973958" y="2601953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31" t="43805" r="79771" b="18395"/>
          <a:stretch/>
        </p:blipFill>
        <p:spPr>
          <a:xfrm>
            <a:off x="2380921" y="3607906"/>
            <a:ext cx="754279" cy="99006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459" t="29862" r="38758" b="17202"/>
          <a:stretch/>
        </p:blipFill>
        <p:spPr>
          <a:xfrm flipH="1">
            <a:off x="8166643" y="3519797"/>
            <a:ext cx="659999" cy="95321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0932" t="28077" r="19166" b="18134"/>
          <a:stretch/>
        </p:blipFill>
        <p:spPr>
          <a:xfrm>
            <a:off x="5193646" y="3571111"/>
            <a:ext cx="724312" cy="1037562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F217C5B-AA30-4D5D-9762-F68C5C3181EC}"/>
              </a:ext>
            </a:extLst>
          </p:cNvPr>
          <p:cNvSpPr/>
          <p:nvPr/>
        </p:nvSpPr>
        <p:spPr>
          <a:xfrm>
            <a:off x="9515743" y="2221937"/>
            <a:ext cx="1780991" cy="2099210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10AF9F-466B-4A99-8C94-1B1D43FD3814}"/>
              </a:ext>
            </a:extLst>
          </p:cNvPr>
          <p:cNvSpPr txBox="1"/>
          <p:nvPr/>
        </p:nvSpPr>
        <p:spPr>
          <a:xfrm>
            <a:off x="10027808" y="2384716"/>
            <a:ext cx="967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625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    7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26F7B1-6A14-4814-85EE-3DA1B8D47A00}"/>
              </a:ext>
            </a:extLst>
          </p:cNvPr>
          <p:cNvCxnSpPr>
            <a:cxnSpLocks/>
          </p:cNvCxnSpPr>
          <p:nvPr/>
        </p:nvCxnSpPr>
        <p:spPr>
          <a:xfrm flipV="1">
            <a:off x="9781737" y="3461934"/>
            <a:ext cx="1089187" cy="900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F4EF7B9-9F3E-48D8-823C-97D3A882B064}"/>
              </a:ext>
            </a:extLst>
          </p:cNvPr>
          <p:cNvSpPr txBox="1"/>
          <p:nvPr/>
        </p:nvSpPr>
        <p:spPr>
          <a:xfrm>
            <a:off x="9755103" y="2646326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BA6C606-9B0D-4C15-B817-40F890B060D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1262" t="47022" r="2690" b="18212"/>
          <a:stretch/>
        </p:blipFill>
        <p:spPr>
          <a:xfrm>
            <a:off x="10936772" y="3502603"/>
            <a:ext cx="659999" cy="953218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2220" name="TextBox1" r:id="rId2" imgW="866880" imgH="495360"/>
        </mc:Choice>
        <mc:Fallback>
          <p:control name="TextBox1" r:id="rId2" imgW="866880" imgH="495360">
            <p:pic>
              <p:nvPicPr>
                <p:cNvPr id="7" name="TextBox1">
                  <a:extLst>
                    <a:ext uri="{FF2B5EF4-FFF2-40B4-BE49-F238E27FC236}">
                      <a16:creationId xmlns:a16="http://schemas.microsoft.com/office/drawing/2014/main" id="{C69C53D1-E7D4-456C-BB9E-D2B507CD86A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83617" y="3568039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21" name="TextBox2" r:id="rId3" imgW="866880" imgH="495360"/>
        </mc:Choice>
        <mc:Fallback>
          <p:control name="TextBox2" r:id="rId3" imgW="866880" imgH="495360">
            <p:pic>
              <p:nvPicPr>
                <p:cNvPr id="34" name="TextBox2">
                  <a:extLst>
                    <a:ext uri="{FF2B5EF4-FFF2-40B4-BE49-F238E27FC236}">
                      <a16:creationId xmlns:a16="http://schemas.microsoft.com/office/drawing/2014/main" id="{DE47999D-8F50-4AED-8C9D-A88E7C68B75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62511" y="3563819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22" name="TextBox3" r:id="rId4" imgW="866880" imgH="495360"/>
        </mc:Choice>
        <mc:Fallback>
          <p:control name="TextBox3" r:id="rId4" imgW="866880" imgH="495360">
            <p:pic>
              <p:nvPicPr>
                <p:cNvPr id="35" name="TextBox3">
                  <a:extLst>
                    <a:ext uri="{FF2B5EF4-FFF2-40B4-BE49-F238E27FC236}">
                      <a16:creationId xmlns:a16="http://schemas.microsoft.com/office/drawing/2014/main" id="{A44F76C5-764B-4FC6-A93F-0BC5ABDC84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46663" y="3524291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223" name="TextBox4" r:id="rId5" imgW="866880" imgH="495360"/>
        </mc:Choice>
        <mc:Fallback>
          <p:control name="TextBox4" r:id="rId5" imgW="866880" imgH="495360">
            <p:pic>
              <p:nvPicPr>
                <p:cNvPr id="48" name="TextBox4">
                  <a:extLst>
                    <a:ext uri="{FF2B5EF4-FFF2-40B4-BE49-F238E27FC236}">
                      <a16:creationId xmlns:a16="http://schemas.microsoft.com/office/drawing/2014/main" id="{04DA5F10-CF98-44C4-AACE-190E8FD285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41132" y="3571206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72423EB3-31B5-4FA7-B592-DA34A83D2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741254" y="1653452"/>
            <a:ext cx="180955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5105152" y="1618942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8641900" y="1576924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3978668" y="76976"/>
            <a:ext cx="4068342" cy="648195"/>
            <a:chOff x="-3369817" y="382607"/>
            <a:chExt cx="3996328" cy="68266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7" y="382607"/>
              <a:ext cx="3996328" cy="68266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542384" cy="6299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2289987" y="1742446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285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2062966" y="2828671"/>
            <a:ext cx="106813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2036332" y="200405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1360393" y="2577763"/>
            <a:ext cx="680248" cy="89289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8414609" y="2517834"/>
            <a:ext cx="513182" cy="84635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4855806" y="2490131"/>
            <a:ext cx="550849" cy="99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2A383-81AD-4880-A204-DA12F03F83A8}"/>
              </a:ext>
            </a:extLst>
          </p:cNvPr>
          <p:cNvSpPr txBox="1"/>
          <p:nvPr/>
        </p:nvSpPr>
        <p:spPr>
          <a:xfrm>
            <a:off x="1542880" y="923172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285 + 507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B4B79E-383A-4F92-8763-7619132660A4}"/>
              </a:ext>
            </a:extLst>
          </p:cNvPr>
          <p:cNvSpPr txBox="1"/>
          <p:nvPr/>
        </p:nvSpPr>
        <p:spPr>
          <a:xfrm>
            <a:off x="4938119" y="882777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164 + 53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5CC4D5-6F9C-4820-9078-9AFEAC3B197D}"/>
              </a:ext>
            </a:extLst>
          </p:cNvPr>
          <p:cNvSpPr txBox="1"/>
          <p:nvPr/>
        </p:nvSpPr>
        <p:spPr>
          <a:xfrm>
            <a:off x="8458200" y="858748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216 + 8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13928B-3C1F-4501-BB09-374E70376AC3}"/>
              </a:ext>
            </a:extLst>
          </p:cNvPr>
          <p:cNvSpPr txBox="1"/>
          <p:nvPr/>
        </p:nvSpPr>
        <p:spPr>
          <a:xfrm>
            <a:off x="2277541" y="2278630"/>
            <a:ext cx="85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507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2F71C7-A75A-4841-BA33-947E3D37B1F3}"/>
              </a:ext>
            </a:extLst>
          </p:cNvPr>
          <p:cNvSpPr txBox="1"/>
          <p:nvPr/>
        </p:nvSpPr>
        <p:spPr>
          <a:xfrm>
            <a:off x="2289987" y="284096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792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7B6EAE-1786-469D-A96B-C07B98034CCA}"/>
              </a:ext>
            </a:extLst>
          </p:cNvPr>
          <p:cNvSpPr txBox="1"/>
          <p:nvPr/>
        </p:nvSpPr>
        <p:spPr>
          <a:xfrm>
            <a:off x="5706519" y="1723298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164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C4FB88-502B-4613-94FE-9787D0B957DE}"/>
              </a:ext>
            </a:extLst>
          </p:cNvPr>
          <p:cNvCxnSpPr>
            <a:cxnSpLocks/>
          </p:cNvCxnSpPr>
          <p:nvPr/>
        </p:nvCxnSpPr>
        <p:spPr>
          <a:xfrm>
            <a:off x="5479498" y="2809523"/>
            <a:ext cx="10169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E5B452D-3C62-40A9-BCF2-398F8E281AD7}"/>
              </a:ext>
            </a:extLst>
          </p:cNvPr>
          <p:cNvSpPr txBox="1"/>
          <p:nvPr/>
        </p:nvSpPr>
        <p:spPr>
          <a:xfrm>
            <a:off x="5452864" y="1984908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C8058A-94DE-4D29-B88B-13B10C409E96}"/>
              </a:ext>
            </a:extLst>
          </p:cNvPr>
          <p:cNvSpPr txBox="1"/>
          <p:nvPr/>
        </p:nvSpPr>
        <p:spPr>
          <a:xfrm>
            <a:off x="5921127" y="2262936"/>
            <a:ext cx="692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53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952F73-749F-4BF2-A9F8-2D859D9BF6B6}"/>
              </a:ext>
            </a:extLst>
          </p:cNvPr>
          <p:cNvSpPr txBox="1"/>
          <p:nvPr/>
        </p:nvSpPr>
        <p:spPr>
          <a:xfrm>
            <a:off x="5706519" y="2821818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217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DC3130-73DD-4495-91F9-4A6B5F0D6091}"/>
              </a:ext>
            </a:extLst>
          </p:cNvPr>
          <p:cNvSpPr txBox="1"/>
          <p:nvPr/>
        </p:nvSpPr>
        <p:spPr>
          <a:xfrm>
            <a:off x="9252550" y="1697140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216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DC491E3-C6D7-44D2-8576-BE98331A6921}"/>
              </a:ext>
            </a:extLst>
          </p:cNvPr>
          <p:cNvCxnSpPr>
            <a:cxnSpLocks/>
            <a:endCxn id="56" idx="2"/>
          </p:cNvCxnSpPr>
          <p:nvPr/>
        </p:nvCxnSpPr>
        <p:spPr>
          <a:xfrm>
            <a:off x="9156371" y="2678540"/>
            <a:ext cx="764131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C5CE554-40D9-4CC9-98C0-A497CFEF4D58}"/>
              </a:ext>
            </a:extLst>
          </p:cNvPr>
          <p:cNvSpPr txBox="1"/>
          <p:nvPr/>
        </p:nvSpPr>
        <p:spPr>
          <a:xfrm>
            <a:off x="8998895" y="195875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5DB702-3511-450D-8B2B-2FE0C4257C55}"/>
              </a:ext>
            </a:extLst>
          </p:cNvPr>
          <p:cNvSpPr txBox="1"/>
          <p:nvPr/>
        </p:nvSpPr>
        <p:spPr>
          <a:xfrm>
            <a:off x="9704160" y="2155320"/>
            <a:ext cx="43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583B12-D786-4728-AD81-8E9AFBF8A323}"/>
              </a:ext>
            </a:extLst>
          </p:cNvPr>
          <p:cNvSpPr txBox="1"/>
          <p:nvPr/>
        </p:nvSpPr>
        <p:spPr>
          <a:xfrm>
            <a:off x="9278693" y="278615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224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D334D64D-2AF2-4CC7-8C86-559764A64E7E}"/>
              </a:ext>
            </a:extLst>
          </p:cNvPr>
          <p:cNvSpPr/>
          <p:nvPr/>
        </p:nvSpPr>
        <p:spPr>
          <a:xfrm>
            <a:off x="1709045" y="4276466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1B122F4-C8C5-4A24-9451-C23B5893217B}"/>
              </a:ext>
            </a:extLst>
          </p:cNvPr>
          <p:cNvSpPr/>
          <p:nvPr/>
        </p:nvSpPr>
        <p:spPr>
          <a:xfrm>
            <a:off x="5103642" y="4276466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544DCF8E-2C2F-458F-8BE6-0DCB33379C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188680" y="5087435"/>
            <a:ext cx="560866" cy="1010573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3C997100-ADCF-40D2-AE06-75056B4DF2B3}"/>
              </a:ext>
            </a:extLst>
          </p:cNvPr>
          <p:cNvSpPr txBox="1"/>
          <p:nvPr/>
        </p:nvSpPr>
        <p:spPr>
          <a:xfrm>
            <a:off x="1608368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318 + 142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923A46-7B3A-4B39-82CF-D51CA40150BC}"/>
              </a:ext>
            </a:extLst>
          </p:cNvPr>
          <p:cNvSpPr txBox="1"/>
          <p:nvPr/>
        </p:nvSpPr>
        <p:spPr>
          <a:xfrm>
            <a:off x="4996142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248 + 25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9932D51-0013-43FC-8EE5-5F77D563F6ED}"/>
              </a:ext>
            </a:extLst>
          </p:cNvPr>
          <p:cNvSpPr txBox="1"/>
          <p:nvPr/>
        </p:nvSpPr>
        <p:spPr>
          <a:xfrm>
            <a:off x="2256444" y="4388100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318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1E55F3D-852F-4CFD-9536-45306054B489}"/>
              </a:ext>
            </a:extLst>
          </p:cNvPr>
          <p:cNvCxnSpPr>
            <a:cxnSpLocks/>
          </p:cNvCxnSpPr>
          <p:nvPr/>
        </p:nvCxnSpPr>
        <p:spPr>
          <a:xfrm>
            <a:off x="2176133" y="5484784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09E39EA-5776-46E3-8460-CA000D11499B}"/>
              </a:ext>
            </a:extLst>
          </p:cNvPr>
          <p:cNvSpPr txBox="1"/>
          <p:nvPr/>
        </p:nvSpPr>
        <p:spPr>
          <a:xfrm>
            <a:off x="2002789" y="464971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C60B58-8353-4610-987F-473E3EA62154}"/>
              </a:ext>
            </a:extLst>
          </p:cNvPr>
          <p:cNvSpPr txBox="1"/>
          <p:nvPr/>
        </p:nvSpPr>
        <p:spPr>
          <a:xfrm>
            <a:off x="2245311" y="4886239"/>
            <a:ext cx="876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142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D7BC8E0-7AB7-44F9-80F8-3DC07358CD79}"/>
              </a:ext>
            </a:extLst>
          </p:cNvPr>
          <p:cNvSpPr txBox="1"/>
          <p:nvPr/>
        </p:nvSpPr>
        <p:spPr>
          <a:xfrm>
            <a:off x="2256444" y="5486620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460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EA0819A-0677-42F2-8356-71152C933343}"/>
              </a:ext>
            </a:extLst>
          </p:cNvPr>
          <p:cNvSpPr txBox="1"/>
          <p:nvPr/>
        </p:nvSpPr>
        <p:spPr>
          <a:xfrm>
            <a:off x="5614381" y="4371094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248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BC1780E-C31C-43FD-B95B-045A662B5BE1}"/>
              </a:ext>
            </a:extLst>
          </p:cNvPr>
          <p:cNvCxnSpPr>
            <a:cxnSpLocks/>
          </p:cNvCxnSpPr>
          <p:nvPr/>
        </p:nvCxnSpPr>
        <p:spPr>
          <a:xfrm>
            <a:off x="5582170" y="5465109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7A45F077-FF1D-4075-AE5D-558562DB1589}"/>
              </a:ext>
            </a:extLst>
          </p:cNvPr>
          <p:cNvSpPr txBox="1"/>
          <p:nvPr/>
        </p:nvSpPr>
        <p:spPr>
          <a:xfrm>
            <a:off x="5401858" y="4624797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6552F8-80F5-4416-B63A-A299522DDFB9}"/>
              </a:ext>
            </a:extLst>
          </p:cNvPr>
          <p:cNvSpPr txBox="1"/>
          <p:nvPr/>
        </p:nvSpPr>
        <p:spPr>
          <a:xfrm>
            <a:off x="5806084" y="4878499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27339FA-CA9C-4DCC-9F38-6267111047BF}"/>
              </a:ext>
            </a:extLst>
          </p:cNvPr>
          <p:cNvSpPr txBox="1"/>
          <p:nvPr/>
        </p:nvSpPr>
        <p:spPr>
          <a:xfrm>
            <a:off x="5616969" y="5469614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273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CC2AFD9-2DDF-4C88-A52A-025363EB4E4A}"/>
              </a:ext>
            </a:extLst>
          </p:cNvPr>
          <p:cNvSpPr/>
          <p:nvPr/>
        </p:nvSpPr>
        <p:spPr>
          <a:xfrm>
            <a:off x="8564412" y="4276466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2EC50-C50A-4E79-85BD-7ACB1133188F}"/>
              </a:ext>
            </a:extLst>
          </p:cNvPr>
          <p:cNvSpPr txBox="1"/>
          <p:nvPr/>
        </p:nvSpPr>
        <p:spPr>
          <a:xfrm>
            <a:off x="8457825" y="3540301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159 + 6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73DDC8-1BD5-4E77-9304-053EFB9D8AC9}"/>
              </a:ext>
            </a:extLst>
          </p:cNvPr>
          <p:cNvSpPr txBox="1"/>
          <p:nvPr/>
        </p:nvSpPr>
        <p:spPr>
          <a:xfrm>
            <a:off x="9067299" y="4378884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159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70B4376-E1E4-4100-98C0-75CE83BAD5A1}"/>
              </a:ext>
            </a:extLst>
          </p:cNvPr>
          <p:cNvCxnSpPr>
            <a:cxnSpLocks/>
          </p:cNvCxnSpPr>
          <p:nvPr/>
        </p:nvCxnSpPr>
        <p:spPr>
          <a:xfrm>
            <a:off x="8891138" y="5446535"/>
            <a:ext cx="100331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FEACB10-ADE4-456A-BA21-9CEB326D9714}"/>
              </a:ext>
            </a:extLst>
          </p:cNvPr>
          <p:cNvSpPr txBox="1"/>
          <p:nvPr/>
        </p:nvSpPr>
        <p:spPr>
          <a:xfrm>
            <a:off x="8881410" y="4613749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790B553-0FD3-4A5E-9E13-DF457A9AAAA0}"/>
              </a:ext>
            </a:extLst>
          </p:cNvPr>
          <p:cNvSpPr txBox="1"/>
          <p:nvPr/>
        </p:nvSpPr>
        <p:spPr>
          <a:xfrm>
            <a:off x="9276758" y="4886289"/>
            <a:ext cx="68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 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DBBA80D-3E61-483A-8E5E-0B26200A0BE4}"/>
              </a:ext>
            </a:extLst>
          </p:cNvPr>
          <p:cNvSpPr txBox="1"/>
          <p:nvPr/>
        </p:nvSpPr>
        <p:spPr>
          <a:xfrm>
            <a:off x="9105399" y="5477404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165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D930994-65A3-46C0-B94B-E48BB2FC1E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10110903" y="5376577"/>
            <a:ext cx="424937" cy="75567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C906B42-3050-484F-8A9B-8F200DE10E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6464166" y="5267360"/>
            <a:ext cx="680248" cy="8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38" grpId="0" animBg="1"/>
      <p:bldP spid="5" grpId="0"/>
      <p:bldP spid="24" grpId="0"/>
      <p:bldP spid="4" grpId="0" animBg="1"/>
      <p:bldP spid="39" grpId="0" animBg="1"/>
      <p:bldP spid="40" grpId="0" animBg="1"/>
      <p:bldP spid="44" grpId="0"/>
      <p:bldP spid="46" grpId="0"/>
      <p:bldP spid="48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88" grpId="0" animBg="1"/>
      <p:bldP spid="89" grpId="0" animBg="1"/>
      <p:bldP spid="97" grpId="0" animBg="1"/>
      <p:bldP spid="98" grpId="0" animBg="1"/>
      <p:bldP spid="101" grpId="0"/>
      <p:bldP spid="103" grpId="0"/>
      <p:bldP spid="104" grpId="0"/>
      <p:bldP spid="105" grpId="0"/>
      <p:bldP spid="106" grpId="0"/>
      <p:bldP spid="108" grpId="0"/>
      <p:bldP spid="109" grpId="0"/>
      <p:bldP spid="110" grpId="0"/>
      <p:bldP spid="58" grpId="0" animBg="1"/>
      <p:bldP spid="60" grpId="0" animBg="1"/>
      <p:bldP spid="61" grpId="0"/>
      <p:bldP spid="63" grpId="0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3A0D8B6-F9BC-41AD-9D51-800175143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654" cy="642341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2467D6-79F0-4CBC-8805-4877A3BAB340}"/>
              </a:ext>
            </a:extLst>
          </p:cNvPr>
          <p:cNvGrpSpPr/>
          <p:nvPr/>
        </p:nvGrpSpPr>
        <p:grpSpPr>
          <a:xfrm>
            <a:off x="2324338" y="247078"/>
            <a:ext cx="7705360" cy="587289"/>
            <a:chOff x="-2676201" y="382607"/>
            <a:chExt cx="7568967" cy="70643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BBA021B-5911-468C-830E-443B0FD4A97F}"/>
                </a:ext>
              </a:extLst>
            </p:cNvPr>
            <p:cNvSpPr/>
            <p:nvPr/>
          </p:nvSpPr>
          <p:spPr>
            <a:xfrm>
              <a:off x="-2676200" y="382607"/>
              <a:ext cx="7568966" cy="70643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97335D-95BC-4072-B485-0797033C91CA}"/>
                </a:ext>
              </a:extLst>
            </p:cNvPr>
            <p:cNvSpPr/>
            <p:nvPr/>
          </p:nvSpPr>
          <p:spPr>
            <a:xfrm>
              <a:off x="-2676201" y="435377"/>
              <a:ext cx="565804" cy="60663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5E1ECD-B4F6-4348-AA2D-66E4B6D465A9}"/>
              </a:ext>
            </a:extLst>
          </p:cNvPr>
          <p:cNvGrpSpPr/>
          <p:nvPr/>
        </p:nvGrpSpPr>
        <p:grpSpPr>
          <a:xfrm>
            <a:off x="466212" y="1042944"/>
            <a:ext cx="2524888" cy="1508623"/>
            <a:chOff x="3571112" y="4373608"/>
            <a:chExt cx="2524888" cy="150862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C5F7F93-EC80-45D2-A228-DCDE8C43EDB4}"/>
                </a:ext>
              </a:extLst>
            </p:cNvPr>
            <p:cNvSpPr/>
            <p:nvPr/>
          </p:nvSpPr>
          <p:spPr>
            <a:xfrm>
              <a:off x="4177145" y="5300340"/>
              <a:ext cx="1918855" cy="58189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00FF"/>
                  </a:solidFill>
                  <a:latin typeface="UTM Avo" panose="02040603050506020204" pitchFamily="18" charset="0"/>
                </a:rPr>
                <a:t>485 + 243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6FBB524-C1C2-48B9-8771-8244162BE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571112" y="4373608"/>
              <a:ext cx="1026101" cy="138321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33A510-BD43-46A9-A2C4-52E2196BC0C8}"/>
              </a:ext>
            </a:extLst>
          </p:cNvPr>
          <p:cNvGrpSpPr/>
          <p:nvPr/>
        </p:nvGrpSpPr>
        <p:grpSpPr>
          <a:xfrm>
            <a:off x="421344" y="3938155"/>
            <a:ext cx="2569756" cy="2485261"/>
            <a:chOff x="4187669" y="3564083"/>
            <a:chExt cx="2569756" cy="248526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64582ED-C102-4027-BA55-4B3C80762DA0}"/>
                </a:ext>
              </a:extLst>
            </p:cNvPr>
            <p:cNvGrpSpPr/>
            <p:nvPr/>
          </p:nvGrpSpPr>
          <p:grpSpPr>
            <a:xfrm>
              <a:off x="4187669" y="3564083"/>
              <a:ext cx="2569756" cy="2485261"/>
              <a:chOff x="7093789" y="1660916"/>
              <a:chExt cx="4762500" cy="47625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C739E2A-0541-4C28-9544-AC56AD7B0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93789" y="1660916"/>
                <a:ext cx="4762500" cy="4762500"/>
              </a:xfrm>
              <a:prstGeom prst="rect">
                <a:avLst/>
              </a:prstGeom>
            </p:spPr>
          </p:pic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9DEDFF5-8AF5-41D1-97C1-174B2FA7A2DC}"/>
                  </a:ext>
                </a:extLst>
              </p:cNvPr>
              <p:cNvSpPr/>
              <p:nvPr/>
            </p:nvSpPr>
            <p:spPr>
              <a:xfrm>
                <a:off x="8562109" y="2637193"/>
                <a:ext cx="1517072" cy="1456825"/>
              </a:xfrm>
              <a:prstGeom prst="ellipse">
                <a:avLst/>
              </a:prstGeom>
              <a:gradFill flip="none" rotWithShape="1">
                <a:gsLst>
                  <a:gs pos="31000">
                    <a:schemeClr val="accent2">
                      <a:lumMod val="50000"/>
                    </a:schemeClr>
                  </a:gs>
                  <a:gs pos="18000">
                    <a:schemeClr val="accent2">
                      <a:lumMod val="50000"/>
                    </a:schemeClr>
                  </a:gs>
                  <a:gs pos="80000">
                    <a:schemeClr val="accent2">
                      <a:lumMod val="89000"/>
                    </a:schemeClr>
                  </a:gs>
                  <a:gs pos="93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F43124-0FE8-47EC-AB1C-CF164B56C456}"/>
                </a:ext>
              </a:extLst>
            </p:cNvPr>
            <p:cNvSpPr txBox="1"/>
            <p:nvPr/>
          </p:nvSpPr>
          <p:spPr>
            <a:xfrm>
              <a:off x="5012417" y="4202833"/>
              <a:ext cx="818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571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5FE43BD-BECC-4D5C-B62F-6D3DD13CCBE7}"/>
              </a:ext>
            </a:extLst>
          </p:cNvPr>
          <p:cNvGrpSpPr/>
          <p:nvPr/>
        </p:nvGrpSpPr>
        <p:grpSpPr>
          <a:xfrm>
            <a:off x="3484081" y="3857494"/>
            <a:ext cx="2569756" cy="2485261"/>
            <a:chOff x="4187669" y="3564083"/>
            <a:chExt cx="2569756" cy="2485261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F844E28-5CD5-40E5-B387-59B7FB0C2456}"/>
                </a:ext>
              </a:extLst>
            </p:cNvPr>
            <p:cNvGrpSpPr/>
            <p:nvPr/>
          </p:nvGrpSpPr>
          <p:grpSpPr>
            <a:xfrm>
              <a:off x="4187669" y="3564083"/>
              <a:ext cx="2569756" cy="2485261"/>
              <a:chOff x="7093789" y="1660916"/>
              <a:chExt cx="4762500" cy="4762500"/>
            </a:xfrm>
          </p:grpSpPr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8546DFF4-C6C7-402F-A847-0C8621E536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93789" y="1660916"/>
                <a:ext cx="4762500" cy="4762500"/>
              </a:xfrm>
              <a:prstGeom prst="rect">
                <a:avLst/>
              </a:prstGeom>
            </p:spPr>
          </p:pic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F4CE4BB-0A35-46CA-826B-B7F07F8C6127}"/>
                  </a:ext>
                </a:extLst>
              </p:cNvPr>
              <p:cNvSpPr/>
              <p:nvPr/>
            </p:nvSpPr>
            <p:spPr>
              <a:xfrm>
                <a:off x="8562109" y="2637193"/>
                <a:ext cx="1517072" cy="1456825"/>
              </a:xfrm>
              <a:prstGeom prst="ellipse">
                <a:avLst/>
              </a:prstGeom>
              <a:gradFill flip="none" rotWithShape="1">
                <a:gsLst>
                  <a:gs pos="31000">
                    <a:schemeClr val="accent2">
                      <a:lumMod val="50000"/>
                    </a:schemeClr>
                  </a:gs>
                  <a:gs pos="18000">
                    <a:schemeClr val="accent2">
                      <a:lumMod val="50000"/>
                    </a:schemeClr>
                  </a:gs>
                  <a:gs pos="80000">
                    <a:schemeClr val="accent2">
                      <a:lumMod val="89000"/>
                    </a:schemeClr>
                  </a:gs>
                  <a:gs pos="93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0488222-2E04-4BAE-90CD-894FE2105091}"/>
                </a:ext>
              </a:extLst>
            </p:cNvPr>
            <p:cNvSpPr txBox="1"/>
            <p:nvPr/>
          </p:nvSpPr>
          <p:spPr>
            <a:xfrm>
              <a:off x="5012417" y="4202833"/>
              <a:ext cx="818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728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B8F2A2A-E6EA-448A-8C9C-CC250CEBCCC0}"/>
              </a:ext>
            </a:extLst>
          </p:cNvPr>
          <p:cNvGrpSpPr/>
          <p:nvPr/>
        </p:nvGrpSpPr>
        <p:grpSpPr>
          <a:xfrm>
            <a:off x="6385605" y="3760209"/>
            <a:ext cx="2569756" cy="2485261"/>
            <a:chOff x="4187669" y="3564083"/>
            <a:chExt cx="2569756" cy="248526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45F1D43-97E2-4605-8ACF-4CD8FFF375C8}"/>
                </a:ext>
              </a:extLst>
            </p:cNvPr>
            <p:cNvGrpSpPr/>
            <p:nvPr/>
          </p:nvGrpSpPr>
          <p:grpSpPr>
            <a:xfrm>
              <a:off x="4187669" y="3564083"/>
              <a:ext cx="2569756" cy="2485261"/>
              <a:chOff x="7093789" y="1660916"/>
              <a:chExt cx="4762500" cy="4762500"/>
            </a:xfrm>
          </p:grpSpPr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27B64B16-7321-4321-9E8A-F0DD00F03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93789" y="1660916"/>
                <a:ext cx="4762500" cy="4762500"/>
              </a:xfrm>
              <a:prstGeom prst="rect">
                <a:avLst/>
              </a:prstGeom>
            </p:spPr>
          </p:pic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D5AA079E-1404-46BF-8E2B-A909B18C96E7}"/>
                  </a:ext>
                </a:extLst>
              </p:cNvPr>
              <p:cNvSpPr/>
              <p:nvPr/>
            </p:nvSpPr>
            <p:spPr>
              <a:xfrm>
                <a:off x="8562109" y="2637193"/>
                <a:ext cx="1517072" cy="1456825"/>
              </a:xfrm>
              <a:prstGeom prst="ellipse">
                <a:avLst/>
              </a:prstGeom>
              <a:gradFill flip="none" rotWithShape="1">
                <a:gsLst>
                  <a:gs pos="31000">
                    <a:schemeClr val="accent2">
                      <a:lumMod val="50000"/>
                    </a:schemeClr>
                  </a:gs>
                  <a:gs pos="18000">
                    <a:schemeClr val="accent2">
                      <a:lumMod val="50000"/>
                    </a:schemeClr>
                  </a:gs>
                  <a:gs pos="80000">
                    <a:schemeClr val="accent2">
                      <a:lumMod val="89000"/>
                    </a:schemeClr>
                  </a:gs>
                  <a:gs pos="93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D7EBC0-6264-49E7-9770-122486DD337C}"/>
                </a:ext>
              </a:extLst>
            </p:cNvPr>
            <p:cNvSpPr txBox="1"/>
            <p:nvPr/>
          </p:nvSpPr>
          <p:spPr>
            <a:xfrm>
              <a:off x="5012417" y="4202833"/>
              <a:ext cx="818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261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45DAF36-3020-41E7-99AE-E6717EEAB306}"/>
              </a:ext>
            </a:extLst>
          </p:cNvPr>
          <p:cNvGrpSpPr/>
          <p:nvPr/>
        </p:nvGrpSpPr>
        <p:grpSpPr>
          <a:xfrm>
            <a:off x="9237420" y="3892183"/>
            <a:ext cx="2569756" cy="2485261"/>
            <a:chOff x="4187669" y="3564083"/>
            <a:chExt cx="2569756" cy="2485261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C0A04EB4-8DEF-4286-BF33-88BE4D7740E6}"/>
                </a:ext>
              </a:extLst>
            </p:cNvPr>
            <p:cNvGrpSpPr/>
            <p:nvPr/>
          </p:nvGrpSpPr>
          <p:grpSpPr>
            <a:xfrm>
              <a:off x="4187669" y="3564083"/>
              <a:ext cx="2569756" cy="2485261"/>
              <a:chOff x="7093789" y="1660916"/>
              <a:chExt cx="4762500" cy="4762500"/>
            </a:xfrm>
          </p:grpSpPr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B1C74297-9539-44B2-A2ED-863A8F1B5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93789" y="1660916"/>
                <a:ext cx="4762500" cy="4762500"/>
              </a:xfrm>
              <a:prstGeom prst="rect">
                <a:avLst/>
              </a:prstGeom>
            </p:spPr>
          </p:pic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C0E4145-5A6C-4D36-9FAD-6FB766AA283A}"/>
                  </a:ext>
                </a:extLst>
              </p:cNvPr>
              <p:cNvSpPr/>
              <p:nvPr/>
            </p:nvSpPr>
            <p:spPr>
              <a:xfrm>
                <a:off x="8562109" y="2637193"/>
                <a:ext cx="1517072" cy="1456825"/>
              </a:xfrm>
              <a:prstGeom prst="ellipse">
                <a:avLst/>
              </a:prstGeom>
              <a:gradFill flip="none" rotWithShape="1">
                <a:gsLst>
                  <a:gs pos="31000">
                    <a:schemeClr val="accent2">
                      <a:lumMod val="50000"/>
                    </a:schemeClr>
                  </a:gs>
                  <a:gs pos="18000">
                    <a:schemeClr val="accent2">
                      <a:lumMod val="50000"/>
                    </a:schemeClr>
                  </a:gs>
                  <a:gs pos="80000">
                    <a:schemeClr val="accent2">
                      <a:lumMod val="89000"/>
                    </a:schemeClr>
                  </a:gs>
                  <a:gs pos="93000">
                    <a:schemeClr val="accent2">
                      <a:lumMod val="75000"/>
                    </a:schemeClr>
                  </a:gs>
                  <a:gs pos="97000">
                    <a:schemeClr val="accent2">
                      <a:lumMod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B5D37C-91BD-4659-BC92-637D7DE0BBD9}"/>
                </a:ext>
              </a:extLst>
            </p:cNvPr>
            <p:cNvSpPr txBox="1"/>
            <p:nvPr/>
          </p:nvSpPr>
          <p:spPr>
            <a:xfrm>
              <a:off x="5012417" y="4202833"/>
              <a:ext cx="818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900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FCCCCD5-9916-44B9-91BC-9E1D6BE54B83}"/>
              </a:ext>
            </a:extLst>
          </p:cNvPr>
          <p:cNvGrpSpPr/>
          <p:nvPr/>
        </p:nvGrpSpPr>
        <p:grpSpPr>
          <a:xfrm>
            <a:off x="3445412" y="1202262"/>
            <a:ext cx="2524888" cy="1508623"/>
            <a:chOff x="3571112" y="4373608"/>
            <a:chExt cx="2524888" cy="1508623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26E3158-39AD-4C11-90F0-C002026DA3DF}"/>
                </a:ext>
              </a:extLst>
            </p:cNvPr>
            <p:cNvSpPr/>
            <p:nvPr/>
          </p:nvSpPr>
          <p:spPr>
            <a:xfrm>
              <a:off x="4177145" y="5300340"/>
              <a:ext cx="1918855" cy="58189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00FF"/>
                  </a:solidFill>
                  <a:latin typeface="UTM Avo" panose="02040603050506020204" pitchFamily="18" charset="0"/>
                </a:rPr>
                <a:t>248 + 13</a:t>
              </a:r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A43DDF1C-E017-4CDF-96EE-9CF8C1048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571112" y="4373608"/>
              <a:ext cx="1026101" cy="1383215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2639BBF-AF9A-42D5-AA88-A94C46FA47DD}"/>
              </a:ext>
            </a:extLst>
          </p:cNvPr>
          <p:cNvGrpSpPr/>
          <p:nvPr/>
        </p:nvGrpSpPr>
        <p:grpSpPr>
          <a:xfrm>
            <a:off x="6443426" y="1105649"/>
            <a:ext cx="2486602" cy="1462683"/>
            <a:chOff x="4177145" y="4419548"/>
            <a:chExt cx="2486602" cy="1462683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E068F8D0-8ADC-47F4-881F-1566DD6CFD7A}"/>
                </a:ext>
              </a:extLst>
            </p:cNvPr>
            <p:cNvSpPr/>
            <p:nvPr/>
          </p:nvSpPr>
          <p:spPr>
            <a:xfrm>
              <a:off x="4177145" y="5300340"/>
              <a:ext cx="1918855" cy="58189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00FF"/>
                  </a:solidFill>
                  <a:latin typeface="UTM Avo" panose="02040603050506020204" pitchFamily="18" charset="0"/>
                </a:rPr>
                <a:t>880 + 20</a:t>
              </a:r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A9EAB790-9F1F-41A6-94F6-653923620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7647" y="4419548"/>
              <a:ext cx="1026100" cy="1383215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B1A306D-B639-472C-83A8-906E06FB6031}"/>
              </a:ext>
            </a:extLst>
          </p:cNvPr>
          <p:cNvGrpSpPr/>
          <p:nvPr/>
        </p:nvGrpSpPr>
        <p:grpSpPr>
          <a:xfrm>
            <a:off x="9396270" y="1127720"/>
            <a:ext cx="2508013" cy="1481596"/>
            <a:chOff x="4177145" y="4400635"/>
            <a:chExt cx="2508013" cy="1481596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5CC8DF8B-854F-4FF4-8E84-7126D48AA107}"/>
                </a:ext>
              </a:extLst>
            </p:cNvPr>
            <p:cNvSpPr/>
            <p:nvPr/>
          </p:nvSpPr>
          <p:spPr>
            <a:xfrm>
              <a:off x="4177145" y="5300340"/>
              <a:ext cx="1918855" cy="58189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00FF"/>
                  </a:solidFill>
                  <a:latin typeface="UTM Avo" panose="02040603050506020204" pitchFamily="18" charset="0"/>
                </a:rPr>
                <a:t>562 + 9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0DE5E6B-9324-49E5-81A1-F59E2BE35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8280" y="4400635"/>
              <a:ext cx="1026878" cy="13832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290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2108 0.208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81481E-6 L 0.21081 0.174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24766 0.2321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83" y="1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-0.71289 0.2275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51" y="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F525B42-7141-4386-9F41-EDE8AB81D0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24" y="0"/>
            <a:ext cx="12167952" cy="6426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7C556-8BA2-49C7-BB54-D70998099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88" b="4288"/>
          <a:stretch/>
        </p:blipFill>
        <p:spPr>
          <a:xfrm>
            <a:off x="1065871" y="2005282"/>
            <a:ext cx="10147211" cy="36216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360266" y="4147296"/>
            <a:ext cx="3558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4494377" y="5092400"/>
            <a:ext cx="51032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185 + 72 = 257 (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126420" y="5607516"/>
            <a:ext cx="4471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257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946502" y="431800"/>
            <a:ext cx="10298996" cy="1241481"/>
            <a:chOff x="-440786" y="508823"/>
            <a:chExt cx="9859592" cy="124148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-440786" y="508823"/>
              <a:ext cx="9859592" cy="1241481"/>
              <a:chOff x="-3860704" y="246790"/>
              <a:chExt cx="9801453" cy="1514362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860704" y="246790"/>
                <a:ext cx="9801453" cy="151436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3860704" y="628030"/>
                <a:ext cx="505791" cy="634345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6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224438" y="565340"/>
              <a:ext cx="8829624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cửa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bán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thao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nhập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185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đá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rổ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cửa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nhập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đá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72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cửa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nhập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rổ</a:t>
              </a:r>
              <a:r>
                <a:rPr lang="en-US" sz="2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2057932" y="4561076"/>
            <a:ext cx="10235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Cửa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83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0.00013 -0.1340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0BF162-F032-4062-AC3E-7591C03AB1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4494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51448CF-7B5F-4AFE-899E-E16F878391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1416348" y="585796"/>
            <a:ext cx="3182111" cy="37307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3B404DE-3B6B-467D-83D0-62AFFA0273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4350859" y="564849"/>
            <a:ext cx="3182111" cy="37307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CF3A84-58C3-4BA0-8B70-F1B43D698E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7285370" y="543902"/>
            <a:ext cx="3182111" cy="37307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EF2F85-1001-4F7D-9EBB-A873AC2DD0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5385034" y="2653896"/>
            <a:ext cx="2147936" cy="38164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F6C236-5AA3-46A8-B7A7-BC049B61A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4903" y="4143655"/>
            <a:ext cx="2282177" cy="24577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362357-64FF-4723-BB68-CD379B65BDAD}"/>
              </a:ext>
            </a:extLst>
          </p:cNvPr>
          <p:cNvSpPr/>
          <p:nvPr/>
        </p:nvSpPr>
        <p:spPr>
          <a:xfrm>
            <a:off x="3964903" y="776853"/>
            <a:ext cx="3191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rgbClr val="BF520A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Tìm</a:t>
            </a:r>
            <a:r>
              <a:rPr lang="en-US" sz="5400" b="1" cap="none" spc="0" dirty="0">
                <a:ln w="12700">
                  <a:solidFill>
                    <a:srgbClr val="BF520A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cap="none" spc="0" dirty="0" err="1">
                <a:ln w="12700">
                  <a:solidFill>
                    <a:srgbClr val="BF520A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mèo</a:t>
            </a:r>
            <a:endParaRPr lang="en-US" sz="5400" b="1" cap="none" spc="0" dirty="0">
              <a:ln w="12700">
                <a:solidFill>
                  <a:srgbClr val="BF520A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2" name="Tieng-meo-keu-duoi-chuot-www_tiengdong_com">
            <a:hlinkClick r:id="" action="ppaction://media"/>
            <a:extLst>
              <a:ext uri="{FF2B5EF4-FFF2-40B4-BE49-F238E27FC236}">
                <a16:creationId xmlns:a16="http://schemas.microsoft.com/office/drawing/2014/main" id="{550134BB-7715-44BA-91DD-76E86CB0F20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916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87905" y="3585606"/>
            <a:ext cx="487363" cy="487363"/>
          </a:xfrm>
          <a:prstGeom prst="rect">
            <a:avLst/>
          </a:prstGeom>
        </p:spPr>
      </p:pic>
      <p:pic>
        <p:nvPicPr>
          <p:cNvPr id="27" name="carefree-by-kevin-macleod-from-filmmusic-io">
            <a:hlinkClick r:id="" action="ppaction://media"/>
            <a:extLst>
              <a:ext uri="{FF2B5EF4-FFF2-40B4-BE49-F238E27FC236}">
                <a16:creationId xmlns:a16="http://schemas.microsoft.com/office/drawing/2014/main" id="{92A8F4EE-CE3C-4919-904B-2DEB8645CDE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74519.6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1605" y="27894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2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1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numSld="999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7A6F4D-FC6B-4659-86E8-6565C9C1F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44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4DDE0-9164-4915-927D-1922E2082B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94944" y="611286"/>
            <a:ext cx="3182111" cy="3730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F8B15B-D56A-498A-A905-5058F543CA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329455" y="590339"/>
            <a:ext cx="3182111" cy="373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EA80F-8953-46F2-9433-112E23FAEA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6263966" y="569392"/>
            <a:ext cx="3182111" cy="37307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B650A5-4759-43AF-87DA-C07C585A4A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8900774" y="1727852"/>
            <a:ext cx="2569370" cy="4565300"/>
          </a:xfrm>
          <a:prstGeom prst="rect">
            <a:avLst/>
          </a:prstGeom>
        </p:spPr>
      </p:pic>
      <p:pic>
        <p:nvPicPr>
          <p:cNvPr id="22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9AA0C1C8-F99B-4350-9526-E23E116BF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37" end="83366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254256" y="3561098"/>
            <a:ext cx="487363" cy="4873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EFD5FAA-A856-4201-80BA-4436623E8EE3}"/>
              </a:ext>
            </a:extLst>
          </p:cNvPr>
          <p:cNvGrpSpPr/>
          <p:nvPr/>
        </p:nvGrpSpPr>
        <p:grpSpPr>
          <a:xfrm>
            <a:off x="1759344" y="3429000"/>
            <a:ext cx="6381345" cy="2754812"/>
            <a:chOff x="2616740" y="3429001"/>
            <a:chExt cx="6381345" cy="2754812"/>
          </a:xfrm>
        </p:grpSpPr>
        <p:sp>
          <p:nvSpPr>
            <p:cNvPr id="2" name="Thought Bubble: Cloud 1">
              <a:extLst>
                <a:ext uri="{FF2B5EF4-FFF2-40B4-BE49-F238E27FC236}">
                  <a16:creationId xmlns:a16="http://schemas.microsoft.com/office/drawing/2014/main" id="{CD31C661-90B4-40B3-9AE9-48C464F4B338}"/>
                </a:ext>
              </a:extLst>
            </p:cNvPr>
            <p:cNvSpPr/>
            <p:nvPr/>
          </p:nvSpPr>
          <p:spPr>
            <a:xfrm>
              <a:off x="2616740" y="3429001"/>
              <a:ext cx="6381345" cy="2754812"/>
            </a:xfrm>
            <a:prstGeom prst="cloudCallout">
              <a:avLst>
                <a:gd name="adj1" fmla="val 67882"/>
                <a:gd name="adj2" fmla="val -21865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81604B-D3E0-4552-B400-617A437BEEDA}"/>
                </a:ext>
              </a:extLst>
            </p:cNvPr>
            <p:cNvSpPr txBox="1"/>
            <p:nvPr/>
          </p:nvSpPr>
          <p:spPr>
            <a:xfrm>
              <a:off x="3337955" y="3962136"/>
              <a:ext cx="492179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Chú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mèo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đang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nấp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cánh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cửa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ơi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chú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mèo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nhé</a:t>
              </a:r>
              <a:r>
                <a:rPr lang="en-US" sz="24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830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6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7A6F4D-FC6B-4659-86E8-6565C9C1F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639"/>
            <a:ext cx="12191999" cy="644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4DDE0-9164-4915-927D-1922E2082B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94944" y="611286"/>
            <a:ext cx="3182111" cy="3730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F8B15B-D56A-498A-A905-5058F543CA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329455" y="590339"/>
            <a:ext cx="3182111" cy="373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EA80F-8953-46F2-9433-112E23FAEA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6263966" y="564848"/>
            <a:ext cx="3182111" cy="3730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4151BE-4285-495E-9579-8AC6586FFAD6}"/>
              </a:ext>
            </a:extLst>
          </p:cNvPr>
          <p:cNvSpPr txBox="1"/>
          <p:nvPr/>
        </p:nvSpPr>
        <p:spPr>
          <a:xfrm>
            <a:off x="1702341" y="348306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552A01-F7AB-44CC-B28D-CCFD82D69F78}"/>
              </a:ext>
            </a:extLst>
          </p:cNvPr>
          <p:cNvSpPr txBox="1"/>
          <p:nvPr/>
        </p:nvSpPr>
        <p:spPr>
          <a:xfrm>
            <a:off x="4755852" y="335237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163B32-DF77-4EB9-9CCA-F1DD394196EA}"/>
              </a:ext>
            </a:extLst>
          </p:cNvPr>
          <p:cNvSpPr txBox="1"/>
          <p:nvPr/>
        </p:nvSpPr>
        <p:spPr>
          <a:xfrm>
            <a:off x="7630376" y="35977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22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9AA0C1C8-F99B-4350-9526-E23E116BF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22350" y="3561098"/>
            <a:ext cx="487363" cy="48736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84319C0-D913-4D6D-ACEF-99604FB5F7C3}"/>
              </a:ext>
            </a:extLst>
          </p:cNvPr>
          <p:cNvGrpSpPr/>
          <p:nvPr/>
        </p:nvGrpSpPr>
        <p:grpSpPr>
          <a:xfrm>
            <a:off x="1001949" y="1085152"/>
            <a:ext cx="1926076" cy="3243657"/>
            <a:chOff x="1001949" y="1085152"/>
            <a:chExt cx="1926076" cy="324365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E668F2-6D9E-4DF5-B924-05B1015D6902}"/>
                </a:ext>
              </a:extLst>
            </p:cNvPr>
            <p:cNvSpPr/>
            <p:nvPr/>
          </p:nvSpPr>
          <p:spPr>
            <a:xfrm>
              <a:off x="1001949" y="1089498"/>
              <a:ext cx="963038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AC98BE-39D4-4633-9A73-74100D219D40}"/>
                </a:ext>
              </a:extLst>
            </p:cNvPr>
            <p:cNvSpPr/>
            <p:nvPr/>
          </p:nvSpPr>
          <p:spPr>
            <a:xfrm flipH="1">
              <a:off x="1926074" y="1085152"/>
              <a:ext cx="1001951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93872BA-CEFF-418E-B828-A079D70FB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43" y="3198718"/>
            <a:ext cx="1305850" cy="1406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918E14-5C23-4D8D-BBDF-98F6484DA19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8900774" y="1727852"/>
            <a:ext cx="2569370" cy="45653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24C7307-445C-4BA2-9EA0-C3F2AD16AE60}"/>
              </a:ext>
            </a:extLst>
          </p:cNvPr>
          <p:cNvGrpSpPr/>
          <p:nvPr/>
        </p:nvGrpSpPr>
        <p:grpSpPr>
          <a:xfrm>
            <a:off x="2508006" y="4534299"/>
            <a:ext cx="5873219" cy="1351444"/>
            <a:chOff x="2825250" y="4455268"/>
            <a:chExt cx="5873219" cy="135144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1AF26D3-92D0-4352-AFCE-D4113F1ECEC9}"/>
                </a:ext>
              </a:extLst>
            </p:cNvPr>
            <p:cNvGrpSpPr/>
            <p:nvPr/>
          </p:nvGrpSpPr>
          <p:grpSpPr>
            <a:xfrm>
              <a:off x="2928025" y="4455268"/>
              <a:ext cx="5770444" cy="1317580"/>
              <a:chOff x="2928025" y="4455268"/>
              <a:chExt cx="5770444" cy="1317580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32D0E69-8AF3-40AB-9AA4-4A3CAF66B502}"/>
                  </a:ext>
                </a:extLst>
              </p:cNvPr>
              <p:cNvSpPr/>
              <p:nvPr/>
            </p:nvSpPr>
            <p:spPr>
              <a:xfrm>
                <a:off x="2928025" y="4455268"/>
                <a:ext cx="5250894" cy="131758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0000CC"/>
                    </a:solidFill>
                    <a:latin typeface="UTM Avo" panose="02040603050506020204" pitchFamily="18" charset="0"/>
                  </a:rPr>
                  <a:t>634 + 352 = ?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E67F22C-5B7D-4BC6-9823-61C8E03E58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96613" y="4560991"/>
                <a:ext cx="1701856" cy="1207150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D78E7EC-E0D9-42DC-850A-A7778F17F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50" y="4560991"/>
              <a:ext cx="889801" cy="1245721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0BA7E7DE-6E50-479B-A2CF-C4B1AC0AD6E4}"/>
              </a:ext>
            </a:extLst>
          </p:cNvPr>
          <p:cNvSpPr/>
          <p:nvPr/>
        </p:nvSpPr>
        <p:spPr>
          <a:xfrm>
            <a:off x="4305643" y="2455715"/>
            <a:ext cx="1304906" cy="75369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886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719D906-BA50-4483-819D-5EE09E5B505C}"/>
              </a:ext>
            </a:extLst>
          </p:cNvPr>
          <p:cNvSpPr/>
          <p:nvPr/>
        </p:nvSpPr>
        <p:spPr>
          <a:xfrm>
            <a:off x="1314619" y="2455715"/>
            <a:ext cx="1230788" cy="78487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986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60FC5-9BFD-4B50-9F5A-93C04E24DB64}"/>
              </a:ext>
            </a:extLst>
          </p:cNvPr>
          <p:cNvSpPr/>
          <p:nvPr/>
        </p:nvSpPr>
        <p:spPr>
          <a:xfrm>
            <a:off x="7250144" y="2512822"/>
            <a:ext cx="1268746" cy="70788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996</a:t>
            </a:r>
          </a:p>
        </p:txBody>
      </p:sp>
      <p:pic>
        <p:nvPicPr>
          <p:cNvPr id="41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696CA366-1787-4422-B630-82C39B0943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2352" y="41772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1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02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02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7A6F4D-FC6B-4659-86E8-6565C9C1F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639"/>
            <a:ext cx="12191999" cy="644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4DDE0-9164-4915-927D-1922E2082B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94944" y="611286"/>
            <a:ext cx="3182111" cy="3730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F8B15B-D56A-498A-A905-5058F543CA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329455" y="590339"/>
            <a:ext cx="3182111" cy="373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EA80F-8953-46F2-9433-112E23FAEA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6263966" y="569392"/>
            <a:ext cx="3182111" cy="3730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4151BE-4285-495E-9579-8AC6586FFAD6}"/>
              </a:ext>
            </a:extLst>
          </p:cNvPr>
          <p:cNvSpPr txBox="1"/>
          <p:nvPr/>
        </p:nvSpPr>
        <p:spPr>
          <a:xfrm>
            <a:off x="1702341" y="348306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552A01-F7AB-44CC-B28D-CCFD82D69F78}"/>
              </a:ext>
            </a:extLst>
          </p:cNvPr>
          <p:cNvSpPr txBox="1"/>
          <p:nvPr/>
        </p:nvSpPr>
        <p:spPr>
          <a:xfrm>
            <a:off x="4755852" y="335237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163B32-DF77-4EB9-9CCA-F1DD394196EA}"/>
              </a:ext>
            </a:extLst>
          </p:cNvPr>
          <p:cNvSpPr txBox="1"/>
          <p:nvPr/>
        </p:nvSpPr>
        <p:spPr>
          <a:xfrm>
            <a:off x="7630376" y="35977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22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9AA0C1C8-F99B-4350-9526-E23E116BF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22350" y="3561098"/>
            <a:ext cx="487363" cy="48736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84319C0-D913-4D6D-ACEF-99604FB5F7C3}"/>
              </a:ext>
            </a:extLst>
          </p:cNvPr>
          <p:cNvGrpSpPr/>
          <p:nvPr/>
        </p:nvGrpSpPr>
        <p:grpSpPr>
          <a:xfrm>
            <a:off x="6859035" y="1006121"/>
            <a:ext cx="1926076" cy="3243657"/>
            <a:chOff x="1001949" y="1085152"/>
            <a:chExt cx="1926076" cy="324365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E668F2-6D9E-4DF5-B924-05B1015D6902}"/>
                </a:ext>
              </a:extLst>
            </p:cNvPr>
            <p:cNvSpPr/>
            <p:nvPr/>
          </p:nvSpPr>
          <p:spPr>
            <a:xfrm>
              <a:off x="1001949" y="1089498"/>
              <a:ext cx="963038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AC98BE-39D4-4633-9A73-74100D219D40}"/>
                </a:ext>
              </a:extLst>
            </p:cNvPr>
            <p:cNvSpPr/>
            <p:nvPr/>
          </p:nvSpPr>
          <p:spPr>
            <a:xfrm flipH="1">
              <a:off x="1926074" y="1085152"/>
              <a:ext cx="1001951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93872BA-CEFF-418E-B828-A079D70FB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71" y="3130847"/>
            <a:ext cx="1305850" cy="1406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918E14-5C23-4D8D-BBDF-98F6484DA19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8900774" y="1727852"/>
            <a:ext cx="2569370" cy="45653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24C7307-445C-4BA2-9EA0-C3F2AD16AE60}"/>
              </a:ext>
            </a:extLst>
          </p:cNvPr>
          <p:cNvGrpSpPr/>
          <p:nvPr/>
        </p:nvGrpSpPr>
        <p:grpSpPr>
          <a:xfrm>
            <a:off x="2508006" y="4534299"/>
            <a:ext cx="5873219" cy="1351444"/>
            <a:chOff x="2825250" y="4455268"/>
            <a:chExt cx="5873219" cy="135144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1AF26D3-92D0-4352-AFCE-D4113F1ECEC9}"/>
                </a:ext>
              </a:extLst>
            </p:cNvPr>
            <p:cNvGrpSpPr/>
            <p:nvPr/>
          </p:nvGrpSpPr>
          <p:grpSpPr>
            <a:xfrm>
              <a:off x="2928025" y="4455268"/>
              <a:ext cx="5770444" cy="1317580"/>
              <a:chOff x="2928025" y="4455268"/>
              <a:chExt cx="5770444" cy="1317580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32D0E69-8AF3-40AB-9AA4-4A3CAF66B502}"/>
                  </a:ext>
                </a:extLst>
              </p:cNvPr>
              <p:cNvSpPr/>
              <p:nvPr/>
            </p:nvSpPr>
            <p:spPr>
              <a:xfrm>
                <a:off x="2928025" y="4455268"/>
                <a:ext cx="5250894" cy="131758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0000CC"/>
                    </a:solidFill>
                    <a:latin typeface="UTM Avo" panose="02040603050506020204" pitchFamily="18" charset="0"/>
                  </a:rPr>
                  <a:t>650 + 58 = ?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E67F22C-5B7D-4BC6-9823-61C8E03E58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96613" y="4560991"/>
                <a:ext cx="1701856" cy="1207150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D78E7EC-E0D9-42DC-850A-A7778F17F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250" y="4560991"/>
              <a:ext cx="889801" cy="1245721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0BA7E7DE-6E50-479B-A2CF-C4B1AC0AD6E4}"/>
              </a:ext>
            </a:extLst>
          </p:cNvPr>
          <p:cNvSpPr/>
          <p:nvPr/>
        </p:nvSpPr>
        <p:spPr>
          <a:xfrm>
            <a:off x="4351903" y="2486798"/>
            <a:ext cx="1211287" cy="70788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608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719D906-BA50-4483-819D-5EE09E5B505C}"/>
              </a:ext>
            </a:extLst>
          </p:cNvPr>
          <p:cNvSpPr/>
          <p:nvPr/>
        </p:nvSpPr>
        <p:spPr>
          <a:xfrm>
            <a:off x="7178874" y="2365681"/>
            <a:ext cx="1272181" cy="70788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708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60FC5-9BFD-4B50-9F5A-93C04E24DB64}"/>
              </a:ext>
            </a:extLst>
          </p:cNvPr>
          <p:cNvSpPr/>
          <p:nvPr/>
        </p:nvSpPr>
        <p:spPr>
          <a:xfrm>
            <a:off x="1395700" y="2480114"/>
            <a:ext cx="1211287" cy="70788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UTM Avo" panose="02040603050506020204" pitchFamily="18" charset="0"/>
              </a:rPr>
              <a:t>718</a:t>
            </a:r>
          </a:p>
        </p:txBody>
      </p:sp>
      <p:pic>
        <p:nvPicPr>
          <p:cNvPr id="41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696CA366-1787-4422-B630-82C39B0943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2352" y="41772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2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02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02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7A6F4D-FC6B-4659-86E8-6565C9C1F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639"/>
            <a:ext cx="12191999" cy="644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4DDE0-9164-4915-927D-1922E2082B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94944" y="611286"/>
            <a:ext cx="3182111" cy="3730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F8B15B-D56A-498A-A905-5058F543CA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329455" y="590339"/>
            <a:ext cx="3182111" cy="373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EA80F-8953-46F2-9433-112E23FAEA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6263966" y="569392"/>
            <a:ext cx="3182111" cy="3730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4151BE-4285-495E-9579-8AC6586FFAD6}"/>
              </a:ext>
            </a:extLst>
          </p:cNvPr>
          <p:cNvSpPr txBox="1"/>
          <p:nvPr/>
        </p:nvSpPr>
        <p:spPr>
          <a:xfrm>
            <a:off x="1702341" y="348306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552A01-F7AB-44CC-B28D-CCFD82D69F78}"/>
              </a:ext>
            </a:extLst>
          </p:cNvPr>
          <p:cNvSpPr txBox="1"/>
          <p:nvPr/>
        </p:nvSpPr>
        <p:spPr>
          <a:xfrm>
            <a:off x="4755852" y="335237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163B32-DF77-4EB9-9CCA-F1DD394196EA}"/>
              </a:ext>
            </a:extLst>
          </p:cNvPr>
          <p:cNvSpPr txBox="1"/>
          <p:nvPr/>
        </p:nvSpPr>
        <p:spPr>
          <a:xfrm>
            <a:off x="7630376" y="35977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22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9AA0C1C8-F99B-4350-9526-E23E116BF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22350" y="3561098"/>
            <a:ext cx="487363" cy="48736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84319C0-D913-4D6D-ACEF-99604FB5F7C3}"/>
              </a:ext>
            </a:extLst>
          </p:cNvPr>
          <p:cNvGrpSpPr/>
          <p:nvPr/>
        </p:nvGrpSpPr>
        <p:grpSpPr>
          <a:xfrm>
            <a:off x="3918211" y="1070293"/>
            <a:ext cx="1926076" cy="3243657"/>
            <a:chOff x="1001949" y="1085152"/>
            <a:chExt cx="1926076" cy="324365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E668F2-6D9E-4DF5-B924-05B1015D6902}"/>
                </a:ext>
              </a:extLst>
            </p:cNvPr>
            <p:cNvSpPr/>
            <p:nvPr/>
          </p:nvSpPr>
          <p:spPr>
            <a:xfrm>
              <a:off x="1001949" y="1089498"/>
              <a:ext cx="963038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AC98BE-39D4-4633-9A73-74100D219D40}"/>
                </a:ext>
              </a:extLst>
            </p:cNvPr>
            <p:cNvSpPr/>
            <p:nvPr/>
          </p:nvSpPr>
          <p:spPr>
            <a:xfrm flipH="1">
              <a:off x="1926074" y="1085152"/>
              <a:ext cx="1001951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93872BA-CEFF-418E-B828-A079D70FB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41" y="3186513"/>
            <a:ext cx="1305850" cy="1406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918E14-5C23-4D8D-BBDF-98F6484DA19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8900774" y="1727852"/>
            <a:ext cx="2569370" cy="45653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24C7307-445C-4BA2-9EA0-C3F2AD16AE60}"/>
              </a:ext>
            </a:extLst>
          </p:cNvPr>
          <p:cNvGrpSpPr/>
          <p:nvPr/>
        </p:nvGrpSpPr>
        <p:grpSpPr>
          <a:xfrm>
            <a:off x="2320348" y="4631490"/>
            <a:ext cx="6463768" cy="1337445"/>
            <a:chOff x="2379297" y="4455268"/>
            <a:chExt cx="6463768" cy="133744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1AF26D3-92D0-4352-AFCE-D4113F1ECEC9}"/>
                </a:ext>
              </a:extLst>
            </p:cNvPr>
            <p:cNvGrpSpPr/>
            <p:nvPr/>
          </p:nvGrpSpPr>
          <p:grpSpPr>
            <a:xfrm>
              <a:off x="2567571" y="4455268"/>
              <a:ext cx="6275494" cy="1337445"/>
              <a:chOff x="2567571" y="4455268"/>
              <a:chExt cx="6275494" cy="1337445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32D0E69-8AF3-40AB-9AA4-4A3CAF66B502}"/>
                  </a:ext>
                </a:extLst>
              </p:cNvPr>
              <p:cNvSpPr/>
              <p:nvPr/>
            </p:nvSpPr>
            <p:spPr>
              <a:xfrm>
                <a:off x="2567571" y="4455268"/>
                <a:ext cx="5611348" cy="131758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0000CC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379 + 6 = ? 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E67F22C-5B7D-4BC6-9823-61C8E03E58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141209" y="4585563"/>
                <a:ext cx="1701856" cy="1207150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D78E7EC-E0D9-42DC-850A-A7778F17F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9297" y="4527049"/>
              <a:ext cx="889801" cy="1245721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0BA7E7DE-6E50-479B-A2CF-C4B1AC0AD6E4}"/>
              </a:ext>
            </a:extLst>
          </p:cNvPr>
          <p:cNvSpPr/>
          <p:nvPr/>
        </p:nvSpPr>
        <p:spPr>
          <a:xfrm>
            <a:off x="7289254" y="2263278"/>
            <a:ext cx="1187704" cy="898697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UTM Avo" panose="02040603050506020204" pitchFamily="18" charset="0"/>
              </a:rPr>
              <a:t>375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719D906-BA50-4483-819D-5EE09E5B505C}"/>
              </a:ext>
            </a:extLst>
          </p:cNvPr>
          <p:cNvSpPr/>
          <p:nvPr/>
        </p:nvSpPr>
        <p:spPr>
          <a:xfrm>
            <a:off x="4353199" y="2263278"/>
            <a:ext cx="1188912" cy="85333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UTM Avo" panose="02040603050506020204" pitchFamily="18" charset="0"/>
              </a:rPr>
              <a:t>385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60FC5-9BFD-4B50-9F5A-93C04E24DB64}"/>
              </a:ext>
            </a:extLst>
          </p:cNvPr>
          <p:cNvSpPr/>
          <p:nvPr/>
        </p:nvSpPr>
        <p:spPr>
          <a:xfrm>
            <a:off x="1436883" y="2263278"/>
            <a:ext cx="1167322" cy="898696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UTM Avo" panose="02040603050506020204" pitchFamily="18" charset="0"/>
              </a:rPr>
              <a:t>475</a:t>
            </a:r>
          </a:p>
        </p:txBody>
      </p:sp>
      <p:pic>
        <p:nvPicPr>
          <p:cNvPr id="41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696CA366-1787-4422-B630-82C39B0943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2352" y="41772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1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02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02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7A6F4D-FC6B-4659-86E8-6565C9C1F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639"/>
            <a:ext cx="12191999" cy="644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4DDE0-9164-4915-927D-1922E2082B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94944" y="611286"/>
            <a:ext cx="3182111" cy="3730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F8B15B-D56A-498A-A905-5058F543CA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3329455" y="590339"/>
            <a:ext cx="3182111" cy="373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EA80F-8953-46F2-9433-112E23FAEA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2"/>
          <a:stretch/>
        </p:blipFill>
        <p:spPr>
          <a:xfrm>
            <a:off x="6263966" y="569392"/>
            <a:ext cx="3182111" cy="3730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4151BE-4285-495E-9579-8AC6586FFAD6}"/>
              </a:ext>
            </a:extLst>
          </p:cNvPr>
          <p:cNvSpPr txBox="1"/>
          <p:nvPr/>
        </p:nvSpPr>
        <p:spPr>
          <a:xfrm>
            <a:off x="1702341" y="348306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552A01-F7AB-44CC-B28D-CCFD82D69F78}"/>
              </a:ext>
            </a:extLst>
          </p:cNvPr>
          <p:cNvSpPr txBox="1"/>
          <p:nvPr/>
        </p:nvSpPr>
        <p:spPr>
          <a:xfrm>
            <a:off x="4755852" y="335237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163B32-DF77-4EB9-9CCA-F1DD394196EA}"/>
              </a:ext>
            </a:extLst>
          </p:cNvPr>
          <p:cNvSpPr txBox="1"/>
          <p:nvPr/>
        </p:nvSpPr>
        <p:spPr>
          <a:xfrm>
            <a:off x="7630376" y="35977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22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9AA0C1C8-F99B-4350-9526-E23E116BF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22350" y="3561098"/>
            <a:ext cx="487363" cy="48736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84319C0-D913-4D6D-ACEF-99604FB5F7C3}"/>
              </a:ext>
            </a:extLst>
          </p:cNvPr>
          <p:cNvGrpSpPr/>
          <p:nvPr/>
        </p:nvGrpSpPr>
        <p:grpSpPr>
          <a:xfrm>
            <a:off x="982267" y="1056487"/>
            <a:ext cx="1926076" cy="3243657"/>
            <a:chOff x="1001949" y="1085152"/>
            <a:chExt cx="1926076" cy="324365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E668F2-6D9E-4DF5-B924-05B1015D6902}"/>
                </a:ext>
              </a:extLst>
            </p:cNvPr>
            <p:cNvSpPr/>
            <p:nvPr/>
          </p:nvSpPr>
          <p:spPr>
            <a:xfrm>
              <a:off x="1001949" y="1089498"/>
              <a:ext cx="963038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AC98BE-39D4-4633-9A73-74100D219D40}"/>
                </a:ext>
              </a:extLst>
            </p:cNvPr>
            <p:cNvSpPr/>
            <p:nvPr/>
          </p:nvSpPr>
          <p:spPr>
            <a:xfrm flipH="1">
              <a:off x="1926074" y="1085152"/>
              <a:ext cx="1001951" cy="3239311"/>
            </a:xfrm>
            <a:custGeom>
              <a:avLst/>
              <a:gdLst>
                <a:gd name="connsiteX0" fmla="*/ 943583 w 963038"/>
                <a:gd name="connsiteY0" fmla="*/ 0 h 3239311"/>
                <a:gd name="connsiteX1" fmla="*/ 963038 w 963038"/>
                <a:gd name="connsiteY1" fmla="*/ 3239311 h 3239311"/>
                <a:gd name="connsiteX2" fmla="*/ 0 w 963038"/>
                <a:gd name="connsiteY2" fmla="*/ 3210128 h 3239311"/>
                <a:gd name="connsiteX3" fmla="*/ 0 w 963038"/>
                <a:gd name="connsiteY3" fmla="*/ 943583 h 3239311"/>
                <a:gd name="connsiteX4" fmla="*/ 48638 w 963038"/>
                <a:gd name="connsiteY4" fmla="*/ 719847 h 3239311"/>
                <a:gd name="connsiteX5" fmla="*/ 107004 w 963038"/>
                <a:gd name="connsiteY5" fmla="*/ 515566 h 3239311"/>
                <a:gd name="connsiteX6" fmla="*/ 214008 w 963038"/>
                <a:gd name="connsiteY6" fmla="*/ 340468 h 3239311"/>
                <a:gd name="connsiteX7" fmla="*/ 437745 w 963038"/>
                <a:gd name="connsiteY7" fmla="*/ 155642 h 3239311"/>
                <a:gd name="connsiteX8" fmla="*/ 700391 w 963038"/>
                <a:gd name="connsiteY8" fmla="*/ 38911 h 3239311"/>
                <a:gd name="connsiteX9" fmla="*/ 943583 w 963038"/>
                <a:gd name="connsiteY9" fmla="*/ 0 h 323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3038" h="3239311">
                  <a:moveTo>
                    <a:pt x="943583" y="0"/>
                  </a:moveTo>
                  <a:lnTo>
                    <a:pt x="963038" y="3239311"/>
                  </a:lnTo>
                  <a:lnTo>
                    <a:pt x="0" y="3210128"/>
                  </a:lnTo>
                  <a:lnTo>
                    <a:pt x="0" y="943583"/>
                  </a:lnTo>
                  <a:lnTo>
                    <a:pt x="48638" y="719847"/>
                  </a:lnTo>
                  <a:lnTo>
                    <a:pt x="107004" y="515566"/>
                  </a:lnTo>
                  <a:lnTo>
                    <a:pt x="214008" y="340468"/>
                  </a:lnTo>
                  <a:lnTo>
                    <a:pt x="437745" y="155642"/>
                  </a:lnTo>
                  <a:lnTo>
                    <a:pt x="700391" y="38911"/>
                  </a:lnTo>
                  <a:lnTo>
                    <a:pt x="94358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93872BA-CEFF-418E-B828-A079D70FBF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388" y="3253616"/>
            <a:ext cx="1305850" cy="1406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918E14-5C23-4D8D-BBDF-98F6484DA19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6606"/>
          <a:stretch/>
        </p:blipFill>
        <p:spPr>
          <a:xfrm>
            <a:off x="8900774" y="1727852"/>
            <a:ext cx="2569370" cy="45653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24C7307-445C-4BA2-9EA0-C3F2AD16AE60}"/>
              </a:ext>
            </a:extLst>
          </p:cNvPr>
          <p:cNvGrpSpPr/>
          <p:nvPr/>
        </p:nvGrpSpPr>
        <p:grpSpPr>
          <a:xfrm>
            <a:off x="2193627" y="4688553"/>
            <a:ext cx="6463768" cy="1337445"/>
            <a:chOff x="2379297" y="4455268"/>
            <a:chExt cx="6463768" cy="133744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1AF26D3-92D0-4352-AFCE-D4113F1ECEC9}"/>
                </a:ext>
              </a:extLst>
            </p:cNvPr>
            <p:cNvGrpSpPr/>
            <p:nvPr/>
          </p:nvGrpSpPr>
          <p:grpSpPr>
            <a:xfrm>
              <a:off x="2688215" y="4455268"/>
              <a:ext cx="6154850" cy="1337445"/>
              <a:chOff x="2688215" y="4455268"/>
              <a:chExt cx="6154850" cy="1337445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232D0E69-8AF3-40AB-9AA4-4A3CAF66B502}"/>
                  </a:ext>
                </a:extLst>
              </p:cNvPr>
              <p:cNvSpPr/>
              <p:nvPr/>
            </p:nvSpPr>
            <p:spPr>
              <a:xfrm>
                <a:off x="2688215" y="4455268"/>
                <a:ext cx="5490703" cy="131758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3600" b="1" dirty="0">
                    <a:solidFill>
                      <a:srgbClr val="0000CC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269 + 322 = ?</a:t>
                </a:r>
              </a:p>
              <a:p>
                <a:pPr algn="ctr"/>
                <a:endParaRPr lang="en-US" sz="3600" b="1" dirty="0">
                  <a:solidFill>
                    <a:srgbClr val="0000CC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E67F22C-5B7D-4BC6-9823-61C8E03E58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141209" y="4585563"/>
                <a:ext cx="1701856" cy="1207150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D78E7EC-E0D9-42DC-850A-A7778F17F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9297" y="4527127"/>
              <a:ext cx="889801" cy="1245721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0BA7E7DE-6E50-479B-A2CF-C4B1AC0AD6E4}"/>
              </a:ext>
            </a:extLst>
          </p:cNvPr>
          <p:cNvSpPr/>
          <p:nvPr/>
        </p:nvSpPr>
        <p:spPr>
          <a:xfrm>
            <a:off x="7331160" y="2476662"/>
            <a:ext cx="1228684" cy="79797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CC"/>
                </a:solidFill>
                <a:latin typeface="UTM Avo" panose="02040603050506020204" pitchFamily="18" charset="0"/>
              </a:rPr>
              <a:t>592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719D906-BA50-4483-819D-5EE09E5B505C}"/>
              </a:ext>
            </a:extLst>
          </p:cNvPr>
          <p:cNvSpPr/>
          <p:nvPr/>
        </p:nvSpPr>
        <p:spPr>
          <a:xfrm>
            <a:off x="1375831" y="2407176"/>
            <a:ext cx="1229934" cy="7577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CC"/>
                </a:solidFill>
                <a:latin typeface="UTM Avo" panose="02040603050506020204" pitchFamily="18" charset="0"/>
              </a:rPr>
              <a:t>591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60FC5-9BFD-4B50-9F5A-93C04E24DB64}"/>
              </a:ext>
            </a:extLst>
          </p:cNvPr>
          <p:cNvSpPr/>
          <p:nvPr/>
        </p:nvSpPr>
        <p:spPr>
          <a:xfrm>
            <a:off x="4334513" y="2509571"/>
            <a:ext cx="1207598" cy="797973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CC"/>
                </a:solidFill>
                <a:latin typeface="UTM Avo" panose="02040603050506020204" pitchFamily="18" charset="0"/>
              </a:rPr>
              <a:t>581</a:t>
            </a:r>
          </a:p>
        </p:txBody>
      </p:sp>
      <p:pic>
        <p:nvPicPr>
          <p:cNvPr id="41" name="FILE-GAME-PPT_-TÌM-MÈO">
            <a:hlinkClick r:id="" action="ppaction://media"/>
            <a:extLst>
              <a:ext uri="{FF2B5EF4-FFF2-40B4-BE49-F238E27FC236}">
                <a16:creationId xmlns:a16="http://schemas.microsoft.com/office/drawing/2014/main" id="{696CA366-1787-4422-B630-82C39B0943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509" end="57707.367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2352" y="41772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0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02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02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28C7CD-320A-435D-A1B8-21795C364045}"/>
              </a:ext>
            </a:extLst>
          </p:cNvPr>
          <p:cNvSpPr txBox="1"/>
          <p:nvPr/>
        </p:nvSpPr>
        <p:spPr>
          <a:xfrm>
            <a:off x="2503708" y="3487724"/>
            <a:ext cx="7299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61A97B-D9D8-4CF1-87EE-3F2DD5F0EC9E}"/>
              </a:ext>
            </a:extLst>
          </p:cNvPr>
          <p:cNvSpPr txBox="1"/>
          <p:nvPr/>
        </p:nvSpPr>
        <p:spPr>
          <a:xfrm>
            <a:off x="2654710" y="3429000"/>
            <a:ext cx="7299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1745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693C2-76AE-459F-9040-D3ADD275D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7726" y="526768"/>
            <a:ext cx="9368472" cy="5804463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8EF36035-1A91-4FD5-84FE-8A29891857D6}"/>
              </a:ext>
            </a:extLst>
          </p:cNvPr>
          <p:cNvSpPr txBox="1"/>
          <p:nvPr/>
        </p:nvSpPr>
        <p:spPr>
          <a:xfrm>
            <a:off x="3104133" y="2443682"/>
            <a:ext cx="54556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0660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5647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755324835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4447</TotalTime>
  <Words>320</Words>
  <Application>Microsoft Office PowerPoint</Application>
  <PresentationFormat>Widescreen</PresentationFormat>
  <Paragraphs>104</Paragraphs>
  <Slides>17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Microsoft YaHei</vt:lpstr>
      <vt:lpstr>Arial</vt:lpstr>
      <vt:lpstr>Calibri</vt:lpstr>
      <vt:lpstr>Cambria Math</vt:lpstr>
      <vt:lpstr>Times New Roman</vt:lpstr>
      <vt:lpstr>UTM Avo</vt:lpstr>
      <vt:lpstr>1_Office Theme</vt:lpstr>
      <vt:lpstr>Tuần 30 Bài 85: Luyện tập–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694</cp:revision>
  <dcterms:created xsi:type="dcterms:W3CDTF">2021-02-20T02:56:00Z</dcterms:created>
  <dcterms:modified xsi:type="dcterms:W3CDTF">2022-03-23T11:24:14Z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