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1449" r:id="rId2"/>
    <p:sldId id="310" r:id="rId3"/>
    <p:sldId id="308" r:id="rId4"/>
    <p:sldId id="294" r:id="rId5"/>
    <p:sldId id="295" r:id="rId6"/>
    <p:sldId id="298" r:id="rId7"/>
    <p:sldId id="297" r:id="rId8"/>
    <p:sldId id="300" r:id="rId9"/>
    <p:sldId id="299" r:id="rId10"/>
    <p:sldId id="301" r:id="rId11"/>
    <p:sldId id="311" r:id="rId12"/>
    <p:sldId id="312" r:id="rId13"/>
    <p:sldId id="307" r:id="rId14"/>
    <p:sldId id="314" r:id="rId15"/>
    <p:sldId id="28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A742-A0FF-4666-9F4E-241129152F07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E1D95-FFD7-4261-AA1D-5BB78A29F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2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13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90311" y="0"/>
            <a:ext cx="1228231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338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04"/>
            <a:ext cx="1217535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547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04"/>
            <a:ext cx="1217535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80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2143" y="-69012"/>
            <a:ext cx="12387531" cy="692701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319A0EC-21A0-45C6-AFEE-4A3B3F9F39EB}"/>
              </a:ext>
            </a:extLst>
          </p:cNvPr>
          <p:cNvSpPr/>
          <p:nvPr userDrawn="1"/>
        </p:nvSpPr>
        <p:spPr>
          <a:xfrm>
            <a:off x="11050438" y="79785"/>
            <a:ext cx="114156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02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57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98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0998487"/>
      </p:ext>
    </p:extLst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041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89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61" r:id="rId6"/>
    <p:sldLayoutId id="2147483662" r:id="rId7"/>
    <p:sldLayoutId id="2147483684" r:id="rId8"/>
    <p:sldLayoutId id="2147483690" r:id="rId9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32103" y="1648606"/>
            <a:ext cx="11727891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29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Góc sáng tạo: Em yêu thiên nhiên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62" y="191394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967849" y="3577673"/>
            <a:ext cx="7657231" cy="138317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913752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he Five Little Ducks - Kids Songs @BabaSharo TV - Kids Songs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1"/>
            <p:extLst>
              <p:ext uri="{DAA4B4D4-6D71-4841-9C94-3DE7FCFB9230}">
                <p14:media xmlns:p14="http://schemas.microsoft.com/office/powerpoint/2010/main" r:embed="rId2">
                  <p14:trim st="652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7309"/>
            <a:ext cx="12192000" cy="6429487"/>
          </a:xfrm>
        </p:spPr>
      </p:pic>
    </p:spTree>
    <p:extLst>
      <p:ext uri="{BB962C8B-B14F-4D97-AF65-F5344CB8AC3E}">
        <p14:creationId xmlns:p14="http://schemas.microsoft.com/office/powerpoint/2010/main" val="2217694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8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99B7133-D084-4338-A7C5-472E62A31221}"/>
              </a:ext>
            </a:extLst>
          </p:cNvPr>
          <p:cNvGrpSpPr/>
          <p:nvPr/>
        </p:nvGrpSpPr>
        <p:grpSpPr>
          <a:xfrm>
            <a:off x="2057400" y="401089"/>
            <a:ext cx="8646460" cy="6483806"/>
            <a:chOff x="2057400" y="401089"/>
            <a:chExt cx="8646460" cy="6483806"/>
          </a:xfrm>
        </p:grpSpPr>
        <p:pic>
          <p:nvPicPr>
            <p:cNvPr id="4098" name="Picture 3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8786" y="401089"/>
              <a:ext cx="8645074" cy="6483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A36D3E2-9E4C-4338-9A1E-90510545C2CC}"/>
                </a:ext>
              </a:extLst>
            </p:cNvPr>
            <p:cNvSpPr/>
            <p:nvPr/>
          </p:nvSpPr>
          <p:spPr>
            <a:xfrm>
              <a:off x="2057400" y="6468035"/>
              <a:ext cx="1922929" cy="389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39905275"/>
      </p:ext>
    </p:extLst>
  </p:cSld>
  <p:clrMapOvr>
    <a:masterClrMapping/>
  </p:clrMapOvr>
  <p:transition>
    <p:pull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3048" y="3134090"/>
            <a:ext cx="9265904" cy="3449788"/>
          </a:xfrm>
          <a:prstGeom prst="rect">
            <a:avLst/>
          </a:prstGeom>
        </p:spPr>
      </p:pic>
      <p:pic>
        <p:nvPicPr>
          <p:cNvPr id="14340" name="Picture 4" descr="Anh Em Sóc Phơi Bắp - Nuôi Trẻ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40" b="100000" l="509" r="100000">
                        <a14:foregroundMark x1="30025" y1="23799" x2="30025" y2="34096"/>
                        <a14:foregroundMark x1="43003" y1="20595" x2="46565" y2="320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54121">
            <a:off x="7188143" y="477709"/>
            <a:ext cx="2221865" cy="247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loud 3"/>
          <p:cNvSpPr/>
          <p:nvPr/>
        </p:nvSpPr>
        <p:spPr>
          <a:xfrm>
            <a:off x="1396538" y="927809"/>
            <a:ext cx="5893724" cy="2419004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rgbClr val="FFFF00"/>
                </a:solidFill>
                <a:latin typeface="UTM Avo" panose="02040603050506020204" pitchFamily="18" charset="0"/>
              </a:rPr>
              <a:t>Chủ điểm</a:t>
            </a:r>
          </a:p>
          <a:p>
            <a:pPr algn="ctr"/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</a:rPr>
              <a:t>Thiên nhiên</a:t>
            </a:r>
          </a:p>
        </p:txBody>
      </p:sp>
    </p:spTree>
    <p:extLst>
      <p:ext uri="{BB962C8B-B14F-4D97-AF65-F5344CB8AC3E}">
        <p14:creationId xmlns:p14="http://schemas.microsoft.com/office/powerpoint/2010/main" val="3763913519"/>
      </p:ext>
    </p:extLst>
  </p:cSld>
  <p:clrMapOvr>
    <a:masterClrMapping/>
  </p:clrMapOvr>
  <p:transition>
    <p:pull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844" y="295835"/>
            <a:ext cx="8249344" cy="5836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7" t="5074" r="19765" b="15106"/>
          <a:stretch>
            <a:fillRect/>
          </a:stretch>
        </p:blipFill>
        <p:spPr bwMode="auto">
          <a:xfrm>
            <a:off x="-155207" y="1143445"/>
            <a:ext cx="5520578" cy="4571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755299" y="2437010"/>
            <a:ext cx="3800642" cy="991989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Chia</a:t>
            </a:r>
            <a:r>
              <a:rPr lang="en-U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sẻ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7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Giới</a:t>
            </a:r>
            <a:r>
              <a:rPr lang="en-U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thiệu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5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81313"/>
      </p:ext>
    </p:extLst>
  </p:cSld>
  <p:clrMapOvr>
    <a:masterClrMapping/>
  </p:clrMapOvr>
  <p:transition advClick="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75074" y="813464"/>
            <a:ext cx="7677455" cy="707878"/>
          </a:xfrm>
          <a:prstGeom prst="rect">
            <a:avLst/>
          </a:prstGeom>
          <a:solidFill>
            <a:srgbClr val="007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* Các hoạt động sáng tạo:</a:t>
            </a:r>
            <a:endParaRPr lang="vi-VN" altLang="en-US" sz="40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45856" y="1648605"/>
            <a:ext cx="11903825" cy="132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* Sưu tầm tranh ảnh về một con vật, loài cây, loài hoa mà em yêu thích.</a:t>
            </a:r>
            <a:endParaRPr lang="vi-VN" altLang="en-US" sz="40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>
            <a:spLocks noGrp="1" noChangeArrowheads="1"/>
          </p:cNvSpPr>
          <p:nvPr>
            <p:ph idx="4294967295"/>
          </p:nvPr>
        </p:nvSpPr>
        <p:spPr>
          <a:xfrm>
            <a:off x="745856" y="3160854"/>
            <a:ext cx="11272837" cy="1323431"/>
          </a:xfrm>
        </p:spPr>
        <p:txBody>
          <a:bodyPr vert="horz" wrap="square" lIns="91431" tIns="45716" rIns="91431" bIns="45716" rtlCol="0">
            <a:spAutoFit/>
          </a:bodyPr>
          <a:lstStyle/>
          <a:p>
            <a:pPr>
              <a:buFontTx/>
              <a:buNone/>
            </a:pP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*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Vẽ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dán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ảnh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về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vật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cây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,…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rồi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trang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trí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vi-VN" altLang="en-US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45856" y="4556532"/>
            <a:ext cx="11750543" cy="70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* Viết câu giới thiệu về tác phẩm của mình.</a:t>
            </a:r>
            <a:endParaRPr lang="vi-VN" altLang="en-US" sz="40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66434" y="5336658"/>
            <a:ext cx="10856421" cy="70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* Giới thiệu với mọi người.</a:t>
            </a:r>
            <a:endParaRPr lang="vi-VN" altLang="en-US" sz="40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061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142876"/>
            <a:ext cx="8522578" cy="602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7" t="5074" r="19765" b="15106"/>
          <a:stretch>
            <a:fillRect/>
          </a:stretch>
        </p:blipFill>
        <p:spPr bwMode="auto">
          <a:xfrm>
            <a:off x="0" y="1487234"/>
            <a:ext cx="5257800" cy="4353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254001" y="2559136"/>
            <a:ext cx="4543986" cy="1448088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Khám</a:t>
            </a:r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phá</a:t>
            </a:r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208933"/>
      </p:ext>
    </p:extLst>
  </p:cSld>
  <p:clrMapOvr>
    <a:masterClrMapping/>
  </p:clrMapOvr>
  <p:transition advClick="0"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424490" y="268678"/>
            <a:ext cx="109728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>
                <a:solidFill>
                  <a:srgbClr val="7030A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Sưu tầm tranh ảnh về một con vật, loài cây, loài hoa mà em yêu thích.</a:t>
            </a:r>
            <a:endParaRPr lang="vi-VN" altLang="en-US" sz="440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ách Vẽ Hình Con Thỏ Ngộ Nghĩnh Và Đơn Giản Cho Bé, Cách Vẽ Con Thỏ Siêu  Đáng Yêu Cho B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3" y="1461235"/>
            <a:ext cx="3905718" cy="219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n Mèo – Cách Chăm Sóc Cho Người Chưa Có Kinh Nghiệ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3" y="3998847"/>
            <a:ext cx="4036827" cy="227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a hồng ngoại Ruby Ice - Những viên ngọc đỏ trong vườn hồng -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498" y="1520892"/>
            <a:ext cx="2872785" cy="270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ách cắm hoa lan hồ điệp trang trí phòng khách vừa đẹp vừa sa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964" y="4343400"/>
            <a:ext cx="3946071" cy="229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ÂY BÀ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1845" y="1417735"/>
            <a:ext cx="2624611" cy="262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Kỹ thuật trồng và chăm sóc cây cam - Kiến thức nông nghiệ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6319" y="4143051"/>
            <a:ext cx="2564208" cy="250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173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ẽ một con vật mà em yêu thích - Mỹ thuật Lớp 4 - Bài tập Mỹ thuật Lớp 4 -  Giải bài tập Mỹ thuật Lớp 4 | Lazi.vn - Cộng đồng Tri thức &amp;amp; Giáo dụ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" y="448393"/>
            <a:ext cx="3806825" cy="266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ở Giáo Dục Và Đào Tạo Vĩnh Phú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299" y="448393"/>
            <a:ext cx="3557614" cy="266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Vẽ hoa phượng đơn giản đẹp để trang trí - Go shopping happ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307" y="411155"/>
            <a:ext cx="3224463" cy="277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Vẽ hoa mai ngày tết | Cách vẽ hoa mai | Vẽ cây mai đón tết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1157"/>
            <a:ext cx="5218530" cy="293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Giáo án chủ đề gia đình 5-6 tuổi - Chủ đề nhánh: Ngôi nhà đáng yê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530" y="3473497"/>
            <a:ext cx="4429626" cy="295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52 Cay xanh ý tưởng | cây, thực vật, ho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6822" y="3473497"/>
            <a:ext cx="2575178" cy="295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791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7144" y="511104"/>
            <a:ext cx="6948742" cy="6444930"/>
          </a:xfrm>
          <a:prstGeom prst="rect">
            <a:avLst/>
          </a:prstGeom>
        </p:spPr>
      </p:pic>
      <p:sp>
        <p:nvSpPr>
          <p:cNvPr id="5" name="Explosion 1 4"/>
          <p:cNvSpPr/>
          <p:nvPr/>
        </p:nvSpPr>
        <p:spPr>
          <a:xfrm>
            <a:off x="320842" y="802106"/>
            <a:ext cx="4909637" cy="4363452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</a:rPr>
              <a:t>Viết câu giới thiệu về bức tranh của mình</a:t>
            </a:r>
          </a:p>
        </p:txBody>
      </p:sp>
    </p:spTree>
    <p:extLst>
      <p:ext uri="{BB962C8B-B14F-4D97-AF65-F5344CB8AC3E}">
        <p14:creationId xmlns:p14="http://schemas.microsoft.com/office/powerpoint/2010/main" val="4199199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171" y="0"/>
            <a:ext cx="12195965" cy="6289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146628" y="3952269"/>
            <a:ext cx="11493787" cy="114849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Học sinh thực hành</a:t>
            </a:r>
            <a:endParaRPr lang="en-US" sz="72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UTM Avo" panose="02040603050506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544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844" y="46147"/>
            <a:ext cx="8694987" cy="610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7" t="5074" r="19765" b="15106"/>
          <a:stretch>
            <a:fillRect/>
          </a:stretch>
        </p:blipFill>
        <p:spPr bwMode="auto">
          <a:xfrm>
            <a:off x="15946" y="1409319"/>
            <a:ext cx="5673677" cy="469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88201" y="2206794"/>
            <a:ext cx="5673677" cy="1726578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Củng</a:t>
            </a:r>
            <a:r>
              <a:rPr lang="en-US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cố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5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984865"/>
      </p:ext>
    </p:extLst>
  </p:cSld>
  <p:clrMapOvr>
    <a:masterClrMapping/>
  </p:clrMapOvr>
  <p:transition advClick="0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ấn Đề Bảo Vệ Môi Trường | thuysannamc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013" y="1366989"/>
            <a:ext cx="4962390" cy="239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Sử dụng bền vững và tối ưu hoá tài nguyên thiên nhiên"/>
          <p:cNvSpPr>
            <a:spLocks noChangeAspect="1" noChangeArrowheads="1"/>
          </p:cNvSpPr>
          <p:nvPr/>
        </p:nvSpPr>
        <p:spPr bwMode="auto">
          <a:xfrm>
            <a:off x="2241048" y="189288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8" name="Picture 6" descr="Nguyên tắc bảo vệ môi trường? Nội dung bảo vệ môi trường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25" y="1363077"/>
            <a:ext cx="5248275" cy="240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ạy con bảo vệ thiên nhiên môi trường - Bảo vệ môi trườ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208" y="3760821"/>
            <a:ext cx="5615893" cy="316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29A9BC-AB21-49C4-9139-CDE82CF210D6}"/>
              </a:ext>
            </a:extLst>
          </p:cNvPr>
          <p:cNvSpPr txBox="1"/>
          <p:nvPr/>
        </p:nvSpPr>
        <p:spPr>
          <a:xfrm>
            <a:off x="0" y="493787"/>
            <a:ext cx="1219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00">
                <a:solidFill>
                  <a:srgbClr val="0070C0"/>
                </a:solidFill>
                <a:latin typeface="UTM Avo" panose="02040603050506020204" pitchFamily="18" charset="0"/>
              </a:rPr>
              <a:t>- Chúng ta cần làm gì để bảo vệ thiên nhiên?</a:t>
            </a:r>
          </a:p>
        </p:txBody>
      </p:sp>
    </p:spTree>
    <p:extLst>
      <p:ext uri="{BB962C8B-B14F-4D97-AF65-F5344CB8AC3E}">
        <p14:creationId xmlns:p14="http://schemas.microsoft.com/office/powerpoint/2010/main" val="1578568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388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139</Words>
  <Application>Microsoft Office PowerPoint</Application>
  <PresentationFormat>Widescreen</PresentationFormat>
  <Paragraphs>21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Sưu tầm tranh ảnh về một con vật, loài cây, loài hoa mà em yêu thích.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40</cp:revision>
  <dcterms:created xsi:type="dcterms:W3CDTF">2021-01-19T04:49:04Z</dcterms:created>
  <dcterms:modified xsi:type="dcterms:W3CDTF">2022-03-23T12:11:47Z</dcterms:modified>
</cp:coreProperties>
</file>