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audio2.wav" ContentType="audio/x-wav"/>
  <Override PartName="/ppt/media/audio3.wav" ContentType="audio/x-wav"/>
  <Override PartName="/ppt/media/audio5.wav" ContentType="audio/x-wav"/>
  <Override PartName="/ppt/media/audio6.wav" ContentType="audio/x-wav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0" r:id="rId1"/>
  </p:sldMasterIdLst>
  <p:notesMasterIdLst>
    <p:notesMasterId r:id="rId36"/>
  </p:notesMasterIdLst>
  <p:sldIdLst>
    <p:sldId id="1449" r:id="rId2"/>
    <p:sldId id="278" r:id="rId3"/>
    <p:sldId id="298" r:id="rId4"/>
    <p:sldId id="303" r:id="rId5"/>
    <p:sldId id="279" r:id="rId6"/>
    <p:sldId id="546" r:id="rId7"/>
    <p:sldId id="299" r:id="rId8"/>
    <p:sldId id="286" r:id="rId9"/>
    <p:sldId id="553" r:id="rId10"/>
    <p:sldId id="548" r:id="rId11"/>
    <p:sldId id="549" r:id="rId12"/>
    <p:sldId id="550" r:id="rId13"/>
    <p:sldId id="551" r:id="rId14"/>
    <p:sldId id="552" r:id="rId15"/>
    <p:sldId id="547" r:id="rId16"/>
    <p:sldId id="283" r:id="rId17"/>
    <p:sldId id="554" r:id="rId18"/>
    <p:sldId id="288" r:id="rId19"/>
    <p:sldId id="307" r:id="rId20"/>
    <p:sldId id="308" r:id="rId21"/>
    <p:sldId id="309" r:id="rId22"/>
    <p:sldId id="310" r:id="rId23"/>
    <p:sldId id="311" r:id="rId24"/>
    <p:sldId id="312" r:id="rId25"/>
    <p:sldId id="313" r:id="rId26"/>
    <p:sldId id="306" r:id="rId27"/>
    <p:sldId id="556" r:id="rId28"/>
    <p:sldId id="557" r:id="rId29"/>
    <p:sldId id="558" r:id="rId30"/>
    <p:sldId id="559" r:id="rId31"/>
    <p:sldId id="560" r:id="rId32"/>
    <p:sldId id="555" r:id="rId33"/>
    <p:sldId id="290" r:id="rId34"/>
    <p:sldId id="31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8E6DE9-D8D0-4D3B-8850-4C89614AEA71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7C822-5B09-45E5-B6D8-B774D202E8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23553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文本占位符 23554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35844" name="灯片编号占位符 1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/>
            <a:fld id="{2193C34B-3927-4E3E-A365-9FF072AB584E}" type="slidenum">
              <a:rPr lang="en-US" altLang="zh-CN" sz="1200">
                <a:solidFill>
                  <a:srgbClr val="000000"/>
                </a:solidFill>
              </a:rPr>
              <a:pPr algn="r" eaLnBrk="1" hangingPunct="1"/>
              <a:t>18</a:t>
            </a:fld>
            <a:endParaRPr lang="en-US" altLang="zh-CN" sz="1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0370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ngược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84422-AE47-4C56-8624-9DE26F8369E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542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ngược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84422-AE47-4C56-8624-9DE26F8369E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718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ngược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84422-AE47-4C56-8624-9DE26F8369E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785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ngược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84422-AE47-4C56-8624-9DE26F8369E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17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đồng</a:t>
            </a:r>
            <a:r>
              <a:rPr lang="en-US" dirty="0"/>
              <a:t> </a:t>
            </a:r>
            <a:r>
              <a:rPr lang="en-US" dirty="0" err="1"/>
              <a:t>hồ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đếm</a:t>
            </a:r>
            <a:r>
              <a:rPr lang="en-US" dirty="0"/>
              <a:t> </a:t>
            </a:r>
            <a:r>
              <a:rPr lang="en-US" dirty="0" err="1"/>
              <a:t>ngược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84422-AE47-4C56-8624-9DE26F8369E3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43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48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409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31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19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06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97700D1-E392-4D2F-AE62-DDC183584175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193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709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872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14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604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5954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053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1969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3/23/2022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3767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791" r:id="rId6"/>
    <p:sldLayoutId id="2147483792" r:id="rId7"/>
    <p:sldLayoutId id="2147483793" r:id="rId8"/>
    <p:sldLayoutId id="2147483797" r:id="rId9"/>
    <p:sldLayoutId id="2147483798" r:id="rId10"/>
    <p:sldLayoutId id="2147483802" r:id="rId11"/>
    <p:sldLayoutId id="2147483804" r:id="rId12"/>
    <p:sldLayoutId id="214748383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18" Type="http://schemas.openxmlformats.org/officeDocument/2006/relationships/image" Target="../media/image21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4.wav"/><Relationship Id="rId12" Type="http://schemas.openxmlformats.org/officeDocument/2006/relationships/image" Target="../media/image31.png"/><Relationship Id="rId17" Type="http://schemas.openxmlformats.org/officeDocument/2006/relationships/image" Target="../media/image33.wmf"/><Relationship Id="rId2" Type="http://schemas.openxmlformats.org/officeDocument/2006/relationships/audio" Target="../media/media3.mp3"/><Relationship Id="rId16" Type="http://schemas.openxmlformats.org/officeDocument/2006/relationships/image" Target="../media/image29.png"/><Relationship Id="rId1" Type="http://schemas.microsoft.com/office/2007/relationships/media" Target="../media/media3.mp3"/><Relationship Id="rId6" Type="http://schemas.openxmlformats.org/officeDocument/2006/relationships/audio" Target="../media/audio3.wav"/><Relationship Id="rId11" Type="http://schemas.openxmlformats.org/officeDocument/2006/relationships/image" Target="../media/image30.png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28.jpeg"/><Relationship Id="rId4" Type="http://schemas.openxmlformats.org/officeDocument/2006/relationships/notesSlide" Target="../notesSlides/notesSlide3.xml"/><Relationship Id="rId9" Type="http://schemas.openxmlformats.org/officeDocument/2006/relationships/audio" Target="../media/audio6.wav"/><Relationship Id="rId1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18" Type="http://schemas.openxmlformats.org/officeDocument/2006/relationships/image" Target="../media/image20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6.wav"/><Relationship Id="rId12" Type="http://schemas.openxmlformats.org/officeDocument/2006/relationships/image" Target="../media/image31.png"/><Relationship Id="rId17" Type="http://schemas.openxmlformats.org/officeDocument/2006/relationships/image" Target="../media/image33.wmf"/><Relationship Id="rId2" Type="http://schemas.openxmlformats.org/officeDocument/2006/relationships/audio" Target="../media/media3.mp3"/><Relationship Id="rId16" Type="http://schemas.openxmlformats.org/officeDocument/2006/relationships/image" Target="../media/image30.png"/><Relationship Id="rId1" Type="http://schemas.microsoft.com/office/2007/relationships/media" Target="../media/media3.mp3"/><Relationship Id="rId6" Type="http://schemas.openxmlformats.org/officeDocument/2006/relationships/audio" Target="../media/audio4.wav"/><Relationship Id="rId11" Type="http://schemas.openxmlformats.org/officeDocument/2006/relationships/image" Target="../media/image29.png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28.jpeg"/><Relationship Id="rId4" Type="http://schemas.openxmlformats.org/officeDocument/2006/relationships/notesSlide" Target="../notesSlides/notesSlide4.xml"/><Relationship Id="rId9" Type="http://schemas.openxmlformats.org/officeDocument/2006/relationships/audio" Target="../media/audio3.wav"/><Relationship Id="rId1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18" Type="http://schemas.openxmlformats.org/officeDocument/2006/relationships/image" Target="../media/image22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6.wav"/><Relationship Id="rId12" Type="http://schemas.openxmlformats.org/officeDocument/2006/relationships/image" Target="../media/image31.png"/><Relationship Id="rId17" Type="http://schemas.openxmlformats.org/officeDocument/2006/relationships/image" Target="../media/image33.wmf"/><Relationship Id="rId2" Type="http://schemas.openxmlformats.org/officeDocument/2006/relationships/audio" Target="../media/media3.mp3"/><Relationship Id="rId16" Type="http://schemas.openxmlformats.org/officeDocument/2006/relationships/image" Target="../media/image30.png"/><Relationship Id="rId1" Type="http://schemas.microsoft.com/office/2007/relationships/media" Target="../media/media3.mp3"/><Relationship Id="rId6" Type="http://schemas.openxmlformats.org/officeDocument/2006/relationships/audio" Target="../media/audio4.wav"/><Relationship Id="rId11" Type="http://schemas.openxmlformats.org/officeDocument/2006/relationships/image" Target="../media/image29.png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28.jpeg"/><Relationship Id="rId4" Type="http://schemas.openxmlformats.org/officeDocument/2006/relationships/notesSlide" Target="../notesSlides/notesSlide5.xml"/><Relationship Id="rId9" Type="http://schemas.openxmlformats.org/officeDocument/2006/relationships/audio" Target="../media/audio3.wav"/><Relationship Id="rId1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18" Type="http://schemas.openxmlformats.org/officeDocument/2006/relationships/image" Target="../media/image23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6.wav"/><Relationship Id="rId12" Type="http://schemas.openxmlformats.org/officeDocument/2006/relationships/image" Target="../media/image31.png"/><Relationship Id="rId17" Type="http://schemas.openxmlformats.org/officeDocument/2006/relationships/image" Target="../media/image33.wmf"/><Relationship Id="rId2" Type="http://schemas.openxmlformats.org/officeDocument/2006/relationships/audio" Target="../media/media3.mp3"/><Relationship Id="rId16" Type="http://schemas.openxmlformats.org/officeDocument/2006/relationships/image" Target="../media/image30.png"/><Relationship Id="rId1" Type="http://schemas.microsoft.com/office/2007/relationships/media" Target="../media/media3.mp3"/><Relationship Id="rId6" Type="http://schemas.openxmlformats.org/officeDocument/2006/relationships/audio" Target="../media/audio4.wav"/><Relationship Id="rId11" Type="http://schemas.openxmlformats.org/officeDocument/2006/relationships/image" Target="../media/image29.png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28.jpeg"/><Relationship Id="rId4" Type="http://schemas.openxmlformats.org/officeDocument/2006/relationships/notesSlide" Target="../notesSlides/notesSlide6.xml"/><Relationship Id="rId9" Type="http://schemas.openxmlformats.org/officeDocument/2006/relationships/audio" Target="../media/audio3.wav"/><Relationship Id="rId1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microsoft.com/office/2007/relationships/hdphoto" Target="../media/hdphoto1.wdp"/><Relationship Id="rId18" Type="http://schemas.openxmlformats.org/officeDocument/2006/relationships/image" Target="../media/image24.png"/><Relationship Id="rId3" Type="http://schemas.openxmlformats.org/officeDocument/2006/relationships/slideLayout" Target="../slideLayouts/slideLayout12.xml"/><Relationship Id="rId7" Type="http://schemas.openxmlformats.org/officeDocument/2006/relationships/audio" Target="../media/audio6.wav"/><Relationship Id="rId12" Type="http://schemas.openxmlformats.org/officeDocument/2006/relationships/image" Target="../media/image31.png"/><Relationship Id="rId17" Type="http://schemas.openxmlformats.org/officeDocument/2006/relationships/image" Target="../media/image33.wmf"/><Relationship Id="rId2" Type="http://schemas.openxmlformats.org/officeDocument/2006/relationships/audio" Target="../media/media3.mp3"/><Relationship Id="rId16" Type="http://schemas.openxmlformats.org/officeDocument/2006/relationships/image" Target="../media/image30.png"/><Relationship Id="rId1" Type="http://schemas.microsoft.com/office/2007/relationships/media" Target="../media/media3.mp3"/><Relationship Id="rId6" Type="http://schemas.openxmlformats.org/officeDocument/2006/relationships/audio" Target="../media/audio4.wav"/><Relationship Id="rId11" Type="http://schemas.openxmlformats.org/officeDocument/2006/relationships/image" Target="../media/image29.png"/><Relationship Id="rId5" Type="http://schemas.openxmlformats.org/officeDocument/2006/relationships/audio" Target="../media/audio2.wav"/><Relationship Id="rId15" Type="http://schemas.microsoft.com/office/2007/relationships/hdphoto" Target="../media/hdphoto2.wdp"/><Relationship Id="rId10" Type="http://schemas.openxmlformats.org/officeDocument/2006/relationships/image" Target="../media/image28.jpeg"/><Relationship Id="rId4" Type="http://schemas.openxmlformats.org/officeDocument/2006/relationships/notesSlide" Target="../notesSlides/notesSlide7.xml"/><Relationship Id="rId9" Type="http://schemas.openxmlformats.org/officeDocument/2006/relationships/audio" Target="../media/audio3.wav"/><Relationship Id="rId1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gi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gif"/><Relationship Id="rId5" Type="http://schemas.openxmlformats.org/officeDocument/2006/relationships/image" Target="../media/image36.gif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53561" y="1648606"/>
            <a:ext cx="11884985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29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 chuyện: Chuyện của hoa hồng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289468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2082615"/>
            <a:ext cx="8031752" cy="3054798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240528" y="720796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383561" y="2863059"/>
            <a:ext cx="6144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KHỞI ĐỘNG</a:t>
            </a:r>
            <a:endParaRPr lang="en-US" sz="72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6170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ành tinh song - Vần thơ bài hát - Giáo dục mầm non - Planets Song For Toddlers - Educational Son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09432"/>
            <a:ext cx="12192000" cy="644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0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05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F50A6E-B9E1-44C3-A4C1-96CF689503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35429"/>
            <a:ext cx="12192000" cy="64225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EF1868-A401-401C-B28A-7458011D3C08}"/>
              </a:ext>
            </a:extLst>
          </p:cNvPr>
          <p:cNvSpPr txBox="1"/>
          <p:nvPr/>
        </p:nvSpPr>
        <p:spPr>
          <a:xfrm>
            <a:off x="1966993" y="2700682"/>
            <a:ext cx="697671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</a:t>
            </a:r>
            <a:r>
              <a:rPr lang="en-US" sz="44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Kể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chuyện</a:t>
            </a:r>
            <a:endParaRPr lang="en-US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4400" b="1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Chuyện của hoa hồng</a:t>
            </a:r>
            <a:endParaRPr lang="en-US" sz="44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1308318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1888784"/>
            <a:ext cx="8031752" cy="3248629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02889" y="508175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12352" y="2169276"/>
            <a:ext cx="73864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QUAN SÁT VÀ PHỎNG ĐOÁN</a:t>
            </a:r>
            <a:endParaRPr lang="en-US" sz="60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449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6594"/>
          <a:stretch/>
        </p:blipFill>
        <p:spPr>
          <a:xfrm>
            <a:off x="0" y="452227"/>
            <a:ext cx="12192000" cy="640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591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159" y="650183"/>
            <a:ext cx="3818020" cy="26520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4269"/>
          <a:stretch/>
        </p:blipFill>
        <p:spPr>
          <a:xfrm>
            <a:off x="192505" y="650183"/>
            <a:ext cx="3866148" cy="26520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9988" y="650183"/>
            <a:ext cx="3738659" cy="26520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4269"/>
          <a:stretch/>
        </p:blipFill>
        <p:spPr>
          <a:xfrm>
            <a:off x="192505" y="3486214"/>
            <a:ext cx="5518484" cy="32945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b="4425"/>
          <a:stretch/>
        </p:blipFill>
        <p:spPr>
          <a:xfrm>
            <a:off x="5870563" y="3518298"/>
            <a:ext cx="6128084" cy="329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825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151" y="-136478"/>
            <a:ext cx="9448730" cy="743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7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7" t="5074" r="19765" b="15106"/>
          <a:stretch>
            <a:fillRect/>
          </a:stretch>
        </p:blipFill>
        <p:spPr bwMode="auto">
          <a:xfrm>
            <a:off x="-701736" y="1625774"/>
            <a:ext cx="6507894" cy="45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806158" y="3134276"/>
            <a:ext cx="5586637" cy="2097950"/>
          </a:xfrm>
          <a:prstGeom prst="rect">
            <a:avLst/>
          </a:prstGeom>
          <a:noFill/>
        </p:spPr>
        <p:txBody>
          <a:bodyPr lIns="65979" tIns="32990" rIns="65979" bIns="32990">
            <a:spAutoFit/>
          </a:bodyPr>
          <a:lstStyle/>
          <a:p>
            <a:pPr algn="ctr">
              <a:defRPr/>
            </a:pPr>
            <a:r>
              <a:rPr lang="en-US" sz="66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NGHE </a:t>
            </a:r>
          </a:p>
          <a:p>
            <a:pPr algn="ctr">
              <a:defRPr/>
            </a:pPr>
            <a:r>
              <a:rPr lang="en-US" sz="66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KỂ </a:t>
            </a:r>
            <a:r>
              <a:rPr lang="en-US" sz="6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70C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UTM Avo" panose="02040603050506020204" pitchFamily="18" charset="0"/>
              </a:rPr>
              <a:t>CHUYỆN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159" y="650183"/>
            <a:ext cx="3818020" cy="26520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4269"/>
          <a:stretch/>
        </p:blipFill>
        <p:spPr>
          <a:xfrm>
            <a:off x="192505" y="650183"/>
            <a:ext cx="3866148" cy="26520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9988" y="650183"/>
            <a:ext cx="3738659" cy="26520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4269"/>
          <a:stretch/>
        </p:blipFill>
        <p:spPr>
          <a:xfrm>
            <a:off x="192505" y="3486214"/>
            <a:ext cx="5518484" cy="32945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b="4425"/>
          <a:stretch/>
        </p:blipFill>
        <p:spPr>
          <a:xfrm>
            <a:off x="5870563" y="3518298"/>
            <a:ext cx="6128084" cy="329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8889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269"/>
          <a:stretch/>
        </p:blipFill>
        <p:spPr>
          <a:xfrm>
            <a:off x="1556083" y="505803"/>
            <a:ext cx="8999621" cy="617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565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0" y="457676"/>
            <a:ext cx="8951495" cy="621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582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7" y="505803"/>
            <a:ext cx="8760685" cy="62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2718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269"/>
          <a:stretch/>
        </p:blipFill>
        <p:spPr>
          <a:xfrm>
            <a:off x="1058779" y="566549"/>
            <a:ext cx="10106526" cy="603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491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425"/>
          <a:stretch/>
        </p:blipFill>
        <p:spPr>
          <a:xfrm>
            <a:off x="656877" y="662803"/>
            <a:ext cx="11150111" cy="599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655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1159" y="650183"/>
            <a:ext cx="3818020" cy="26520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4269"/>
          <a:stretch/>
        </p:blipFill>
        <p:spPr>
          <a:xfrm>
            <a:off x="192505" y="650183"/>
            <a:ext cx="3866148" cy="26520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9988" y="650183"/>
            <a:ext cx="3738659" cy="26520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4269"/>
          <a:stretch/>
        </p:blipFill>
        <p:spPr>
          <a:xfrm>
            <a:off x="192505" y="3486214"/>
            <a:ext cx="5518484" cy="329451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/>
          <a:srcRect b="4425"/>
          <a:stretch/>
        </p:blipFill>
        <p:spPr>
          <a:xfrm>
            <a:off x="5870563" y="3518298"/>
            <a:ext cx="6128084" cy="329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0653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>
            <a:extLst>
              <a:ext uri="{FF2B5EF4-FFF2-40B4-BE49-F238E27FC236}">
                <a16:creationId xmlns:a16="http://schemas.microsoft.com/office/drawing/2014/main" id="{2CB05791-0FE1-4ED7-B149-2A2E95EF9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9689" y="2079171"/>
            <a:ext cx="8031752" cy="3058242"/>
          </a:xfrm>
          <a:prstGeom prst="rect">
            <a:avLst/>
          </a:prstGeom>
        </p:spPr>
      </p:pic>
      <p:pic>
        <p:nvPicPr>
          <p:cNvPr id="10" name="图片 18">
            <a:extLst>
              <a:ext uri="{FF2B5EF4-FFF2-40B4-BE49-F238E27FC236}">
                <a16:creationId xmlns:a16="http://schemas.microsoft.com/office/drawing/2014/main" id="{2A01E6D5-6A60-4BE5-B33A-CE53F77BCB2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24" r="25309" b="35008"/>
          <a:stretch/>
        </p:blipFill>
        <p:spPr>
          <a:xfrm>
            <a:off x="4343787" y="698562"/>
            <a:ext cx="3605349" cy="1380609"/>
          </a:xfrm>
          <a:prstGeom prst="rect">
            <a:avLst/>
          </a:prstGeom>
        </p:spPr>
      </p:pic>
      <p:sp>
        <p:nvSpPr>
          <p:cNvPr id="13" name="Freeform 34"/>
          <p:cNvSpPr>
            <a:spLocks/>
          </p:cNvSpPr>
          <p:nvPr/>
        </p:nvSpPr>
        <p:spPr bwMode="auto">
          <a:xfrm>
            <a:off x="9565" y="5473335"/>
            <a:ext cx="12192000" cy="1371601"/>
          </a:xfrm>
          <a:custGeom>
            <a:avLst/>
            <a:gdLst>
              <a:gd name="T0" fmla="*/ 5752 w 5752"/>
              <a:gd name="T1" fmla="*/ 970 h 970"/>
              <a:gd name="T2" fmla="*/ 0 w 5752"/>
              <a:gd name="T3" fmla="*/ 970 h 970"/>
              <a:gd name="T4" fmla="*/ 0 w 5752"/>
              <a:gd name="T5" fmla="*/ 293 h 970"/>
              <a:gd name="T6" fmla="*/ 0 w 5752"/>
              <a:gd name="T7" fmla="*/ 293 h 970"/>
              <a:gd name="T8" fmla="*/ 176 w 5752"/>
              <a:gd name="T9" fmla="*/ 247 h 970"/>
              <a:gd name="T10" fmla="*/ 365 w 5752"/>
              <a:gd name="T11" fmla="*/ 201 h 970"/>
              <a:gd name="T12" fmla="*/ 591 w 5752"/>
              <a:gd name="T13" fmla="*/ 147 h 970"/>
              <a:gd name="T14" fmla="*/ 713 w 5752"/>
              <a:gd name="T15" fmla="*/ 121 h 970"/>
              <a:gd name="T16" fmla="*/ 837 w 5752"/>
              <a:gd name="T17" fmla="*/ 93 h 970"/>
              <a:gd name="T18" fmla="*/ 961 w 5752"/>
              <a:gd name="T19" fmla="*/ 69 h 970"/>
              <a:gd name="T20" fmla="*/ 1078 w 5752"/>
              <a:gd name="T21" fmla="*/ 47 h 970"/>
              <a:gd name="T22" fmla="*/ 1192 w 5752"/>
              <a:gd name="T23" fmla="*/ 27 h 970"/>
              <a:gd name="T24" fmla="*/ 1296 w 5752"/>
              <a:gd name="T25" fmla="*/ 13 h 970"/>
              <a:gd name="T26" fmla="*/ 1390 w 5752"/>
              <a:gd name="T27" fmla="*/ 3 h 970"/>
              <a:gd name="T28" fmla="*/ 1430 w 5752"/>
              <a:gd name="T29" fmla="*/ 0 h 970"/>
              <a:gd name="T30" fmla="*/ 1468 w 5752"/>
              <a:gd name="T31" fmla="*/ 0 h 970"/>
              <a:gd name="T32" fmla="*/ 1468 w 5752"/>
              <a:gd name="T33" fmla="*/ 0 h 970"/>
              <a:gd name="T34" fmla="*/ 1538 w 5752"/>
              <a:gd name="T35" fmla="*/ 0 h 970"/>
              <a:gd name="T36" fmla="*/ 1612 w 5752"/>
              <a:gd name="T37" fmla="*/ 3 h 970"/>
              <a:gd name="T38" fmla="*/ 1686 w 5752"/>
              <a:gd name="T39" fmla="*/ 11 h 970"/>
              <a:gd name="T40" fmla="*/ 1764 w 5752"/>
              <a:gd name="T41" fmla="*/ 21 h 970"/>
              <a:gd name="T42" fmla="*/ 1845 w 5752"/>
              <a:gd name="T43" fmla="*/ 35 h 970"/>
              <a:gd name="T44" fmla="*/ 1927 w 5752"/>
              <a:gd name="T45" fmla="*/ 49 h 970"/>
              <a:gd name="T46" fmla="*/ 2011 w 5752"/>
              <a:gd name="T47" fmla="*/ 67 h 970"/>
              <a:gd name="T48" fmla="*/ 2097 w 5752"/>
              <a:gd name="T49" fmla="*/ 87 h 970"/>
              <a:gd name="T50" fmla="*/ 2185 w 5752"/>
              <a:gd name="T51" fmla="*/ 109 h 970"/>
              <a:gd name="T52" fmla="*/ 2275 w 5752"/>
              <a:gd name="T53" fmla="*/ 133 h 970"/>
              <a:gd name="T54" fmla="*/ 2457 w 5752"/>
              <a:gd name="T55" fmla="*/ 185 h 970"/>
              <a:gd name="T56" fmla="*/ 2640 w 5752"/>
              <a:gd name="T57" fmla="*/ 241 h 970"/>
              <a:gd name="T58" fmla="*/ 2826 w 5752"/>
              <a:gd name="T59" fmla="*/ 301 h 970"/>
              <a:gd name="T60" fmla="*/ 3196 w 5752"/>
              <a:gd name="T61" fmla="*/ 421 h 970"/>
              <a:gd name="T62" fmla="*/ 3377 w 5752"/>
              <a:gd name="T63" fmla="*/ 479 h 970"/>
              <a:gd name="T64" fmla="*/ 3553 w 5752"/>
              <a:gd name="T65" fmla="*/ 533 h 970"/>
              <a:gd name="T66" fmla="*/ 3723 w 5752"/>
              <a:gd name="T67" fmla="*/ 583 h 970"/>
              <a:gd name="T68" fmla="*/ 3805 w 5752"/>
              <a:gd name="T69" fmla="*/ 605 h 970"/>
              <a:gd name="T70" fmla="*/ 3885 w 5752"/>
              <a:gd name="T71" fmla="*/ 625 h 970"/>
              <a:gd name="T72" fmla="*/ 3960 w 5752"/>
              <a:gd name="T73" fmla="*/ 643 h 970"/>
              <a:gd name="T74" fmla="*/ 4036 w 5752"/>
              <a:gd name="T75" fmla="*/ 658 h 970"/>
              <a:gd name="T76" fmla="*/ 4108 w 5752"/>
              <a:gd name="T77" fmla="*/ 670 h 970"/>
              <a:gd name="T78" fmla="*/ 4176 w 5752"/>
              <a:gd name="T79" fmla="*/ 682 h 970"/>
              <a:gd name="T80" fmla="*/ 4176 w 5752"/>
              <a:gd name="T81" fmla="*/ 682 h 970"/>
              <a:gd name="T82" fmla="*/ 4252 w 5752"/>
              <a:gd name="T83" fmla="*/ 688 h 970"/>
              <a:gd name="T84" fmla="*/ 4346 w 5752"/>
              <a:gd name="T85" fmla="*/ 694 h 970"/>
              <a:gd name="T86" fmla="*/ 4454 w 5752"/>
              <a:gd name="T87" fmla="*/ 696 h 970"/>
              <a:gd name="T88" fmla="*/ 4572 w 5752"/>
              <a:gd name="T89" fmla="*/ 698 h 970"/>
              <a:gd name="T90" fmla="*/ 4699 w 5752"/>
              <a:gd name="T91" fmla="*/ 698 h 970"/>
              <a:gd name="T92" fmla="*/ 4831 w 5752"/>
              <a:gd name="T93" fmla="*/ 696 h 970"/>
              <a:gd name="T94" fmla="*/ 5097 w 5752"/>
              <a:gd name="T95" fmla="*/ 690 h 970"/>
              <a:gd name="T96" fmla="*/ 5347 w 5752"/>
              <a:gd name="T97" fmla="*/ 682 h 970"/>
              <a:gd name="T98" fmla="*/ 5556 w 5752"/>
              <a:gd name="T99" fmla="*/ 674 h 970"/>
              <a:gd name="T100" fmla="*/ 5752 w 5752"/>
              <a:gd name="T101" fmla="*/ 664 h 970"/>
              <a:gd name="T102" fmla="*/ 5752 w 5752"/>
              <a:gd name="T103" fmla="*/ 970 h 97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752" h="970">
                <a:moveTo>
                  <a:pt x="5752" y="970"/>
                </a:moveTo>
                <a:lnTo>
                  <a:pt x="0" y="970"/>
                </a:lnTo>
                <a:lnTo>
                  <a:pt x="0" y="293"/>
                </a:lnTo>
                <a:lnTo>
                  <a:pt x="176" y="247"/>
                </a:lnTo>
                <a:lnTo>
                  <a:pt x="365" y="201"/>
                </a:lnTo>
                <a:lnTo>
                  <a:pt x="591" y="147"/>
                </a:lnTo>
                <a:lnTo>
                  <a:pt x="713" y="121"/>
                </a:lnTo>
                <a:lnTo>
                  <a:pt x="837" y="93"/>
                </a:lnTo>
                <a:lnTo>
                  <a:pt x="961" y="69"/>
                </a:lnTo>
                <a:lnTo>
                  <a:pt x="1078" y="47"/>
                </a:lnTo>
                <a:lnTo>
                  <a:pt x="1192" y="27"/>
                </a:lnTo>
                <a:lnTo>
                  <a:pt x="1296" y="13"/>
                </a:lnTo>
                <a:lnTo>
                  <a:pt x="1390" y="3"/>
                </a:lnTo>
                <a:lnTo>
                  <a:pt x="1430" y="0"/>
                </a:lnTo>
                <a:lnTo>
                  <a:pt x="1468" y="0"/>
                </a:lnTo>
                <a:lnTo>
                  <a:pt x="1538" y="0"/>
                </a:lnTo>
                <a:lnTo>
                  <a:pt x="1612" y="3"/>
                </a:lnTo>
                <a:lnTo>
                  <a:pt x="1686" y="11"/>
                </a:lnTo>
                <a:lnTo>
                  <a:pt x="1764" y="21"/>
                </a:lnTo>
                <a:lnTo>
                  <a:pt x="1845" y="35"/>
                </a:lnTo>
                <a:lnTo>
                  <a:pt x="1927" y="49"/>
                </a:lnTo>
                <a:lnTo>
                  <a:pt x="2011" y="67"/>
                </a:lnTo>
                <a:lnTo>
                  <a:pt x="2097" y="87"/>
                </a:lnTo>
                <a:lnTo>
                  <a:pt x="2185" y="109"/>
                </a:lnTo>
                <a:lnTo>
                  <a:pt x="2275" y="133"/>
                </a:lnTo>
                <a:lnTo>
                  <a:pt x="2457" y="185"/>
                </a:lnTo>
                <a:lnTo>
                  <a:pt x="2640" y="241"/>
                </a:lnTo>
                <a:lnTo>
                  <a:pt x="2826" y="301"/>
                </a:lnTo>
                <a:lnTo>
                  <a:pt x="3196" y="421"/>
                </a:lnTo>
                <a:lnTo>
                  <a:pt x="3377" y="479"/>
                </a:lnTo>
                <a:lnTo>
                  <a:pt x="3553" y="533"/>
                </a:lnTo>
                <a:lnTo>
                  <a:pt x="3723" y="583"/>
                </a:lnTo>
                <a:lnTo>
                  <a:pt x="3805" y="605"/>
                </a:lnTo>
                <a:lnTo>
                  <a:pt x="3885" y="625"/>
                </a:lnTo>
                <a:lnTo>
                  <a:pt x="3960" y="643"/>
                </a:lnTo>
                <a:lnTo>
                  <a:pt x="4036" y="658"/>
                </a:lnTo>
                <a:lnTo>
                  <a:pt x="4108" y="670"/>
                </a:lnTo>
                <a:lnTo>
                  <a:pt x="4176" y="682"/>
                </a:lnTo>
                <a:lnTo>
                  <a:pt x="4252" y="688"/>
                </a:lnTo>
                <a:lnTo>
                  <a:pt x="4346" y="694"/>
                </a:lnTo>
                <a:lnTo>
                  <a:pt x="4454" y="696"/>
                </a:lnTo>
                <a:lnTo>
                  <a:pt x="4572" y="698"/>
                </a:lnTo>
                <a:lnTo>
                  <a:pt x="4699" y="698"/>
                </a:lnTo>
                <a:lnTo>
                  <a:pt x="4831" y="696"/>
                </a:lnTo>
                <a:lnTo>
                  <a:pt x="5097" y="690"/>
                </a:lnTo>
                <a:lnTo>
                  <a:pt x="5347" y="682"/>
                </a:lnTo>
                <a:lnTo>
                  <a:pt x="5556" y="674"/>
                </a:lnTo>
                <a:lnTo>
                  <a:pt x="5752" y="664"/>
                </a:lnTo>
                <a:lnTo>
                  <a:pt x="5752" y="970"/>
                </a:lnTo>
                <a:close/>
              </a:path>
            </a:pathLst>
          </a:custGeom>
          <a:gradFill rotWithShape="1">
            <a:gsLst>
              <a:gs pos="0">
                <a:srgbClr val="5C7802"/>
              </a:gs>
              <a:gs pos="50000">
                <a:srgbClr val="87AE08"/>
              </a:gs>
              <a:gs pos="100000">
                <a:srgbClr val="A2D00C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4" name="图片 11"/>
          <p:cNvPicPr>
            <a:picLocks noChangeAspect="1"/>
          </p:cNvPicPr>
          <p:nvPr/>
        </p:nvPicPr>
        <p:blipFill rotWithShape="1">
          <a:blip r:embed="rId4"/>
          <a:srcRect l="66309" t="17606" r="1991"/>
          <a:stretch/>
        </p:blipFill>
        <p:spPr>
          <a:xfrm>
            <a:off x="8236499" y="336560"/>
            <a:ext cx="3943350" cy="4270474"/>
          </a:xfrm>
          <a:prstGeom prst="rect">
            <a:avLst/>
          </a:prstGeom>
        </p:spPr>
      </p:pic>
      <p:pic>
        <p:nvPicPr>
          <p:cNvPr id="15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81" y="1332334"/>
            <a:ext cx="2012512" cy="1295400"/>
          </a:xfrm>
          <a:prstGeom prst="rect">
            <a:avLst/>
          </a:prstGeom>
        </p:spPr>
      </p:pic>
      <p:pic>
        <p:nvPicPr>
          <p:cNvPr id="11" name="图片 24">
            <a:extLst>
              <a:ext uri="{FF2B5EF4-FFF2-40B4-BE49-F238E27FC236}">
                <a16:creationId xmlns:a16="http://schemas.microsoft.com/office/drawing/2014/main" id="{C836BA51-9ECA-4AA8-A03A-F112A18C5F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7257" y="4127862"/>
            <a:ext cx="7494778" cy="2498679"/>
          </a:xfrm>
          <a:prstGeom prst="rect">
            <a:avLst/>
          </a:prstGeom>
        </p:spPr>
      </p:pic>
      <p:pic>
        <p:nvPicPr>
          <p:cNvPr id="17" name="图片 21">
            <a:extLst>
              <a:ext uri="{FF2B5EF4-FFF2-40B4-BE49-F238E27FC236}">
                <a16:creationId xmlns:a16="http://schemas.microsoft.com/office/drawing/2014/main" id="{7F4A62A8-0DDA-4981-841D-AE045B6493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8826" y="4462675"/>
            <a:ext cx="1871963" cy="2172088"/>
          </a:xfrm>
          <a:prstGeom prst="rect">
            <a:avLst/>
          </a:prstGeom>
        </p:spPr>
      </p:pic>
      <p:pic>
        <p:nvPicPr>
          <p:cNvPr id="18" name="图片 23">
            <a:extLst>
              <a:ext uri="{FF2B5EF4-FFF2-40B4-BE49-F238E27FC236}">
                <a16:creationId xmlns:a16="http://schemas.microsoft.com/office/drawing/2014/main" id="{29B8D025-8466-4181-8447-8082A46DD5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8222" y="4257519"/>
            <a:ext cx="1782934" cy="237724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412352" y="2679048"/>
            <a:ext cx="7386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6F90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TRẢ LỜI CÂU HỎI</a:t>
            </a:r>
            <a:endParaRPr lang="en-US" sz="6000" b="1" dirty="0">
              <a:solidFill>
                <a:srgbClr val="6F90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496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92505" y="441637"/>
            <a:ext cx="3866148" cy="3513782"/>
            <a:chOff x="192505" y="441637"/>
            <a:chExt cx="3866148" cy="35137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b="4269"/>
            <a:stretch/>
          </p:blipFill>
          <p:spPr>
            <a:xfrm>
              <a:off x="192505" y="441637"/>
              <a:ext cx="3866148" cy="265200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20841" y="3093645"/>
              <a:ext cx="373781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Cây hoa hồng sống ở đâu? </a:t>
              </a:r>
            </a:p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Sáng ấy, hoa hồng nhìn thấy gì?</a:t>
              </a:r>
            </a:p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Nó đã nói gì?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251159" y="441637"/>
            <a:ext cx="3913425" cy="3236783"/>
            <a:chOff x="4251159" y="441637"/>
            <a:chExt cx="3913425" cy="323678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1159" y="441637"/>
              <a:ext cx="3818020" cy="265200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426772" y="3093645"/>
              <a:ext cx="37378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Mẹ đất giải thích với hoa hồng thế nào? Hoa hồng trả lời mẹ ra sao?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244792" y="441637"/>
            <a:ext cx="3753855" cy="3236783"/>
            <a:chOff x="8244792" y="441637"/>
            <a:chExt cx="3753855" cy="32367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59988" y="441637"/>
              <a:ext cx="3738659" cy="265200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8244792" y="3093645"/>
              <a:ext cx="37378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Sau đó hoa hồng đã làm gì? Nó nhìn thấy gì?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90201" y="4137908"/>
            <a:ext cx="5757673" cy="2469519"/>
            <a:chOff x="290201" y="4137908"/>
            <a:chExt cx="5757673" cy="246951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/>
            <a:srcRect b="4269"/>
            <a:stretch/>
          </p:blipFill>
          <p:spPr>
            <a:xfrm>
              <a:off x="290201" y="4137908"/>
              <a:ext cx="4136571" cy="246951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491789" y="4477420"/>
              <a:ext cx="155608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Điều gì xảy ra khi mặt trời lên cao? Hoa hồng nói gì với ông mặt trời? Ông trả lời ra sao?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68920" y="4137908"/>
            <a:ext cx="5229727" cy="2535608"/>
            <a:chOff x="6768920" y="4137908"/>
            <a:chExt cx="5229727" cy="253560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/>
            <a:srcRect b="4425"/>
            <a:stretch/>
          </p:blipFill>
          <p:spPr>
            <a:xfrm>
              <a:off x="6768920" y="4137908"/>
              <a:ext cx="3931164" cy="253560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700084" y="4354309"/>
              <a:ext cx="1298563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Hoa hồng cảm thấy thế nào khi trở về với mẹ đất? Nó đã làm gì để thể hiện sự hối lỗi?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4323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图片 8196" descr="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4" y="514558"/>
            <a:ext cx="11729700" cy="6148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文本框 8197"/>
          <p:cNvSpPr txBox="1">
            <a:spLocks noChangeArrowheads="1"/>
          </p:cNvSpPr>
          <p:nvPr/>
        </p:nvSpPr>
        <p:spPr bwMode="auto">
          <a:xfrm>
            <a:off x="5587506" y="2481498"/>
            <a:ext cx="5057451" cy="189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875" tIns="23938" rIns="47875" bIns="23938">
            <a:spAutoFit/>
          </a:bodyPr>
          <a:lstStyle>
            <a:lvl1pPr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04813" indent="-155575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22300" indent="-125413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71538" indent="-125413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19188" indent="-123825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5763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0335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4907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479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4000" b="1" dirty="0" err="1">
                <a:solidFill>
                  <a:srgbClr val="7030A0"/>
                </a:solidFill>
                <a:latin typeface="UTM Avo"/>
                <a:cs typeface="幼圆"/>
              </a:rPr>
              <a:t>Trả</a:t>
            </a:r>
            <a:r>
              <a:rPr lang="en-US" altLang="zh-CN" sz="4000" b="1" dirty="0">
                <a:solidFill>
                  <a:srgbClr val="7030A0"/>
                </a:solidFill>
                <a:latin typeface="UTM Avo"/>
                <a:cs typeface="幼圆"/>
              </a:rPr>
              <a:t> </a:t>
            </a:r>
            <a:r>
              <a:rPr lang="en-US" altLang="zh-CN" sz="4000" b="1" dirty="0" err="1">
                <a:solidFill>
                  <a:srgbClr val="7030A0"/>
                </a:solidFill>
                <a:latin typeface="UTM Avo"/>
                <a:cs typeface="幼圆"/>
              </a:rPr>
              <a:t>lời</a:t>
            </a:r>
            <a:r>
              <a:rPr lang="en-US" altLang="zh-CN" sz="4000" b="1" dirty="0">
                <a:solidFill>
                  <a:srgbClr val="7030A0"/>
                </a:solidFill>
                <a:latin typeface="UTM Avo"/>
                <a:cs typeface="幼圆"/>
              </a:rPr>
              <a:t> </a:t>
            </a:r>
            <a:r>
              <a:rPr lang="en-US" altLang="zh-CN" sz="4000" b="1" dirty="0" err="1">
                <a:solidFill>
                  <a:srgbClr val="7030A0"/>
                </a:solidFill>
                <a:latin typeface="UTM Avo"/>
                <a:cs typeface="幼圆"/>
              </a:rPr>
              <a:t>câu</a:t>
            </a:r>
            <a:r>
              <a:rPr lang="en-US" altLang="zh-CN" sz="4000" b="1" dirty="0">
                <a:solidFill>
                  <a:srgbClr val="7030A0"/>
                </a:solidFill>
                <a:latin typeface="UTM Avo"/>
                <a:cs typeface="幼圆"/>
              </a:rPr>
              <a:t> </a:t>
            </a:r>
            <a:r>
              <a:rPr lang="en-US" altLang="zh-CN" sz="4000" b="1" dirty="0" err="1">
                <a:solidFill>
                  <a:srgbClr val="7030A0"/>
                </a:solidFill>
                <a:latin typeface="UTM Avo"/>
                <a:cs typeface="幼圆"/>
              </a:rPr>
              <a:t>hỏi</a:t>
            </a:r>
            <a:r>
              <a:rPr lang="en-US" altLang="zh-CN" sz="4000" b="1" dirty="0">
                <a:solidFill>
                  <a:srgbClr val="7030A0"/>
                </a:solidFill>
                <a:latin typeface="UTM Avo"/>
                <a:cs typeface="幼圆"/>
              </a:rPr>
              <a:t> </a:t>
            </a:r>
            <a:r>
              <a:rPr lang="en-US" altLang="zh-CN" sz="4000" b="1" dirty="0" err="1">
                <a:solidFill>
                  <a:srgbClr val="7030A0"/>
                </a:solidFill>
                <a:latin typeface="UTM Avo"/>
                <a:cs typeface="幼圆"/>
              </a:rPr>
              <a:t>theo</a:t>
            </a:r>
            <a:r>
              <a:rPr lang="en-US" altLang="zh-CN" sz="4000" b="1" dirty="0">
                <a:solidFill>
                  <a:srgbClr val="7030A0"/>
                </a:solidFill>
                <a:latin typeface="UTM Avo"/>
                <a:cs typeface="幼圆"/>
              </a:rPr>
              <a:t> </a:t>
            </a:r>
            <a:r>
              <a:rPr lang="en-US" altLang="zh-CN" sz="4000" b="1" dirty="0" err="1">
                <a:solidFill>
                  <a:srgbClr val="7030A0"/>
                </a:solidFill>
                <a:latin typeface="UTM Avo"/>
                <a:cs typeface="幼圆"/>
              </a:rPr>
              <a:t>tranh</a:t>
            </a:r>
            <a:r>
              <a:rPr lang="en-US" altLang="zh-CN" sz="4000" b="1" dirty="0">
                <a:solidFill>
                  <a:srgbClr val="7030A0"/>
                </a:solidFill>
                <a:latin typeface="UTM Avo"/>
                <a:cs typeface="幼圆"/>
              </a:rPr>
              <a:t> qua </a:t>
            </a:r>
            <a:r>
              <a:rPr lang="en-US" altLang="zh-CN" sz="4000" b="1" dirty="0" err="1">
                <a:solidFill>
                  <a:srgbClr val="7030A0"/>
                </a:solidFill>
                <a:latin typeface="UTM Avo"/>
                <a:cs typeface="幼圆"/>
              </a:rPr>
              <a:t>trò</a:t>
            </a:r>
            <a:r>
              <a:rPr lang="en-US" altLang="zh-CN" sz="4000" b="1" dirty="0">
                <a:solidFill>
                  <a:srgbClr val="7030A0"/>
                </a:solidFill>
                <a:latin typeface="UTM Avo"/>
                <a:cs typeface="幼圆"/>
              </a:rPr>
              <a:t> </a:t>
            </a:r>
            <a:r>
              <a:rPr lang="en-US" altLang="zh-CN" sz="4000" b="1" dirty="0" err="1">
                <a:solidFill>
                  <a:srgbClr val="7030A0"/>
                </a:solidFill>
                <a:latin typeface="UTM Avo"/>
                <a:cs typeface="幼圆"/>
              </a:rPr>
              <a:t>chơi</a:t>
            </a:r>
            <a:r>
              <a:rPr lang="en-US" altLang="zh-CN" sz="4000" b="1" dirty="0">
                <a:solidFill>
                  <a:srgbClr val="7030A0"/>
                </a:solidFill>
                <a:latin typeface="UTM Avo"/>
                <a:cs typeface="幼圆"/>
              </a:rPr>
              <a:t>: </a:t>
            </a:r>
            <a:r>
              <a:rPr lang="en-US" altLang="zh-CN" sz="4000" b="1" dirty="0">
                <a:solidFill>
                  <a:srgbClr val="FF0000"/>
                </a:solidFill>
                <a:latin typeface="UTM Avo"/>
                <a:cs typeface="幼圆"/>
              </a:rPr>
              <a:t>“KÉO CO”</a:t>
            </a:r>
          </a:p>
        </p:txBody>
      </p:sp>
      <p:sp>
        <p:nvSpPr>
          <p:cNvPr id="8200" name="文本框 8199"/>
          <p:cNvSpPr txBox="1">
            <a:spLocks noChangeArrowheads="1"/>
          </p:cNvSpPr>
          <p:nvPr/>
        </p:nvSpPr>
        <p:spPr bwMode="auto">
          <a:xfrm>
            <a:off x="1010595" y="2229357"/>
            <a:ext cx="2915229" cy="787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47875" tIns="23938" rIns="47875" bIns="23938">
            <a:spAutoFit/>
          </a:bodyPr>
          <a:lstStyle>
            <a:lvl1pPr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04813" indent="-155575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622300" indent="-125413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871538" indent="-125413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119188" indent="-123825" defTabSz="815975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15763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0335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24907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2947988" indent="-123825" defTabSz="8159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altLang="zh-CN" sz="4800" b="1">
                <a:solidFill>
                  <a:schemeClr val="accent5">
                    <a:lumMod val="50000"/>
                  </a:schemeClr>
                </a:solidFill>
                <a:latin typeface="+mn-lt"/>
                <a:cs typeface="幼圆"/>
              </a:rPr>
              <a:t>Cùng bạn</a:t>
            </a:r>
            <a:endParaRPr lang="en-US" altLang="zh-CN" sz="4800" b="1" dirty="0">
              <a:solidFill>
                <a:schemeClr val="accent5">
                  <a:lumMod val="50000"/>
                </a:schemeClr>
              </a:solidFill>
              <a:latin typeface="+mn-lt"/>
              <a:cs typeface="幼圆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82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32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uild="allAtOnce"/>
      <p:bldP spid="8200" grpId="0" build="allAtOnce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7 Conector recto">
            <a:extLst>
              <a:ext uri="{FF2B5EF4-FFF2-40B4-BE49-F238E27FC236}">
                <a16:creationId xmlns:a16="http://schemas.microsoft.com/office/drawing/2014/main" id="{C08D4303-DD97-42D0-A0A9-9A979524503C}"/>
              </a:ext>
            </a:extLst>
          </p:cNvPr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1F2D4FF8-D242-4A94-A65F-5003C6A0DE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>
            <a:fillRect/>
          </a:stretch>
        </p:blipFill>
        <p:spPr>
          <a:xfrm>
            <a:off x="0" y="386663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9 Imagen">
            <a:extLst>
              <a:ext uri="{FF2B5EF4-FFF2-40B4-BE49-F238E27FC236}">
                <a16:creationId xmlns:a16="http://schemas.microsoft.com/office/drawing/2014/main" id="{ADB29459-4BF5-49B3-A065-099ED50547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763" y="3803414"/>
            <a:ext cx="9682490" cy="2752209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C637465-9F12-443D-B8BF-49E1D89EAFA5}"/>
              </a:ext>
            </a:extLst>
          </p:cNvPr>
          <p:cNvSpPr/>
          <p:nvPr/>
        </p:nvSpPr>
        <p:spPr>
          <a:xfrm>
            <a:off x="369400" y="2401088"/>
            <a:ext cx="1152143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US" sz="5400" b="1" dirty="0" err="1">
                <a:ln w="0"/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Trò</a:t>
            </a:r>
            <a:r>
              <a:rPr lang="en-US" sz="5400" b="1" dirty="0">
                <a:ln w="0"/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5400" b="1" err="1">
                <a:ln w="0"/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Chơi</a:t>
            </a:r>
            <a:r>
              <a:rPr lang="en-US" sz="5400" b="1">
                <a:ln w="0"/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“Kéo co”</a:t>
            </a:r>
            <a:endParaRPr lang="en-US" sz="5400" b="1" cap="none" spc="0" dirty="0">
              <a:ln w="0"/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4" name="Coupe">
            <a:hlinkClick r:id="" action="ppaction://media"/>
            <a:extLst>
              <a:ext uri="{FF2B5EF4-FFF2-40B4-BE49-F238E27FC236}">
                <a16:creationId xmlns:a16="http://schemas.microsoft.com/office/drawing/2014/main" id="{63B08B32-9CB2-42D9-80B8-A9E5B8148AE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5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1202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656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0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8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0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1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2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464 0.00926 C -0.02409 0.00487 -0.00729 0.00232 0.01107 0.00232 C 0.02955 0.00232 0.04609 0.00487 0.05742 0.00926 C 0.04609 0.01366 0.02955 0.0169 0.01107 0.0169 C -0.00729 0.0169 -0.02409 0.01366 -0.03464 0.00926 Z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1224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7 Conector recto">
            <a:extLst>
              <a:ext uri="{FF2B5EF4-FFF2-40B4-BE49-F238E27FC236}">
                <a16:creationId xmlns:a16="http://schemas.microsoft.com/office/drawing/2014/main" id="{4C306799-64C3-4573-A84A-7A789475D003}"/>
              </a:ext>
            </a:extLst>
          </p:cNvPr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ABE75C9C-979A-4365-A1B9-0C303CEBDF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>
            <a:fillRect/>
          </a:stretch>
        </p:blipFill>
        <p:spPr>
          <a:xfrm>
            <a:off x="-35650" y="542919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9 Imagen">
            <a:extLst>
              <a:ext uri="{FF2B5EF4-FFF2-40B4-BE49-F238E27FC236}">
                <a16:creationId xmlns:a16="http://schemas.microsoft.com/office/drawing/2014/main" id="{9E615E76-374E-486B-9BD0-84407D40A3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327" y="4453039"/>
            <a:ext cx="8042674" cy="2286098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5" name="Coupe">
            <a:hlinkClick r:id="" action="ppaction://media"/>
            <a:extLst>
              <a:ext uri="{FF2B5EF4-FFF2-40B4-BE49-F238E27FC236}">
                <a16:creationId xmlns:a16="http://schemas.microsoft.com/office/drawing/2014/main" id="{A01AD2DB-1B6E-4116-9B05-89B6516A03F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57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61202" y="-609600"/>
            <a:ext cx="609600" cy="609600"/>
          </a:xfrm>
          <a:prstGeom prst="rect">
            <a:avLst/>
          </a:prstGeom>
        </p:spPr>
      </p:pic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145F3548-70A7-4912-A637-4BF29F7F8549}"/>
              </a:ext>
            </a:extLst>
          </p:cNvPr>
          <p:cNvSpPr/>
          <p:nvPr/>
        </p:nvSpPr>
        <p:spPr>
          <a:xfrm>
            <a:off x="211016" y="542919"/>
            <a:ext cx="11980984" cy="3796801"/>
          </a:xfrm>
          <a:prstGeom prst="roundRect">
            <a:avLst/>
          </a:prstGeom>
          <a:solidFill>
            <a:schemeClr val="bg1">
              <a:alpha val="88000"/>
            </a:schemeClr>
          </a:solidFill>
          <a:ln w="57150">
            <a:solidFill>
              <a:srgbClr val="00B05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Cách</a:t>
            </a:r>
            <a:r>
              <a:rPr lang="en-US" sz="4000" dirty="0">
                <a:solidFill>
                  <a:srgbClr val="000066"/>
                </a:solidFill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0066"/>
                </a:solidFill>
                <a:cs typeface="Times New Roman" panose="02020603050405020304" pitchFamily="18" charset="0"/>
              </a:rPr>
              <a:t>chơi</a:t>
            </a:r>
            <a:endParaRPr lang="en-US" sz="4000" dirty="0">
              <a:solidFill>
                <a:srgbClr val="000066"/>
              </a:solidFill>
              <a:cs typeface="Times New Roman" panose="02020603050405020304" pitchFamily="18" charset="0"/>
            </a:endParaRP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em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học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sinh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trả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lời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hỏi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giúp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đội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mình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kéo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thắng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đội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bạn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Mỗi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trả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lời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đúng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trong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thời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gian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quy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định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giúp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đội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mình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thắng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1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hiệp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.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Click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vào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tranh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để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hiện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đáp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án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Trường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hợp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cả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hai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đội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trả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lời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đúng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coi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như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hòa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Hiệp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đó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không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tính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vào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hiệp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thắng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Kết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thúc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trò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chơi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đội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có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số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hiệp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thắng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nhiều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hơn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(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tương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đương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với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trả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lời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đúng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nhiều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câu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hỏi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hơn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)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sẽ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đội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chiến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cs typeface="Times New Roman" panose="02020603050405020304" pitchFamily="18" charset="0"/>
              </a:rPr>
              <a:t>thắng</a:t>
            </a:r>
            <a:r>
              <a:rPr lang="en-US" sz="2400" dirty="0">
                <a:solidFill>
                  <a:schemeClr val="accent2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97506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00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2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877 0.00949 C -0.01823 0.00509 -0.00143 0.00255 0.01693 0.00255 C 0.03542 0.00255 0.05196 0.00509 0.06328 0.00949 C 0.05196 0.01389 0.03542 0.01713 0.01693 0.01713 C -0.00143 0.01713 -0.01823 0.01389 -0.02877 0.00949 Z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DF29DE7-2F51-49D1-9045-4E78A49C907F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>
            <a:fillRect/>
          </a:stretch>
        </p:blipFill>
        <p:spPr>
          <a:xfrm>
            <a:off x="-68240" y="376562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Apprehensive_at_Best">
            <a:hlinkClick r:id="" action="ppaction://media"/>
            <a:extLst>
              <a:ext uri="{FF2B5EF4-FFF2-40B4-BE49-F238E27FC236}">
                <a16:creationId xmlns:a16="http://schemas.microsoft.com/office/drawing/2014/main" id="{E059F1E7-5E76-4F57-B8B5-38BC9C836D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4" name="Đội B">
            <a:extLst>
              <a:ext uri="{FF2B5EF4-FFF2-40B4-BE49-F238E27FC236}">
                <a16:creationId xmlns:a16="http://schemas.microsoft.com/office/drawing/2014/main" id="{B0B3B0E5-4A2C-40F7-8A06-F1C3720263F6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>
            <a:fillRect/>
          </a:stretch>
        </p:blipFill>
        <p:spPr>
          <a:xfrm>
            <a:off x="10900071" y="5355528"/>
            <a:ext cx="1325091" cy="1401299"/>
          </a:xfrm>
          <a:prstGeom prst="rect">
            <a:avLst/>
          </a:prstGeom>
        </p:spPr>
      </p:pic>
      <p:pic>
        <p:nvPicPr>
          <p:cNvPr id="5" name="Đội A">
            <a:extLst>
              <a:ext uri="{FF2B5EF4-FFF2-40B4-BE49-F238E27FC236}">
                <a16:creationId xmlns:a16="http://schemas.microsoft.com/office/drawing/2014/main" id="{310990A6-37C6-4BB0-A789-EB540272B546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>
            <a:fillRect/>
          </a:stretch>
        </p:blipFill>
        <p:spPr>
          <a:xfrm>
            <a:off x="74135" y="5213684"/>
            <a:ext cx="1274482" cy="1478256"/>
          </a:xfrm>
          <a:prstGeom prst="rect">
            <a:avLst/>
          </a:prstGeom>
        </p:spPr>
      </p:pic>
      <p:sp>
        <p:nvSpPr>
          <p:cNvPr id="6" name="Nội dung CH">
            <a:extLst>
              <a:ext uri="{FF2B5EF4-FFF2-40B4-BE49-F238E27FC236}">
                <a16:creationId xmlns:a16="http://schemas.microsoft.com/office/drawing/2014/main" id="{D3C07732-06D9-43B5-93B6-6FE75E2CC025}"/>
              </a:ext>
            </a:extLst>
          </p:cNvPr>
          <p:cNvSpPr/>
          <p:nvPr/>
        </p:nvSpPr>
        <p:spPr>
          <a:xfrm>
            <a:off x="424478" y="894697"/>
            <a:ext cx="11658600" cy="339261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vi-VN" sz="2400" b="1" dirty="0">
                <a:solidFill>
                  <a:srgbClr val="7030A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>
              <a:solidFill>
                <a:srgbClr val="7030A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vi-VN" sz="2800" b="1" dirty="0">
                <a:solidFill>
                  <a:srgbClr val="FFFFFF"/>
                </a:solidFill>
              </a:rPr>
              <a:t> </a:t>
            </a:r>
            <a:endParaRPr lang="en-US" sz="2800" b="1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âu hỏi">
            <a:extLst>
              <a:ext uri="{FF2B5EF4-FFF2-40B4-BE49-F238E27FC236}">
                <a16:creationId xmlns:a16="http://schemas.microsoft.com/office/drawing/2014/main" id="{7FE5A97E-8026-4835-A91F-02EE64B440B9}"/>
              </a:ext>
            </a:extLst>
          </p:cNvPr>
          <p:cNvSpPr/>
          <p:nvPr/>
        </p:nvSpPr>
        <p:spPr>
          <a:xfrm>
            <a:off x="5197793" y="429500"/>
            <a:ext cx="2209800" cy="685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 err="1">
                <a:solidFill>
                  <a:srgbClr val="00B050"/>
                </a:solidFill>
                <a:cs typeface="Tahoma" panose="020B0604030504040204" pitchFamily="34" charset="0"/>
              </a:rPr>
              <a:t>Câu</a:t>
            </a:r>
            <a:r>
              <a:rPr lang="en-US" sz="24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  <a:r>
              <a:rPr lang="en-US" sz="2400" b="1" dirty="0" err="1">
                <a:solidFill>
                  <a:srgbClr val="00B050"/>
                </a:solidFill>
                <a:cs typeface="Tahoma" panose="020B0604030504040204" pitchFamily="34" charset="0"/>
              </a:rPr>
              <a:t>hỏi</a:t>
            </a:r>
            <a:r>
              <a:rPr lang="en-US" sz="24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</a:p>
        </p:txBody>
      </p:sp>
      <p:sp>
        <p:nvSpPr>
          <p:cNvPr id="8" name="Đáp án">
            <a:extLst>
              <a:ext uri="{FF2B5EF4-FFF2-40B4-BE49-F238E27FC236}">
                <a16:creationId xmlns:a16="http://schemas.microsoft.com/office/drawing/2014/main" id="{DBA6C7AE-319F-448E-8CA3-6151DFDF515D}"/>
              </a:ext>
            </a:extLst>
          </p:cNvPr>
          <p:cNvSpPr/>
          <p:nvPr/>
        </p:nvSpPr>
        <p:spPr>
          <a:xfrm>
            <a:off x="5736359" y="1115300"/>
            <a:ext cx="6497808" cy="2987311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 err="1">
                <a:solidFill>
                  <a:srgbClr val="FF0000"/>
                </a:solidFill>
                <a:cs typeface="Tahoma" panose="020B0604030504040204" pitchFamily="34" charset="0"/>
              </a:rPr>
              <a:t>Đáp</a:t>
            </a:r>
            <a:r>
              <a:rPr lang="en-US" sz="3200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ahoma" panose="020B0604030504040204" pitchFamily="34" charset="0"/>
              </a:rPr>
              <a:t>án</a:t>
            </a:r>
            <a:r>
              <a:rPr lang="en-US" sz="3200">
                <a:solidFill>
                  <a:srgbClr val="FF0000"/>
                </a:solidFill>
                <a:cs typeface="Tahoma" panose="020B0604030504040204" pitchFamily="34" charset="0"/>
              </a:rPr>
              <a:t>: </a:t>
            </a:r>
          </a:p>
          <a:p>
            <a:pPr algn="just">
              <a:defRPr/>
            </a:pPr>
            <a:r>
              <a:rPr lang="vi-VN" sz="3200">
                <a:solidFill>
                  <a:srgbClr val="002060"/>
                </a:solidFill>
              </a:rPr>
              <a:t>Sống trong một khu vườn.</a:t>
            </a:r>
            <a:endParaRPr lang="en-US" sz="320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vi-VN" sz="3200">
                <a:solidFill>
                  <a:srgbClr val="002060"/>
                </a:solidFill>
              </a:rPr>
              <a:t>Hoa hồng thấy con vật thân dài loằng ngoằng. Hoa hồng nói khiếp quá. </a:t>
            </a:r>
            <a:endParaRPr lang="vi-VN" sz="3200" dirty="0" err="1">
              <a:solidFill>
                <a:srgbClr val="002060"/>
              </a:solidFill>
            </a:endParaRPr>
          </a:p>
        </p:txBody>
      </p:sp>
      <p:sp>
        <p:nvSpPr>
          <p:cNvPr id="10" name="Oval 176">
            <a:extLst>
              <a:ext uri="{FF2B5EF4-FFF2-40B4-BE49-F238E27FC236}">
                <a16:creationId xmlns:a16="http://schemas.microsoft.com/office/drawing/2014/main" id="{CD3EA348-026F-4DE1-8A27-9C194E469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49573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cxnSp>
        <p:nvCxnSpPr>
          <p:cNvPr id="11" name="7 Conector recto">
            <a:extLst>
              <a:ext uri="{FF2B5EF4-FFF2-40B4-BE49-F238E27FC236}">
                <a16:creationId xmlns:a16="http://schemas.microsoft.com/office/drawing/2014/main" id="{71364F8A-698D-4AFC-94EA-49FB2A4B2A01}"/>
              </a:ext>
            </a:extLst>
          </p:cNvPr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ảnh kéo">
            <a:extLst>
              <a:ext uri="{FF2B5EF4-FFF2-40B4-BE49-F238E27FC236}">
                <a16:creationId xmlns:a16="http://schemas.microsoft.com/office/drawing/2014/main" id="{AAFC8A4A-4255-4F55-8F60-40BC309CCBE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092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5" name="Picture 115" descr="ALRMCLOK">
            <a:extLst>
              <a:ext uri="{FF2B5EF4-FFF2-40B4-BE49-F238E27FC236}">
                <a16:creationId xmlns:a16="http://schemas.microsoft.com/office/drawing/2014/main" id="{A955BB43-C5CC-40B1-B388-F64A9AEFA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2" y="414617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76">
            <a:extLst>
              <a:ext uri="{FF2B5EF4-FFF2-40B4-BE49-F238E27FC236}">
                <a16:creationId xmlns:a16="http://schemas.microsoft.com/office/drawing/2014/main" id="{954F3EB7-5549-4D21-B319-51B21C038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17" name="Oval 176">
            <a:extLst>
              <a:ext uri="{FF2B5EF4-FFF2-40B4-BE49-F238E27FC236}">
                <a16:creationId xmlns:a16="http://schemas.microsoft.com/office/drawing/2014/main" id="{613E5612-A34C-4AFB-A2A9-AE2E67C81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18" name="Oval 176">
            <a:extLst>
              <a:ext uri="{FF2B5EF4-FFF2-40B4-BE49-F238E27FC236}">
                <a16:creationId xmlns:a16="http://schemas.microsoft.com/office/drawing/2014/main" id="{E2DE8C60-43D3-47A8-8483-A17CBAEBE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19" name="Oval 176">
            <a:extLst>
              <a:ext uri="{FF2B5EF4-FFF2-40B4-BE49-F238E27FC236}">
                <a16:creationId xmlns:a16="http://schemas.microsoft.com/office/drawing/2014/main" id="{22A31BA7-A4DB-431B-B1EE-1B656B323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20" name="Oval 176">
            <a:extLst>
              <a:ext uri="{FF2B5EF4-FFF2-40B4-BE49-F238E27FC236}">
                <a16:creationId xmlns:a16="http://schemas.microsoft.com/office/drawing/2014/main" id="{0DA28B8F-75EB-463C-B7FD-2E791B5751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21" name="Oval 176">
            <a:extLst>
              <a:ext uri="{FF2B5EF4-FFF2-40B4-BE49-F238E27FC236}">
                <a16:creationId xmlns:a16="http://schemas.microsoft.com/office/drawing/2014/main" id="{F16E23F6-7A55-48DF-B28D-717D846417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22" name="Oval 176">
            <a:extLst>
              <a:ext uri="{FF2B5EF4-FFF2-40B4-BE49-F238E27FC236}">
                <a16:creationId xmlns:a16="http://schemas.microsoft.com/office/drawing/2014/main" id="{2B38B7AA-A257-4F5D-81B9-1976091C3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23" name="Oval 176">
            <a:extLst>
              <a:ext uri="{FF2B5EF4-FFF2-40B4-BE49-F238E27FC236}">
                <a16:creationId xmlns:a16="http://schemas.microsoft.com/office/drawing/2014/main" id="{5C76D604-A19B-44BD-A872-5D84C39E6D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24" name="Oval 176">
            <a:extLst>
              <a:ext uri="{FF2B5EF4-FFF2-40B4-BE49-F238E27FC236}">
                <a16:creationId xmlns:a16="http://schemas.microsoft.com/office/drawing/2014/main" id="{CC68FF81-40F2-4573-982C-572C67E90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25" name="Oval 176">
            <a:extLst>
              <a:ext uri="{FF2B5EF4-FFF2-40B4-BE49-F238E27FC236}">
                <a16:creationId xmlns:a16="http://schemas.microsoft.com/office/drawing/2014/main" id="{F5A92E97-406D-47B8-98B4-082B91297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26" name="Oval 176">
            <a:extLst>
              <a:ext uri="{FF2B5EF4-FFF2-40B4-BE49-F238E27FC236}">
                <a16:creationId xmlns:a16="http://schemas.microsoft.com/office/drawing/2014/main" id="{024FC605-DC3D-4606-B310-D9A3D69BF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27" name="Oval 176">
            <a:extLst>
              <a:ext uri="{FF2B5EF4-FFF2-40B4-BE49-F238E27FC236}">
                <a16:creationId xmlns:a16="http://schemas.microsoft.com/office/drawing/2014/main" id="{02BD4DD7-FDBC-4CDC-9E90-3B079EC7D2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28" name="Oval 176">
            <a:extLst>
              <a:ext uri="{FF2B5EF4-FFF2-40B4-BE49-F238E27FC236}">
                <a16:creationId xmlns:a16="http://schemas.microsoft.com/office/drawing/2014/main" id="{139E67B5-84B8-4668-87C7-226AB982B7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29" name="Oval 176">
            <a:extLst>
              <a:ext uri="{FF2B5EF4-FFF2-40B4-BE49-F238E27FC236}">
                <a16:creationId xmlns:a16="http://schemas.microsoft.com/office/drawing/2014/main" id="{00F4605C-FFDD-4861-BAF4-5D9060EF23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30" name="Oval 176">
            <a:extLst>
              <a:ext uri="{FF2B5EF4-FFF2-40B4-BE49-F238E27FC236}">
                <a16:creationId xmlns:a16="http://schemas.microsoft.com/office/drawing/2014/main" id="{4ACE53F4-98BD-4262-BCCA-1DE1AFC15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31" name="Oval 176">
            <a:extLst>
              <a:ext uri="{FF2B5EF4-FFF2-40B4-BE49-F238E27FC236}">
                <a16:creationId xmlns:a16="http://schemas.microsoft.com/office/drawing/2014/main" id="{0F82E432-3306-41E1-A210-414A4D591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522" y="795617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258651" y="913485"/>
            <a:ext cx="4181703" cy="3453196"/>
            <a:chOff x="192505" y="441637"/>
            <a:chExt cx="4181703" cy="3453196"/>
          </a:xfrm>
        </p:grpSpPr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18"/>
            <a:srcRect b="4269"/>
            <a:stretch/>
          </p:blipFill>
          <p:spPr>
            <a:xfrm>
              <a:off x="192505" y="441637"/>
              <a:ext cx="3866148" cy="2652008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37421" y="3033059"/>
              <a:ext cx="403678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Cây hoa hồng sống ở đâu? </a:t>
              </a:r>
            </a:p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Sáng ấy, hoa hồng nhìn thấy gì?</a:t>
              </a:r>
            </a:p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Nó đã nói gì?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9403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287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5102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1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4000"/>
                            </p:stCondLst>
                            <p:childTnLst>
                              <p:par>
                                <p:cTn id="7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0"/>
                            </p:stCondLst>
                            <p:childTnLst>
                              <p:par>
                                <p:cTn id="7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8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10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7 Conector recto">
            <a:extLst>
              <a:ext uri="{FF2B5EF4-FFF2-40B4-BE49-F238E27FC236}">
                <a16:creationId xmlns:a16="http://schemas.microsoft.com/office/drawing/2014/main" id="{9BBF875A-E029-4788-9A72-C92E39498AD3}"/>
              </a:ext>
            </a:extLst>
          </p:cNvPr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E77D4FC-8181-4FC7-B763-C484CC6ED8A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>
            <a:fillRect/>
          </a:stretch>
        </p:blipFill>
        <p:spPr>
          <a:xfrm>
            <a:off x="-68728" y="417189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ảnh kéo">
            <a:extLst>
              <a:ext uri="{FF2B5EF4-FFF2-40B4-BE49-F238E27FC236}">
                <a16:creationId xmlns:a16="http://schemas.microsoft.com/office/drawing/2014/main" id="{6A1954C6-2B2C-48E0-91B6-EFC88AF59E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8526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" name="Đội B">
            <a:extLst>
              <a:ext uri="{FF2B5EF4-FFF2-40B4-BE49-F238E27FC236}">
                <a16:creationId xmlns:a16="http://schemas.microsoft.com/office/drawing/2014/main" id="{45283AFD-A577-49C8-A2EB-7A252A027A6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>
            <a:fillRect/>
          </a:stretch>
        </p:blipFill>
        <p:spPr>
          <a:xfrm>
            <a:off x="10900071" y="5355528"/>
            <a:ext cx="1325091" cy="1401299"/>
          </a:xfrm>
          <a:prstGeom prst="rect">
            <a:avLst/>
          </a:prstGeom>
        </p:spPr>
      </p:pic>
      <p:pic>
        <p:nvPicPr>
          <p:cNvPr id="5" name="Đội A">
            <a:extLst>
              <a:ext uri="{FF2B5EF4-FFF2-40B4-BE49-F238E27FC236}">
                <a16:creationId xmlns:a16="http://schemas.microsoft.com/office/drawing/2014/main" id="{2ED549C8-D03D-4CE7-96D5-5FAF64DE17D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>
            <a:fillRect/>
          </a:stretch>
        </p:blipFill>
        <p:spPr>
          <a:xfrm>
            <a:off x="-94673" y="5470358"/>
            <a:ext cx="1274482" cy="1478256"/>
          </a:xfrm>
          <a:prstGeom prst="rect">
            <a:avLst/>
          </a:prstGeom>
        </p:spPr>
      </p:pic>
      <p:sp>
        <p:nvSpPr>
          <p:cNvPr id="6" name="Nội dung CH">
            <a:extLst>
              <a:ext uri="{FF2B5EF4-FFF2-40B4-BE49-F238E27FC236}">
                <a16:creationId xmlns:a16="http://schemas.microsoft.com/office/drawing/2014/main" id="{35FBB273-4192-47EB-86D7-A065D3BBFEBF}"/>
              </a:ext>
            </a:extLst>
          </p:cNvPr>
          <p:cNvSpPr/>
          <p:nvPr/>
        </p:nvSpPr>
        <p:spPr>
          <a:xfrm>
            <a:off x="542568" y="1042649"/>
            <a:ext cx="11258266" cy="3225877"/>
          </a:xfrm>
          <a:prstGeom prst="round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vi-VN" sz="2400" b="1" dirty="0">
                <a:solidFill>
                  <a:srgbClr val="7030A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>
              <a:solidFill>
                <a:srgbClr val="7030A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vi-VN" sz="2800" b="1" dirty="0">
                <a:solidFill>
                  <a:srgbClr val="FFFFFF"/>
                </a:solidFill>
              </a:rPr>
              <a:t> </a:t>
            </a:r>
            <a:endParaRPr lang="en-US" sz="2800" b="1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âu hỏi">
            <a:extLst>
              <a:ext uri="{FF2B5EF4-FFF2-40B4-BE49-F238E27FC236}">
                <a16:creationId xmlns:a16="http://schemas.microsoft.com/office/drawing/2014/main" id="{E651E0A6-11E7-4E52-A7D3-34DD55DB048E}"/>
              </a:ext>
            </a:extLst>
          </p:cNvPr>
          <p:cNvSpPr/>
          <p:nvPr/>
        </p:nvSpPr>
        <p:spPr>
          <a:xfrm>
            <a:off x="4804422" y="356849"/>
            <a:ext cx="2209800" cy="685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 err="1">
                <a:solidFill>
                  <a:srgbClr val="00B050"/>
                </a:solidFill>
                <a:cs typeface="Tahoma" panose="020B0604030504040204" pitchFamily="34" charset="0"/>
              </a:rPr>
              <a:t>Câu</a:t>
            </a:r>
            <a:r>
              <a:rPr lang="en-US" sz="32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cs typeface="Tahoma" panose="020B0604030504040204" pitchFamily="34" charset="0"/>
              </a:rPr>
              <a:t>hỏi</a:t>
            </a:r>
            <a:r>
              <a:rPr lang="en-US" sz="32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</a:p>
        </p:txBody>
      </p:sp>
      <p:sp>
        <p:nvSpPr>
          <p:cNvPr id="8" name="Đáp án">
            <a:extLst>
              <a:ext uri="{FF2B5EF4-FFF2-40B4-BE49-F238E27FC236}">
                <a16:creationId xmlns:a16="http://schemas.microsoft.com/office/drawing/2014/main" id="{1EDECD27-70C8-41D8-BDD4-39B443FEB5E2}"/>
              </a:ext>
            </a:extLst>
          </p:cNvPr>
          <p:cNvSpPr/>
          <p:nvPr/>
        </p:nvSpPr>
        <p:spPr>
          <a:xfrm>
            <a:off x="5435265" y="1169106"/>
            <a:ext cx="6298954" cy="2966070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>
                <a:solidFill>
                  <a:srgbClr val="FF0000"/>
                </a:solidFill>
                <a:cs typeface="Tahoma" panose="020B0604030504040204" pitchFamily="34" charset="0"/>
              </a:rPr>
              <a:t>Đáp</a:t>
            </a:r>
            <a:r>
              <a:rPr lang="en-US" sz="2800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ahoma" panose="020B0604030504040204" pitchFamily="34" charset="0"/>
              </a:rPr>
              <a:t>án</a:t>
            </a:r>
            <a:r>
              <a:rPr lang="en-US" sz="2800" dirty="0">
                <a:solidFill>
                  <a:srgbClr val="FF0000"/>
                </a:solidFill>
                <a:cs typeface="Tahoma" panose="020B0604030504040204" pitchFamily="34" charset="0"/>
              </a:rPr>
              <a:t>: </a:t>
            </a:r>
          </a:p>
          <a:p>
            <a:pPr algn="just">
              <a:defRPr/>
            </a:pPr>
            <a:r>
              <a:rPr lang="en-US" sz="2400" dirty="0" err="1">
                <a:solidFill>
                  <a:srgbClr val="002060"/>
                </a:solidFill>
              </a:rPr>
              <a:t>Mẹ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đất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giải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en-US" sz="2400" dirty="0" err="1">
                <a:solidFill>
                  <a:srgbClr val="002060"/>
                </a:solidFill>
              </a:rPr>
              <a:t>thích</a:t>
            </a:r>
            <a:r>
              <a:rPr lang="en-US" sz="2400" dirty="0">
                <a:solidFill>
                  <a:srgbClr val="002060"/>
                </a:solidFill>
              </a:rPr>
              <a:t>: </a:t>
            </a:r>
            <a:r>
              <a:rPr lang="vi-VN" sz="2400" dirty="0">
                <a:solidFill>
                  <a:srgbClr val="002060"/>
                </a:solidFill>
              </a:rPr>
              <a:t>Giun đất là bạn tốt của cây cối, nhờ có anh ấy mà đất tơi xốp rễ cây hút được nước và thức ăn</a:t>
            </a:r>
          </a:p>
          <a:p>
            <a:pPr algn="just">
              <a:defRPr/>
            </a:pPr>
            <a:r>
              <a:rPr lang="vi-VN" sz="2400" dirty="0">
                <a:solidFill>
                  <a:srgbClr val="002060"/>
                </a:solidFill>
              </a:rPr>
              <a:t>Hoa hồng trả lời: nom anh ta sợ 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  <a:r>
              <a:rPr lang="vi-VN" sz="2400" dirty="0">
                <a:solidFill>
                  <a:srgbClr val="002060"/>
                </a:solidFill>
              </a:rPr>
              <a:t>quá, con chả cần anh ta</a:t>
            </a:r>
          </a:p>
        </p:txBody>
      </p:sp>
      <p:pic>
        <p:nvPicPr>
          <p:cNvPr id="14" name="Apprehensive_at_Best">
            <a:hlinkClick r:id="" action="ppaction://media"/>
            <a:extLst>
              <a:ext uri="{FF2B5EF4-FFF2-40B4-BE49-F238E27FC236}">
                <a16:creationId xmlns:a16="http://schemas.microsoft.com/office/drawing/2014/main" id="{74388A3A-664C-4B30-A073-2A4F1EEEDD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15" name="Picture 115" descr="ALRMCLOK">
            <a:extLst>
              <a:ext uri="{FF2B5EF4-FFF2-40B4-BE49-F238E27FC236}">
                <a16:creationId xmlns:a16="http://schemas.microsoft.com/office/drawing/2014/main" id="{29D3FF2D-F22D-40A9-BF5E-FA08D65BE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4" y="394949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Oval 176">
            <a:extLst>
              <a:ext uri="{FF2B5EF4-FFF2-40B4-BE49-F238E27FC236}">
                <a16:creationId xmlns:a16="http://schemas.microsoft.com/office/drawing/2014/main" id="{062FD42D-1B26-45D0-8E86-16720EEFF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17" name="Oval 176">
            <a:extLst>
              <a:ext uri="{FF2B5EF4-FFF2-40B4-BE49-F238E27FC236}">
                <a16:creationId xmlns:a16="http://schemas.microsoft.com/office/drawing/2014/main" id="{3B094BAE-CF99-4C77-86B0-93F0D8F95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18" name="Oval 176">
            <a:extLst>
              <a:ext uri="{FF2B5EF4-FFF2-40B4-BE49-F238E27FC236}">
                <a16:creationId xmlns:a16="http://schemas.microsoft.com/office/drawing/2014/main" id="{F31C9DC6-58AD-4057-B8A5-CB035A64B4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19" name="Oval 176">
            <a:extLst>
              <a:ext uri="{FF2B5EF4-FFF2-40B4-BE49-F238E27FC236}">
                <a16:creationId xmlns:a16="http://schemas.microsoft.com/office/drawing/2014/main" id="{1D944CFB-23A4-4A25-AC72-11D78D65FD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20" name="Oval 176">
            <a:extLst>
              <a:ext uri="{FF2B5EF4-FFF2-40B4-BE49-F238E27FC236}">
                <a16:creationId xmlns:a16="http://schemas.microsoft.com/office/drawing/2014/main" id="{1915B119-0D0F-4E5A-A2D6-C249DC0B9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21" name="Oval 176">
            <a:extLst>
              <a:ext uri="{FF2B5EF4-FFF2-40B4-BE49-F238E27FC236}">
                <a16:creationId xmlns:a16="http://schemas.microsoft.com/office/drawing/2014/main" id="{4478AE9B-65C8-4576-B9EC-92A31A214E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22" name="Oval 176">
            <a:extLst>
              <a:ext uri="{FF2B5EF4-FFF2-40B4-BE49-F238E27FC236}">
                <a16:creationId xmlns:a16="http://schemas.microsoft.com/office/drawing/2014/main" id="{EE1FB433-5C8E-4470-A3DA-702DE9BAE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23" name="Oval 176">
            <a:extLst>
              <a:ext uri="{FF2B5EF4-FFF2-40B4-BE49-F238E27FC236}">
                <a16:creationId xmlns:a16="http://schemas.microsoft.com/office/drawing/2014/main" id="{D4AB026D-38DD-4466-967F-1A672A8CAF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24" name="Oval 176">
            <a:extLst>
              <a:ext uri="{FF2B5EF4-FFF2-40B4-BE49-F238E27FC236}">
                <a16:creationId xmlns:a16="http://schemas.microsoft.com/office/drawing/2014/main" id="{3F54214A-BABA-471F-B8EA-365019AC8F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25" name="Oval 176">
            <a:extLst>
              <a:ext uri="{FF2B5EF4-FFF2-40B4-BE49-F238E27FC236}">
                <a16:creationId xmlns:a16="http://schemas.microsoft.com/office/drawing/2014/main" id="{F6E527FD-AC7C-4BB3-A263-6072BB2EC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26" name="Oval 176">
            <a:extLst>
              <a:ext uri="{FF2B5EF4-FFF2-40B4-BE49-F238E27FC236}">
                <a16:creationId xmlns:a16="http://schemas.microsoft.com/office/drawing/2014/main" id="{2A6AA6BC-1F84-4ABC-A3C6-E0D0B46C5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27" name="Oval 176">
            <a:extLst>
              <a:ext uri="{FF2B5EF4-FFF2-40B4-BE49-F238E27FC236}">
                <a16:creationId xmlns:a16="http://schemas.microsoft.com/office/drawing/2014/main" id="{3703DD3B-1B3A-4FE9-A165-1485ED5FD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28" name="Oval 176">
            <a:extLst>
              <a:ext uri="{FF2B5EF4-FFF2-40B4-BE49-F238E27FC236}">
                <a16:creationId xmlns:a16="http://schemas.microsoft.com/office/drawing/2014/main" id="{12C21113-FD07-4D8C-869C-C0D072962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29" name="Oval 176">
            <a:extLst>
              <a:ext uri="{FF2B5EF4-FFF2-40B4-BE49-F238E27FC236}">
                <a16:creationId xmlns:a16="http://schemas.microsoft.com/office/drawing/2014/main" id="{78B17057-8CCE-476F-8892-CA9FE026A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30" name="Oval 176">
            <a:extLst>
              <a:ext uri="{FF2B5EF4-FFF2-40B4-BE49-F238E27FC236}">
                <a16:creationId xmlns:a16="http://schemas.microsoft.com/office/drawing/2014/main" id="{FC67C6ED-A0FE-41F6-A6C3-0B83E15762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31" name="Oval 176">
            <a:extLst>
              <a:ext uri="{FF2B5EF4-FFF2-40B4-BE49-F238E27FC236}">
                <a16:creationId xmlns:a16="http://schemas.microsoft.com/office/drawing/2014/main" id="{039A9CE7-0E07-4567-98D0-F8755D1891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775949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550631" y="1063827"/>
            <a:ext cx="3913425" cy="3236783"/>
            <a:chOff x="4251159" y="441637"/>
            <a:chExt cx="3913425" cy="3236783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251159" y="441637"/>
              <a:ext cx="3818020" cy="2652008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426772" y="3093645"/>
              <a:ext cx="37378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Mẹ đất giải thích với hoa hồng thế nào? Hoa hồng trả lời mẹ ra sao?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8431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6122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7 Conector recto">
            <a:extLst>
              <a:ext uri="{FF2B5EF4-FFF2-40B4-BE49-F238E27FC236}">
                <a16:creationId xmlns:a16="http://schemas.microsoft.com/office/drawing/2014/main" id="{9BBF875A-E029-4788-9A72-C92E39498AD3}"/>
              </a:ext>
            </a:extLst>
          </p:cNvPr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E77D4FC-8181-4FC7-B763-C484CC6ED8A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>
            <a:fillRect/>
          </a:stretch>
        </p:blipFill>
        <p:spPr>
          <a:xfrm>
            <a:off x="-35650" y="342900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ảnh kéo">
            <a:extLst>
              <a:ext uri="{FF2B5EF4-FFF2-40B4-BE49-F238E27FC236}">
                <a16:creationId xmlns:a16="http://schemas.microsoft.com/office/drawing/2014/main" id="{6A1954C6-2B2C-48E0-91B6-EFC88AF59E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092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" name="Đội B">
            <a:extLst>
              <a:ext uri="{FF2B5EF4-FFF2-40B4-BE49-F238E27FC236}">
                <a16:creationId xmlns:a16="http://schemas.microsoft.com/office/drawing/2014/main" id="{45283AFD-A577-49C8-A2EB-7A252A027A6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>
            <a:fillRect/>
          </a:stretch>
        </p:blipFill>
        <p:spPr>
          <a:xfrm>
            <a:off x="10900071" y="5355528"/>
            <a:ext cx="1325091" cy="1401299"/>
          </a:xfrm>
          <a:prstGeom prst="rect">
            <a:avLst/>
          </a:prstGeom>
        </p:spPr>
      </p:pic>
      <p:pic>
        <p:nvPicPr>
          <p:cNvPr id="5" name="Đội A">
            <a:extLst>
              <a:ext uri="{FF2B5EF4-FFF2-40B4-BE49-F238E27FC236}">
                <a16:creationId xmlns:a16="http://schemas.microsoft.com/office/drawing/2014/main" id="{2ED549C8-D03D-4CE7-96D5-5FAF64DE17D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>
            <a:fillRect/>
          </a:stretch>
        </p:blipFill>
        <p:spPr>
          <a:xfrm>
            <a:off x="-94673" y="5470358"/>
            <a:ext cx="1274482" cy="1478256"/>
          </a:xfrm>
          <a:prstGeom prst="rect">
            <a:avLst/>
          </a:prstGeom>
        </p:spPr>
      </p:pic>
      <p:sp>
        <p:nvSpPr>
          <p:cNvPr id="6" name="Nội dung CH">
            <a:extLst>
              <a:ext uri="{FF2B5EF4-FFF2-40B4-BE49-F238E27FC236}">
                <a16:creationId xmlns:a16="http://schemas.microsoft.com/office/drawing/2014/main" id="{35FBB273-4192-47EB-86D7-A065D3BBFEBF}"/>
              </a:ext>
            </a:extLst>
          </p:cNvPr>
          <p:cNvSpPr/>
          <p:nvPr/>
        </p:nvSpPr>
        <p:spPr>
          <a:xfrm>
            <a:off x="533400" y="969403"/>
            <a:ext cx="11258266" cy="329969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vi-VN" sz="2400" b="1" dirty="0">
                <a:solidFill>
                  <a:srgbClr val="7030A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>
              <a:solidFill>
                <a:srgbClr val="7030A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vi-VN" sz="2800" b="1" dirty="0">
                <a:solidFill>
                  <a:srgbClr val="FFFFFF"/>
                </a:solidFill>
              </a:rPr>
              <a:t> </a:t>
            </a:r>
            <a:endParaRPr lang="en-US" sz="2800" b="1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âu hỏi">
            <a:extLst>
              <a:ext uri="{FF2B5EF4-FFF2-40B4-BE49-F238E27FC236}">
                <a16:creationId xmlns:a16="http://schemas.microsoft.com/office/drawing/2014/main" id="{E651E0A6-11E7-4E52-A7D3-34DD55DB048E}"/>
              </a:ext>
            </a:extLst>
          </p:cNvPr>
          <p:cNvSpPr/>
          <p:nvPr/>
        </p:nvSpPr>
        <p:spPr>
          <a:xfrm>
            <a:off x="4761407" y="411057"/>
            <a:ext cx="2209800" cy="685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 err="1">
                <a:solidFill>
                  <a:srgbClr val="00B050"/>
                </a:solidFill>
                <a:cs typeface="Tahoma" panose="020B0604030504040204" pitchFamily="34" charset="0"/>
              </a:rPr>
              <a:t>Câu</a:t>
            </a:r>
            <a:r>
              <a:rPr lang="en-US" sz="32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cs typeface="Tahoma" panose="020B0604030504040204" pitchFamily="34" charset="0"/>
              </a:rPr>
              <a:t>hỏi</a:t>
            </a:r>
            <a:r>
              <a:rPr lang="en-US" sz="32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</a:p>
        </p:txBody>
      </p:sp>
      <p:sp>
        <p:nvSpPr>
          <p:cNvPr id="8" name="Đáp án">
            <a:extLst>
              <a:ext uri="{FF2B5EF4-FFF2-40B4-BE49-F238E27FC236}">
                <a16:creationId xmlns:a16="http://schemas.microsoft.com/office/drawing/2014/main" id="{1EDECD27-70C8-41D8-BDD4-39B443FEB5E2}"/>
              </a:ext>
            </a:extLst>
          </p:cNvPr>
          <p:cNvSpPr/>
          <p:nvPr/>
        </p:nvSpPr>
        <p:spPr>
          <a:xfrm>
            <a:off x="5778674" y="1289274"/>
            <a:ext cx="5988376" cy="2574923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 err="1">
                <a:solidFill>
                  <a:srgbClr val="FF0000"/>
                </a:solidFill>
                <a:cs typeface="Tahoma" panose="020B0604030504040204" pitchFamily="34" charset="0"/>
              </a:rPr>
              <a:t>Đáp</a:t>
            </a:r>
            <a:r>
              <a:rPr lang="en-US" sz="2800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cs typeface="Tahoma" panose="020B0604030504040204" pitchFamily="34" charset="0"/>
              </a:rPr>
              <a:t>án</a:t>
            </a:r>
            <a:r>
              <a:rPr lang="en-US" sz="2800" dirty="0">
                <a:solidFill>
                  <a:srgbClr val="FF0000"/>
                </a:solidFill>
                <a:cs typeface="Tahoma" panose="020B0604030504040204" pitchFamily="34" charset="0"/>
              </a:rPr>
              <a:t>: </a:t>
            </a:r>
          </a:p>
          <a:p>
            <a:pPr>
              <a:defRPr/>
            </a:pPr>
            <a:r>
              <a:rPr lang="vi-VN" sz="2800" dirty="0">
                <a:solidFill>
                  <a:srgbClr val="002060"/>
                </a:solidFill>
              </a:rPr>
              <a:t>Hoa hồng đu lên cành bưởi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  <a:endParaRPr lang="vi-VN" sz="2800" dirty="0">
              <a:solidFill>
                <a:srgbClr val="002060"/>
              </a:solidFill>
            </a:endParaRPr>
          </a:p>
          <a:p>
            <a:pPr>
              <a:defRPr/>
            </a:pPr>
            <a:r>
              <a:rPr lang="vi-VN" sz="2800" dirty="0">
                <a:solidFill>
                  <a:srgbClr val="002060"/>
                </a:solidFill>
              </a:rPr>
              <a:t>Nó thấy khu vườn thật đẹp</a:t>
            </a:r>
            <a:r>
              <a:rPr lang="en-US" sz="2800" dirty="0">
                <a:solidFill>
                  <a:srgbClr val="002060"/>
                </a:solidFill>
              </a:rPr>
              <a:t>.</a:t>
            </a:r>
            <a:endParaRPr lang="vi-VN" sz="2800" dirty="0">
              <a:solidFill>
                <a:srgbClr val="002060"/>
              </a:solidFill>
            </a:endParaRPr>
          </a:p>
        </p:txBody>
      </p:sp>
      <p:pic>
        <p:nvPicPr>
          <p:cNvPr id="15" name="Apprehensive_at_Best">
            <a:hlinkClick r:id="" action="ppaction://media"/>
            <a:extLst>
              <a:ext uri="{FF2B5EF4-FFF2-40B4-BE49-F238E27FC236}">
                <a16:creationId xmlns:a16="http://schemas.microsoft.com/office/drawing/2014/main" id="{A03F7CC0-C1E2-4865-BE54-3DDE53826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16" name="Picture 115" descr="ALRMCLOK">
            <a:extLst>
              <a:ext uri="{FF2B5EF4-FFF2-40B4-BE49-F238E27FC236}">
                <a16:creationId xmlns:a16="http://schemas.microsoft.com/office/drawing/2014/main" id="{F30263BB-5F90-410A-BF09-901F3195A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4" y="439193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76">
            <a:extLst>
              <a:ext uri="{FF2B5EF4-FFF2-40B4-BE49-F238E27FC236}">
                <a16:creationId xmlns:a16="http://schemas.microsoft.com/office/drawing/2014/main" id="{36818788-E207-49B3-AD90-0E3D07325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18" name="Oval 176">
            <a:extLst>
              <a:ext uri="{FF2B5EF4-FFF2-40B4-BE49-F238E27FC236}">
                <a16:creationId xmlns:a16="http://schemas.microsoft.com/office/drawing/2014/main" id="{16651180-3A4E-418C-980E-F14EAA98B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19" name="Oval 176">
            <a:extLst>
              <a:ext uri="{FF2B5EF4-FFF2-40B4-BE49-F238E27FC236}">
                <a16:creationId xmlns:a16="http://schemas.microsoft.com/office/drawing/2014/main" id="{ED275EF7-DC0B-407C-911B-475FC0099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20" name="Oval 176">
            <a:extLst>
              <a:ext uri="{FF2B5EF4-FFF2-40B4-BE49-F238E27FC236}">
                <a16:creationId xmlns:a16="http://schemas.microsoft.com/office/drawing/2014/main" id="{C1A8EAA2-FB71-4EAE-BCE3-1A9FB7D1F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21" name="Oval 176">
            <a:extLst>
              <a:ext uri="{FF2B5EF4-FFF2-40B4-BE49-F238E27FC236}">
                <a16:creationId xmlns:a16="http://schemas.microsoft.com/office/drawing/2014/main" id="{E7266317-A4A2-4A2F-BFED-732D3B7E9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22" name="Oval 176">
            <a:extLst>
              <a:ext uri="{FF2B5EF4-FFF2-40B4-BE49-F238E27FC236}">
                <a16:creationId xmlns:a16="http://schemas.microsoft.com/office/drawing/2014/main" id="{CB8C6DC9-6E42-4651-971B-9430C3986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23" name="Oval 176">
            <a:extLst>
              <a:ext uri="{FF2B5EF4-FFF2-40B4-BE49-F238E27FC236}">
                <a16:creationId xmlns:a16="http://schemas.microsoft.com/office/drawing/2014/main" id="{26EC7F71-5147-4E1B-A9A5-930536C5F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24" name="Oval 176">
            <a:extLst>
              <a:ext uri="{FF2B5EF4-FFF2-40B4-BE49-F238E27FC236}">
                <a16:creationId xmlns:a16="http://schemas.microsoft.com/office/drawing/2014/main" id="{D36137C6-960B-46D5-8426-F5D92A157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25" name="Oval 176">
            <a:extLst>
              <a:ext uri="{FF2B5EF4-FFF2-40B4-BE49-F238E27FC236}">
                <a16:creationId xmlns:a16="http://schemas.microsoft.com/office/drawing/2014/main" id="{6E2A9B4D-18E5-4397-AA38-633ACDC43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26" name="Oval 176">
            <a:extLst>
              <a:ext uri="{FF2B5EF4-FFF2-40B4-BE49-F238E27FC236}">
                <a16:creationId xmlns:a16="http://schemas.microsoft.com/office/drawing/2014/main" id="{060B59DB-9035-4B43-91EC-F04F0CF50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27" name="Oval 176">
            <a:extLst>
              <a:ext uri="{FF2B5EF4-FFF2-40B4-BE49-F238E27FC236}">
                <a16:creationId xmlns:a16="http://schemas.microsoft.com/office/drawing/2014/main" id="{A51CB019-A076-4FCC-B419-846484478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28" name="Oval 176">
            <a:extLst>
              <a:ext uri="{FF2B5EF4-FFF2-40B4-BE49-F238E27FC236}">
                <a16:creationId xmlns:a16="http://schemas.microsoft.com/office/drawing/2014/main" id="{8ECD6E05-DD5B-4D5D-9D83-8D9CE806E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29" name="Oval 176">
            <a:extLst>
              <a:ext uri="{FF2B5EF4-FFF2-40B4-BE49-F238E27FC236}">
                <a16:creationId xmlns:a16="http://schemas.microsoft.com/office/drawing/2014/main" id="{9D493A16-9C4F-42A6-8ED8-B7ED28B83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30" name="Oval 176">
            <a:extLst>
              <a:ext uri="{FF2B5EF4-FFF2-40B4-BE49-F238E27FC236}">
                <a16:creationId xmlns:a16="http://schemas.microsoft.com/office/drawing/2014/main" id="{72F4C7EA-B67E-4E2B-8DEF-3B5FA73D8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31" name="Oval 176">
            <a:extLst>
              <a:ext uri="{FF2B5EF4-FFF2-40B4-BE49-F238E27FC236}">
                <a16:creationId xmlns:a16="http://schemas.microsoft.com/office/drawing/2014/main" id="{A70EBCC2-2F78-4243-ADE0-1557A3C24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32" name="Oval 176">
            <a:extLst>
              <a:ext uri="{FF2B5EF4-FFF2-40B4-BE49-F238E27FC236}">
                <a16:creationId xmlns:a16="http://schemas.microsoft.com/office/drawing/2014/main" id="{24E6BB91-8854-4BBB-95AC-11B4C91AE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340711" y="1064583"/>
            <a:ext cx="3753855" cy="3236783"/>
            <a:chOff x="8244792" y="441637"/>
            <a:chExt cx="3753855" cy="3236783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8259988" y="441637"/>
              <a:ext cx="3738659" cy="2652008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8244792" y="3093645"/>
              <a:ext cx="37378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Sau đó hoa hồng đã làm gì? Nó nhìn thấy gì?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74869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5102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7 Conector recto">
            <a:extLst>
              <a:ext uri="{FF2B5EF4-FFF2-40B4-BE49-F238E27FC236}">
                <a16:creationId xmlns:a16="http://schemas.microsoft.com/office/drawing/2014/main" id="{9BBF875A-E029-4788-9A72-C92E39498AD3}"/>
              </a:ext>
            </a:extLst>
          </p:cNvPr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E77D4FC-8181-4FC7-B763-C484CC6ED8A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>
            <a:fillRect/>
          </a:stretch>
        </p:blipFill>
        <p:spPr>
          <a:xfrm>
            <a:off x="-35650" y="342900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ảnh kéo">
            <a:extLst>
              <a:ext uri="{FF2B5EF4-FFF2-40B4-BE49-F238E27FC236}">
                <a16:creationId xmlns:a16="http://schemas.microsoft.com/office/drawing/2014/main" id="{6A1954C6-2B2C-48E0-91B6-EFC88AF59E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092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" name="Đội B">
            <a:extLst>
              <a:ext uri="{FF2B5EF4-FFF2-40B4-BE49-F238E27FC236}">
                <a16:creationId xmlns:a16="http://schemas.microsoft.com/office/drawing/2014/main" id="{45283AFD-A577-49C8-A2EB-7A252A027A6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>
            <a:fillRect/>
          </a:stretch>
        </p:blipFill>
        <p:spPr>
          <a:xfrm>
            <a:off x="10866909" y="5396069"/>
            <a:ext cx="1325091" cy="1401299"/>
          </a:xfrm>
          <a:prstGeom prst="rect">
            <a:avLst/>
          </a:prstGeom>
        </p:spPr>
      </p:pic>
      <p:pic>
        <p:nvPicPr>
          <p:cNvPr id="5" name="Đội A">
            <a:extLst>
              <a:ext uri="{FF2B5EF4-FFF2-40B4-BE49-F238E27FC236}">
                <a16:creationId xmlns:a16="http://schemas.microsoft.com/office/drawing/2014/main" id="{2ED549C8-D03D-4CE7-96D5-5FAF64DE17D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>
            <a:fillRect/>
          </a:stretch>
        </p:blipFill>
        <p:spPr>
          <a:xfrm>
            <a:off x="-94673" y="5470358"/>
            <a:ext cx="1274482" cy="1478256"/>
          </a:xfrm>
          <a:prstGeom prst="rect">
            <a:avLst/>
          </a:prstGeom>
        </p:spPr>
      </p:pic>
      <p:sp>
        <p:nvSpPr>
          <p:cNvPr id="6" name="Nội dung CH">
            <a:extLst>
              <a:ext uri="{FF2B5EF4-FFF2-40B4-BE49-F238E27FC236}">
                <a16:creationId xmlns:a16="http://schemas.microsoft.com/office/drawing/2014/main" id="{35FBB273-4192-47EB-86D7-A065D3BBFEBF}"/>
              </a:ext>
            </a:extLst>
          </p:cNvPr>
          <p:cNvSpPr/>
          <p:nvPr/>
        </p:nvSpPr>
        <p:spPr>
          <a:xfrm>
            <a:off x="287453" y="1048793"/>
            <a:ext cx="11767307" cy="33909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vi-VN" sz="2400" b="1" dirty="0">
                <a:solidFill>
                  <a:srgbClr val="7030A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>
              <a:solidFill>
                <a:srgbClr val="7030A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vi-VN" sz="2800" b="1" dirty="0">
                <a:solidFill>
                  <a:srgbClr val="FFFFFF"/>
                </a:solidFill>
              </a:rPr>
              <a:t> </a:t>
            </a:r>
            <a:endParaRPr lang="en-US" sz="2800" b="1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âu hỏi">
            <a:extLst>
              <a:ext uri="{FF2B5EF4-FFF2-40B4-BE49-F238E27FC236}">
                <a16:creationId xmlns:a16="http://schemas.microsoft.com/office/drawing/2014/main" id="{E651E0A6-11E7-4E52-A7D3-34DD55DB048E}"/>
              </a:ext>
            </a:extLst>
          </p:cNvPr>
          <p:cNvSpPr/>
          <p:nvPr/>
        </p:nvSpPr>
        <p:spPr>
          <a:xfrm>
            <a:off x="4956980" y="418791"/>
            <a:ext cx="2209800" cy="685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 err="1">
                <a:solidFill>
                  <a:srgbClr val="00B050"/>
                </a:solidFill>
                <a:cs typeface="Tahoma" panose="020B0604030504040204" pitchFamily="34" charset="0"/>
              </a:rPr>
              <a:t>Câu</a:t>
            </a:r>
            <a:r>
              <a:rPr lang="en-US" sz="32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cs typeface="Tahoma" panose="020B0604030504040204" pitchFamily="34" charset="0"/>
              </a:rPr>
              <a:t>hỏi</a:t>
            </a:r>
            <a:r>
              <a:rPr lang="en-US" sz="32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</a:p>
        </p:txBody>
      </p:sp>
      <p:sp>
        <p:nvSpPr>
          <p:cNvPr id="8" name="Đáp án">
            <a:extLst>
              <a:ext uri="{FF2B5EF4-FFF2-40B4-BE49-F238E27FC236}">
                <a16:creationId xmlns:a16="http://schemas.microsoft.com/office/drawing/2014/main" id="{1EDECD27-70C8-41D8-BDD4-39B443FEB5E2}"/>
              </a:ext>
            </a:extLst>
          </p:cNvPr>
          <p:cNvSpPr/>
          <p:nvPr/>
        </p:nvSpPr>
        <p:spPr>
          <a:xfrm>
            <a:off x="6367867" y="1114916"/>
            <a:ext cx="5856723" cy="3209974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 err="1">
                <a:solidFill>
                  <a:srgbClr val="FF0000"/>
                </a:solidFill>
                <a:cs typeface="Tahoma" panose="020B0604030504040204" pitchFamily="34" charset="0"/>
              </a:rPr>
              <a:t>Đáp</a:t>
            </a:r>
            <a:r>
              <a:rPr lang="en-US" sz="2400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cs typeface="Tahoma" panose="020B0604030504040204" pitchFamily="34" charset="0"/>
              </a:rPr>
              <a:t>án</a:t>
            </a:r>
            <a:r>
              <a:rPr lang="en-US" sz="2400" dirty="0">
                <a:solidFill>
                  <a:srgbClr val="FF0000"/>
                </a:solidFill>
                <a:cs typeface="Tahoma" panose="020B0604030504040204" pitchFamily="34" charset="0"/>
              </a:rPr>
              <a:t>: </a:t>
            </a:r>
          </a:p>
          <a:p>
            <a:pPr algn="just">
              <a:defRPr/>
            </a:pPr>
            <a:r>
              <a:rPr lang="en-US" sz="2400" dirty="0">
                <a:solidFill>
                  <a:srgbClr val="002060"/>
                </a:solidFill>
                <a:cs typeface="Tahoma" panose="020B0604030504040204" pitchFamily="34" charset="0"/>
              </a:rPr>
              <a:t>- </a:t>
            </a:r>
            <a:r>
              <a:rPr lang="vi-VN" sz="2400" dirty="0">
                <a:solidFill>
                  <a:srgbClr val="002060"/>
                </a:solidFill>
              </a:rPr>
              <a:t>Tia nắng hút dần dòng nhựa trong hoa hồng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  <a:endParaRPr lang="vi-VN" sz="24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en-US" sz="2400" dirty="0">
                <a:solidFill>
                  <a:srgbClr val="002060"/>
                </a:solidFill>
              </a:rPr>
              <a:t>- </a:t>
            </a:r>
            <a:r>
              <a:rPr lang="vi-VN" sz="2400" dirty="0">
                <a:solidFill>
                  <a:srgbClr val="002060"/>
                </a:solidFill>
              </a:rPr>
              <a:t>Hoa hồng nói cứu cháu với ông mặt trời ơi</a:t>
            </a:r>
            <a:r>
              <a:rPr lang="en-US" sz="2400" dirty="0">
                <a:solidFill>
                  <a:srgbClr val="002060"/>
                </a:solidFill>
              </a:rPr>
              <a:t>.</a:t>
            </a:r>
            <a:endParaRPr lang="vi-VN" sz="2400" dirty="0">
              <a:solidFill>
                <a:srgbClr val="002060"/>
              </a:solidFill>
            </a:endParaRPr>
          </a:p>
          <a:p>
            <a:pPr algn="just">
              <a:defRPr/>
            </a:pPr>
            <a:r>
              <a:rPr lang="en-US" sz="2400" dirty="0">
                <a:solidFill>
                  <a:srgbClr val="002060"/>
                </a:solidFill>
              </a:rPr>
              <a:t>- </a:t>
            </a:r>
            <a:r>
              <a:rPr lang="vi-VN" sz="2400" dirty="0">
                <a:solidFill>
                  <a:srgbClr val="002060"/>
                </a:solidFill>
              </a:rPr>
              <a:t>Ông mặt trời bảo không có mẹ đất cháu sống sao được.</a:t>
            </a:r>
          </a:p>
        </p:txBody>
      </p:sp>
      <p:pic>
        <p:nvPicPr>
          <p:cNvPr id="15" name="Apprehensive_at_Best">
            <a:hlinkClick r:id="" action="ppaction://media"/>
            <a:extLst>
              <a:ext uri="{FF2B5EF4-FFF2-40B4-BE49-F238E27FC236}">
                <a16:creationId xmlns:a16="http://schemas.microsoft.com/office/drawing/2014/main" id="{A03F7CC0-C1E2-4865-BE54-3DDE53826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16" name="Picture 115" descr="ALRMCLOK">
            <a:extLst>
              <a:ext uri="{FF2B5EF4-FFF2-40B4-BE49-F238E27FC236}">
                <a16:creationId xmlns:a16="http://schemas.microsoft.com/office/drawing/2014/main" id="{F30263BB-5F90-410A-BF09-901F3195A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4" y="439193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76">
            <a:extLst>
              <a:ext uri="{FF2B5EF4-FFF2-40B4-BE49-F238E27FC236}">
                <a16:creationId xmlns:a16="http://schemas.microsoft.com/office/drawing/2014/main" id="{36818788-E207-49B3-AD90-0E3D07325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18" name="Oval 176">
            <a:extLst>
              <a:ext uri="{FF2B5EF4-FFF2-40B4-BE49-F238E27FC236}">
                <a16:creationId xmlns:a16="http://schemas.microsoft.com/office/drawing/2014/main" id="{16651180-3A4E-418C-980E-F14EAA98B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19" name="Oval 176">
            <a:extLst>
              <a:ext uri="{FF2B5EF4-FFF2-40B4-BE49-F238E27FC236}">
                <a16:creationId xmlns:a16="http://schemas.microsoft.com/office/drawing/2014/main" id="{ED275EF7-DC0B-407C-911B-475FC0099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20" name="Oval 176">
            <a:extLst>
              <a:ext uri="{FF2B5EF4-FFF2-40B4-BE49-F238E27FC236}">
                <a16:creationId xmlns:a16="http://schemas.microsoft.com/office/drawing/2014/main" id="{C1A8EAA2-FB71-4EAE-BCE3-1A9FB7D1F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21" name="Oval 176">
            <a:extLst>
              <a:ext uri="{FF2B5EF4-FFF2-40B4-BE49-F238E27FC236}">
                <a16:creationId xmlns:a16="http://schemas.microsoft.com/office/drawing/2014/main" id="{E7266317-A4A2-4A2F-BFED-732D3B7E9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22" name="Oval 176">
            <a:extLst>
              <a:ext uri="{FF2B5EF4-FFF2-40B4-BE49-F238E27FC236}">
                <a16:creationId xmlns:a16="http://schemas.microsoft.com/office/drawing/2014/main" id="{CB8C6DC9-6E42-4651-971B-9430C3986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23" name="Oval 176">
            <a:extLst>
              <a:ext uri="{FF2B5EF4-FFF2-40B4-BE49-F238E27FC236}">
                <a16:creationId xmlns:a16="http://schemas.microsoft.com/office/drawing/2014/main" id="{26EC7F71-5147-4E1B-A9A5-930536C5F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24" name="Oval 176">
            <a:extLst>
              <a:ext uri="{FF2B5EF4-FFF2-40B4-BE49-F238E27FC236}">
                <a16:creationId xmlns:a16="http://schemas.microsoft.com/office/drawing/2014/main" id="{D36137C6-960B-46D5-8426-F5D92A157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25" name="Oval 176">
            <a:extLst>
              <a:ext uri="{FF2B5EF4-FFF2-40B4-BE49-F238E27FC236}">
                <a16:creationId xmlns:a16="http://schemas.microsoft.com/office/drawing/2014/main" id="{6E2A9B4D-18E5-4397-AA38-633ACDC43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26" name="Oval 176">
            <a:extLst>
              <a:ext uri="{FF2B5EF4-FFF2-40B4-BE49-F238E27FC236}">
                <a16:creationId xmlns:a16="http://schemas.microsoft.com/office/drawing/2014/main" id="{060B59DB-9035-4B43-91EC-F04F0CF50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27" name="Oval 176">
            <a:extLst>
              <a:ext uri="{FF2B5EF4-FFF2-40B4-BE49-F238E27FC236}">
                <a16:creationId xmlns:a16="http://schemas.microsoft.com/office/drawing/2014/main" id="{A51CB019-A076-4FCC-B419-846484478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28" name="Oval 176">
            <a:extLst>
              <a:ext uri="{FF2B5EF4-FFF2-40B4-BE49-F238E27FC236}">
                <a16:creationId xmlns:a16="http://schemas.microsoft.com/office/drawing/2014/main" id="{8ECD6E05-DD5B-4D5D-9D83-8D9CE806E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29" name="Oval 176">
            <a:extLst>
              <a:ext uri="{FF2B5EF4-FFF2-40B4-BE49-F238E27FC236}">
                <a16:creationId xmlns:a16="http://schemas.microsoft.com/office/drawing/2014/main" id="{9D493A16-9C4F-42A6-8ED8-B7ED28B83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30" name="Oval 176">
            <a:extLst>
              <a:ext uri="{FF2B5EF4-FFF2-40B4-BE49-F238E27FC236}">
                <a16:creationId xmlns:a16="http://schemas.microsoft.com/office/drawing/2014/main" id="{72F4C7EA-B67E-4E2B-8DEF-3B5FA73D8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31" name="Oval 176">
            <a:extLst>
              <a:ext uri="{FF2B5EF4-FFF2-40B4-BE49-F238E27FC236}">
                <a16:creationId xmlns:a16="http://schemas.microsoft.com/office/drawing/2014/main" id="{A70EBCC2-2F78-4243-ADE0-1557A3C24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32" name="Oval 176">
            <a:extLst>
              <a:ext uri="{FF2B5EF4-FFF2-40B4-BE49-F238E27FC236}">
                <a16:creationId xmlns:a16="http://schemas.microsoft.com/office/drawing/2014/main" id="{24E6BB91-8854-4BBB-95AC-11B4C91AE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593285" y="1590519"/>
            <a:ext cx="5774582" cy="2469519"/>
            <a:chOff x="290201" y="4137908"/>
            <a:chExt cx="5774582" cy="2469519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8"/>
            <a:srcRect b="4269"/>
            <a:stretch/>
          </p:blipFill>
          <p:spPr>
            <a:xfrm>
              <a:off x="290201" y="4137908"/>
              <a:ext cx="4136571" cy="2469519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4426772" y="4185528"/>
              <a:ext cx="1638011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002060"/>
                  </a:solidFill>
                  <a:latin typeface="UTM Avo" panose="02040603050506020204" pitchFamily="18" charset="0"/>
                </a:rPr>
                <a:t>Điều gì xảy ra khi mặt trời lên cao? Hoa hồng nói gì với ông mặt trời? Ông trả lời ra sao?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85431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5102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7 Conector recto">
            <a:extLst>
              <a:ext uri="{FF2B5EF4-FFF2-40B4-BE49-F238E27FC236}">
                <a16:creationId xmlns:a16="http://schemas.microsoft.com/office/drawing/2014/main" id="{9BBF875A-E029-4788-9A72-C92E39498AD3}"/>
              </a:ext>
            </a:extLst>
          </p:cNvPr>
          <p:cNvCxnSpPr/>
          <p:nvPr/>
        </p:nvCxnSpPr>
        <p:spPr>
          <a:xfrm flipH="1">
            <a:off x="6061880" y="5053169"/>
            <a:ext cx="32590" cy="17992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E77D4FC-8181-4FC7-B763-C484CC6ED8A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5" t="2331" r="1" b="53511"/>
          <a:stretch>
            <a:fillRect/>
          </a:stretch>
        </p:blipFill>
        <p:spPr>
          <a:xfrm>
            <a:off x="-35650" y="342900"/>
            <a:ext cx="12260240" cy="50531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ảnh kéo">
            <a:extLst>
              <a:ext uri="{FF2B5EF4-FFF2-40B4-BE49-F238E27FC236}">
                <a16:creationId xmlns:a16="http://schemas.microsoft.com/office/drawing/2014/main" id="{6A1954C6-2B2C-48E0-91B6-EFC88AF59E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283" y="4269092"/>
            <a:ext cx="8752048" cy="2487735"/>
          </a:xfrm>
          <a:prstGeom prst="rect">
            <a:avLst/>
          </a:prstGeom>
          <a:effectLst>
            <a:outerShdw blurRad="76200" dist="1397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" name="Đội B">
            <a:extLst>
              <a:ext uri="{FF2B5EF4-FFF2-40B4-BE49-F238E27FC236}">
                <a16:creationId xmlns:a16="http://schemas.microsoft.com/office/drawing/2014/main" id="{45283AFD-A577-49C8-A2EB-7A252A027A62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100000" l="9883" r="89971"/>
                    </a14:imgEffect>
                  </a14:imgLayer>
                </a14:imgProps>
              </a:ext>
            </a:extLst>
          </a:blip>
          <a:srcRect l="30643" t="31195" r="31012" b="4112"/>
          <a:stretch>
            <a:fillRect/>
          </a:stretch>
        </p:blipFill>
        <p:spPr>
          <a:xfrm>
            <a:off x="10866909" y="5396069"/>
            <a:ext cx="1325091" cy="1401299"/>
          </a:xfrm>
          <a:prstGeom prst="rect">
            <a:avLst/>
          </a:prstGeom>
        </p:spPr>
      </p:pic>
      <p:pic>
        <p:nvPicPr>
          <p:cNvPr id="5" name="Đội A">
            <a:extLst>
              <a:ext uri="{FF2B5EF4-FFF2-40B4-BE49-F238E27FC236}">
                <a16:creationId xmlns:a16="http://schemas.microsoft.com/office/drawing/2014/main" id="{2ED549C8-D03D-4CE7-96D5-5FAF64DE17DE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4108" t="17379" r="35452" b="16393"/>
          <a:stretch>
            <a:fillRect/>
          </a:stretch>
        </p:blipFill>
        <p:spPr>
          <a:xfrm>
            <a:off x="-94673" y="5470358"/>
            <a:ext cx="1274482" cy="1478256"/>
          </a:xfrm>
          <a:prstGeom prst="rect">
            <a:avLst/>
          </a:prstGeom>
        </p:spPr>
      </p:pic>
      <p:sp>
        <p:nvSpPr>
          <p:cNvPr id="6" name="Nội dung CH">
            <a:extLst>
              <a:ext uri="{FF2B5EF4-FFF2-40B4-BE49-F238E27FC236}">
                <a16:creationId xmlns:a16="http://schemas.microsoft.com/office/drawing/2014/main" id="{35FBB273-4192-47EB-86D7-A065D3BBFEBF}"/>
              </a:ext>
            </a:extLst>
          </p:cNvPr>
          <p:cNvSpPr/>
          <p:nvPr/>
        </p:nvSpPr>
        <p:spPr>
          <a:xfrm>
            <a:off x="449042" y="1128013"/>
            <a:ext cx="11775548" cy="3390901"/>
          </a:xfrm>
          <a:prstGeom prst="roundRect">
            <a:avLst/>
          </a:prstGeom>
          <a:solidFill>
            <a:schemeClr val="accent3">
              <a:lumMod val="20000"/>
              <a:lumOff val="80000"/>
              <a:alpha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r>
              <a:rPr lang="vi-VN" sz="2400" b="1" dirty="0">
                <a:solidFill>
                  <a:srgbClr val="7030A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US" sz="2400" b="1" dirty="0">
              <a:solidFill>
                <a:srgbClr val="7030A0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vi-VN" sz="2800" b="1" dirty="0">
                <a:solidFill>
                  <a:srgbClr val="FFFFFF"/>
                </a:solidFill>
              </a:rPr>
              <a:t> </a:t>
            </a:r>
            <a:endParaRPr lang="en-US" sz="2800" b="1" dirty="0">
              <a:solidFill>
                <a:srgbClr val="FFFFFF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âu hỏi">
            <a:extLst>
              <a:ext uri="{FF2B5EF4-FFF2-40B4-BE49-F238E27FC236}">
                <a16:creationId xmlns:a16="http://schemas.microsoft.com/office/drawing/2014/main" id="{E651E0A6-11E7-4E52-A7D3-34DD55DB048E}"/>
              </a:ext>
            </a:extLst>
          </p:cNvPr>
          <p:cNvSpPr/>
          <p:nvPr/>
        </p:nvSpPr>
        <p:spPr>
          <a:xfrm>
            <a:off x="4686301" y="410252"/>
            <a:ext cx="2209800" cy="685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b="1" dirty="0" err="1">
                <a:solidFill>
                  <a:srgbClr val="00B050"/>
                </a:solidFill>
                <a:cs typeface="Tahoma" panose="020B0604030504040204" pitchFamily="34" charset="0"/>
              </a:rPr>
              <a:t>Câu</a:t>
            </a:r>
            <a:r>
              <a:rPr lang="en-US" sz="32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cs typeface="Tahoma" panose="020B0604030504040204" pitchFamily="34" charset="0"/>
              </a:rPr>
              <a:t>hỏi</a:t>
            </a:r>
            <a:r>
              <a:rPr lang="en-US" sz="3200" b="1" dirty="0">
                <a:solidFill>
                  <a:srgbClr val="00B050"/>
                </a:solidFill>
                <a:cs typeface="Tahoma" panose="020B0604030504040204" pitchFamily="34" charset="0"/>
              </a:rPr>
              <a:t> </a:t>
            </a:r>
          </a:p>
        </p:txBody>
      </p:sp>
      <p:sp>
        <p:nvSpPr>
          <p:cNvPr id="8" name="Đáp án">
            <a:extLst>
              <a:ext uri="{FF2B5EF4-FFF2-40B4-BE49-F238E27FC236}">
                <a16:creationId xmlns:a16="http://schemas.microsoft.com/office/drawing/2014/main" id="{1EDECD27-70C8-41D8-BDD4-39B443FEB5E2}"/>
              </a:ext>
            </a:extLst>
          </p:cNvPr>
          <p:cNvSpPr/>
          <p:nvPr/>
        </p:nvSpPr>
        <p:spPr>
          <a:xfrm>
            <a:off x="6680290" y="1650913"/>
            <a:ext cx="5669203" cy="2095279"/>
          </a:xfrm>
          <a:prstGeom prst="roundRect">
            <a:avLst>
              <a:gd name="adj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200" dirty="0">
                <a:solidFill>
                  <a:srgbClr val="FF0000"/>
                </a:solidFill>
                <a:cs typeface="Tahoma" panose="020B0604030504040204" pitchFamily="34" charset="0"/>
              </a:rPr>
              <a:t>  </a:t>
            </a:r>
            <a:r>
              <a:rPr lang="en-US" sz="3200" dirty="0" err="1">
                <a:solidFill>
                  <a:srgbClr val="FF0000"/>
                </a:solidFill>
                <a:cs typeface="Tahoma" panose="020B0604030504040204" pitchFamily="34" charset="0"/>
              </a:rPr>
              <a:t>Đáp</a:t>
            </a:r>
            <a:r>
              <a:rPr lang="en-US" sz="3200" dirty="0">
                <a:solidFill>
                  <a:srgbClr val="FF0000"/>
                </a:solidFill>
                <a:cs typeface="Tahoma" panose="020B0604030504040204" pitchFamily="34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cs typeface="Tahoma" panose="020B0604030504040204" pitchFamily="34" charset="0"/>
              </a:rPr>
              <a:t>án</a:t>
            </a:r>
            <a:r>
              <a:rPr lang="en-US" sz="3200" dirty="0">
                <a:solidFill>
                  <a:srgbClr val="FF0000"/>
                </a:solidFill>
                <a:cs typeface="Tahoma" panose="020B0604030504040204" pitchFamily="34" charset="0"/>
              </a:rPr>
              <a:t>: </a:t>
            </a:r>
          </a:p>
          <a:p>
            <a:pPr>
              <a:defRPr/>
            </a:pPr>
            <a:r>
              <a:rPr lang="en-US" sz="2800">
                <a:solidFill>
                  <a:srgbClr val="002060"/>
                </a:solidFill>
              </a:rPr>
              <a:t>Hoa hồng tỉnh táo.</a:t>
            </a:r>
          </a:p>
          <a:p>
            <a:pPr>
              <a:defRPr/>
            </a:pPr>
            <a:r>
              <a:rPr lang="en-US" sz="2800">
                <a:solidFill>
                  <a:srgbClr val="002060"/>
                </a:solidFill>
              </a:rPr>
              <a:t>Hối hận xin lỗi mẹ đất và anh giun đất.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15" name="Apprehensive_at_Best">
            <a:hlinkClick r:id="" action="ppaction://media"/>
            <a:extLst>
              <a:ext uri="{FF2B5EF4-FFF2-40B4-BE49-F238E27FC236}">
                <a16:creationId xmlns:a16="http://schemas.microsoft.com/office/drawing/2014/main" id="{A03F7CC0-C1E2-4865-BE54-3DDE53826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866307" y="-911959"/>
            <a:ext cx="609600" cy="609600"/>
          </a:xfrm>
          <a:prstGeom prst="rect">
            <a:avLst/>
          </a:prstGeom>
        </p:spPr>
      </p:pic>
      <p:pic>
        <p:nvPicPr>
          <p:cNvPr id="16" name="Picture 115" descr="ALRMCLOK">
            <a:extLst>
              <a:ext uri="{FF2B5EF4-FFF2-40B4-BE49-F238E27FC236}">
                <a16:creationId xmlns:a16="http://schemas.microsoft.com/office/drawing/2014/main" id="{F30263BB-5F90-410A-BF09-901F3195A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54" y="439193"/>
            <a:ext cx="1008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Oval 176">
            <a:extLst>
              <a:ext uri="{FF2B5EF4-FFF2-40B4-BE49-F238E27FC236}">
                <a16:creationId xmlns:a16="http://schemas.microsoft.com/office/drawing/2014/main" id="{36818788-E207-49B3-AD90-0E3D07325E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15</a:t>
            </a:r>
          </a:p>
        </p:txBody>
      </p:sp>
      <p:sp>
        <p:nvSpPr>
          <p:cNvPr id="18" name="Oval 176">
            <a:extLst>
              <a:ext uri="{FF2B5EF4-FFF2-40B4-BE49-F238E27FC236}">
                <a16:creationId xmlns:a16="http://schemas.microsoft.com/office/drawing/2014/main" id="{16651180-3A4E-418C-980E-F14EAA98B0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14</a:t>
            </a:r>
          </a:p>
        </p:txBody>
      </p:sp>
      <p:sp>
        <p:nvSpPr>
          <p:cNvPr id="19" name="Oval 176">
            <a:extLst>
              <a:ext uri="{FF2B5EF4-FFF2-40B4-BE49-F238E27FC236}">
                <a16:creationId xmlns:a16="http://schemas.microsoft.com/office/drawing/2014/main" id="{ED275EF7-DC0B-407C-911B-475FC0099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13</a:t>
            </a:r>
          </a:p>
        </p:txBody>
      </p:sp>
      <p:sp>
        <p:nvSpPr>
          <p:cNvPr id="20" name="Oval 176">
            <a:extLst>
              <a:ext uri="{FF2B5EF4-FFF2-40B4-BE49-F238E27FC236}">
                <a16:creationId xmlns:a16="http://schemas.microsoft.com/office/drawing/2014/main" id="{C1A8EAA2-FB71-4EAE-BCE3-1A9FB7D1FA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12</a:t>
            </a:r>
          </a:p>
        </p:txBody>
      </p:sp>
      <p:sp>
        <p:nvSpPr>
          <p:cNvPr id="21" name="Oval 176">
            <a:extLst>
              <a:ext uri="{FF2B5EF4-FFF2-40B4-BE49-F238E27FC236}">
                <a16:creationId xmlns:a16="http://schemas.microsoft.com/office/drawing/2014/main" id="{E7266317-A4A2-4A2F-BFED-732D3B7E9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11</a:t>
            </a:r>
          </a:p>
        </p:txBody>
      </p:sp>
      <p:sp>
        <p:nvSpPr>
          <p:cNvPr id="22" name="Oval 176">
            <a:extLst>
              <a:ext uri="{FF2B5EF4-FFF2-40B4-BE49-F238E27FC236}">
                <a16:creationId xmlns:a16="http://schemas.microsoft.com/office/drawing/2014/main" id="{CB8C6DC9-6E42-4651-971B-9430C3986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10</a:t>
            </a:r>
          </a:p>
        </p:txBody>
      </p:sp>
      <p:sp>
        <p:nvSpPr>
          <p:cNvPr id="23" name="Oval 176">
            <a:extLst>
              <a:ext uri="{FF2B5EF4-FFF2-40B4-BE49-F238E27FC236}">
                <a16:creationId xmlns:a16="http://schemas.microsoft.com/office/drawing/2014/main" id="{26EC7F71-5147-4E1B-A9A5-930536C5F3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9</a:t>
            </a:r>
          </a:p>
        </p:txBody>
      </p:sp>
      <p:sp>
        <p:nvSpPr>
          <p:cNvPr id="24" name="Oval 176">
            <a:extLst>
              <a:ext uri="{FF2B5EF4-FFF2-40B4-BE49-F238E27FC236}">
                <a16:creationId xmlns:a16="http://schemas.microsoft.com/office/drawing/2014/main" id="{D36137C6-960B-46D5-8426-F5D92A157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8</a:t>
            </a:r>
          </a:p>
        </p:txBody>
      </p:sp>
      <p:sp>
        <p:nvSpPr>
          <p:cNvPr id="25" name="Oval 176">
            <a:extLst>
              <a:ext uri="{FF2B5EF4-FFF2-40B4-BE49-F238E27FC236}">
                <a16:creationId xmlns:a16="http://schemas.microsoft.com/office/drawing/2014/main" id="{6E2A9B4D-18E5-4397-AA38-633ACDC43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7</a:t>
            </a:r>
          </a:p>
        </p:txBody>
      </p:sp>
      <p:sp>
        <p:nvSpPr>
          <p:cNvPr id="26" name="Oval 176">
            <a:extLst>
              <a:ext uri="{FF2B5EF4-FFF2-40B4-BE49-F238E27FC236}">
                <a16:creationId xmlns:a16="http://schemas.microsoft.com/office/drawing/2014/main" id="{060B59DB-9035-4B43-91EC-F04F0CF50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6</a:t>
            </a:r>
          </a:p>
        </p:txBody>
      </p:sp>
      <p:sp>
        <p:nvSpPr>
          <p:cNvPr id="27" name="Oval 176">
            <a:extLst>
              <a:ext uri="{FF2B5EF4-FFF2-40B4-BE49-F238E27FC236}">
                <a16:creationId xmlns:a16="http://schemas.microsoft.com/office/drawing/2014/main" id="{A51CB019-A076-4FCC-B419-846484478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5</a:t>
            </a:r>
          </a:p>
        </p:txBody>
      </p:sp>
      <p:sp>
        <p:nvSpPr>
          <p:cNvPr id="28" name="Oval 176">
            <a:extLst>
              <a:ext uri="{FF2B5EF4-FFF2-40B4-BE49-F238E27FC236}">
                <a16:creationId xmlns:a16="http://schemas.microsoft.com/office/drawing/2014/main" id="{8ECD6E05-DD5B-4D5D-9D83-8D9CE806E7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4</a:t>
            </a:r>
          </a:p>
        </p:txBody>
      </p:sp>
      <p:sp>
        <p:nvSpPr>
          <p:cNvPr id="29" name="Oval 176">
            <a:extLst>
              <a:ext uri="{FF2B5EF4-FFF2-40B4-BE49-F238E27FC236}">
                <a16:creationId xmlns:a16="http://schemas.microsoft.com/office/drawing/2014/main" id="{9D493A16-9C4F-42A6-8ED8-B7ED28B838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3</a:t>
            </a:r>
          </a:p>
        </p:txBody>
      </p:sp>
      <p:sp>
        <p:nvSpPr>
          <p:cNvPr id="30" name="Oval 176">
            <a:extLst>
              <a:ext uri="{FF2B5EF4-FFF2-40B4-BE49-F238E27FC236}">
                <a16:creationId xmlns:a16="http://schemas.microsoft.com/office/drawing/2014/main" id="{72F4C7EA-B67E-4E2B-8DEF-3B5FA73D8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2</a:t>
            </a:r>
          </a:p>
        </p:txBody>
      </p:sp>
      <p:sp>
        <p:nvSpPr>
          <p:cNvPr id="31" name="Oval 176">
            <a:extLst>
              <a:ext uri="{FF2B5EF4-FFF2-40B4-BE49-F238E27FC236}">
                <a16:creationId xmlns:a16="http://schemas.microsoft.com/office/drawing/2014/main" id="{A70EBCC2-2F78-4243-ADE0-1557A3C24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altLang="en-US" sz="2800">
                <a:solidFill>
                  <a:srgbClr val="DC2608"/>
                </a:solidFill>
                <a:latin typeface=".VnBlack" panose="020B7200000000000000" pitchFamily="34" charset="0"/>
              </a:rPr>
              <a:t>1</a:t>
            </a:r>
          </a:p>
        </p:txBody>
      </p:sp>
      <p:sp>
        <p:nvSpPr>
          <p:cNvPr id="32" name="Oval 176">
            <a:extLst>
              <a:ext uri="{FF2B5EF4-FFF2-40B4-BE49-F238E27FC236}">
                <a16:creationId xmlns:a16="http://schemas.microsoft.com/office/drawing/2014/main" id="{24E6BB91-8854-4BBB-95AC-11B4C91AE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7854" y="820193"/>
            <a:ext cx="533400" cy="533400"/>
          </a:xfrm>
          <a:prstGeom prst="ellipse">
            <a:avLst/>
          </a:prstGeom>
          <a:gradFill rotWithShape="1">
            <a:gsLst>
              <a:gs pos="0">
                <a:schemeClr val="bg1"/>
              </a:gs>
              <a:gs pos="50000">
                <a:schemeClr val="bg1">
                  <a:gamma/>
                  <a:tint val="60392"/>
                  <a:invGamma/>
                </a:schemeClr>
              </a:gs>
              <a:gs pos="100000">
                <a:schemeClr val="bg1"/>
              </a:gs>
            </a:gsLst>
            <a:lin ang="5400000" scaled="1"/>
          </a:gradFill>
          <a:ln w="9525" algn="ctr">
            <a:noFill/>
            <a:rou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en-US" sz="2800" dirty="0">
                <a:solidFill>
                  <a:srgbClr val="DC2608"/>
                </a:solidFill>
                <a:latin typeface=".VnBlack" panose="020B7200000000000000" pitchFamily="34" charset="0"/>
              </a:rPr>
              <a:t>0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593285" y="1659195"/>
            <a:ext cx="5866302" cy="2630535"/>
            <a:chOff x="6768920" y="4137908"/>
            <a:chExt cx="5215218" cy="2630535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18"/>
            <a:srcRect b="4425"/>
            <a:stretch/>
          </p:blipFill>
          <p:spPr>
            <a:xfrm>
              <a:off x="6768920" y="4137908"/>
              <a:ext cx="3931164" cy="2535608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10685575" y="4183120"/>
              <a:ext cx="1298563" cy="25853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>
                  <a:solidFill>
                    <a:srgbClr val="002060"/>
                  </a:solidFill>
                  <a:latin typeface="UTM Avo" panose="02040603050506020204" pitchFamily="18" charset="0"/>
                </a:rPr>
                <a:t>Hoa hồng cảm thấy thế nào khi trở về với mẹ đất? Nó đã làm gì để thể hiện sự hối lỗi?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864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87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09714 -0.00601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-0.09714 -0.0060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57" y="-30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163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0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2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3000"/>
                            </p:stCondLst>
                            <p:childTnLst>
                              <p:par>
                                <p:cTn id="7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bee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0"/>
                            </p:stCondLst>
                            <p:childTnLst>
                              <p:par>
                                <p:cTn id="8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GU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>
            <a:extLst>
              <a:ext uri="{FF2B5EF4-FFF2-40B4-BE49-F238E27FC236}">
                <a16:creationId xmlns:a16="http://schemas.microsoft.com/office/drawing/2014/main" id="{199F7962-54BE-4F90-8A3B-0A0228458B45}"/>
              </a:ext>
            </a:extLst>
          </p:cNvPr>
          <p:cNvSpPr/>
          <p:nvPr/>
        </p:nvSpPr>
        <p:spPr>
          <a:xfrm>
            <a:off x="366907" y="1327321"/>
            <a:ext cx="10569316" cy="2939880"/>
          </a:xfrm>
          <a:prstGeom prst="cloud">
            <a:avLst/>
          </a:prstGeom>
          <a:solidFill>
            <a:srgbClr val="FFCCFF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A0F5EE-F9FC-4A65-BF20-22B2248DBA12}"/>
              </a:ext>
            </a:extLst>
          </p:cNvPr>
          <p:cNvSpPr txBox="1"/>
          <p:nvPr/>
        </p:nvSpPr>
        <p:spPr>
          <a:xfrm>
            <a:off x="1255777" y="2335596"/>
            <a:ext cx="94366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</a:rPr>
              <a:t>KỂ CHUYỆN THEO TRANH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362507-DA91-44AB-ACB1-A9FD4AA95286}"/>
              </a:ext>
            </a:extLst>
          </p:cNvPr>
          <p:cNvGrpSpPr/>
          <p:nvPr/>
        </p:nvGrpSpPr>
        <p:grpSpPr>
          <a:xfrm>
            <a:off x="-839034" y="61996"/>
            <a:ext cx="13543642" cy="6354693"/>
            <a:chOff x="-1037609" y="-752984"/>
            <a:chExt cx="13818524" cy="720708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5D37ABE-3898-4B4E-B6C6-EAEC5C2DAD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708" t="5931" r="15505" b="55966"/>
            <a:stretch/>
          </p:blipFill>
          <p:spPr>
            <a:xfrm>
              <a:off x="9756849" y="-752984"/>
              <a:ext cx="3024066" cy="1867864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8A968FF-1640-4D1E-806A-978B03B76B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4" t="60245" r="9984" b="16192"/>
            <a:stretch/>
          </p:blipFill>
          <p:spPr>
            <a:xfrm>
              <a:off x="-1037609" y="4911002"/>
              <a:ext cx="5916417" cy="154309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7ADAAB6-A765-4974-BFDB-3931DA705E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4" t="60245" r="9984" b="16192"/>
            <a:stretch/>
          </p:blipFill>
          <p:spPr>
            <a:xfrm>
              <a:off x="3707439" y="4841308"/>
              <a:ext cx="5916417" cy="1543095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159D4ED-EBA0-4B4F-8911-5C0B4DA347B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5" t="60244" r="43644" b="16192"/>
            <a:stretch/>
          </p:blipFill>
          <p:spPr>
            <a:xfrm>
              <a:off x="8452488" y="4771614"/>
              <a:ext cx="3679322" cy="1543095"/>
            </a:xfrm>
            <a:prstGeom prst="rect">
              <a:avLst/>
            </a:prstGeom>
          </p:spPr>
        </p:pic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FC1E71CF-A879-4A4A-8822-A97DB7A957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09910">
            <a:off x="7872413" y="5228879"/>
            <a:ext cx="623746" cy="58705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CCE285-2668-4085-8840-99A13FACBA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0733">
            <a:off x="435983" y="5296618"/>
            <a:ext cx="384793" cy="3621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C44269E-A236-4C75-8861-2277214E7D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9746">
            <a:off x="4581137" y="5734283"/>
            <a:ext cx="452766" cy="603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246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269"/>
          <a:stretch/>
        </p:blipFill>
        <p:spPr>
          <a:xfrm>
            <a:off x="1556083" y="505803"/>
            <a:ext cx="8999621" cy="617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618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0" y="457676"/>
            <a:ext cx="8951495" cy="621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6198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7" y="505803"/>
            <a:ext cx="8760685" cy="621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5629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269"/>
          <a:stretch/>
        </p:blipFill>
        <p:spPr>
          <a:xfrm>
            <a:off x="1058779" y="566549"/>
            <a:ext cx="10106526" cy="603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3971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b="4425"/>
          <a:stretch/>
        </p:blipFill>
        <p:spPr>
          <a:xfrm>
            <a:off x="656877" y="662803"/>
            <a:ext cx="11150111" cy="599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0539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92505" y="441637"/>
            <a:ext cx="3866148" cy="3513782"/>
            <a:chOff x="192505" y="441637"/>
            <a:chExt cx="3866148" cy="351378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 rotWithShape="1">
            <a:blip r:embed="rId2"/>
            <a:srcRect b="4269"/>
            <a:stretch/>
          </p:blipFill>
          <p:spPr>
            <a:xfrm>
              <a:off x="192505" y="441637"/>
              <a:ext cx="3866148" cy="2652008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20841" y="3093645"/>
              <a:ext cx="373781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Cây hoa hồng sống ở đâu? </a:t>
              </a:r>
            </a:p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Sáng ấy, hoa hồng nhìn thấy gì?</a:t>
              </a:r>
            </a:p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Nó đã nói gì?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251159" y="441637"/>
            <a:ext cx="3913425" cy="3236783"/>
            <a:chOff x="4251159" y="441637"/>
            <a:chExt cx="3913425" cy="323678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51159" y="441637"/>
              <a:ext cx="3818020" cy="2652008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4426772" y="3093645"/>
              <a:ext cx="37378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Mẹ đất giải thích với hoa hồng thế nào? Hoa hồng trả lời mẹ ra sao?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244792" y="441637"/>
            <a:ext cx="3753855" cy="3236783"/>
            <a:chOff x="8244792" y="441637"/>
            <a:chExt cx="3753855" cy="3236783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259988" y="441637"/>
              <a:ext cx="3738659" cy="2652008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8244792" y="3093645"/>
              <a:ext cx="373781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Sau đó hoa hồng đã làm gì? Nó nhìn thấy gì?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290201" y="4137908"/>
            <a:ext cx="5757673" cy="2469519"/>
            <a:chOff x="290201" y="4137908"/>
            <a:chExt cx="5757673" cy="2469519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5"/>
            <a:srcRect b="4269"/>
            <a:stretch/>
          </p:blipFill>
          <p:spPr>
            <a:xfrm>
              <a:off x="290201" y="4137908"/>
              <a:ext cx="4136571" cy="2469519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4491789" y="4477420"/>
              <a:ext cx="155608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Điều gì xảy ra khi mặt trời lên cao? Hoa hồng nói gì với ông mặt trời? Ông trả lời ra sao?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768920" y="4137908"/>
            <a:ext cx="5229727" cy="2535608"/>
            <a:chOff x="6768920" y="4137908"/>
            <a:chExt cx="5229727" cy="2535608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6"/>
            <a:srcRect b="4425"/>
            <a:stretch/>
          </p:blipFill>
          <p:spPr>
            <a:xfrm>
              <a:off x="6768920" y="4137908"/>
              <a:ext cx="3931164" cy="2535608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10700084" y="4354309"/>
              <a:ext cx="1298563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600">
                  <a:solidFill>
                    <a:srgbClr val="002060"/>
                  </a:solidFill>
                  <a:latin typeface="UTM Avo" panose="02040603050506020204" pitchFamily="18" charset="0"/>
                </a:rPr>
                <a:t>Hoa hồng cảm thấy thế nào khi trở về với mẹ đất? Nó đã làm gì để thể hiện sự hối lỗi?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6038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7452" y="2720489"/>
            <a:ext cx="110290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002060"/>
                </a:solidFill>
              </a:rPr>
              <a:t>Câu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chuyện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giúp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em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hiểu</a:t>
            </a:r>
            <a:r>
              <a:rPr lang="en-US" sz="4400" dirty="0">
                <a:solidFill>
                  <a:srgbClr val="002060"/>
                </a:solidFill>
              </a:rPr>
              <a:t> ra </a:t>
            </a:r>
            <a:r>
              <a:rPr lang="en-US" sz="4400" dirty="0" err="1">
                <a:solidFill>
                  <a:srgbClr val="002060"/>
                </a:solidFill>
              </a:rPr>
              <a:t>điều</a:t>
            </a:r>
            <a:r>
              <a:rPr lang="en-US" sz="4400" dirty="0">
                <a:solidFill>
                  <a:srgbClr val="002060"/>
                </a:solidFill>
              </a:rPr>
              <a:t> </a:t>
            </a:r>
            <a:r>
              <a:rPr lang="en-US" sz="4400" dirty="0" err="1">
                <a:solidFill>
                  <a:srgbClr val="002060"/>
                </a:solidFill>
              </a:rPr>
              <a:t>gì</a:t>
            </a:r>
            <a:r>
              <a:rPr lang="en-US" sz="4400" dirty="0">
                <a:solidFill>
                  <a:srgbClr val="002060"/>
                </a:solidFill>
              </a:rPr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C86379-85D8-4A45-9935-AFED9C7DDD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56" r="50843" b="34370"/>
          <a:stretch/>
        </p:blipFill>
        <p:spPr>
          <a:xfrm>
            <a:off x="7296450" y="-106161"/>
            <a:ext cx="3825558" cy="21379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B7317E-0AC8-42E2-80E2-60B3C2BC53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43" t="27615" b="22501"/>
          <a:stretch/>
        </p:blipFill>
        <p:spPr>
          <a:xfrm>
            <a:off x="2161270" y="245519"/>
            <a:ext cx="2846780" cy="251941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E4A3944-4652-431E-B667-EC41EEBD7847}"/>
              </a:ext>
            </a:extLst>
          </p:cNvPr>
          <p:cNvGrpSpPr/>
          <p:nvPr/>
        </p:nvGrpSpPr>
        <p:grpSpPr>
          <a:xfrm>
            <a:off x="0" y="4437386"/>
            <a:ext cx="12644481" cy="1974444"/>
            <a:chOff x="0" y="4483967"/>
            <a:chExt cx="12644481" cy="1974444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8507D14-67D2-4E23-A77A-EFA70D7B95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11" t="60245" r="9984" b="16192"/>
            <a:stretch/>
          </p:blipFill>
          <p:spPr>
            <a:xfrm>
              <a:off x="0" y="4483967"/>
              <a:ext cx="6617504" cy="1972236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57A1B69-68FC-4904-9A27-79B970283C9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111" t="60245" r="9984" b="16192"/>
            <a:stretch/>
          </p:blipFill>
          <p:spPr>
            <a:xfrm>
              <a:off x="6026976" y="4483967"/>
              <a:ext cx="6617505" cy="197223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80E104EE-E23D-4740-B151-A05CFC0150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78054">
              <a:off x="1745792" y="5371594"/>
              <a:ext cx="815113" cy="1086817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7E6503E-D627-456B-AF3F-3AF73B198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309910">
              <a:off x="7872413" y="5228879"/>
              <a:ext cx="623746" cy="58705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B7B1993-1FA7-4A37-9C24-B92E08BEC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00733">
              <a:off x="1114205" y="4485281"/>
              <a:ext cx="623746" cy="587055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1E10F32-B763-4353-AA7A-FC8C242772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69746">
              <a:off x="4581137" y="5734283"/>
              <a:ext cx="452766" cy="603688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9735506D-A0FB-481E-875A-971BA6C95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78054">
              <a:off x="8370709" y="5440927"/>
              <a:ext cx="394392" cy="948148"/>
            </a:xfrm>
            <a:prstGeom prst="rect">
              <a:avLst/>
            </a:prstGeom>
          </p:spPr>
        </p:pic>
      </p:grpSp>
      <p:sp>
        <p:nvSpPr>
          <p:cNvPr id="2" name="Rectangle 1"/>
          <p:cNvSpPr/>
          <p:nvPr/>
        </p:nvSpPr>
        <p:spPr>
          <a:xfrm>
            <a:off x="281368" y="2462594"/>
            <a:ext cx="1162926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vi-VN" sz="4400">
                <a:solidFill>
                  <a:srgbClr val="FF0000"/>
                </a:solidFill>
              </a:rPr>
              <a:t>Câu chuyện khuyên các em phải biết ơn những người nuôi dưỡng, chăm sóc mình.</a:t>
            </a:r>
            <a:endParaRPr lang="vi-VN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0611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7619592"/>
      </p:ext>
    </p:extLst>
  </p:cSld>
  <p:clrMapOvr>
    <a:masterClrMapping/>
  </p:clrMapOvr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818</TotalTime>
  <Words>778</Words>
  <Application>Microsoft Office PowerPoint</Application>
  <PresentationFormat>Widescreen</PresentationFormat>
  <Paragraphs>167</Paragraphs>
  <Slides>34</Slides>
  <Notes>7</Notes>
  <HiddenSlides>0</HiddenSlides>
  <MMClips>8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2" baseType="lpstr">
      <vt:lpstr>等线</vt:lpstr>
      <vt:lpstr>.VnBlack</vt:lpstr>
      <vt:lpstr>Arial</vt:lpstr>
      <vt:lpstr>Calibri</vt:lpstr>
      <vt:lpstr>Tahoma</vt:lpstr>
      <vt:lpstr>UTM Avo</vt:lpstr>
      <vt:lpstr>Wingdings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Administrator</cp:lastModifiedBy>
  <cp:revision>57</cp:revision>
  <dcterms:created xsi:type="dcterms:W3CDTF">2021-12-19T16:42:59Z</dcterms:created>
  <dcterms:modified xsi:type="dcterms:W3CDTF">2022-03-23T12:16:03Z</dcterms:modified>
</cp:coreProperties>
</file>