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8"/>
  </p:notesMasterIdLst>
  <p:sldIdLst>
    <p:sldId id="1449" r:id="rId3"/>
    <p:sldId id="287" r:id="rId4"/>
    <p:sldId id="293" r:id="rId5"/>
    <p:sldId id="294" r:id="rId6"/>
    <p:sldId id="295" r:id="rId7"/>
    <p:sldId id="296" r:id="rId8"/>
    <p:sldId id="288" r:id="rId9"/>
    <p:sldId id="272" r:id="rId10"/>
    <p:sldId id="273" r:id="rId11"/>
    <p:sldId id="283" r:id="rId12"/>
    <p:sldId id="280" r:id="rId13"/>
    <p:sldId id="289" r:id="rId14"/>
    <p:sldId id="284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92" r:id="rId25"/>
    <p:sldId id="266" r:id="rId26"/>
    <p:sldId id="28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A742-A0FF-4666-9F4E-241129152F07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E1D95-FFD7-4261-AA1D-5BB78A29F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2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vi-VN" dirty="0"/>
              <a:t>Thầy cô bấm vào từng chậu hoa để chuyển đến slide nhiệm vụ</a:t>
            </a:r>
          </a:p>
          <a:p>
            <a:pPr marL="171450" indent="-171450">
              <a:buFontTx/>
              <a:buChar char="-"/>
            </a:pPr>
            <a:r>
              <a:rPr lang="vi-VN" dirty="0"/>
              <a:t>HS hoàn thành được các nhiệm vụ, bấm vào “mặt trời” để quay trở về slide chính</a:t>
            </a:r>
          </a:p>
          <a:p>
            <a:pPr marL="171450" indent="-171450">
              <a:buFontTx/>
              <a:buChar char="-"/>
            </a:pPr>
            <a:r>
              <a:rPr lang="vi-VN" dirty="0"/>
              <a:t>Sau khi hoàn thành 5 nhiệm vụ, bấm vào “đám mây” để chuyển đến slide bài mới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79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28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33349" y="1"/>
            <a:ext cx="123253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98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06"/>
            <a:ext cx="1217891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02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04"/>
            <a:ext cx="1217535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6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5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57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98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405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11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2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143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66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08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956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48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246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itle and Content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04"/>
            <a:ext cx="12175359" cy="6855996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83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26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0578645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514486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204225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30161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045963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1402242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549008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00485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26793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204270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55480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89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84" r:id="rId17"/>
    <p:sldLayoutId id="2147483690" r:id="rId18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00+ Hình nền Slide đẹp 2020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56339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18" Type="http://schemas.openxmlformats.org/officeDocument/2006/relationships/slide" Target="slide6.xml"/><Relationship Id="rId3" Type="http://schemas.openxmlformats.org/officeDocument/2006/relationships/image" Target="../media/image10.emf"/><Relationship Id="rId21" Type="http://schemas.openxmlformats.org/officeDocument/2006/relationships/slide" Target="slide7.xml"/><Relationship Id="rId7" Type="http://schemas.openxmlformats.org/officeDocument/2006/relationships/image" Target="../media/image13.png"/><Relationship Id="rId12" Type="http://schemas.openxmlformats.org/officeDocument/2006/relationships/image" Target="../media/image15.png"/><Relationship Id="rId17" Type="http://schemas.microsoft.com/office/2007/relationships/hdphoto" Target="../media/hdphoto5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12.png"/><Relationship Id="rId15" Type="http://schemas.openxmlformats.org/officeDocument/2006/relationships/image" Target="../media/image16.png"/><Relationship Id="rId10" Type="http://schemas.openxmlformats.org/officeDocument/2006/relationships/image" Target="../media/image14.png"/><Relationship Id="rId19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slide" Target="slide4.xml"/><Relationship Id="rId14" Type="http://schemas.openxmlformats.org/officeDocument/2006/relationships/slide" Target="slide5.xml"/><Relationship Id="rId22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" Target="slide3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1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" Target="slide3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1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" Target="slide3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image" Target="../media/image35.png"/><Relationship Id="rId18" Type="http://schemas.openxmlformats.org/officeDocument/2006/relationships/image" Target="../media/image38.png"/><Relationship Id="rId26" Type="http://schemas.openxmlformats.org/officeDocument/2006/relationships/slide" Target="slide15.xml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40.png"/><Relationship Id="rId7" Type="http://schemas.microsoft.com/office/2007/relationships/hdphoto" Target="../media/hdphoto9.wdp"/><Relationship Id="rId12" Type="http://schemas.openxmlformats.org/officeDocument/2006/relationships/image" Target="../media/image34.png"/><Relationship Id="rId17" Type="http://schemas.microsoft.com/office/2007/relationships/hdphoto" Target="../media/hdphoto12.wdp"/><Relationship Id="rId25" Type="http://schemas.openxmlformats.org/officeDocument/2006/relationships/image" Target="../media/image42.png"/><Relationship Id="rId2" Type="http://schemas.openxmlformats.org/officeDocument/2006/relationships/audio" Target="../media/media2.MP3"/><Relationship Id="rId16" Type="http://schemas.openxmlformats.org/officeDocument/2006/relationships/image" Target="../media/image37.png"/><Relationship Id="rId20" Type="http://schemas.microsoft.com/office/2007/relationships/hdphoto" Target="../media/hdphoto13.wdp"/><Relationship Id="rId29" Type="http://schemas.openxmlformats.org/officeDocument/2006/relationships/image" Target="../media/image44.png"/><Relationship Id="rId1" Type="http://schemas.microsoft.com/office/2007/relationships/media" Target="../media/media2.MP3"/><Relationship Id="rId6" Type="http://schemas.openxmlformats.org/officeDocument/2006/relationships/image" Target="../media/image31.png"/><Relationship Id="rId11" Type="http://schemas.microsoft.com/office/2007/relationships/hdphoto" Target="../media/hdphoto10.wdp"/><Relationship Id="rId24" Type="http://schemas.microsoft.com/office/2007/relationships/hdphoto" Target="../media/hdphoto15.wdp"/><Relationship Id="rId5" Type="http://schemas.microsoft.com/office/2007/relationships/hdphoto" Target="../media/hdphoto8.wdp"/><Relationship Id="rId15" Type="http://schemas.openxmlformats.org/officeDocument/2006/relationships/image" Target="../media/image36.png"/><Relationship Id="rId23" Type="http://schemas.openxmlformats.org/officeDocument/2006/relationships/image" Target="../media/image41.png"/><Relationship Id="rId28" Type="http://schemas.microsoft.com/office/2007/relationships/hdphoto" Target="../media/hdphoto16.wdp"/><Relationship Id="rId10" Type="http://schemas.openxmlformats.org/officeDocument/2006/relationships/image" Target="../media/image33.png"/><Relationship Id="rId19" Type="http://schemas.openxmlformats.org/officeDocument/2006/relationships/image" Target="../media/image39.png"/><Relationship Id="rId4" Type="http://schemas.openxmlformats.org/officeDocument/2006/relationships/image" Target="../media/image30.jpeg"/><Relationship Id="rId9" Type="http://schemas.openxmlformats.org/officeDocument/2006/relationships/image" Target="../media/image32.png"/><Relationship Id="rId14" Type="http://schemas.microsoft.com/office/2007/relationships/hdphoto" Target="../media/hdphoto11.wdp"/><Relationship Id="rId22" Type="http://schemas.microsoft.com/office/2007/relationships/hdphoto" Target="../media/hdphoto14.wdp"/><Relationship Id="rId27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18" Type="http://schemas.openxmlformats.org/officeDocument/2006/relationships/image" Target="../media/image40.png"/><Relationship Id="rId26" Type="http://schemas.openxmlformats.org/officeDocument/2006/relationships/image" Target="../media/image51.png"/><Relationship Id="rId3" Type="http://schemas.microsoft.com/office/2007/relationships/hdphoto" Target="../media/hdphoto8.wdp"/><Relationship Id="rId21" Type="http://schemas.microsoft.com/office/2007/relationships/hdphoto" Target="../media/hdphoto18.wdp"/><Relationship Id="rId7" Type="http://schemas.openxmlformats.org/officeDocument/2006/relationships/image" Target="../media/image46.png"/><Relationship Id="rId12" Type="http://schemas.microsoft.com/office/2007/relationships/hdphoto" Target="../media/hdphoto11.wdp"/><Relationship Id="rId17" Type="http://schemas.microsoft.com/office/2007/relationships/hdphoto" Target="../media/hdphoto13.wdp"/><Relationship Id="rId25" Type="http://schemas.openxmlformats.org/officeDocument/2006/relationships/slide" Target="slide16.xml"/><Relationship Id="rId2" Type="http://schemas.openxmlformats.org/officeDocument/2006/relationships/image" Target="../media/image30.jpeg"/><Relationship Id="rId16" Type="http://schemas.openxmlformats.org/officeDocument/2006/relationships/image" Target="../media/image39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slide" Target="slide20.xml"/><Relationship Id="rId11" Type="http://schemas.openxmlformats.org/officeDocument/2006/relationships/image" Target="../media/image35.png"/><Relationship Id="rId24" Type="http://schemas.openxmlformats.org/officeDocument/2006/relationships/image" Target="../media/image50.png"/><Relationship Id="rId5" Type="http://schemas.microsoft.com/office/2007/relationships/hdphoto" Target="../media/hdphoto17.wdp"/><Relationship Id="rId15" Type="http://schemas.openxmlformats.org/officeDocument/2006/relationships/image" Target="../media/image32.png"/><Relationship Id="rId23" Type="http://schemas.microsoft.com/office/2007/relationships/hdphoto" Target="../media/hdphoto19.wdp"/><Relationship Id="rId28" Type="http://schemas.openxmlformats.org/officeDocument/2006/relationships/image" Target="../media/image44.png"/><Relationship Id="rId10" Type="http://schemas.openxmlformats.org/officeDocument/2006/relationships/image" Target="../media/image47.png"/><Relationship Id="rId19" Type="http://schemas.microsoft.com/office/2007/relationships/hdphoto" Target="../media/hdphoto14.wdp"/><Relationship Id="rId4" Type="http://schemas.openxmlformats.org/officeDocument/2006/relationships/image" Target="../media/image45.png"/><Relationship Id="rId9" Type="http://schemas.microsoft.com/office/2007/relationships/hdphoto" Target="../media/hdphoto10.wdp"/><Relationship Id="rId14" Type="http://schemas.microsoft.com/office/2007/relationships/hdphoto" Target="../media/hdphoto12.wdp"/><Relationship Id="rId22" Type="http://schemas.openxmlformats.org/officeDocument/2006/relationships/image" Target="../media/image49.png"/><Relationship Id="rId27" Type="http://schemas.microsoft.com/office/2007/relationships/hdphoto" Target="../media/hdphoto20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slide" Target="slide17.xml"/><Relationship Id="rId18" Type="http://schemas.openxmlformats.org/officeDocument/2006/relationships/image" Target="../media/image35.png"/><Relationship Id="rId26" Type="http://schemas.microsoft.com/office/2007/relationships/hdphoto" Target="../media/hdphoto19.wdp"/><Relationship Id="rId3" Type="http://schemas.openxmlformats.org/officeDocument/2006/relationships/image" Target="../media/image31.png"/><Relationship Id="rId21" Type="http://schemas.openxmlformats.org/officeDocument/2006/relationships/image" Target="../media/image56.png"/><Relationship Id="rId7" Type="http://schemas.openxmlformats.org/officeDocument/2006/relationships/slide" Target="slide21.xml"/><Relationship Id="rId12" Type="http://schemas.openxmlformats.org/officeDocument/2006/relationships/image" Target="../media/image55.png"/><Relationship Id="rId17" Type="http://schemas.openxmlformats.org/officeDocument/2006/relationships/slide" Target="slide16.xml"/><Relationship Id="rId25" Type="http://schemas.openxmlformats.org/officeDocument/2006/relationships/image" Target="../media/image49.png"/><Relationship Id="rId2" Type="http://schemas.openxmlformats.org/officeDocument/2006/relationships/image" Target="../media/image52.jpeg"/><Relationship Id="rId16" Type="http://schemas.microsoft.com/office/2007/relationships/hdphoto" Target="../media/hdphoto10.wdp"/><Relationship Id="rId20" Type="http://schemas.openxmlformats.org/officeDocument/2006/relationships/slide" Target="slide19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1.wdp"/><Relationship Id="rId11" Type="http://schemas.openxmlformats.org/officeDocument/2006/relationships/slide" Target="slide20.xml"/><Relationship Id="rId24" Type="http://schemas.openxmlformats.org/officeDocument/2006/relationships/slide" Target="slide18.xml"/><Relationship Id="rId5" Type="http://schemas.openxmlformats.org/officeDocument/2006/relationships/image" Target="../media/image53.png"/><Relationship Id="rId15" Type="http://schemas.openxmlformats.org/officeDocument/2006/relationships/image" Target="../media/image33.png"/><Relationship Id="rId23" Type="http://schemas.microsoft.com/office/2007/relationships/hdphoto" Target="../media/hdphoto12.wdp"/><Relationship Id="rId10" Type="http://schemas.microsoft.com/office/2007/relationships/hdphoto" Target="../media/hdphoto22.wdp"/><Relationship Id="rId19" Type="http://schemas.microsoft.com/office/2007/relationships/hdphoto" Target="../media/hdphoto11.wdp"/><Relationship Id="rId4" Type="http://schemas.microsoft.com/office/2007/relationships/hdphoto" Target="../media/hdphoto9.wdp"/><Relationship Id="rId9" Type="http://schemas.openxmlformats.org/officeDocument/2006/relationships/image" Target="../media/image54.png"/><Relationship Id="rId14" Type="http://schemas.openxmlformats.org/officeDocument/2006/relationships/image" Target="../media/image32.png"/><Relationship Id="rId22" Type="http://schemas.openxmlformats.org/officeDocument/2006/relationships/image" Target="../media/image37.png"/><Relationship Id="rId27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" Target="slide16.xml"/><Relationship Id="rId7" Type="http://schemas.microsoft.com/office/2007/relationships/hdphoto" Target="../media/hdphoto24.wdp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microsoft.com/office/2007/relationships/hdphoto" Target="../media/hdphoto23.wdp"/><Relationship Id="rId10" Type="http://schemas.openxmlformats.org/officeDocument/2006/relationships/image" Target="../media/image44.png"/><Relationship Id="rId4" Type="http://schemas.openxmlformats.org/officeDocument/2006/relationships/image" Target="../media/image57.png"/><Relationship Id="rId9" Type="http://schemas.microsoft.com/office/2007/relationships/hdphoto" Target="../media/hdphoto25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8.png"/><Relationship Id="rId7" Type="http://schemas.openxmlformats.org/officeDocument/2006/relationships/slide" Target="slide16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5.wdp"/><Relationship Id="rId5" Type="http://schemas.openxmlformats.org/officeDocument/2006/relationships/image" Target="../media/image59.png"/><Relationship Id="rId10" Type="http://schemas.openxmlformats.org/officeDocument/2006/relationships/image" Target="../media/image44.png"/><Relationship Id="rId4" Type="http://schemas.microsoft.com/office/2007/relationships/hdphoto" Target="../media/hdphoto24.wdp"/><Relationship Id="rId9" Type="http://schemas.microsoft.com/office/2007/relationships/hdphoto" Target="../media/hdphoto23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8.png"/><Relationship Id="rId7" Type="http://schemas.openxmlformats.org/officeDocument/2006/relationships/slide" Target="slide16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5.wdp"/><Relationship Id="rId5" Type="http://schemas.openxmlformats.org/officeDocument/2006/relationships/image" Target="../media/image59.png"/><Relationship Id="rId10" Type="http://schemas.openxmlformats.org/officeDocument/2006/relationships/image" Target="../media/image44.png"/><Relationship Id="rId4" Type="http://schemas.microsoft.com/office/2007/relationships/hdphoto" Target="../media/hdphoto24.wdp"/><Relationship Id="rId9" Type="http://schemas.microsoft.com/office/2007/relationships/hdphoto" Target="../media/hdphoto23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8.png"/><Relationship Id="rId7" Type="http://schemas.openxmlformats.org/officeDocument/2006/relationships/slide" Target="slide16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5.wdp"/><Relationship Id="rId5" Type="http://schemas.openxmlformats.org/officeDocument/2006/relationships/image" Target="../media/image59.png"/><Relationship Id="rId10" Type="http://schemas.openxmlformats.org/officeDocument/2006/relationships/image" Target="../media/image44.png"/><Relationship Id="rId4" Type="http://schemas.microsoft.com/office/2007/relationships/hdphoto" Target="../media/hdphoto24.wdp"/><Relationship Id="rId9" Type="http://schemas.microsoft.com/office/2007/relationships/hdphoto" Target="../media/hdphoto23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8.png"/><Relationship Id="rId7" Type="http://schemas.openxmlformats.org/officeDocument/2006/relationships/slide" Target="slide16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5.wdp"/><Relationship Id="rId5" Type="http://schemas.openxmlformats.org/officeDocument/2006/relationships/image" Target="../media/image59.png"/><Relationship Id="rId10" Type="http://schemas.openxmlformats.org/officeDocument/2006/relationships/image" Target="../media/image44.png"/><Relationship Id="rId4" Type="http://schemas.microsoft.com/office/2007/relationships/hdphoto" Target="../media/hdphoto24.wdp"/><Relationship Id="rId9" Type="http://schemas.microsoft.com/office/2007/relationships/hdphoto" Target="../media/hdphoto23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8.png"/><Relationship Id="rId7" Type="http://schemas.openxmlformats.org/officeDocument/2006/relationships/slide" Target="slide16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25.wdp"/><Relationship Id="rId5" Type="http://schemas.openxmlformats.org/officeDocument/2006/relationships/image" Target="../media/image59.png"/><Relationship Id="rId10" Type="http://schemas.openxmlformats.org/officeDocument/2006/relationships/image" Target="../media/image44.png"/><Relationship Id="rId4" Type="http://schemas.microsoft.com/office/2007/relationships/hdphoto" Target="../media/hdphoto24.wdp"/><Relationship Id="rId9" Type="http://schemas.microsoft.com/office/2007/relationships/hdphoto" Target="../media/hdphoto2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665200" y="1648606"/>
            <a:ext cx="8861721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29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đọc: Kể cho bé nghe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804F158-630B-4644-940C-E1F993E7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" y="0"/>
            <a:ext cx="12195965" cy="6858000"/>
          </a:xfrm>
          <a:prstGeom prst="rect">
            <a:avLst/>
          </a:prstGeom>
        </p:spPr>
      </p:pic>
      <p:pic>
        <p:nvPicPr>
          <p:cNvPr id="8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62" y="191394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11405" y="3532517"/>
            <a:ext cx="7657231" cy="138317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2955095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83">
            <a:extLst>
              <a:ext uri="{FF2B5EF4-FFF2-40B4-BE49-F238E27FC236}">
                <a16:creationId xmlns:a16="http://schemas.microsoft.com/office/drawing/2014/main" id="{0EFF29DA-55DD-4B0C-9CC1-3B884777AE3B}"/>
              </a:ext>
            </a:extLst>
          </p:cNvPr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32" name="图片 84">
              <a:extLst>
                <a:ext uri="{FF2B5EF4-FFF2-40B4-BE49-F238E27FC236}">
                  <a16:creationId xmlns:a16="http://schemas.microsoft.com/office/drawing/2014/main" id="{48339B65-9A75-4B9C-B6DF-080489DBBC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3" name="图片 85">
              <a:extLst>
                <a:ext uri="{FF2B5EF4-FFF2-40B4-BE49-F238E27FC236}">
                  <a16:creationId xmlns:a16="http://schemas.microsoft.com/office/drawing/2014/main" id="{A1BF7EBA-42AA-41DB-A608-79325EF1D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4" name="图片 13">
            <a:extLst>
              <a:ext uri="{FF2B5EF4-FFF2-40B4-BE49-F238E27FC236}">
                <a16:creationId xmlns:a16="http://schemas.microsoft.com/office/drawing/2014/main" id="{815CE365-C0B0-44F8-AA3B-0068A74B33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60" y="9675"/>
            <a:ext cx="3622206" cy="1957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697454-A8FE-4FD2-9BDA-B77F53D6FD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315" b="90278" l="9100" r="43300"/>
                    </a14:imgEffect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2" t="48182" r="56655" b="18805"/>
          <a:stretch/>
        </p:blipFill>
        <p:spPr>
          <a:xfrm>
            <a:off x="1159331" y="3797769"/>
            <a:ext cx="1195268" cy="1122531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9F13065-8F81-4312-AC2D-02F6268DB7D5}"/>
              </a:ext>
            </a:extLst>
          </p:cNvPr>
          <p:cNvSpPr/>
          <p:nvPr/>
        </p:nvSpPr>
        <p:spPr>
          <a:xfrm>
            <a:off x="1476591" y="5856063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rPr>
              <a:t>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3F70BB-312D-49D2-BF0D-462E60A5290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7778" l="9800" r="233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00" r="75200" b="82037"/>
          <a:stretch/>
        </p:blipFill>
        <p:spPr>
          <a:xfrm>
            <a:off x="1179291" y="2871991"/>
            <a:ext cx="1472564" cy="2065679"/>
          </a:xfrm>
          <a:prstGeom prst="rect">
            <a:avLst/>
          </a:prstGeom>
        </p:spPr>
      </p:pic>
      <p:pic>
        <p:nvPicPr>
          <p:cNvPr id="8" name="Picture 7">
            <a:hlinkClick r:id="rId9" action="ppaction://hlinksldjump"/>
            <a:extLst>
              <a:ext uri="{FF2B5EF4-FFF2-40B4-BE49-F238E27FC236}">
                <a16:creationId xmlns:a16="http://schemas.microsoft.com/office/drawing/2014/main" id="{F482B18F-361A-47A2-8BBE-662FF6F4EFB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6667" b="90278" l="24300" r="76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00" t="57777" r="30001" b="11483"/>
          <a:stretch/>
        </p:blipFill>
        <p:spPr>
          <a:xfrm>
            <a:off x="1113366" y="4807788"/>
            <a:ext cx="1362754" cy="9932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D6D6DC-4754-4062-B3E0-439A598948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315" b="90278" l="9100" r="43300"/>
                    </a14:imgEffect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2" t="48182" r="56655" b="18805"/>
          <a:stretch/>
        </p:blipFill>
        <p:spPr>
          <a:xfrm>
            <a:off x="9499028" y="3872015"/>
            <a:ext cx="1195268" cy="1122531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48A12183-E890-4B7D-BE7D-F466AE2C7B28}"/>
              </a:ext>
            </a:extLst>
          </p:cNvPr>
          <p:cNvSpPr/>
          <p:nvPr/>
        </p:nvSpPr>
        <p:spPr>
          <a:xfrm>
            <a:off x="9768556" y="5875267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prstClr val="black"/>
                </a:solidFill>
                <a:latin typeface="Coiny" panose="02000903060500060000" pitchFamily="2" charset="0"/>
              </a:rPr>
              <a:t>3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1865AF-D695-4DC3-BA80-2A2763E1A34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21" t="12699" r="30473" b="27831"/>
          <a:stretch/>
        </p:blipFill>
        <p:spPr>
          <a:xfrm>
            <a:off x="9434402" y="2723926"/>
            <a:ext cx="1350886" cy="2357757"/>
          </a:xfrm>
          <a:prstGeom prst="rect">
            <a:avLst/>
          </a:prstGeom>
        </p:spPr>
      </p:pic>
      <p:pic>
        <p:nvPicPr>
          <p:cNvPr id="16" name="Picture 15">
            <a:hlinkClick r:id="rId14" action="ppaction://hlinksldjump"/>
            <a:extLst>
              <a:ext uri="{FF2B5EF4-FFF2-40B4-BE49-F238E27FC236}">
                <a16:creationId xmlns:a16="http://schemas.microsoft.com/office/drawing/2014/main" id="{6323111C-A8F5-4F68-99F2-2D9F64F11C59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574" b="27778" l="56900" r="70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700" t="18285" r="30812" b="72429"/>
          <a:stretch/>
        </p:blipFill>
        <p:spPr>
          <a:xfrm>
            <a:off x="9404090" y="4876847"/>
            <a:ext cx="1328786" cy="9984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4DC6C5-0E24-4991-8719-C6BDDDA9A2C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315" b="90278" l="9100" r="43300"/>
                    </a14:imgEffect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2" t="48182" r="56655" b="18805"/>
          <a:stretch/>
        </p:blipFill>
        <p:spPr>
          <a:xfrm>
            <a:off x="5447119" y="3789681"/>
            <a:ext cx="1195268" cy="1122531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52615C2-C425-4331-A326-9E024C771D09}"/>
              </a:ext>
            </a:extLst>
          </p:cNvPr>
          <p:cNvSpPr/>
          <p:nvPr/>
        </p:nvSpPr>
        <p:spPr>
          <a:xfrm>
            <a:off x="5768349" y="5875267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prstClr val="black"/>
                </a:solidFill>
                <a:latin typeface="Coiny" panose="02000903060500060000" pitchFamily="2" charset="0"/>
              </a:rPr>
              <a:t>2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23689EA-450E-4DE9-BD7D-91F68055A490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0604" b="66504" l="30200" r="47200">
                        <a14:foregroundMark x1="35900" y1="44109" x2="35900" y2="44109"/>
                        <a14:foregroundMark x1="33600" y1="43817" x2="33600" y2="43817"/>
                        <a14:foregroundMark x1="35400" y1="45472" x2="35400" y2="45472"/>
                        <a14:foregroundMark x1="34400" y1="44206" x2="34400" y2="46835"/>
                        <a14:foregroundMark x1="32100" y1="47225" x2="32100" y2="47225"/>
                        <a14:foregroundMark x1="32000" y1="48101" x2="32000" y2="48101"/>
                        <a14:foregroundMark x1="34100" y1="48101" x2="34100" y2="48101"/>
                        <a14:foregroundMark x1="33700" y1="46154" x2="36300" y2="48004"/>
                        <a14:foregroundMark x1="38300" y1="44401" x2="38300" y2="44401"/>
                        <a14:foregroundMark x1="38200" y1="44791" x2="37500" y2="45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21" t="40635" r="52608" b="33697"/>
          <a:stretch/>
        </p:blipFill>
        <p:spPr>
          <a:xfrm>
            <a:off x="5284797" y="2370793"/>
            <a:ext cx="1673944" cy="2569884"/>
          </a:xfrm>
          <a:prstGeom prst="rect">
            <a:avLst/>
          </a:prstGeom>
        </p:spPr>
      </p:pic>
      <p:pic>
        <p:nvPicPr>
          <p:cNvPr id="20" name="Picture 19">
            <a:hlinkClick r:id="rId18" action="ppaction://hlinksldjump"/>
            <a:extLst>
              <a:ext uri="{FF2B5EF4-FFF2-40B4-BE49-F238E27FC236}">
                <a16:creationId xmlns:a16="http://schemas.microsoft.com/office/drawing/2014/main" id="{C427C28E-7CFF-41CD-B6BD-67FE8A11139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389" b="87870" l="33500" r="46800"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42" t="76389" r="51501" b="12500"/>
          <a:stretch/>
        </p:blipFill>
        <p:spPr>
          <a:xfrm>
            <a:off x="5371270" y="4738567"/>
            <a:ext cx="1454769" cy="10543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F3C21AD-A9FF-417B-8733-50270C8E280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51855" y="788321"/>
            <a:ext cx="6870787" cy="1012024"/>
          </a:xfrm>
          <a:prstGeom prst="rect">
            <a:avLst/>
          </a:prstGeom>
        </p:spPr>
      </p:pic>
      <p:pic>
        <p:nvPicPr>
          <p:cNvPr id="36" name="图片 7">
            <a:hlinkClick r:id="rId21" action="ppaction://hlinksldjump"/>
            <a:extLst>
              <a:ext uri="{FF2B5EF4-FFF2-40B4-BE49-F238E27FC236}">
                <a16:creationId xmlns:a16="http://schemas.microsoft.com/office/drawing/2014/main" id="{A6FF2A5C-F2AA-4446-8C21-097B97094DCF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" t="6682" r="76638" b="-4891"/>
          <a:stretch/>
        </p:blipFill>
        <p:spPr>
          <a:xfrm flipH="1">
            <a:off x="9540144" y="43542"/>
            <a:ext cx="2755549" cy="216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79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3">
            <a:extLst>
              <a:ext uri="{FF2B5EF4-FFF2-40B4-BE49-F238E27FC236}">
                <a16:creationId xmlns:a16="http://schemas.microsoft.com/office/drawing/2014/main" id="{77F7A67C-F61C-4604-A6CD-931C350F7C66}"/>
              </a:ext>
            </a:extLst>
          </p:cNvPr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5" name="图片 84">
              <a:extLst>
                <a:ext uri="{FF2B5EF4-FFF2-40B4-BE49-F238E27FC236}">
                  <a16:creationId xmlns:a16="http://schemas.microsoft.com/office/drawing/2014/main" id="{6A890E42-870A-4032-A992-753EB445F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>
              <a:extLst>
                <a:ext uri="{FF2B5EF4-FFF2-40B4-BE49-F238E27FC236}">
                  <a16:creationId xmlns:a16="http://schemas.microsoft.com/office/drawing/2014/main" id="{F2EA54E4-0134-4728-9EE9-7FD63FF04F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7" name="图片 13">
            <a:extLst>
              <a:ext uri="{FF2B5EF4-FFF2-40B4-BE49-F238E27FC236}">
                <a16:creationId xmlns:a16="http://schemas.microsoft.com/office/drawing/2014/main" id="{ECC3665E-4B49-4962-82E8-AB3952E4BA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134" y="43542"/>
            <a:ext cx="3622206" cy="1957291"/>
          </a:xfrm>
          <a:prstGeom prst="rect">
            <a:avLst/>
          </a:prstGeom>
        </p:spPr>
      </p:pic>
      <p:pic>
        <p:nvPicPr>
          <p:cNvPr id="32" name="PA_图片 11">
            <a:hlinkClick r:id="rId6" action="ppaction://hlinksldjump"/>
            <a:extLst>
              <a:ext uri="{FF2B5EF4-FFF2-40B4-BE49-F238E27FC236}">
                <a16:creationId xmlns:a16="http://schemas.microsoft.com/office/drawing/2014/main" id="{9F354B5B-B198-40C7-8861-6BB2BF0138B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8829" y="43542"/>
            <a:ext cx="1725804" cy="1725804"/>
          </a:xfrm>
          <a:prstGeom prst="rect">
            <a:avLst/>
          </a:prstGeom>
        </p:spPr>
      </p:pic>
      <p:grpSp>
        <p:nvGrpSpPr>
          <p:cNvPr id="36" name="PA_库_组合 5">
            <a:extLst>
              <a:ext uri="{FF2B5EF4-FFF2-40B4-BE49-F238E27FC236}">
                <a16:creationId xmlns:a16="http://schemas.microsoft.com/office/drawing/2014/main" id="{1D92F175-F0C0-4BE4-A752-3939B2C6CD3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572212" y="630317"/>
            <a:ext cx="2968018" cy="1272207"/>
            <a:chOff x="1874329" y="2429832"/>
            <a:chExt cx="1534600" cy="891630"/>
          </a:xfrm>
        </p:grpSpPr>
        <p:sp>
          <p:nvSpPr>
            <p:cNvPr id="37" name="任意多边形 10">
              <a:extLst>
                <a:ext uri="{FF2B5EF4-FFF2-40B4-BE49-F238E27FC236}">
                  <a16:creationId xmlns:a16="http://schemas.microsoft.com/office/drawing/2014/main" id="{BBA8C945-445E-41E4-99C6-132471E6C3BC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11">
              <a:extLst>
                <a:ext uri="{FF2B5EF4-FFF2-40B4-BE49-F238E27FC236}">
                  <a16:creationId xmlns:a16="http://schemas.microsoft.com/office/drawing/2014/main" id="{F082D02E-1FB1-4376-86BF-FAC9D55C14EF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12">
              <a:extLst>
                <a:ext uri="{FF2B5EF4-FFF2-40B4-BE49-F238E27FC236}">
                  <a16:creationId xmlns:a16="http://schemas.microsoft.com/office/drawing/2014/main" id="{1215AB7E-B9D6-471E-8A41-384C143D5A74}"/>
                </a:ext>
              </a:extLst>
            </p:cNvPr>
            <p:cNvSpPr txBox="1"/>
            <p:nvPr/>
          </p:nvSpPr>
          <p:spPr>
            <a:xfrm>
              <a:off x="2005181" y="2429832"/>
              <a:ext cx="1314030" cy="8916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vi-VN" altLang="zh-CN" sz="40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Đọc</a:t>
              </a:r>
              <a:endParaRPr lang="en-US" altLang="zh-CN" sz="40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136073" y="2144690"/>
            <a:ext cx="106513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600">
                <a:latin typeface="UTM Avo" panose="02040603050506020204" pitchFamily="18" charset="0"/>
              </a:rPr>
              <a:t>Nhìn cành hoa gãy đang ứa nhựa, Mai nghĩ: “ Chắc hoa cũng đau lắm, nó đang khóc. Chỉ tại Mai chạy vội mà hoa bị đau”.</a:t>
            </a:r>
          </a:p>
        </p:txBody>
      </p:sp>
    </p:spTree>
    <p:extLst>
      <p:ext uri="{BB962C8B-B14F-4D97-AF65-F5344CB8AC3E}">
        <p14:creationId xmlns:p14="http://schemas.microsoft.com/office/powerpoint/2010/main" val="3899175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3">
            <a:extLst>
              <a:ext uri="{FF2B5EF4-FFF2-40B4-BE49-F238E27FC236}">
                <a16:creationId xmlns:a16="http://schemas.microsoft.com/office/drawing/2014/main" id="{77F7A67C-F61C-4604-A6CD-931C350F7C66}"/>
              </a:ext>
            </a:extLst>
          </p:cNvPr>
          <p:cNvGrpSpPr/>
          <p:nvPr/>
        </p:nvGrpSpPr>
        <p:grpSpPr>
          <a:xfrm>
            <a:off x="11289" y="5362176"/>
            <a:ext cx="12203723" cy="1123362"/>
            <a:chOff x="-17585" y="5729324"/>
            <a:chExt cx="12203723" cy="1123362"/>
          </a:xfrm>
        </p:grpSpPr>
        <p:pic>
          <p:nvPicPr>
            <p:cNvPr id="5" name="图片 84">
              <a:extLst>
                <a:ext uri="{FF2B5EF4-FFF2-40B4-BE49-F238E27FC236}">
                  <a16:creationId xmlns:a16="http://schemas.microsoft.com/office/drawing/2014/main" id="{6A890E42-870A-4032-A992-753EB445F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>
              <a:extLst>
                <a:ext uri="{FF2B5EF4-FFF2-40B4-BE49-F238E27FC236}">
                  <a16:creationId xmlns:a16="http://schemas.microsoft.com/office/drawing/2014/main" id="{F2EA54E4-0134-4728-9EE9-7FD63FF04F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7" name="图片 13">
            <a:extLst>
              <a:ext uri="{FF2B5EF4-FFF2-40B4-BE49-F238E27FC236}">
                <a16:creationId xmlns:a16="http://schemas.microsoft.com/office/drawing/2014/main" id="{ECC3665E-4B49-4962-82E8-AB3952E4BA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22206" cy="1957291"/>
          </a:xfrm>
          <a:prstGeom prst="rect">
            <a:avLst/>
          </a:prstGeom>
        </p:spPr>
      </p:pic>
      <p:pic>
        <p:nvPicPr>
          <p:cNvPr id="32" name="PA_图片 11">
            <a:hlinkClick r:id="rId6" action="ppaction://hlinksldjump"/>
            <a:extLst>
              <a:ext uri="{FF2B5EF4-FFF2-40B4-BE49-F238E27FC236}">
                <a16:creationId xmlns:a16="http://schemas.microsoft.com/office/drawing/2014/main" id="{9F354B5B-B198-40C7-8861-6BB2BF0138B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8829" y="43542"/>
            <a:ext cx="1725804" cy="1725804"/>
          </a:xfrm>
          <a:prstGeom prst="rect">
            <a:avLst/>
          </a:prstGeom>
        </p:spPr>
      </p:pic>
      <p:grpSp>
        <p:nvGrpSpPr>
          <p:cNvPr id="8" name="PA_库_组合 5">
            <a:extLst>
              <a:ext uri="{FF2B5EF4-FFF2-40B4-BE49-F238E27FC236}">
                <a16:creationId xmlns:a16="http://schemas.microsoft.com/office/drawing/2014/main" id="{A6294F39-C9C9-47E1-81B6-432799F15B5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572212" y="630317"/>
            <a:ext cx="2968018" cy="1272207"/>
            <a:chOff x="1874329" y="2429832"/>
            <a:chExt cx="1534600" cy="891630"/>
          </a:xfrm>
        </p:grpSpPr>
        <p:sp>
          <p:nvSpPr>
            <p:cNvPr id="9" name="任意多边形 10">
              <a:extLst>
                <a:ext uri="{FF2B5EF4-FFF2-40B4-BE49-F238E27FC236}">
                  <a16:creationId xmlns:a16="http://schemas.microsoft.com/office/drawing/2014/main" id="{B0B30D2E-7F5F-421A-98DB-31C5FD0B2A6A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11">
              <a:extLst>
                <a:ext uri="{FF2B5EF4-FFF2-40B4-BE49-F238E27FC236}">
                  <a16:creationId xmlns:a16="http://schemas.microsoft.com/office/drawing/2014/main" id="{B8631566-4AA9-48E6-91A1-74D4CE8C93F1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2">
              <a:extLst>
                <a:ext uri="{FF2B5EF4-FFF2-40B4-BE49-F238E27FC236}">
                  <a16:creationId xmlns:a16="http://schemas.microsoft.com/office/drawing/2014/main" id="{27BF05CA-3472-4CC7-B790-CEFDACD54CA5}"/>
                </a:ext>
              </a:extLst>
            </p:cNvPr>
            <p:cNvSpPr txBox="1"/>
            <p:nvPr/>
          </p:nvSpPr>
          <p:spPr>
            <a:xfrm>
              <a:off x="2005181" y="2429832"/>
              <a:ext cx="1314030" cy="8916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vi-VN" altLang="zh-CN" sz="40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Đọc</a:t>
              </a:r>
              <a:endParaRPr lang="en-US" altLang="zh-CN" sz="40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548640" y="1949517"/>
            <a:ext cx="11870574" cy="3232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Mai chạy về phía bà. Bỗng em vấp phải một mô đất, ngã sõng soài, làm gãy một cành hồng. Bà vội chạy lại đỡ cháu rồi hỏi: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800">
                <a:latin typeface="UTM Avo" panose="02040603050506020204" pitchFamily="18" charset="0"/>
              </a:rPr>
              <a:t>Cháu có đau không?</a:t>
            </a:r>
          </a:p>
          <a:p>
            <a:pPr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Mai đau nhưng vẫn nói: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800">
                <a:latin typeface="UTM Avo" panose="02040603050506020204" pitchFamily="18" charset="0"/>
              </a:rPr>
              <a:t>Không sao ạ!</a:t>
            </a:r>
          </a:p>
        </p:txBody>
      </p:sp>
    </p:spTree>
    <p:extLst>
      <p:ext uri="{BB962C8B-B14F-4D97-AF65-F5344CB8AC3E}">
        <p14:creationId xmlns:p14="http://schemas.microsoft.com/office/powerpoint/2010/main" val="560747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3">
            <a:extLst>
              <a:ext uri="{FF2B5EF4-FFF2-40B4-BE49-F238E27FC236}">
                <a16:creationId xmlns:a16="http://schemas.microsoft.com/office/drawing/2014/main" id="{77F7A67C-F61C-4604-A6CD-931C350F7C66}"/>
              </a:ext>
            </a:extLst>
          </p:cNvPr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5" name="图片 84">
              <a:extLst>
                <a:ext uri="{FF2B5EF4-FFF2-40B4-BE49-F238E27FC236}">
                  <a16:creationId xmlns:a16="http://schemas.microsoft.com/office/drawing/2014/main" id="{6A890E42-870A-4032-A992-753EB445F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>
              <a:extLst>
                <a:ext uri="{FF2B5EF4-FFF2-40B4-BE49-F238E27FC236}">
                  <a16:creationId xmlns:a16="http://schemas.microsoft.com/office/drawing/2014/main" id="{F2EA54E4-0134-4728-9EE9-7FD63FF04F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7" name="图片 13">
            <a:extLst>
              <a:ext uri="{FF2B5EF4-FFF2-40B4-BE49-F238E27FC236}">
                <a16:creationId xmlns:a16="http://schemas.microsoft.com/office/drawing/2014/main" id="{ECC3665E-4B49-4962-82E8-AB3952E4BA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134" y="43542"/>
            <a:ext cx="3622206" cy="1957291"/>
          </a:xfrm>
          <a:prstGeom prst="rect">
            <a:avLst/>
          </a:prstGeom>
        </p:spPr>
      </p:pic>
      <p:pic>
        <p:nvPicPr>
          <p:cNvPr id="32" name="PA_图片 11">
            <a:hlinkClick r:id="rId6" action="ppaction://hlinksldjump"/>
            <a:extLst>
              <a:ext uri="{FF2B5EF4-FFF2-40B4-BE49-F238E27FC236}">
                <a16:creationId xmlns:a16="http://schemas.microsoft.com/office/drawing/2014/main" id="{9F354B5B-B198-40C7-8861-6BB2BF0138B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8829" y="43542"/>
            <a:ext cx="1725804" cy="1725804"/>
          </a:xfrm>
          <a:prstGeom prst="rect">
            <a:avLst/>
          </a:prstGeom>
        </p:spPr>
      </p:pic>
      <p:grpSp>
        <p:nvGrpSpPr>
          <p:cNvPr id="8" name="PA_库_组合 5">
            <a:extLst>
              <a:ext uri="{FF2B5EF4-FFF2-40B4-BE49-F238E27FC236}">
                <a16:creationId xmlns:a16="http://schemas.microsoft.com/office/drawing/2014/main" id="{224FB651-D47C-4696-86A6-E0865647BDA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084341" y="1552839"/>
            <a:ext cx="6787661" cy="2567989"/>
            <a:chOff x="1874329" y="2452708"/>
            <a:chExt cx="1534600" cy="699352"/>
          </a:xfrm>
        </p:grpSpPr>
        <p:sp>
          <p:nvSpPr>
            <p:cNvPr id="9" name="任意多边形 10">
              <a:extLst>
                <a:ext uri="{FF2B5EF4-FFF2-40B4-BE49-F238E27FC236}">
                  <a16:creationId xmlns:a16="http://schemas.microsoft.com/office/drawing/2014/main" id="{1965239E-24CF-4486-8E0D-4AC47226C992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11">
              <a:extLst>
                <a:ext uri="{FF2B5EF4-FFF2-40B4-BE49-F238E27FC236}">
                  <a16:creationId xmlns:a16="http://schemas.microsoft.com/office/drawing/2014/main" id="{A62AEA91-78E8-40E7-A5B5-128C1CF96B22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2">
              <a:extLst>
                <a:ext uri="{FF2B5EF4-FFF2-40B4-BE49-F238E27FC236}">
                  <a16:creationId xmlns:a16="http://schemas.microsoft.com/office/drawing/2014/main" id="{132927F2-085E-4439-9C5C-43D8793CAC10}"/>
                </a:ext>
              </a:extLst>
            </p:cNvPr>
            <p:cNvSpPr txBox="1"/>
            <p:nvPr/>
          </p:nvSpPr>
          <p:spPr>
            <a:xfrm>
              <a:off x="1874329" y="2545556"/>
              <a:ext cx="1430430" cy="4861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4400" b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Đọc lại bài </a:t>
              </a:r>
            </a:p>
            <a:p>
              <a:pPr algn="ctr">
                <a:lnSpc>
                  <a:spcPct val="125000"/>
                </a:lnSpc>
              </a:pPr>
              <a:r>
                <a:rPr lang="en-US" altLang="zh-CN" sz="4400" b="1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“ Chuyện trong vườn”</a:t>
              </a:r>
              <a:endParaRPr lang="en-US" altLang="zh-CN" sz="44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5692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idx="4294967295"/>
          </p:nvPr>
        </p:nvSpPr>
        <p:spPr>
          <a:xfrm>
            <a:off x="-82550" y="1041400"/>
            <a:ext cx="12357100" cy="2387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br>
              <a:rPr lang="en-US" sz="6600" dirty="0">
                <a:latin typeface="UTM Avo" panose="02040603050506020204" pitchFamily="18" charset="0"/>
              </a:rPr>
            </a:b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Tập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đọc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br>
              <a:rPr lang="en-US" sz="6600" b="1" dirty="0">
                <a:solidFill>
                  <a:srgbClr val="002060"/>
                </a:solidFill>
                <a:latin typeface="UTM Avo" panose="02040603050506020204" pitchFamily="18" charset="0"/>
              </a:rPr>
            </a:b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Kể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cho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bé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nghe</a:t>
            </a:r>
            <a:endParaRPr lang="en-US" sz="6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168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79" b="88180" l="71981" r="96981">
                        <a14:foregroundMark x1="77053" y1="12383" x2="80314" y2="26829"/>
                        <a14:foregroundMark x1="80072" y1="43527" x2="94565" y2="49906"/>
                      </a14:backgroundRemoval>
                    </a14:imgEffect>
                  </a14:imgLayer>
                </a14:imgProps>
              </a:ext>
            </a:extLst>
          </a:blip>
          <a:srcRect l="72504" t="7826" b="11896"/>
          <a:stretch/>
        </p:blipFill>
        <p:spPr>
          <a:xfrm>
            <a:off x="9963909" y="1137745"/>
            <a:ext cx="2725511" cy="5183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18834" r="82206" b="8100"/>
          <a:stretch/>
        </p:blipFill>
        <p:spPr>
          <a:xfrm>
            <a:off x="33736" y="1356157"/>
            <a:ext cx="1826906" cy="48867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795" b="97186" l="23792" r="66787">
                        <a14:foregroundMark x1="50966" y1="86492" x2="64734" y2="90994"/>
                        <a14:foregroundMark x1="51932" y1="83114" x2="65580" y2="82552"/>
                        <a14:foregroundMark x1="50121" y1="83114" x2="51449" y2="94184"/>
                        <a14:foregroundMark x1="51449" y1="94184" x2="62923" y2="96623"/>
                        <a14:foregroundMark x1="51570" y1="90432" x2="64614" y2="92683"/>
                      </a14:backgroundRemoval>
                    </a14:imgEffect>
                  </a14:imgLayer>
                </a14:imgProps>
              </a:ext>
            </a:extLst>
          </a:blip>
          <a:srcRect l="48784" t="72715" r="33414"/>
          <a:stretch/>
        </p:blipFill>
        <p:spPr>
          <a:xfrm>
            <a:off x="7453313" y="5006304"/>
            <a:ext cx="1755756" cy="17529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05929" y="718907"/>
            <a:ext cx="3950488" cy="517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UTM Avo" pitchFamily="18" charset="0"/>
              </a:rPr>
              <a:t>Hay </a:t>
            </a:r>
            <a:r>
              <a:rPr lang="en-US" sz="2800" dirty="0" err="1">
                <a:latin typeface="UTM Avo" pitchFamily="18" charset="0"/>
              </a:rPr>
              <a:t>nói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ầm</a:t>
            </a:r>
            <a:r>
              <a:rPr lang="en-US" sz="2800" dirty="0">
                <a:latin typeface="UTM Avo" pitchFamily="18" charset="0"/>
              </a:rPr>
              <a:t> ĩ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vịt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bầu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UTM Avo" pitchFamily="18" charset="0"/>
              </a:rPr>
              <a:t>Hay </a:t>
            </a:r>
            <a:r>
              <a:rPr lang="en-US" sz="2800" dirty="0" err="1">
                <a:latin typeface="UTM Avo" pitchFamily="18" charset="0"/>
              </a:rPr>
              <a:t>hỏi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đâu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đâu</a:t>
            </a:r>
            <a:endParaRPr lang="en-US" sz="2800" dirty="0">
              <a:latin typeface="UTM Avo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chó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vện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UTM Avo" pitchFamily="18" charset="0"/>
              </a:rPr>
              <a:t>Hay </a:t>
            </a:r>
            <a:r>
              <a:rPr lang="en-US" sz="2800" dirty="0" err="1">
                <a:latin typeface="UTM Avo" pitchFamily="18" charset="0"/>
              </a:rPr>
              <a:t>chăng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dây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điện</a:t>
            </a:r>
            <a:r>
              <a:rPr lang="en-US" sz="2800" dirty="0">
                <a:latin typeface="UTM Avo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nhện</a:t>
            </a:r>
            <a:r>
              <a:rPr lang="en-US" sz="2800" dirty="0">
                <a:latin typeface="UTM Avo" pitchFamily="18" charset="0"/>
              </a:rPr>
              <a:t> con.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Ăn</a:t>
            </a:r>
            <a:r>
              <a:rPr lang="en-US" sz="2800" dirty="0">
                <a:latin typeface="UTM Avo" pitchFamily="18" charset="0"/>
              </a:rPr>
              <a:t> no quay </a:t>
            </a:r>
            <a:r>
              <a:rPr lang="en-US" sz="2800" dirty="0" err="1">
                <a:latin typeface="UTM Avo" pitchFamily="18" charset="0"/>
              </a:rPr>
              <a:t>tròn</a:t>
            </a:r>
            <a:endParaRPr lang="en-US" sz="2800" dirty="0">
              <a:latin typeface="UTM Avo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cối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xay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lúa</a:t>
            </a:r>
            <a:r>
              <a:rPr lang="en-US" sz="2800" dirty="0">
                <a:latin typeface="UTM Avo" pitchFamily="18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865" y="88807"/>
            <a:ext cx="47916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  <a:latin typeface="UTM Avo" pitchFamily="18" charset="0"/>
              </a:rPr>
              <a:t>Kể</a:t>
            </a:r>
            <a:r>
              <a:rPr lang="en-US" sz="44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itchFamily="18" charset="0"/>
              </a:rPr>
              <a:t>cho</a:t>
            </a:r>
            <a:r>
              <a:rPr lang="en-US" sz="44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itchFamily="18" charset="0"/>
              </a:rPr>
              <a:t>bé</a:t>
            </a:r>
            <a:r>
              <a:rPr lang="en-US" sz="44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itchFamily="18" charset="0"/>
              </a:rPr>
              <a:t>nghe</a:t>
            </a:r>
            <a:endParaRPr lang="en-US" sz="4400" b="1" dirty="0">
              <a:solidFill>
                <a:srgbClr val="FF0000"/>
              </a:solidFill>
              <a:latin typeface="UTM Av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3008" y="673157"/>
            <a:ext cx="429772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Mồm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thở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ra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gió</a:t>
            </a:r>
            <a:endParaRPr lang="en-US" sz="2800" dirty="0">
              <a:latin typeface="UTM Avo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cái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quạt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hòm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Không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thèm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cỏ</a:t>
            </a:r>
            <a:r>
              <a:rPr lang="en-US" sz="2800" dirty="0">
                <a:latin typeface="UTM Avo" pitchFamily="18" charset="0"/>
              </a:rPr>
              <a:t> non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trâu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sắt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Rồng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phun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nước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bạc</a:t>
            </a:r>
            <a:endParaRPr lang="en-US" sz="2800" dirty="0">
              <a:latin typeface="UTM Avo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chiếc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máy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bơm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Dùng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miệng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nấu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cơm</a:t>
            </a:r>
            <a:endParaRPr lang="en-US" sz="2800" dirty="0">
              <a:latin typeface="UTM Avo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cua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cáy</a:t>
            </a:r>
            <a:r>
              <a:rPr lang="en-US" sz="2800" dirty="0">
                <a:latin typeface="UTM Avo" pitchFamily="18" charset="0"/>
              </a:rPr>
              <a:t>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795" b="97186" l="23792" r="66787">
                        <a14:foregroundMark x1="50966" y1="86492" x2="64734" y2="90994"/>
                        <a14:foregroundMark x1="51932" y1="83114" x2="65580" y2="82552"/>
                        <a14:foregroundMark x1="50121" y1="83114" x2="51449" y2="94184"/>
                        <a14:foregroundMark x1="51449" y1="94184" x2="62923" y2="96623"/>
                        <a14:foregroundMark x1="51570" y1="90432" x2="64614" y2="92683"/>
                      </a14:backgroundRemoval>
                    </a14:imgEffect>
                  </a14:imgLayer>
                </a14:imgProps>
              </a:ext>
            </a:extLst>
          </a:blip>
          <a:srcRect l="23954" t="72715" r="54613"/>
          <a:stretch/>
        </p:blipFill>
        <p:spPr>
          <a:xfrm>
            <a:off x="4461972" y="5113321"/>
            <a:ext cx="2113857" cy="175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382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47" b="95227" l="2462" r="99385">
                        <a14:foregroundMark x1="7231" y1="75179" x2="92923" y2="780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539" y="-54968"/>
            <a:ext cx="5492768" cy="2203516"/>
          </a:xfrm>
          <a:prstGeom prst="rect">
            <a:avLst/>
          </a:prstGeom>
        </p:spPr>
      </p:pic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504942" y="1138001"/>
            <a:ext cx="5274365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4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itchFamily="18" charset="0"/>
              </a:rPr>
              <a:t>Luyện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itchFamily="18" charset="0"/>
              </a:rPr>
              <a:t> </a:t>
            </a:r>
            <a:r>
              <a:rPr lang="en-US" altLang="en-US" sz="4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itchFamily="18" charset="0"/>
              </a:rPr>
              <a:t>đọc</a:t>
            </a:r>
            <a:r>
              <a:rPr lang="en-US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itchFamily="18" charset="0"/>
              </a:rPr>
              <a:t> </a:t>
            </a:r>
            <a:r>
              <a:rPr lang="en-US" altLang="en-US" sz="4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itchFamily="18" charset="0"/>
              </a:rPr>
              <a:t>từ</a:t>
            </a:r>
            <a:r>
              <a:rPr lang="en-US" alt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itchFamily="18" charset="0"/>
              </a:rPr>
              <a:t> khó</a:t>
            </a:r>
            <a:endParaRPr lang="en-US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8049" y="2148548"/>
            <a:ext cx="1927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7030A0"/>
                </a:solidFill>
                <a:latin typeface="UTM Avo"/>
              </a:rPr>
              <a:t>ầm</a:t>
            </a:r>
            <a:r>
              <a:rPr lang="en-US" sz="4400" dirty="0">
                <a:solidFill>
                  <a:srgbClr val="7030A0"/>
                </a:solidFill>
                <a:latin typeface="UTM Avo"/>
              </a:rPr>
              <a:t> 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049" y="3018016"/>
            <a:ext cx="2731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7030A0"/>
                </a:solidFill>
                <a:latin typeface="UTM Avo"/>
              </a:rPr>
              <a:t>vịt</a:t>
            </a:r>
            <a:r>
              <a:rPr lang="en-US" sz="4400" dirty="0">
                <a:solidFill>
                  <a:srgbClr val="7030A0"/>
                </a:solidFill>
                <a:latin typeface="UTM Avo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UTM Avo"/>
              </a:rPr>
              <a:t>bầu</a:t>
            </a:r>
            <a:endParaRPr lang="en-US" sz="4400" dirty="0">
              <a:solidFill>
                <a:srgbClr val="7030A0"/>
              </a:solidFill>
              <a:latin typeface="UTM Av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049" y="3942445"/>
            <a:ext cx="3261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7030A0"/>
                </a:solidFill>
                <a:latin typeface="UTM Avo"/>
              </a:rPr>
              <a:t>chó</a:t>
            </a:r>
            <a:r>
              <a:rPr lang="en-US" sz="4400" dirty="0">
                <a:solidFill>
                  <a:srgbClr val="7030A0"/>
                </a:solidFill>
                <a:latin typeface="UTM Avo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UTM Avo"/>
              </a:rPr>
              <a:t>vện</a:t>
            </a:r>
            <a:endParaRPr lang="en-US" sz="4400" dirty="0">
              <a:solidFill>
                <a:srgbClr val="7030A0"/>
              </a:solidFill>
              <a:latin typeface="UTM Avo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8049" y="4911942"/>
            <a:ext cx="6231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7030A0"/>
                </a:solidFill>
                <a:latin typeface="UTM Avo"/>
              </a:rPr>
              <a:t>chăng</a:t>
            </a:r>
            <a:r>
              <a:rPr lang="en-US" sz="4400" dirty="0">
                <a:solidFill>
                  <a:srgbClr val="7030A0"/>
                </a:solidFill>
                <a:latin typeface="UTM Avo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UTM Avo"/>
              </a:rPr>
              <a:t>dây</a:t>
            </a:r>
            <a:r>
              <a:rPr lang="en-US" sz="4400" dirty="0">
                <a:solidFill>
                  <a:srgbClr val="7030A0"/>
                </a:solidFill>
                <a:latin typeface="UTM Avo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UTM Avo"/>
              </a:rPr>
              <a:t>điện</a:t>
            </a:r>
            <a:endParaRPr lang="en-US" sz="4400" dirty="0">
              <a:solidFill>
                <a:srgbClr val="7030A0"/>
              </a:solidFill>
              <a:latin typeface="UTM Av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98292" y="1844549"/>
            <a:ext cx="6231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7030A0"/>
                </a:solidFill>
                <a:latin typeface="UTM Avo"/>
              </a:rPr>
              <a:t>quay </a:t>
            </a:r>
            <a:r>
              <a:rPr lang="en-US" sz="4400" dirty="0" err="1">
                <a:solidFill>
                  <a:srgbClr val="7030A0"/>
                </a:solidFill>
                <a:latin typeface="UTM Avo"/>
              </a:rPr>
              <a:t>tròn</a:t>
            </a:r>
            <a:endParaRPr lang="en-US" sz="4400" dirty="0">
              <a:solidFill>
                <a:srgbClr val="7030A0"/>
              </a:solidFill>
              <a:latin typeface="UTM Av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20115" y="2804391"/>
            <a:ext cx="6231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err="1">
                <a:solidFill>
                  <a:srgbClr val="7030A0"/>
                </a:solidFill>
                <a:latin typeface="UTM Avo"/>
              </a:rPr>
              <a:t>quạt</a:t>
            </a:r>
            <a:r>
              <a:rPr lang="en-US" sz="4400">
                <a:solidFill>
                  <a:srgbClr val="7030A0"/>
                </a:solidFill>
                <a:latin typeface="UTM Avo"/>
              </a:rPr>
              <a:t> hòm</a:t>
            </a:r>
            <a:endParaRPr lang="en-US" sz="4400" dirty="0">
              <a:solidFill>
                <a:srgbClr val="7030A0"/>
              </a:solidFill>
              <a:latin typeface="UTM Avo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90863" y="3770902"/>
            <a:ext cx="6231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7030A0"/>
                </a:solidFill>
                <a:latin typeface="UTM Avo"/>
              </a:rPr>
              <a:t>trâu</a:t>
            </a:r>
            <a:r>
              <a:rPr lang="en-US" sz="4400" dirty="0">
                <a:solidFill>
                  <a:srgbClr val="7030A0"/>
                </a:solidFill>
                <a:latin typeface="UTM Avo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UTM Avo"/>
              </a:rPr>
              <a:t>sắt</a:t>
            </a:r>
            <a:endParaRPr lang="en-US" sz="4400" dirty="0">
              <a:solidFill>
                <a:srgbClr val="7030A0"/>
              </a:solidFill>
              <a:latin typeface="UTM Avo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98293" y="4820503"/>
            <a:ext cx="6231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7030A0"/>
                </a:solidFill>
                <a:latin typeface="UTM Avo"/>
              </a:rPr>
              <a:t>phun</a:t>
            </a:r>
            <a:r>
              <a:rPr lang="en-US" sz="4400" dirty="0">
                <a:solidFill>
                  <a:srgbClr val="7030A0"/>
                </a:solidFill>
                <a:latin typeface="UTM Avo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UTM Avo"/>
              </a:rPr>
              <a:t>nước</a:t>
            </a:r>
            <a:r>
              <a:rPr lang="en-US" sz="4400" dirty="0">
                <a:solidFill>
                  <a:srgbClr val="7030A0"/>
                </a:solidFill>
                <a:latin typeface="UTM Avo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UTM Avo"/>
              </a:rPr>
              <a:t>bạc</a:t>
            </a:r>
            <a:endParaRPr lang="en-US" sz="4400" dirty="0">
              <a:solidFill>
                <a:srgbClr val="7030A0"/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3617177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79" b="88180" l="71981" r="96981">
                        <a14:foregroundMark x1="77053" y1="12383" x2="80314" y2="26829"/>
                        <a14:foregroundMark x1="80072" y1="43527" x2="94565" y2="49906"/>
                      </a14:backgroundRemoval>
                    </a14:imgEffect>
                  </a14:imgLayer>
                </a14:imgProps>
              </a:ext>
            </a:extLst>
          </a:blip>
          <a:srcRect l="72504" t="7826" b="11896"/>
          <a:stretch/>
        </p:blipFill>
        <p:spPr>
          <a:xfrm>
            <a:off x="9963909" y="1137745"/>
            <a:ext cx="2725511" cy="5183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18834" r="82206" b="8100"/>
          <a:stretch/>
        </p:blipFill>
        <p:spPr>
          <a:xfrm>
            <a:off x="33736" y="1356157"/>
            <a:ext cx="1826906" cy="48867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795" b="97186" l="23792" r="66787">
                        <a14:foregroundMark x1="50966" y1="86492" x2="64734" y2="90994"/>
                        <a14:foregroundMark x1="51932" y1="83114" x2="65580" y2="82552"/>
                        <a14:foregroundMark x1="50121" y1="83114" x2="51449" y2="94184"/>
                        <a14:foregroundMark x1="51449" y1="94184" x2="62923" y2="96623"/>
                        <a14:foregroundMark x1="51570" y1="90432" x2="64614" y2="92683"/>
                      </a14:backgroundRemoval>
                    </a14:imgEffect>
                  </a14:imgLayer>
                </a14:imgProps>
              </a:ext>
            </a:extLst>
          </a:blip>
          <a:srcRect l="48784" t="72715" r="33414"/>
          <a:stretch/>
        </p:blipFill>
        <p:spPr>
          <a:xfrm>
            <a:off x="7453313" y="5006304"/>
            <a:ext cx="1755756" cy="17529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40447" y="1035420"/>
            <a:ext cx="3950488" cy="517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UTM Avo" pitchFamily="18" charset="0"/>
              </a:rPr>
              <a:t>Hay </a:t>
            </a:r>
            <a:r>
              <a:rPr lang="en-US" sz="2800" dirty="0" err="1">
                <a:latin typeface="UTM Avo" pitchFamily="18" charset="0"/>
              </a:rPr>
              <a:t>nói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ầm</a:t>
            </a:r>
            <a:r>
              <a:rPr lang="en-US" sz="2800" dirty="0">
                <a:latin typeface="UTM Avo" pitchFamily="18" charset="0"/>
              </a:rPr>
              <a:t> ĩ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vịt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bầu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UTM Avo" pitchFamily="18" charset="0"/>
              </a:rPr>
              <a:t>Hay </a:t>
            </a:r>
            <a:r>
              <a:rPr lang="en-US" sz="2800" dirty="0" err="1">
                <a:latin typeface="UTM Avo" pitchFamily="18" charset="0"/>
              </a:rPr>
              <a:t>hỏi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đâu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đâu</a:t>
            </a:r>
            <a:endParaRPr lang="en-US" sz="2800" dirty="0">
              <a:latin typeface="UTM Avo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chó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vện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UTM Avo" pitchFamily="18" charset="0"/>
              </a:rPr>
              <a:t>Hay </a:t>
            </a:r>
            <a:r>
              <a:rPr lang="en-US" sz="2800" dirty="0" err="1">
                <a:latin typeface="UTM Avo" pitchFamily="18" charset="0"/>
              </a:rPr>
              <a:t>chăng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dây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điện</a:t>
            </a:r>
            <a:r>
              <a:rPr lang="en-US" sz="2800" dirty="0">
                <a:latin typeface="UTM Avo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nhện</a:t>
            </a:r>
            <a:r>
              <a:rPr lang="en-US" sz="2800" dirty="0">
                <a:latin typeface="UTM Avo" pitchFamily="18" charset="0"/>
              </a:rPr>
              <a:t> con.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Ăn</a:t>
            </a:r>
            <a:r>
              <a:rPr lang="en-US" sz="2800" dirty="0">
                <a:latin typeface="UTM Avo" pitchFamily="18" charset="0"/>
              </a:rPr>
              <a:t> no quay </a:t>
            </a:r>
            <a:r>
              <a:rPr lang="en-US" sz="2800" dirty="0" err="1">
                <a:latin typeface="UTM Avo" pitchFamily="18" charset="0"/>
              </a:rPr>
              <a:t>tròn</a:t>
            </a:r>
            <a:endParaRPr lang="en-US" sz="2800" dirty="0">
              <a:latin typeface="UTM Avo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cối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xay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lúa</a:t>
            </a:r>
            <a:r>
              <a:rPr lang="en-US" sz="2800" dirty="0">
                <a:latin typeface="UTM Avo" pitchFamily="18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11867" y="388914"/>
            <a:ext cx="3958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UTM Avo" pitchFamily="18" charset="0"/>
              </a:rPr>
              <a:t>Kể</a:t>
            </a:r>
            <a:r>
              <a:rPr lang="en-US" sz="3600" dirty="0">
                <a:solidFill>
                  <a:srgbClr val="002060"/>
                </a:solidFill>
                <a:latin typeface="UTM Avo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itchFamily="18" charset="0"/>
              </a:rPr>
              <a:t>cho</a:t>
            </a:r>
            <a:r>
              <a:rPr lang="en-US" sz="3600" dirty="0">
                <a:solidFill>
                  <a:srgbClr val="002060"/>
                </a:solidFill>
                <a:latin typeface="UTM Avo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itchFamily="18" charset="0"/>
              </a:rPr>
              <a:t>bé</a:t>
            </a:r>
            <a:r>
              <a:rPr lang="en-US" sz="3600" dirty="0">
                <a:solidFill>
                  <a:srgbClr val="002060"/>
                </a:solidFill>
                <a:latin typeface="UTM Avo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UTM Avo" pitchFamily="18" charset="0"/>
              </a:rPr>
              <a:t>nghe</a:t>
            </a:r>
            <a:endParaRPr lang="en-US" sz="3600" dirty="0">
              <a:solidFill>
                <a:srgbClr val="002060"/>
              </a:solidFill>
              <a:latin typeface="UTM Av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17526" y="989670"/>
            <a:ext cx="429772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Mồm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thở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ra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gió</a:t>
            </a:r>
            <a:endParaRPr lang="en-US" sz="2800" dirty="0">
              <a:latin typeface="UTM Avo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cái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quạt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hòm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Không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thèm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cỏ</a:t>
            </a:r>
            <a:r>
              <a:rPr lang="en-US" sz="2800" dirty="0">
                <a:latin typeface="UTM Avo" pitchFamily="18" charset="0"/>
              </a:rPr>
              <a:t> non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trâu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sắt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Rồng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phun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nước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bạc</a:t>
            </a:r>
            <a:endParaRPr lang="en-US" sz="2800" dirty="0">
              <a:latin typeface="UTM Avo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chiếc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máy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bơm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Dùng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miệng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nấu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cơm</a:t>
            </a:r>
            <a:endParaRPr lang="en-US" sz="2800" dirty="0">
              <a:latin typeface="UTM Avo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cua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cáy</a:t>
            </a:r>
            <a:r>
              <a:rPr lang="en-US" sz="2800" dirty="0">
                <a:latin typeface="UTM Avo" pitchFamily="18" charset="0"/>
              </a:rPr>
              <a:t>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795" b="97186" l="23792" r="66787">
                        <a14:foregroundMark x1="50966" y1="86492" x2="64734" y2="90994"/>
                        <a14:foregroundMark x1="51932" y1="83114" x2="65580" y2="82552"/>
                        <a14:foregroundMark x1="50121" y1="83114" x2="51449" y2="94184"/>
                        <a14:foregroundMark x1="51449" y1="94184" x2="62923" y2="96623"/>
                        <a14:foregroundMark x1="51570" y1="90432" x2="64614" y2="92683"/>
                      </a14:backgroundRemoval>
                    </a14:imgEffect>
                  </a14:imgLayer>
                </a14:imgProps>
              </a:ext>
            </a:extLst>
          </a:blip>
          <a:srcRect l="23954" t="72715" r="54613"/>
          <a:stretch/>
        </p:blipFill>
        <p:spPr>
          <a:xfrm>
            <a:off x="4461972" y="5113321"/>
            <a:ext cx="2113857" cy="175291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H="1">
            <a:off x="4384757" y="1166826"/>
            <a:ext cx="174304" cy="4407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4720880" y="1759248"/>
            <a:ext cx="261456" cy="440775"/>
            <a:chOff x="4929014" y="1564751"/>
            <a:chExt cx="261456" cy="440775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4929014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5016166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4938760" y="3083907"/>
            <a:ext cx="261456" cy="440775"/>
            <a:chOff x="4929014" y="1564751"/>
            <a:chExt cx="261456" cy="440775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4929014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5016166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5201269" y="4386696"/>
            <a:ext cx="261456" cy="440775"/>
            <a:chOff x="4929014" y="1564751"/>
            <a:chExt cx="261456" cy="440775"/>
          </a:xfrm>
        </p:grpSpPr>
        <p:cxnSp>
          <p:nvCxnSpPr>
            <p:cNvPr id="19" name="Straight Connector 18"/>
            <p:cNvCxnSpPr/>
            <p:nvPr/>
          </p:nvCxnSpPr>
          <p:spPr>
            <a:xfrm flipH="1">
              <a:off x="4929014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5016166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4559061" y="5716346"/>
            <a:ext cx="261456" cy="440775"/>
            <a:chOff x="4929014" y="1564751"/>
            <a:chExt cx="261456" cy="440775"/>
          </a:xfrm>
        </p:grpSpPr>
        <p:cxnSp>
          <p:nvCxnSpPr>
            <p:cNvPr id="22" name="Straight Connector 21"/>
            <p:cNvCxnSpPr/>
            <p:nvPr/>
          </p:nvCxnSpPr>
          <p:spPr>
            <a:xfrm flipH="1">
              <a:off x="4929014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016166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9797148" y="1747645"/>
            <a:ext cx="261456" cy="440775"/>
            <a:chOff x="4929014" y="1564751"/>
            <a:chExt cx="261456" cy="440775"/>
          </a:xfrm>
        </p:grpSpPr>
        <p:cxnSp>
          <p:nvCxnSpPr>
            <p:cNvPr id="25" name="Straight Connector 24"/>
            <p:cNvCxnSpPr/>
            <p:nvPr/>
          </p:nvCxnSpPr>
          <p:spPr>
            <a:xfrm flipH="1">
              <a:off x="4929014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5016166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9516731" y="3020494"/>
            <a:ext cx="261456" cy="440775"/>
            <a:chOff x="4929014" y="1564751"/>
            <a:chExt cx="261456" cy="440775"/>
          </a:xfrm>
        </p:grpSpPr>
        <p:cxnSp>
          <p:nvCxnSpPr>
            <p:cNvPr id="28" name="Straight Connector 27"/>
            <p:cNvCxnSpPr/>
            <p:nvPr/>
          </p:nvCxnSpPr>
          <p:spPr>
            <a:xfrm flipH="1">
              <a:off x="4929014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5016166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10204266" y="4301946"/>
            <a:ext cx="261456" cy="440775"/>
            <a:chOff x="4929014" y="1564751"/>
            <a:chExt cx="261456" cy="440775"/>
          </a:xfrm>
        </p:grpSpPr>
        <p:cxnSp>
          <p:nvCxnSpPr>
            <p:cNvPr id="31" name="Straight Connector 30"/>
            <p:cNvCxnSpPr/>
            <p:nvPr/>
          </p:nvCxnSpPr>
          <p:spPr>
            <a:xfrm flipH="1">
              <a:off x="4929014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5016166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9649152" y="5719099"/>
            <a:ext cx="261456" cy="440775"/>
            <a:chOff x="4929014" y="1564751"/>
            <a:chExt cx="261456" cy="440775"/>
          </a:xfrm>
        </p:grpSpPr>
        <p:cxnSp>
          <p:nvCxnSpPr>
            <p:cNvPr id="34" name="Straight Connector 33"/>
            <p:cNvCxnSpPr/>
            <p:nvPr/>
          </p:nvCxnSpPr>
          <p:spPr>
            <a:xfrm flipH="1">
              <a:off x="4929014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5016166" y="1564751"/>
              <a:ext cx="174304" cy="4407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Straight Connector 35"/>
          <p:cNvCxnSpPr/>
          <p:nvPr/>
        </p:nvCxnSpPr>
        <p:spPr>
          <a:xfrm flipH="1">
            <a:off x="5101248" y="2483426"/>
            <a:ext cx="174304" cy="4407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5670106" y="3822106"/>
            <a:ext cx="174304" cy="4407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4966385" y="5032040"/>
            <a:ext cx="174304" cy="4407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9547572" y="1076789"/>
            <a:ext cx="174304" cy="4407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10334994" y="2456920"/>
            <a:ext cx="174304" cy="4407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10509298" y="3687356"/>
            <a:ext cx="174304" cy="4407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10683602" y="4964090"/>
            <a:ext cx="174304" cy="4407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539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2350"/>
            <a:ext cx="12192001" cy="64334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465943" y="1041854"/>
            <a:ext cx="10972800" cy="1143000"/>
          </a:xfrm>
        </p:spPr>
        <p:txBody>
          <a:bodyPr>
            <a:noAutofit/>
          </a:bodyPr>
          <a:lstStyle/>
          <a:p>
            <a:r>
              <a:rPr 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NGHỈ GIẢI LAO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92D05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60218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ncontre o personagem PEPPA PIG Пеппа بيبا بيج -Сборник познавательных мультфильмов-ペッパピッグ - Peppa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43706"/>
            <a:ext cx="12192000" cy="6434634"/>
          </a:xfrm>
        </p:spPr>
      </p:pic>
    </p:spTree>
    <p:extLst>
      <p:ext uri="{BB962C8B-B14F-4D97-AF65-F5344CB8AC3E}">
        <p14:creationId xmlns:p14="http://schemas.microsoft.com/office/powerpoint/2010/main" val="161660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79" b="88180" l="71981" r="96981">
                        <a14:foregroundMark x1="77053" y1="12383" x2="80314" y2="26829"/>
                        <a14:foregroundMark x1="80072" y1="43527" x2="94565" y2="49906"/>
                      </a14:backgroundRemoval>
                    </a14:imgEffect>
                  </a14:imgLayer>
                </a14:imgProps>
              </a:ext>
            </a:extLst>
          </a:blip>
          <a:srcRect l="72504" t="7826" b="11896"/>
          <a:stretch/>
        </p:blipFill>
        <p:spPr>
          <a:xfrm>
            <a:off x="9963909" y="1137745"/>
            <a:ext cx="2725511" cy="5183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18834" r="82206" b="8100"/>
          <a:stretch/>
        </p:blipFill>
        <p:spPr>
          <a:xfrm>
            <a:off x="33736" y="1356157"/>
            <a:ext cx="1826906" cy="48867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795" b="97186" l="23792" r="66787">
                        <a14:foregroundMark x1="50966" y1="86492" x2="64734" y2="90994"/>
                        <a14:foregroundMark x1="51932" y1="83114" x2="65580" y2="82552"/>
                        <a14:foregroundMark x1="50121" y1="83114" x2="51449" y2="94184"/>
                        <a14:foregroundMark x1="51449" y1="94184" x2="62923" y2="96623"/>
                        <a14:foregroundMark x1="51570" y1="90432" x2="64614" y2="92683"/>
                      </a14:backgroundRemoval>
                    </a14:imgEffect>
                  </a14:imgLayer>
                </a14:imgProps>
              </a:ext>
            </a:extLst>
          </a:blip>
          <a:srcRect l="48784" t="72715" r="33414"/>
          <a:stretch/>
        </p:blipFill>
        <p:spPr>
          <a:xfrm>
            <a:off x="7453313" y="5006304"/>
            <a:ext cx="1755756" cy="17529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4178" y="855210"/>
            <a:ext cx="3950488" cy="517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UTM Avo" pitchFamily="18" charset="0"/>
              </a:rPr>
              <a:t>Hay </a:t>
            </a:r>
            <a:r>
              <a:rPr lang="en-US" sz="2800" dirty="0" err="1">
                <a:latin typeface="UTM Avo" pitchFamily="18" charset="0"/>
              </a:rPr>
              <a:t>nói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ầm</a:t>
            </a:r>
            <a:r>
              <a:rPr lang="en-US" sz="2800" dirty="0">
                <a:latin typeface="UTM Avo" pitchFamily="18" charset="0"/>
              </a:rPr>
              <a:t> ĩ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vịt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bầu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UTM Avo" pitchFamily="18" charset="0"/>
              </a:rPr>
              <a:t>Hay </a:t>
            </a:r>
            <a:r>
              <a:rPr lang="en-US" sz="2800" dirty="0" err="1">
                <a:latin typeface="UTM Avo" pitchFamily="18" charset="0"/>
              </a:rPr>
              <a:t>hỏi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đâu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đâu</a:t>
            </a:r>
            <a:endParaRPr lang="en-US" sz="2800" dirty="0">
              <a:latin typeface="UTM Avo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chó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vện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UTM Avo" pitchFamily="18" charset="0"/>
              </a:rPr>
              <a:t>Hay </a:t>
            </a:r>
            <a:r>
              <a:rPr lang="en-US" sz="2800" dirty="0" err="1">
                <a:latin typeface="UTM Avo" pitchFamily="18" charset="0"/>
              </a:rPr>
              <a:t>chăng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dây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điện</a:t>
            </a:r>
            <a:r>
              <a:rPr lang="en-US" sz="2800" dirty="0">
                <a:latin typeface="UTM Avo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nhện</a:t>
            </a:r>
            <a:r>
              <a:rPr lang="en-US" sz="2800" dirty="0">
                <a:latin typeface="UTM Avo" pitchFamily="18" charset="0"/>
              </a:rPr>
              <a:t> con.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Ăn</a:t>
            </a:r>
            <a:r>
              <a:rPr lang="en-US" sz="2800" dirty="0">
                <a:latin typeface="UTM Avo" pitchFamily="18" charset="0"/>
              </a:rPr>
              <a:t> no quay </a:t>
            </a:r>
            <a:r>
              <a:rPr lang="en-US" sz="2800" dirty="0" err="1">
                <a:latin typeface="UTM Avo" pitchFamily="18" charset="0"/>
              </a:rPr>
              <a:t>tròn</a:t>
            </a:r>
            <a:endParaRPr lang="en-US" sz="2800" dirty="0">
              <a:latin typeface="UTM Avo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cối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xay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lúa</a:t>
            </a:r>
            <a:r>
              <a:rPr lang="en-US" sz="2800" dirty="0">
                <a:latin typeface="UTM Avo" pitchFamily="18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05489" y="22739"/>
            <a:ext cx="47916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UTM Avo" pitchFamily="18" charset="0"/>
              </a:rPr>
              <a:t>Kể</a:t>
            </a:r>
            <a:r>
              <a:rPr lang="en-US" sz="44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Avo" pitchFamily="18" charset="0"/>
              </a:rPr>
              <a:t>cho</a:t>
            </a:r>
            <a:r>
              <a:rPr lang="en-US" sz="44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Avo" pitchFamily="18" charset="0"/>
              </a:rPr>
              <a:t>bé</a:t>
            </a:r>
            <a:r>
              <a:rPr lang="en-US" sz="44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Avo" pitchFamily="18" charset="0"/>
              </a:rPr>
              <a:t>nghe</a:t>
            </a:r>
            <a:endParaRPr lang="en-US" sz="4400" dirty="0">
              <a:solidFill>
                <a:srgbClr val="FF0000"/>
              </a:solidFill>
              <a:latin typeface="UTM Av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11257" y="809460"/>
            <a:ext cx="429772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Mồm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thở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ra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gió</a:t>
            </a:r>
            <a:endParaRPr lang="en-US" sz="2800" dirty="0">
              <a:latin typeface="UTM Avo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cái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quạt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hòm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Không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thèm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cỏ</a:t>
            </a:r>
            <a:r>
              <a:rPr lang="en-US" sz="2800" dirty="0">
                <a:latin typeface="UTM Avo" pitchFamily="18" charset="0"/>
              </a:rPr>
              <a:t> non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con </a:t>
            </a:r>
            <a:r>
              <a:rPr lang="en-US" sz="2800" dirty="0" err="1">
                <a:latin typeface="UTM Avo" pitchFamily="18" charset="0"/>
              </a:rPr>
              <a:t>trâu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sắt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Rồng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phun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nước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bạc</a:t>
            </a:r>
            <a:endParaRPr lang="en-US" sz="2800" dirty="0">
              <a:latin typeface="UTM Avo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chiếc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máy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bơm</a:t>
            </a:r>
            <a:r>
              <a:rPr lang="en-US" sz="2800" dirty="0">
                <a:latin typeface="UTM Avo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Dùng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miệng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nấu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cơm</a:t>
            </a:r>
            <a:endParaRPr lang="en-US" sz="2800" dirty="0">
              <a:latin typeface="UTM Avo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cua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là</a:t>
            </a:r>
            <a:r>
              <a:rPr lang="en-US" sz="2800" dirty="0">
                <a:latin typeface="UTM Avo" pitchFamily="18" charset="0"/>
              </a:rPr>
              <a:t> </a:t>
            </a:r>
            <a:r>
              <a:rPr lang="en-US" sz="2800" dirty="0" err="1">
                <a:latin typeface="UTM Avo" pitchFamily="18" charset="0"/>
              </a:rPr>
              <a:t>cáy</a:t>
            </a:r>
            <a:r>
              <a:rPr lang="en-US" sz="2800" dirty="0">
                <a:latin typeface="UTM Avo" pitchFamily="18" charset="0"/>
              </a:rPr>
              <a:t>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795" b="97186" l="23792" r="66787">
                        <a14:foregroundMark x1="50966" y1="86492" x2="64734" y2="90994"/>
                        <a14:foregroundMark x1="51932" y1="83114" x2="65580" y2="82552"/>
                        <a14:foregroundMark x1="50121" y1="83114" x2="51449" y2="94184"/>
                        <a14:foregroundMark x1="51449" y1="94184" x2="62923" y2="96623"/>
                        <a14:foregroundMark x1="51570" y1="90432" x2="64614" y2="92683"/>
                      </a14:backgroundRemoval>
                    </a14:imgEffect>
                  </a14:imgLayer>
                </a14:imgProps>
              </a:ext>
            </a:extLst>
          </a:blip>
          <a:srcRect l="23954" t="72715" r="54613"/>
          <a:stretch/>
        </p:blipFill>
        <p:spPr>
          <a:xfrm>
            <a:off x="4461972" y="5113321"/>
            <a:ext cx="2113857" cy="17529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85143" y="809460"/>
            <a:ext cx="26883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vi-VN" sz="2400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</a:rPr>
              <a:t>1</a:t>
            </a:r>
            <a:endParaRPr lang="en-US" sz="2400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UTM Avo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77301" y="1991780"/>
            <a:ext cx="26883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</a:rPr>
              <a:t>2</a:t>
            </a:r>
            <a:endParaRPr lang="en-US" sz="2400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UTM Avo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5143" y="3349363"/>
            <a:ext cx="26883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</a:rPr>
              <a:t>3</a:t>
            </a:r>
            <a:endParaRPr lang="en-US" sz="2400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UTM Avo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14646" y="4531683"/>
            <a:ext cx="26883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</a:rPr>
              <a:t>4</a:t>
            </a:r>
            <a:endParaRPr lang="en-US" sz="2400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UTM Avo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42422" y="809461"/>
            <a:ext cx="26883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</a:rPr>
              <a:t>5</a:t>
            </a:r>
            <a:endParaRPr lang="en-US" sz="2400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UTM Avo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75829" y="1991780"/>
            <a:ext cx="26883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</a:rPr>
              <a:t>6</a:t>
            </a:r>
            <a:endParaRPr lang="en-US" sz="2400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UTM Avo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94586" y="3349363"/>
            <a:ext cx="26883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</a:rPr>
              <a:t>7</a:t>
            </a:r>
            <a:endParaRPr lang="en-US" sz="2400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UTM Avo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64055" y="4590314"/>
            <a:ext cx="26883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cap="all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</a:rPr>
              <a:t>8</a:t>
            </a:r>
            <a:endParaRPr lang="en-US" sz="2400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UTM Avo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460798" y="785704"/>
            <a:ext cx="399844" cy="402907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0" name="Oval 19"/>
          <p:cNvSpPr/>
          <p:nvPr/>
        </p:nvSpPr>
        <p:spPr>
          <a:xfrm>
            <a:off x="6211345" y="792731"/>
            <a:ext cx="399311" cy="468024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66827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28" y="-10307"/>
            <a:ext cx="12217028" cy="679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2921000"/>
            <a:ext cx="1157813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2616200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6" y="2514601"/>
            <a:ext cx="2075363" cy="179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2209801"/>
            <a:ext cx="2324284" cy="220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4" y="5009808"/>
            <a:ext cx="1407525" cy="14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Picture1 (2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5" y="4971624"/>
            <a:ext cx="1727200" cy="150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4749801"/>
            <a:ext cx="1683824" cy="13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435" y="4445001"/>
            <a:ext cx="1957965" cy="170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2934527"/>
            <a:ext cx="2739264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3763404"/>
            <a:ext cx="2032000" cy="197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1" y="519573"/>
            <a:ext cx="1783097" cy="169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78078" y="922101"/>
            <a:ext cx="1656223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n-US" sz="2133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 CỨU</a:t>
            </a:r>
          </a:p>
          <a:p>
            <a:pPr algn="ctr" defTabSz="1219170"/>
            <a:r>
              <a:rPr lang="en-US" sz="2133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THÚ CƯNG</a:t>
            </a:r>
          </a:p>
        </p:txBody>
      </p:sp>
      <p:pic>
        <p:nvPicPr>
          <p:cNvPr id="18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7475200" y="6332664"/>
            <a:ext cx="812800" cy="8128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933824" y="4445000"/>
            <a:ext cx="2478232" cy="2336800"/>
            <a:chOff x="1450368" y="3333750"/>
            <a:chExt cx="1858674" cy="1752600"/>
          </a:xfrm>
        </p:grpSpPr>
        <p:pic>
          <p:nvPicPr>
            <p:cNvPr id="19" name="Picture 18">
              <a:hlinkClick r:id="rId26" action="ppaction://hlinksldjump"/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450368" y="3333750"/>
              <a:ext cx="1858674" cy="1752600"/>
            </a:xfrm>
            <a:prstGeom prst="rect">
              <a:avLst/>
            </a:prstGeom>
          </p:spPr>
        </p:pic>
        <p:sp>
          <p:nvSpPr>
            <p:cNvPr id="22" name="TextBox 21">
              <a:hlinkClick r:id="rId26" action="ppaction://hlinksldjump"/>
            </p:cNvPr>
            <p:cNvSpPr txBox="1"/>
            <p:nvPr/>
          </p:nvSpPr>
          <p:spPr>
            <a:xfrm rot="171679">
              <a:off x="1794380" y="3646332"/>
              <a:ext cx="1226538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Hướng</a:t>
              </a:r>
              <a:r>
                <a:rPr lang="en-US" sz="2400" b="1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dẫn</a:t>
              </a:r>
              <a:endParaRPr lang="en-US" sz="2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8A79F70-48F3-4A6C-A570-9F4CD39D976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0" y="-35949"/>
            <a:ext cx="2441824" cy="10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6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" y="-35949"/>
            <a:ext cx="12159538" cy="685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3718061"/>
            <a:ext cx="996367" cy="96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3462316"/>
            <a:ext cx="1450824" cy="12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7" y="3406664"/>
            <a:ext cx="1785972" cy="15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3158293"/>
            <a:ext cx="2000183" cy="18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3" y="5519194"/>
            <a:ext cx="1211259" cy="126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5244318"/>
            <a:ext cx="1449029" cy="117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5089358"/>
            <a:ext cx="1684944" cy="14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3481941"/>
            <a:ext cx="2357299" cy="149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4343108"/>
            <a:ext cx="1748656" cy="16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954" y="-2948592"/>
            <a:ext cx="9652000" cy="582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18637" y="201829"/>
            <a:ext cx="8342946" cy="258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chú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cún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đã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bị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bắt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cóc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và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bị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nhốt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</a:p>
          <a:p>
            <a:pPr defTabSz="1219170">
              <a:lnSpc>
                <a:spcPct val="150000"/>
              </a:lnSpc>
            </a:pP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trong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những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chiếc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chuồng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Trong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lúc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kẻ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xấu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đang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say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ngủ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hãy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cố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gắng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trả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lời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đúng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</a:p>
          <a:p>
            <a:pPr defTabSz="1219170">
              <a:lnSpc>
                <a:spcPct val="150000"/>
              </a:lnSpc>
            </a:pP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câu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hỏi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và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giúp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chú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cún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trốn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UTM Avo" panose="02040603050506020204" pitchFamily="18" charset="0"/>
              </a:rPr>
              <a:t>thoát</a:t>
            </a:r>
            <a:r>
              <a:rPr lang="en-US" sz="2800" dirty="0">
                <a:solidFill>
                  <a:srgbClr val="FFFFFF"/>
                </a:solidFill>
                <a:latin typeface="UTM Avo" panose="02040603050506020204" pitchFamily="18" charset="0"/>
              </a:rPr>
              <a:t>.</a:t>
            </a:r>
            <a:endParaRPr lang="en-US" sz="24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pic>
        <p:nvPicPr>
          <p:cNvPr id="1026" name="Picture 2" descr="C:\Users\ADMIN\Desktop\Untitleda (2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2211" y="371806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6" y="5384733"/>
            <a:ext cx="1486359" cy="129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9831784" y="4445000"/>
            <a:ext cx="2336800" cy="2336800"/>
            <a:chOff x="7373838" y="3333750"/>
            <a:chExt cx="1752600" cy="1752600"/>
          </a:xfrm>
        </p:grpSpPr>
        <p:pic>
          <p:nvPicPr>
            <p:cNvPr id="24" name="Picture 23">
              <a:hlinkClick r:id="rId25" action="ppaction://hlinksldjump"/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25" name="TextBox 24">
              <a:hlinkClick r:id="rId25" action="ppaction://hlinksldjump"/>
            </p:cNvPr>
            <p:cNvSpPr txBox="1"/>
            <p:nvPr/>
          </p:nvSpPr>
          <p:spPr>
            <a:xfrm rot="21190204">
              <a:off x="7848970" y="3615899"/>
              <a:ext cx="588142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Chơi</a:t>
              </a:r>
              <a:endParaRPr lang="en-US" sz="2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0DBB26B-CAD1-4495-A0D2-88A31BEAFF6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0" y="-35949"/>
            <a:ext cx="2441824" cy="10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87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940"/>
            <a:ext cx="12192000" cy="690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314" y="629058"/>
            <a:ext cx="1006087" cy="9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ình ảnh có liên quan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362" y1="7489" x2="28936" y2="61674"/>
                        <a14:foregroundMark x1="24255" y1="5286" x2="25106" y2="19824"/>
                        <a14:foregroundMark x1="11489" y1="27753" x2="8085" y2="33921"/>
                        <a14:foregroundMark x1="32340" y1="55947" x2="29362" y2="87225"/>
                        <a14:foregroundMark x1="68085" y1="55507" x2="83404" y2="85463"/>
                        <a14:foregroundMark x1="95745" y1="63877" x2="83404" y2="70925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00800" y="4343401"/>
            <a:ext cx="1524000" cy="162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 descr="C:\Users\ADMIN\Desktop\Picture1 (2)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013" y="414020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C:\Users\ADMIN\Desktop\Dan cho chay tron\318767-1G20FT61680 (2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7856">
                        <a14:foregroundMark x1="12865" y1="6301" x2="38791" y2="41096"/>
                        <a14:foregroundMark x1="27875" y1="10685" x2="26901" y2="18630"/>
                        <a14:foregroundMark x1="18324" y1="7671" x2="21053" y2="13151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47693" y="5338877"/>
            <a:ext cx="2116308" cy="134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ADMIN\Desktop\Picture1 (2)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347" y="4953000"/>
            <a:ext cx="2120253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C:\Users\ADMIN\Desktop\Picture1 (2).pn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91" y="303051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149601" y="303051"/>
            <a:ext cx="1631951" cy="141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613" y="10716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36375" y="1869982"/>
            <a:ext cx="1026076" cy="1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3" descr="C:\Users\ADMIN\Desktop\Picture1 (2)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795" y="1637520"/>
            <a:ext cx="1472605" cy="128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025" y="1976659"/>
            <a:ext cx="1191683" cy="96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3" descr="C:\Users\ADMIN\Desktop\Picture1 (2).pn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795" y="1844581"/>
            <a:ext cx="1472605" cy="128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Untitleda (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8920" y="75549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/>
          <p:cNvSpPr/>
          <p:nvPr/>
        </p:nvSpPr>
        <p:spPr>
          <a:xfrm>
            <a:off x="3657600" y="3810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>
                <a:solidFill>
                  <a:prstClr val="white"/>
                </a:solidFill>
                <a:latin typeface="Calibri"/>
              </a:rPr>
              <a:t>1</a:t>
            </a:r>
          </a:p>
        </p:txBody>
      </p:sp>
      <p:sp>
        <p:nvSpPr>
          <p:cNvPr id="22" name="Oval 21"/>
          <p:cNvSpPr/>
          <p:nvPr/>
        </p:nvSpPr>
        <p:spPr>
          <a:xfrm>
            <a:off x="7112000" y="4826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sp>
        <p:nvSpPr>
          <p:cNvPr id="23" name="Oval 22"/>
          <p:cNvSpPr/>
          <p:nvPr/>
        </p:nvSpPr>
        <p:spPr>
          <a:xfrm>
            <a:off x="4470400" y="1803400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prstClr val="white"/>
                </a:solidFill>
                <a:latin typeface="Calibri"/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7112000" y="1679464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prstClr val="white"/>
                </a:solidFill>
                <a:latin typeface="Calibri"/>
              </a:rPr>
              <a:t>4</a:t>
            </a:r>
          </a:p>
        </p:txBody>
      </p:sp>
      <p:sp>
        <p:nvSpPr>
          <p:cNvPr id="28" name="Oval 27"/>
          <p:cNvSpPr/>
          <p:nvPr/>
        </p:nvSpPr>
        <p:spPr>
          <a:xfrm>
            <a:off x="2844800" y="4930664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prstClr val="white"/>
                </a:solidFill>
                <a:latin typeface="Calibri"/>
              </a:rPr>
              <a:t>5</a:t>
            </a:r>
          </a:p>
        </p:txBody>
      </p:sp>
      <p:sp>
        <p:nvSpPr>
          <p:cNvPr id="29" name="Oval 28"/>
          <p:cNvSpPr/>
          <p:nvPr/>
        </p:nvSpPr>
        <p:spPr>
          <a:xfrm>
            <a:off x="7112000" y="4117864"/>
            <a:ext cx="440267" cy="428736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prstClr val="white"/>
                </a:solidFill>
                <a:latin typeface="Calibri"/>
              </a:rPr>
              <a:t>6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8D3812F-125A-4DFA-9A03-9643A9DB8C2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0" y="-35949"/>
            <a:ext cx="2441824" cy="10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7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1482 L 0.0809 -0.1395 C 0.09601 -0.17376 0.11892 -0.19259 0.14253 -0.19259 C 0.16962 -0.19259 0.19132 -0.17376 0.20642 -0.1395 L 0.27917 0.01482 " pathEditMode="relative" rAng="0" ptsTypes="FffFF">
                                      <p:cBhvr>
                                        <p:cTn id="5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42" y="-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083 -1.85185E-6 L 0.52083 -1.85185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4 -0.00277 L 0.3941 -0.0058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576 -0.00308 L 0.45712 -0.14876 C 0.47222 -0.18117 0.49462 -0.19876 0.51788 -0.19876 C 0.54462 -0.19876 0.5658 -0.18117 0.5809 -0.14876 L 0.65243 -0.00308 " pathEditMode="relative" rAng="0" ptsTypes="FffFF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33" y="-97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41 -4.5679E-6 L 0.8941 -4.5679E-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7.40741E-7 L 0.0599 -0.15617 C 0.0724 -0.18982 0.09149 -0.20957 0.11094 -0.20957 C 0.13351 -0.20957 0.15139 -0.18982 0.16406 -0.15617 L 0.225 7.40741E-7 " pathEditMode="relative" rAng="0" ptsTypes="FffFF">
                                      <p:cBhvr>
                                        <p:cTn id="8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-104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 -4.44444E-6 L 0.50834 -4.44444E-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2222E-6 L 0.32483 0.01204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33" y="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483 0.01204 L 0.37605 -0.11975 C 0.38698 -0.14907 0.40296 -0.16481 0.4198 -0.16481 C 0.43889 -0.16481 0.45417 -0.14907 0.46511 -0.11975 L 0.5165 0.01204 " pathEditMode="relative" rAng="0" ptsTypes="FffFF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816 -2.22222E-6 L 0.75816 -2.22222E-6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07066 -0.14815 C 0.08559 -0.18148 0.10764 -0.19908 0.13073 -0.19908 C 0.15712 -0.19908 0.17812 -0.18148 0.19305 -0.14815 L 0.26406 3.33333E-6 " pathEditMode="relative" rAng="0" ptsTypes="FffFF">
                                      <p:cBhvr>
                                        <p:cTn id="1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4" y="-9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73 2.71605E-6 L 0.50573 2.71605E-6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3.33333E-6 L 0.29896 -0.09507 C 0.3092 -0.11574 0.32465 -0.12686 0.34062 -0.12686 C 0.35902 -0.12686 0.37378 -0.11574 0.38402 -0.09507 L 0.43333 3.33333E-6 " pathEditMode="relative" rAng="0" ptsTypes="FffFF">
                                      <p:cBhvr>
                                        <p:cTn id="1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6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639 -3.33333E-6 L 0.67639 -3.33333E-6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7" grpId="0" animBg="1"/>
      <p:bldP spid="28" grpId="0" animBg="1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0214822" y="4741108"/>
            <a:ext cx="2133600" cy="2116891"/>
            <a:chOff x="7373838" y="3333750"/>
            <a:chExt cx="1752600" cy="1752600"/>
          </a:xfrm>
        </p:grpSpPr>
        <p:pic>
          <p:nvPicPr>
            <p:cNvPr id="9" name="Picture 8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0" name="TextBox 9">
              <a:hlinkClick r:id="rId3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Trở</a:t>
              </a:r>
              <a:r>
                <a:rPr lang="en-US" sz="2400" b="1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về</a:t>
              </a:r>
              <a:endParaRPr lang="en-US" sz="2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257" y="-63735"/>
            <a:ext cx="9317488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ình ảnh có liên qua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439" y="4241113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778187" y="1567300"/>
            <a:ext cx="8436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Rồng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phun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nước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bạc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cái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gì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19456" y="5108713"/>
            <a:ext cx="4350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cái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máy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bơm</a:t>
            </a:r>
            <a:endParaRPr lang="en-US" sz="40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DB602D-9C0F-4433-8ECE-A6307FE55D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0" y="-35949"/>
            <a:ext cx="2441824" cy="10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3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269" y="-29644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994488" y="1769484"/>
            <a:ext cx="7099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9170"/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Hay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hỏi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đâu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đâu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gì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068" y="4241113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146607" y="5291012"/>
            <a:ext cx="416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chó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vện</a:t>
            </a:r>
            <a:endParaRPr lang="en-US" sz="40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169704" y="4741109"/>
            <a:ext cx="2133600" cy="2116891"/>
            <a:chOff x="7373838" y="3333750"/>
            <a:chExt cx="1752600" cy="1752600"/>
          </a:xfrm>
        </p:grpSpPr>
        <p:pic>
          <p:nvPicPr>
            <p:cNvPr id="11" name="Picture 1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5" name="TextBox 14">
              <a:hlinkClick r:id="rId7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Trở</a:t>
              </a:r>
              <a:r>
                <a:rPr lang="en-US" sz="2400" b="1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về</a:t>
              </a:r>
              <a:endParaRPr lang="en-US" sz="2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79F882A8-6BDE-47D6-ABAB-D4C5EC32CF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0" y="-35949"/>
            <a:ext cx="2441824" cy="10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3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740" y="0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733821" y="1796257"/>
            <a:ext cx="8030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Hay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chăng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dây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điện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gì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539" y="4270757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568721" y="4949226"/>
            <a:ext cx="4580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nhện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con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0263032" y="4772976"/>
            <a:ext cx="2133600" cy="2116891"/>
            <a:chOff x="7373838" y="3333750"/>
            <a:chExt cx="1752600" cy="1752600"/>
          </a:xfrm>
        </p:grpSpPr>
        <p:pic>
          <p:nvPicPr>
            <p:cNvPr id="14" name="Picture 1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5" name="TextBox 14">
              <a:hlinkClick r:id="rId7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Trở</a:t>
              </a:r>
              <a:r>
                <a:rPr lang="en-US" sz="2400" b="1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về</a:t>
              </a:r>
              <a:endParaRPr lang="en-US" sz="2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1745ABD-EAA9-40BC-9048-409D525AE0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0" y="-35949"/>
            <a:ext cx="2441824" cy="10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0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508" y="-35949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505127" y="1763179"/>
            <a:ext cx="7099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Ăn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no quay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tròn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cái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gì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307" y="4234808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972792" y="5102408"/>
            <a:ext cx="416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cối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xay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lúa</a:t>
            </a:r>
            <a:endParaRPr lang="en-US" sz="40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452689" y="4861804"/>
            <a:ext cx="2133600" cy="2116891"/>
            <a:chOff x="7373838" y="3333750"/>
            <a:chExt cx="1752600" cy="1752600"/>
          </a:xfrm>
        </p:grpSpPr>
        <p:pic>
          <p:nvPicPr>
            <p:cNvPr id="14" name="Picture 1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5" name="TextBox 14">
              <a:hlinkClick r:id="rId7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Trở</a:t>
              </a:r>
              <a:r>
                <a:rPr lang="en-US" sz="2400" b="1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về</a:t>
              </a:r>
              <a:endParaRPr lang="en-US" sz="2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2B0AF45-8E9F-4807-9973-B6B1F2C609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0" y="-35949"/>
            <a:ext cx="2441824" cy="10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18" y="-29643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552037" y="1769485"/>
            <a:ext cx="70999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Mồm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thở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ra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gió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cái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gì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17" y="4241114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860799" y="4919583"/>
            <a:ext cx="4429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cái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quạt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hòm</a:t>
            </a:r>
            <a:endParaRPr lang="en-US" sz="40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160000" y="4741109"/>
            <a:ext cx="2133600" cy="2116891"/>
            <a:chOff x="7373838" y="3333750"/>
            <a:chExt cx="1752600" cy="1752600"/>
          </a:xfrm>
        </p:grpSpPr>
        <p:pic>
          <p:nvPicPr>
            <p:cNvPr id="14" name="Picture 1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5" name="TextBox 14">
              <a:hlinkClick r:id="rId7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Trở</a:t>
              </a:r>
              <a:r>
                <a:rPr lang="en-US" sz="2400" b="1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về</a:t>
              </a:r>
              <a:endParaRPr lang="en-US" sz="2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4D1D889-3983-49A3-B540-50DB4183EA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0" y="-35949"/>
            <a:ext cx="2441824" cy="10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ình ảnh có liên quan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816" y="114740"/>
            <a:ext cx="8846983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969961" y="1903576"/>
            <a:ext cx="794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Không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thèm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cỏ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non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cái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gì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23" name="Picture 4" descr="Hình ảnh có liên qua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17" y="4241114"/>
            <a:ext cx="5189383" cy="27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860800" y="4919583"/>
            <a:ext cx="416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Là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trâu</a:t>
            </a:r>
            <a:r>
              <a:rPr lang="en-US" sz="40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TM Avo" panose="02040603050506020204" pitchFamily="18" charset="0"/>
              </a:rPr>
              <a:t>sắt</a:t>
            </a:r>
            <a:endParaRPr lang="en-US" sz="40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160000" y="4741109"/>
            <a:ext cx="2133600" cy="2116891"/>
            <a:chOff x="7373838" y="3333750"/>
            <a:chExt cx="1752600" cy="1752600"/>
          </a:xfrm>
        </p:grpSpPr>
        <p:pic>
          <p:nvPicPr>
            <p:cNvPr id="14" name="Picture 1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390" b="97125" l="9744" r="89776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3838" y="3333750"/>
              <a:ext cx="1752600" cy="1752600"/>
            </a:xfrm>
            <a:prstGeom prst="rect">
              <a:avLst/>
            </a:prstGeom>
          </p:spPr>
        </p:pic>
        <p:sp>
          <p:nvSpPr>
            <p:cNvPr id="15" name="TextBox 14">
              <a:hlinkClick r:id="rId7" action="ppaction://hlinksldjump"/>
            </p:cNvPr>
            <p:cNvSpPr txBox="1"/>
            <p:nvPr/>
          </p:nvSpPr>
          <p:spPr>
            <a:xfrm rot="21190204">
              <a:off x="7736690" y="3597914"/>
              <a:ext cx="812699" cy="382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/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Trở</a:t>
              </a:r>
              <a:r>
                <a:rPr lang="en-US" sz="2400" b="1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Calibri"/>
                </a:rPr>
                <a:t>về</a:t>
              </a:r>
              <a:endParaRPr lang="en-US" sz="2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B6128B4-0D29-4E01-BECD-8CEC94095D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50" y="-35949"/>
            <a:ext cx="2441824" cy="108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4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C7AB78-A41F-4980-8D28-B230B2145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36" y="2183481"/>
            <a:ext cx="3492735" cy="41837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7BB636-9F95-4797-9BB7-2EDFBB63D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8643" y="2155506"/>
            <a:ext cx="3907042" cy="4723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9E06B8-6EA4-4103-9925-7DCCF66EE6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0922" y="449471"/>
            <a:ext cx="4665698" cy="1367988"/>
          </a:xfrm>
          <a:prstGeom prst="rect">
            <a:avLst/>
          </a:prstGeom>
        </p:spPr>
      </p:pic>
      <p:sp>
        <p:nvSpPr>
          <p:cNvPr id="10" name="Cloud 9">
            <a:extLst>
              <a:ext uri="{FF2B5EF4-FFF2-40B4-BE49-F238E27FC236}">
                <a16:creationId xmlns:a16="http://schemas.microsoft.com/office/drawing/2014/main" id="{0D2C3F13-4566-4597-B872-C273A84DC768}"/>
              </a:ext>
            </a:extLst>
          </p:cNvPr>
          <p:cNvSpPr/>
          <p:nvPr/>
        </p:nvSpPr>
        <p:spPr>
          <a:xfrm>
            <a:off x="7179010" y="2931684"/>
            <a:ext cx="4920841" cy="3476846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Rounded Rectangle 3"/>
          <p:cNvSpPr/>
          <p:nvPr/>
        </p:nvSpPr>
        <p:spPr>
          <a:xfrm>
            <a:off x="7154538" y="3523223"/>
            <a:ext cx="4945313" cy="253166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vật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đồ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vật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quanh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đặc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điểm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thật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ngộ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nghĩnh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đáng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yêu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Nếu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yêu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quý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chúng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chăm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quan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sát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sẽ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nhận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ra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điều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đó</a:t>
            </a:r>
            <a:r>
              <a:rPr lang="en-US" sz="2400" dirty="0">
                <a:solidFill>
                  <a:schemeClr val="bg1"/>
                </a:solidFill>
                <a:latin typeface="UTM Avo" panose="02040603050506020204" charset="0"/>
                <a:cs typeface="UTM Avo" panose="02040603050506020204" charset="0"/>
              </a:rPr>
              <a:t>.</a:t>
            </a: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029D2F3E-548D-4495-B926-639188270C43}"/>
              </a:ext>
            </a:extLst>
          </p:cNvPr>
          <p:cNvSpPr/>
          <p:nvPr/>
        </p:nvSpPr>
        <p:spPr>
          <a:xfrm>
            <a:off x="6847367" y="363219"/>
            <a:ext cx="5344633" cy="2514600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- </a:t>
            </a:r>
            <a:r>
              <a:rPr lang="en-US" sz="3200" dirty="0" err="1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Bài</a:t>
            </a:r>
            <a:r>
              <a:rPr lang="en-US" sz="3200" dirty="0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thơ</a:t>
            </a:r>
            <a:r>
              <a:rPr lang="en-US" sz="3200" dirty="0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giúp</a:t>
            </a:r>
            <a:r>
              <a:rPr lang="en-US" sz="3200" dirty="0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em</a:t>
            </a:r>
            <a:r>
              <a:rPr lang="en-US" sz="3200" dirty="0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hiểu</a:t>
            </a:r>
            <a:r>
              <a:rPr lang="en-US" sz="3200" dirty="0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điều</a:t>
            </a:r>
            <a:r>
              <a:rPr lang="en-US" sz="3200" dirty="0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gì</a:t>
            </a:r>
            <a:r>
              <a:rPr lang="en-US" sz="3200" dirty="0">
                <a:solidFill>
                  <a:srgbClr val="7030A0"/>
                </a:solidFill>
                <a:latin typeface="UTM Avo" panose="02040603050506020204" charset="0"/>
                <a:cs typeface="UTM Avo" panose="02040603050506020204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94156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bldLvl="0"/>
      <p:bldP spid="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438" y="2576945"/>
            <a:ext cx="8095920" cy="345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3881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619</Words>
  <Application>Microsoft Office PowerPoint</Application>
  <PresentationFormat>Widescreen</PresentationFormat>
  <Paragraphs>127</Paragraphs>
  <Slides>25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Coiny</vt:lpstr>
      <vt:lpstr>UTM Avo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Tập đọc:  Kể cho bé nghe</vt:lpstr>
      <vt:lpstr>PowerPoint Presentation</vt:lpstr>
      <vt:lpstr>PowerPoint Presentation</vt:lpstr>
      <vt:lpstr>PowerPoint Presentation</vt:lpstr>
      <vt:lpstr>NGHỈ GIẢI LAO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38</cp:revision>
  <dcterms:created xsi:type="dcterms:W3CDTF">2021-01-19T04:49:04Z</dcterms:created>
  <dcterms:modified xsi:type="dcterms:W3CDTF">2022-03-23T12:30:19Z</dcterms:modified>
</cp:coreProperties>
</file>