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585" r:id="rId2"/>
    <p:sldId id="586" r:id="rId3"/>
    <p:sldId id="409" r:id="rId4"/>
    <p:sldId id="426" r:id="rId5"/>
    <p:sldId id="395" r:id="rId6"/>
    <p:sldId id="402" r:id="rId7"/>
    <p:sldId id="407" r:id="rId8"/>
    <p:sldId id="397" r:id="rId9"/>
    <p:sldId id="527" r:id="rId10"/>
    <p:sldId id="528" r:id="rId11"/>
    <p:sldId id="343" r:id="rId12"/>
    <p:sldId id="344" r:id="rId13"/>
    <p:sldId id="345" r:id="rId14"/>
    <p:sldId id="260" r:id="rId15"/>
    <p:sldId id="351" r:id="rId16"/>
    <p:sldId id="281" r:id="rId17"/>
    <p:sldId id="385" r:id="rId18"/>
    <p:sldId id="408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8B954"/>
    <a:srgbClr val="1A2629"/>
    <a:srgbClr val="B2B4BB"/>
    <a:srgbClr val="D3CDCD"/>
    <a:srgbClr val="A66C42"/>
    <a:srgbClr val="F8CBAD"/>
    <a:srgbClr val="FBDBE4"/>
    <a:srgbClr val="FF66CC"/>
    <a:srgbClr val="FCD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0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bấm vào ổ khóa để nối chìa khóa với ổ tương ứng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7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8617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05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13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04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27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33C36B-09BA-47CA-B71A-23810FA326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78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3/29/2022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8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64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3/29/2022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3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3/29/2022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82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3/29/2022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2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652" r:id="rId4"/>
    <p:sldLayoutId id="2147483656" r:id="rId5"/>
    <p:sldLayoutId id="2147483777" r:id="rId6"/>
    <p:sldLayoutId id="214748377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ontrol" Target="../activeX/activeX2.xml"/><Relationship Id="rId7" Type="http://schemas.openxmlformats.org/officeDocument/2006/relationships/image" Target="../media/image12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3.xml"/><Relationship Id="rId5" Type="http://schemas.openxmlformats.org/officeDocument/2006/relationships/control" Target="../activeX/activeX4.xml"/><Relationship Id="rId10" Type="http://schemas.openxmlformats.org/officeDocument/2006/relationships/image" Target="../media/image11.wmf"/><Relationship Id="rId4" Type="http://schemas.openxmlformats.org/officeDocument/2006/relationships/control" Target="../activeX/activeX3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7.wdp"/><Relationship Id="rId18" Type="http://schemas.microsoft.com/office/2007/relationships/hdphoto" Target="../media/hdphoto9.wdp"/><Relationship Id="rId26" Type="http://schemas.microsoft.com/office/2007/relationships/hdphoto" Target="../media/hdphoto11.wdp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38.gif"/><Relationship Id="rId7" Type="http://schemas.openxmlformats.org/officeDocument/2006/relationships/audio" Target="../media/audio4.wav"/><Relationship Id="rId12" Type="http://schemas.openxmlformats.org/officeDocument/2006/relationships/image" Target="../media/image32.png"/><Relationship Id="rId17" Type="http://schemas.openxmlformats.org/officeDocument/2006/relationships/image" Target="../media/image35.png"/><Relationship Id="rId25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29" Type="http://schemas.openxmlformats.org/officeDocument/2006/relationships/image" Target="../media/image43.png"/><Relationship Id="rId1" Type="http://schemas.openxmlformats.org/officeDocument/2006/relationships/tags" Target="../tags/tag2.xml"/><Relationship Id="rId6" Type="http://schemas.openxmlformats.org/officeDocument/2006/relationships/audio" Target="../media/audio3.wav"/><Relationship Id="rId11" Type="http://schemas.microsoft.com/office/2007/relationships/hdphoto" Target="../media/hdphoto6.wdp"/><Relationship Id="rId24" Type="http://schemas.microsoft.com/office/2007/relationships/hdphoto" Target="../media/hdphoto10.wdp"/><Relationship Id="rId32" Type="http://schemas.microsoft.com/office/2007/relationships/hdphoto" Target="../media/hdphoto14.wdp"/><Relationship Id="rId5" Type="http://schemas.openxmlformats.org/officeDocument/2006/relationships/audio" Target="../media/audio2.wav"/><Relationship Id="rId15" Type="http://schemas.microsoft.com/office/2007/relationships/hdphoto" Target="../media/hdphoto8.wdp"/><Relationship Id="rId23" Type="http://schemas.openxmlformats.org/officeDocument/2006/relationships/image" Target="../media/image40.png"/><Relationship Id="rId28" Type="http://schemas.microsoft.com/office/2007/relationships/hdphoto" Target="../media/hdphoto12.wdp"/><Relationship Id="rId10" Type="http://schemas.openxmlformats.org/officeDocument/2006/relationships/image" Target="../media/image31.png"/><Relationship Id="rId19" Type="http://schemas.openxmlformats.org/officeDocument/2006/relationships/image" Target="../media/image36.jpeg"/><Relationship Id="rId31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microsoft.com/office/2007/relationships/hdphoto" Target="../media/hdphoto5.wdp"/><Relationship Id="rId14" Type="http://schemas.openxmlformats.org/officeDocument/2006/relationships/image" Target="../media/image33.png"/><Relationship Id="rId22" Type="http://schemas.openxmlformats.org/officeDocument/2006/relationships/image" Target="../media/image39.gif"/><Relationship Id="rId27" Type="http://schemas.openxmlformats.org/officeDocument/2006/relationships/image" Target="../media/image42.png"/><Relationship Id="rId30" Type="http://schemas.microsoft.com/office/2007/relationships/hdphoto" Target="../media/hdphoto1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47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37.png"/><Relationship Id="rId7" Type="http://schemas.openxmlformats.org/officeDocument/2006/relationships/audio" Target="../media/audio4.wav"/><Relationship Id="rId12" Type="http://schemas.openxmlformats.org/officeDocument/2006/relationships/image" Target="../media/image46.png"/><Relationship Id="rId17" Type="http://schemas.openxmlformats.org/officeDocument/2006/relationships/image" Target="../media/image34.png"/><Relationship Id="rId25" Type="http://schemas.microsoft.com/office/2007/relationships/hdphoto" Target="../media/hdphoto10.wdp"/><Relationship Id="rId33" Type="http://schemas.microsoft.com/office/2007/relationships/hdphoto" Target="../media/hdphoto12.wdp"/><Relationship Id="rId2" Type="http://schemas.openxmlformats.org/officeDocument/2006/relationships/slideLayout" Target="../slideLayouts/slideLayout2.xml"/><Relationship Id="rId16" Type="http://schemas.microsoft.com/office/2007/relationships/hdphoto" Target="../media/hdphoto8.wdp"/><Relationship Id="rId20" Type="http://schemas.openxmlformats.org/officeDocument/2006/relationships/image" Target="../media/image36.jpeg"/><Relationship Id="rId29" Type="http://schemas.microsoft.com/office/2007/relationships/hdphoto" Target="../media/hdphoto14.wdp"/><Relationship Id="rId1" Type="http://schemas.openxmlformats.org/officeDocument/2006/relationships/tags" Target="../tags/tag3.xml"/><Relationship Id="rId6" Type="http://schemas.openxmlformats.org/officeDocument/2006/relationships/audio" Target="../media/audio3.wav"/><Relationship Id="rId11" Type="http://schemas.microsoft.com/office/2007/relationships/hdphoto" Target="../media/hdphoto15.wdp"/><Relationship Id="rId24" Type="http://schemas.openxmlformats.org/officeDocument/2006/relationships/image" Target="../media/image40.png"/><Relationship Id="rId32" Type="http://schemas.openxmlformats.org/officeDocument/2006/relationships/image" Target="../media/image42.pn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23" Type="http://schemas.openxmlformats.org/officeDocument/2006/relationships/image" Target="../media/image39.gif"/><Relationship Id="rId28" Type="http://schemas.openxmlformats.org/officeDocument/2006/relationships/image" Target="../media/image44.png"/><Relationship Id="rId10" Type="http://schemas.openxmlformats.org/officeDocument/2006/relationships/image" Target="../media/image45.png"/><Relationship Id="rId19" Type="http://schemas.microsoft.com/office/2007/relationships/hdphoto" Target="../media/hdphoto9.wdp"/><Relationship Id="rId31" Type="http://schemas.microsoft.com/office/2007/relationships/hdphoto" Target="../media/hdphoto11.wdp"/><Relationship Id="rId4" Type="http://schemas.openxmlformats.org/officeDocument/2006/relationships/audio" Target="../media/audio1.wav"/><Relationship Id="rId9" Type="http://schemas.microsoft.com/office/2007/relationships/hdphoto" Target="../media/hdphoto5.wdp"/><Relationship Id="rId14" Type="http://schemas.microsoft.com/office/2007/relationships/hdphoto" Target="../media/hdphoto16.wdp"/><Relationship Id="rId22" Type="http://schemas.openxmlformats.org/officeDocument/2006/relationships/image" Target="../media/image38.gif"/><Relationship Id="rId27" Type="http://schemas.microsoft.com/office/2007/relationships/hdphoto" Target="../media/hdphoto13.wdp"/><Relationship Id="rId30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49.png"/><Relationship Id="rId18" Type="http://schemas.openxmlformats.org/officeDocument/2006/relationships/image" Target="../media/image35.png"/><Relationship Id="rId26" Type="http://schemas.openxmlformats.org/officeDocument/2006/relationships/image" Target="../media/image44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37.png"/><Relationship Id="rId7" Type="http://schemas.openxmlformats.org/officeDocument/2006/relationships/audio" Target="../media/audio4.wav"/><Relationship Id="rId12" Type="http://schemas.openxmlformats.org/officeDocument/2006/relationships/image" Target="../media/image46.png"/><Relationship Id="rId17" Type="http://schemas.openxmlformats.org/officeDocument/2006/relationships/image" Target="../media/image34.png"/><Relationship Id="rId25" Type="http://schemas.microsoft.com/office/2007/relationships/hdphoto" Target="../media/hdphoto13.wdp"/><Relationship Id="rId33" Type="http://schemas.microsoft.com/office/2007/relationships/hdphoto" Target="../media/hdphoto10.wdp"/><Relationship Id="rId2" Type="http://schemas.openxmlformats.org/officeDocument/2006/relationships/slideLayout" Target="../slideLayouts/slideLayout2.xml"/><Relationship Id="rId16" Type="http://schemas.microsoft.com/office/2007/relationships/hdphoto" Target="../media/hdphoto8.wdp"/><Relationship Id="rId20" Type="http://schemas.openxmlformats.org/officeDocument/2006/relationships/image" Target="../media/image36.jpeg"/><Relationship Id="rId29" Type="http://schemas.microsoft.com/office/2007/relationships/hdphoto" Target="../media/hdphoto11.wdp"/><Relationship Id="rId1" Type="http://schemas.openxmlformats.org/officeDocument/2006/relationships/tags" Target="../tags/tag4.xml"/><Relationship Id="rId6" Type="http://schemas.openxmlformats.org/officeDocument/2006/relationships/audio" Target="../media/audio3.wav"/><Relationship Id="rId11" Type="http://schemas.microsoft.com/office/2007/relationships/hdphoto" Target="../media/hdphoto17.wdp"/><Relationship Id="rId24" Type="http://schemas.openxmlformats.org/officeDocument/2006/relationships/image" Target="../media/image43.png"/><Relationship Id="rId32" Type="http://schemas.openxmlformats.org/officeDocument/2006/relationships/image" Target="../media/image40.pn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23" Type="http://schemas.openxmlformats.org/officeDocument/2006/relationships/image" Target="../media/image39.gif"/><Relationship Id="rId28" Type="http://schemas.openxmlformats.org/officeDocument/2006/relationships/image" Target="../media/image41.png"/><Relationship Id="rId10" Type="http://schemas.openxmlformats.org/officeDocument/2006/relationships/image" Target="../media/image48.png"/><Relationship Id="rId19" Type="http://schemas.microsoft.com/office/2007/relationships/hdphoto" Target="../media/hdphoto9.wdp"/><Relationship Id="rId31" Type="http://schemas.microsoft.com/office/2007/relationships/hdphoto" Target="../media/hdphoto12.wdp"/><Relationship Id="rId4" Type="http://schemas.openxmlformats.org/officeDocument/2006/relationships/audio" Target="../media/audio1.wav"/><Relationship Id="rId9" Type="http://schemas.microsoft.com/office/2007/relationships/hdphoto" Target="../media/hdphoto5.wdp"/><Relationship Id="rId14" Type="http://schemas.microsoft.com/office/2007/relationships/hdphoto" Target="../media/hdphoto18.wdp"/><Relationship Id="rId22" Type="http://schemas.openxmlformats.org/officeDocument/2006/relationships/image" Target="../media/image38.gif"/><Relationship Id="rId27" Type="http://schemas.microsoft.com/office/2007/relationships/hdphoto" Target="../media/hdphoto14.wdp"/><Relationship Id="rId30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1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37.png"/><Relationship Id="rId7" Type="http://schemas.openxmlformats.org/officeDocument/2006/relationships/audio" Target="../media/audio4.wav"/><Relationship Id="rId12" Type="http://schemas.openxmlformats.org/officeDocument/2006/relationships/image" Target="../media/image46.png"/><Relationship Id="rId17" Type="http://schemas.openxmlformats.org/officeDocument/2006/relationships/image" Target="../media/image34.png"/><Relationship Id="rId25" Type="http://schemas.microsoft.com/office/2007/relationships/hdphoto" Target="../media/hdphoto10.wdp"/><Relationship Id="rId33" Type="http://schemas.microsoft.com/office/2007/relationships/hdphoto" Target="../media/hdphoto12.wdp"/><Relationship Id="rId2" Type="http://schemas.openxmlformats.org/officeDocument/2006/relationships/slideLayout" Target="../slideLayouts/slideLayout2.xml"/><Relationship Id="rId16" Type="http://schemas.microsoft.com/office/2007/relationships/hdphoto" Target="../media/hdphoto8.wdp"/><Relationship Id="rId20" Type="http://schemas.openxmlformats.org/officeDocument/2006/relationships/image" Target="../media/image36.jpeg"/><Relationship Id="rId29" Type="http://schemas.microsoft.com/office/2007/relationships/hdphoto" Target="../media/hdphoto14.wdp"/><Relationship Id="rId1" Type="http://schemas.openxmlformats.org/officeDocument/2006/relationships/tags" Target="../tags/tag5.xml"/><Relationship Id="rId6" Type="http://schemas.openxmlformats.org/officeDocument/2006/relationships/audio" Target="../media/audio3.wav"/><Relationship Id="rId11" Type="http://schemas.microsoft.com/office/2007/relationships/hdphoto" Target="../media/hdphoto19.wdp"/><Relationship Id="rId24" Type="http://schemas.openxmlformats.org/officeDocument/2006/relationships/image" Target="../media/image40.png"/><Relationship Id="rId32" Type="http://schemas.openxmlformats.org/officeDocument/2006/relationships/image" Target="../media/image42.pn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23" Type="http://schemas.openxmlformats.org/officeDocument/2006/relationships/image" Target="../media/image39.gif"/><Relationship Id="rId28" Type="http://schemas.openxmlformats.org/officeDocument/2006/relationships/image" Target="../media/image44.png"/><Relationship Id="rId10" Type="http://schemas.openxmlformats.org/officeDocument/2006/relationships/image" Target="../media/image50.png"/><Relationship Id="rId19" Type="http://schemas.microsoft.com/office/2007/relationships/hdphoto" Target="../media/hdphoto9.wdp"/><Relationship Id="rId31" Type="http://schemas.microsoft.com/office/2007/relationships/hdphoto" Target="../media/hdphoto11.wdp"/><Relationship Id="rId4" Type="http://schemas.openxmlformats.org/officeDocument/2006/relationships/audio" Target="../media/audio1.wav"/><Relationship Id="rId9" Type="http://schemas.microsoft.com/office/2007/relationships/hdphoto" Target="../media/hdphoto5.wdp"/><Relationship Id="rId14" Type="http://schemas.microsoft.com/office/2007/relationships/hdphoto" Target="../media/hdphoto20.wdp"/><Relationship Id="rId22" Type="http://schemas.openxmlformats.org/officeDocument/2006/relationships/image" Target="../media/image38.gif"/><Relationship Id="rId27" Type="http://schemas.microsoft.com/office/2007/relationships/hdphoto" Target="../media/hdphoto13.wdp"/><Relationship Id="rId30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54.gi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0.png"/><Relationship Id="rId12" Type="http://schemas.microsoft.com/office/2007/relationships/hdphoto" Target="../media/hdphoto1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microsoft.com/office/2007/relationships/hdphoto" Target="../media/hdphoto5.wdp"/><Relationship Id="rId11" Type="http://schemas.openxmlformats.org/officeDocument/2006/relationships/image" Target="../media/image53.png"/><Relationship Id="rId5" Type="http://schemas.openxmlformats.org/officeDocument/2006/relationships/image" Target="../media/image30.png"/><Relationship Id="rId15" Type="http://schemas.openxmlformats.org/officeDocument/2006/relationships/audio" Target="NULL"/><Relationship Id="rId10" Type="http://schemas.microsoft.com/office/2007/relationships/hdphoto" Target="../media/hdphoto4.wdp"/><Relationship Id="rId4" Type="http://schemas.openxmlformats.org/officeDocument/2006/relationships/audio" Target="../media/audio3.wav"/><Relationship Id="rId9" Type="http://schemas.openxmlformats.org/officeDocument/2006/relationships/image" Target="../media/image52.png"/><Relationship Id="rId1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521891" y="2060638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31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87: Luyện 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E032B-D97C-4FA4-9EAB-99764F7CE3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0"/>
          <a:stretch/>
        </p:blipFill>
        <p:spPr>
          <a:xfrm>
            <a:off x="0" y="25167"/>
            <a:ext cx="12192000" cy="6425967"/>
          </a:xfrm>
          <a:prstGeom prst="rect">
            <a:avLst/>
          </a:prstGeom>
        </p:spPr>
      </p:pic>
      <p:sp>
        <p:nvSpPr>
          <p:cNvPr id="5" name="文本框 32">
            <a:extLst>
              <a:ext uri="{FF2B5EF4-FFF2-40B4-BE49-F238E27FC236}">
                <a16:creationId xmlns:a16="http://schemas.microsoft.com/office/drawing/2014/main" id="{F4ED91AB-F7D1-4C20-89DB-1C6B230AB311}"/>
              </a:ext>
            </a:extLst>
          </p:cNvPr>
          <p:cNvSpPr txBox="1"/>
          <p:nvPr/>
        </p:nvSpPr>
        <p:spPr>
          <a:xfrm>
            <a:off x="2745922" y="3134879"/>
            <a:ext cx="6461133" cy="10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54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48999729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12843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308370" y="2737937"/>
            <a:ext cx="8065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trừ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vi 1000.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5811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F3F64-B9A1-4672-984E-5D445DB5A7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218"/>
          <a:stretch/>
        </p:blipFill>
        <p:spPr>
          <a:xfrm>
            <a:off x="0" y="6350"/>
            <a:ext cx="12192000" cy="641961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016328" y="2234325"/>
            <a:ext cx="1780992" cy="2123398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3799152" y="2234325"/>
            <a:ext cx="1811606" cy="2117932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6736393" y="2221937"/>
            <a:ext cx="1811606" cy="2099210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806859" y="532158"/>
            <a:ext cx="1961964" cy="626040"/>
            <a:chOff x="-3359379" y="241997"/>
            <a:chExt cx="1927235" cy="76364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59379" y="241997"/>
              <a:ext cx="1927235" cy="763646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505791" cy="6343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1488673" y="2390662"/>
            <a:ext cx="967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914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507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1242602" y="3476887"/>
            <a:ext cx="103359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1219020" y="2652272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92D406-BD2F-43A8-98A7-FACB7F60EC1B}"/>
              </a:ext>
            </a:extLst>
          </p:cNvPr>
          <p:cNvSpPr txBox="1"/>
          <p:nvPr/>
        </p:nvSpPr>
        <p:spPr>
          <a:xfrm>
            <a:off x="4342065" y="2378652"/>
            <a:ext cx="966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653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124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00D690-3A4A-47F3-BC42-9A2A67538A06}"/>
              </a:ext>
            </a:extLst>
          </p:cNvPr>
          <p:cNvCxnSpPr>
            <a:cxnSpLocks/>
          </p:cNvCxnSpPr>
          <p:nvPr/>
        </p:nvCxnSpPr>
        <p:spPr>
          <a:xfrm flipV="1">
            <a:off x="4095994" y="3450404"/>
            <a:ext cx="1212439" cy="1447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E5B254-FCF3-4176-AC13-03720E4F2A1C}"/>
              </a:ext>
            </a:extLst>
          </p:cNvPr>
          <p:cNvSpPr txBox="1"/>
          <p:nvPr/>
        </p:nvSpPr>
        <p:spPr>
          <a:xfrm>
            <a:off x="4072412" y="2640262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3C6BC-0327-4307-A544-D20362FC0FED}"/>
              </a:ext>
            </a:extLst>
          </p:cNvPr>
          <p:cNvSpPr txBox="1"/>
          <p:nvPr/>
        </p:nvSpPr>
        <p:spPr>
          <a:xfrm>
            <a:off x="7175595" y="2340343"/>
            <a:ext cx="1008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156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  39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560CAD-C84A-41A1-8476-CCB26581A251}"/>
              </a:ext>
            </a:extLst>
          </p:cNvPr>
          <p:cNvCxnSpPr>
            <a:cxnSpLocks/>
          </p:cNvCxnSpPr>
          <p:nvPr/>
        </p:nvCxnSpPr>
        <p:spPr>
          <a:xfrm>
            <a:off x="6987892" y="3426568"/>
            <a:ext cx="111578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A951F27-C990-478A-B6DE-9D22CD9DD7EB}"/>
              </a:ext>
            </a:extLst>
          </p:cNvPr>
          <p:cNvSpPr txBox="1"/>
          <p:nvPr/>
        </p:nvSpPr>
        <p:spPr>
          <a:xfrm>
            <a:off x="6964310" y="2601953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31" t="43805" r="79771" b="18395"/>
          <a:stretch/>
        </p:blipFill>
        <p:spPr>
          <a:xfrm>
            <a:off x="2368221" y="3607906"/>
            <a:ext cx="754279" cy="99006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459" t="29862" r="38758" b="17202"/>
          <a:stretch/>
        </p:blipFill>
        <p:spPr>
          <a:xfrm flipH="1">
            <a:off x="8153943" y="3519797"/>
            <a:ext cx="659999" cy="95321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0932" t="28077" r="19166" b="18134"/>
          <a:stretch/>
        </p:blipFill>
        <p:spPr>
          <a:xfrm>
            <a:off x="5180946" y="3571111"/>
            <a:ext cx="724312" cy="1037562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F217C5B-AA30-4D5D-9762-F68C5C3181EC}"/>
              </a:ext>
            </a:extLst>
          </p:cNvPr>
          <p:cNvSpPr/>
          <p:nvPr/>
        </p:nvSpPr>
        <p:spPr>
          <a:xfrm>
            <a:off x="9503043" y="2221937"/>
            <a:ext cx="1780991" cy="2099210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10AF9F-466B-4A99-8C94-1B1D43FD3814}"/>
              </a:ext>
            </a:extLst>
          </p:cNvPr>
          <p:cNvSpPr txBox="1"/>
          <p:nvPr/>
        </p:nvSpPr>
        <p:spPr>
          <a:xfrm>
            <a:off x="9927556" y="2384716"/>
            <a:ext cx="967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178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    9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26F7B1-6A14-4814-85EE-3DA1B8D47A00}"/>
              </a:ext>
            </a:extLst>
          </p:cNvPr>
          <p:cNvCxnSpPr>
            <a:cxnSpLocks/>
          </p:cNvCxnSpPr>
          <p:nvPr/>
        </p:nvCxnSpPr>
        <p:spPr>
          <a:xfrm flipV="1">
            <a:off x="9769037" y="3461934"/>
            <a:ext cx="1089187" cy="900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F4EF7B9-9F3E-48D8-823C-97D3A882B064}"/>
              </a:ext>
            </a:extLst>
          </p:cNvPr>
          <p:cNvSpPr txBox="1"/>
          <p:nvPr/>
        </p:nvSpPr>
        <p:spPr>
          <a:xfrm>
            <a:off x="9745455" y="2646326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BA6C606-9B0D-4C15-B817-40F890B060D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1262" t="47022" r="2690" b="18212"/>
          <a:stretch/>
        </p:blipFill>
        <p:spPr>
          <a:xfrm>
            <a:off x="10924072" y="3502603"/>
            <a:ext cx="659999" cy="953218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2244" name="TextBox1" r:id="rId2" imgW="866880" imgH="495360"/>
        </mc:Choice>
        <mc:Fallback>
          <p:control name="TextBox1" r:id="rId2" imgW="866880" imgH="495360">
            <p:pic>
              <p:nvPicPr>
                <p:cNvPr id="7" name="TextBox1">
                  <a:extLst>
                    <a:ext uri="{FF2B5EF4-FFF2-40B4-BE49-F238E27FC236}">
                      <a16:creationId xmlns:a16="http://schemas.microsoft.com/office/drawing/2014/main" id="{C69C53D1-E7D4-456C-BB9E-D2B507CD86A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70917" y="3568039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45" name="TextBox2" r:id="rId3" imgW="866880" imgH="495360"/>
        </mc:Choice>
        <mc:Fallback>
          <p:control name="TextBox2" r:id="rId3" imgW="866880" imgH="495360">
            <p:pic>
              <p:nvPicPr>
                <p:cNvPr id="34" name="TextBox2">
                  <a:extLst>
                    <a:ext uri="{FF2B5EF4-FFF2-40B4-BE49-F238E27FC236}">
                      <a16:creationId xmlns:a16="http://schemas.microsoft.com/office/drawing/2014/main" id="{DE47999D-8F50-4AED-8C9D-A88E7C68B75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49811" y="3563819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46" name="TextBox3" r:id="rId4" imgW="866880" imgH="495360"/>
        </mc:Choice>
        <mc:Fallback>
          <p:control name="TextBox3" r:id="rId4" imgW="866880" imgH="495360">
            <p:pic>
              <p:nvPicPr>
                <p:cNvPr id="35" name="TextBox3">
                  <a:extLst>
                    <a:ext uri="{FF2B5EF4-FFF2-40B4-BE49-F238E27FC236}">
                      <a16:creationId xmlns:a16="http://schemas.microsoft.com/office/drawing/2014/main" id="{A44F76C5-764B-4FC6-A93F-0BC5ABDC84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33963" y="3524291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47" name="TextBox4" r:id="rId5" imgW="866880" imgH="495360"/>
        </mc:Choice>
        <mc:Fallback>
          <p:control name="TextBox4" r:id="rId5" imgW="866880" imgH="495360">
            <p:pic>
              <p:nvPicPr>
                <p:cNvPr id="48" name="TextBox4">
                  <a:extLst>
                    <a:ext uri="{FF2B5EF4-FFF2-40B4-BE49-F238E27FC236}">
                      <a16:creationId xmlns:a16="http://schemas.microsoft.com/office/drawing/2014/main" id="{04DA5F10-CF98-44C4-AACE-190E8FD285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28432" y="3571206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1C61F41F-DB37-4122-839E-1BC738794A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18"/>
          <a:stretch/>
        </p:blipFill>
        <p:spPr>
          <a:xfrm>
            <a:off x="0" y="6350"/>
            <a:ext cx="12192000" cy="6419617"/>
          </a:xfrm>
          <a:prstGeom prst="rect">
            <a:avLst/>
          </a:prstGeom>
        </p:spPr>
      </p:pic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D5C94B3-CBD1-4138-980B-430445673E76}"/>
              </a:ext>
            </a:extLst>
          </p:cNvPr>
          <p:cNvSpPr/>
          <p:nvPr/>
        </p:nvSpPr>
        <p:spPr>
          <a:xfrm>
            <a:off x="1741062" y="1653452"/>
            <a:ext cx="1809557" cy="1710734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FB41E35-D531-4A99-91BC-A1E5042F2454}"/>
              </a:ext>
            </a:extLst>
          </p:cNvPr>
          <p:cNvSpPr/>
          <p:nvPr/>
        </p:nvSpPr>
        <p:spPr>
          <a:xfrm>
            <a:off x="5105152" y="1618942"/>
            <a:ext cx="1809557" cy="1756317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73669B2-BF8E-4394-9BC3-0FDB1C4375DC}"/>
              </a:ext>
            </a:extLst>
          </p:cNvPr>
          <p:cNvSpPr/>
          <p:nvPr/>
        </p:nvSpPr>
        <p:spPr>
          <a:xfrm>
            <a:off x="8641900" y="1576924"/>
            <a:ext cx="1809557" cy="1756317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A9DC1B3-CD4D-47B8-A22E-ADDDAD88D3BF}"/>
              </a:ext>
            </a:extLst>
          </p:cNvPr>
          <p:cNvGrpSpPr/>
          <p:nvPr/>
        </p:nvGrpSpPr>
        <p:grpSpPr>
          <a:xfrm>
            <a:off x="3978668" y="76976"/>
            <a:ext cx="4068342" cy="648195"/>
            <a:chOff x="-3369817" y="382607"/>
            <a:chExt cx="3996328" cy="68266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5079CD73-E035-4304-929C-3BE578891815}"/>
                </a:ext>
              </a:extLst>
            </p:cNvPr>
            <p:cNvSpPr/>
            <p:nvPr/>
          </p:nvSpPr>
          <p:spPr>
            <a:xfrm>
              <a:off x="-3369817" y="382607"/>
              <a:ext cx="3996328" cy="68266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3C78B1F-8BB7-4B97-A196-F71E94840E08}"/>
                </a:ext>
              </a:extLst>
            </p:cNvPr>
            <p:cNvSpPr/>
            <p:nvPr/>
          </p:nvSpPr>
          <p:spPr>
            <a:xfrm>
              <a:off x="-3288618" y="435376"/>
              <a:ext cx="542384" cy="6299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34BD8817-3A32-4CE1-B1D7-A775CC8B98C4}"/>
              </a:ext>
            </a:extLst>
          </p:cNvPr>
          <p:cNvSpPr txBox="1"/>
          <p:nvPr/>
        </p:nvSpPr>
        <p:spPr>
          <a:xfrm>
            <a:off x="2289987" y="1742446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492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935ECA1-FFAF-4FF0-AD67-B4770F82ADAC}"/>
              </a:ext>
            </a:extLst>
          </p:cNvPr>
          <p:cNvCxnSpPr>
            <a:cxnSpLocks/>
          </p:cNvCxnSpPr>
          <p:nvPr/>
        </p:nvCxnSpPr>
        <p:spPr>
          <a:xfrm>
            <a:off x="2239135" y="2828671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960067D-2AC1-41BA-8BAF-51915513DF24}"/>
              </a:ext>
            </a:extLst>
          </p:cNvPr>
          <p:cNvSpPr txBox="1"/>
          <p:nvPr/>
        </p:nvSpPr>
        <p:spPr>
          <a:xfrm>
            <a:off x="2036332" y="200405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A5E45527-ECCF-458B-9320-57D855C1C9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1360393" y="2577763"/>
            <a:ext cx="680248" cy="892895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A22FDFD1-9424-407A-8BE2-8E8A43DB0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8414609" y="2517834"/>
            <a:ext cx="513182" cy="846352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8559C57-D097-4605-A020-6AF2B8BDF5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4855806" y="2490131"/>
            <a:ext cx="550849" cy="992523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F55931A9-B31C-450B-843E-B2056F43276E}"/>
              </a:ext>
            </a:extLst>
          </p:cNvPr>
          <p:cNvSpPr txBox="1"/>
          <p:nvPr/>
        </p:nvSpPr>
        <p:spPr>
          <a:xfrm>
            <a:off x="1542880" y="923172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492 - 314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05EC878-DA1C-4EE3-93BF-6539E8F19055}"/>
              </a:ext>
            </a:extLst>
          </p:cNvPr>
          <p:cNvSpPr txBox="1"/>
          <p:nvPr/>
        </p:nvSpPr>
        <p:spPr>
          <a:xfrm>
            <a:off x="4938119" y="882777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451 - 32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3175065-1C1E-4CEB-B469-52A0F7A858B1}"/>
              </a:ext>
            </a:extLst>
          </p:cNvPr>
          <p:cNvSpPr txBox="1"/>
          <p:nvPr/>
        </p:nvSpPr>
        <p:spPr>
          <a:xfrm>
            <a:off x="8458200" y="858748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237 - 8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1F7875D-6470-4F78-BE7A-151D23E6A009}"/>
              </a:ext>
            </a:extLst>
          </p:cNvPr>
          <p:cNvSpPr txBox="1"/>
          <p:nvPr/>
        </p:nvSpPr>
        <p:spPr>
          <a:xfrm>
            <a:off x="2277541" y="2278630"/>
            <a:ext cx="85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314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A1B067B-C083-4B89-9EE4-A88FD708E18C}"/>
              </a:ext>
            </a:extLst>
          </p:cNvPr>
          <p:cNvSpPr txBox="1"/>
          <p:nvPr/>
        </p:nvSpPr>
        <p:spPr>
          <a:xfrm>
            <a:off x="2289987" y="284096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178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3CB1C4-9AEB-4DDE-9D6A-ACCBD3D9C9CE}"/>
              </a:ext>
            </a:extLst>
          </p:cNvPr>
          <p:cNvSpPr txBox="1"/>
          <p:nvPr/>
        </p:nvSpPr>
        <p:spPr>
          <a:xfrm>
            <a:off x="5706519" y="1723298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451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31DBD5-9DB9-4BC3-8109-BB6F951CED69}"/>
              </a:ext>
            </a:extLst>
          </p:cNvPr>
          <p:cNvCxnSpPr>
            <a:cxnSpLocks/>
          </p:cNvCxnSpPr>
          <p:nvPr/>
        </p:nvCxnSpPr>
        <p:spPr>
          <a:xfrm>
            <a:off x="5538221" y="2809523"/>
            <a:ext cx="10169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258A1D23-E0FD-45E5-B0EF-61715058FF5F}"/>
              </a:ext>
            </a:extLst>
          </p:cNvPr>
          <p:cNvSpPr txBox="1"/>
          <p:nvPr/>
        </p:nvSpPr>
        <p:spPr>
          <a:xfrm>
            <a:off x="5452864" y="1984908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7CBD8B3-9536-4F86-8221-95C295D11558}"/>
              </a:ext>
            </a:extLst>
          </p:cNvPr>
          <p:cNvSpPr txBox="1"/>
          <p:nvPr/>
        </p:nvSpPr>
        <p:spPr>
          <a:xfrm>
            <a:off x="5883027" y="2262936"/>
            <a:ext cx="807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32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FE2C5CE-C33A-44DB-9BEF-EC9FD31EE948}"/>
              </a:ext>
            </a:extLst>
          </p:cNvPr>
          <p:cNvSpPr txBox="1"/>
          <p:nvPr/>
        </p:nvSpPr>
        <p:spPr>
          <a:xfrm>
            <a:off x="5706519" y="2821818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419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18B273-2515-4E12-9A95-41D80E6CFE01}"/>
              </a:ext>
            </a:extLst>
          </p:cNvPr>
          <p:cNvSpPr txBox="1"/>
          <p:nvPr/>
        </p:nvSpPr>
        <p:spPr>
          <a:xfrm>
            <a:off x="9252550" y="1697140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237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78773A5-E645-4A1D-B10E-A7070E6E523E}"/>
              </a:ext>
            </a:extLst>
          </p:cNvPr>
          <p:cNvCxnSpPr>
            <a:cxnSpLocks/>
          </p:cNvCxnSpPr>
          <p:nvPr/>
        </p:nvCxnSpPr>
        <p:spPr>
          <a:xfrm>
            <a:off x="9130487" y="2678540"/>
            <a:ext cx="962181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6E9C9A3B-FE27-43D3-B350-87AC3932DE51}"/>
              </a:ext>
            </a:extLst>
          </p:cNvPr>
          <p:cNvSpPr txBox="1"/>
          <p:nvPr/>
        </p:nvSpPr>
        <p:spPr>
          <a:xfrm>
            <a:off x="8998895" y="195875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954908E-C5D6-4894-A53B-F2342F965EE1}"/>
              </a:ext>
            </a:extLst>
          </p:cNvPr>
          <p:cNvSpPr txBox="1"/>
          <p:nvPr/>
        </p:nvSpPr>
        <p:spPr>
          <a:xfrm>
            <a:off x="9611164" y="2155320"/>
            <a:ext cx="828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C206D13-6BF1-4F82-9148-F92932FCF74E}"/>
              </a:ext>
            </a:extLst>
          </p:cNvPr>
          <p:cNvSpPr txBox="1"/>
          <p:nvPr/>
        </p:nvSpPr>
        <p:spPr>
          <a:xfrm>
            <a:off x="9278693" y="278615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229</a:t>
            </a: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3457E4A5-0382-47AD-9473-87215E83470C}"/>
              </a:ext>
            </a:extLst>
          </p:cNvPr>
          <p:cNvSpPr/>
          <p:nvPr/>
        </p:nvSpPr>
        <p:spPr>
          <a:xfrm>
            <a:off x="1709564" y="4276466"/>
            <a:ext cx="1809557" cy="1756317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CA31CEEE-C673-4379-A650-A873211C40C6}"/>
              </a:ext>
            </a:extLst>
          </p:cNvPr>
          <p:cNvSpPr/>
          <p:nvPr/>
        </p:nvSpPr>
        <p:spPr>
          <a:xfrm>
            <a:off x="5103642" y="4276466"/>
            <a:ext cx="1809557" cy="1756317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65C0C4AA-6CB5-4B06-B8E2-EA0648DA60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188680" y="5087435"/>
            <a:ext cx="560866" cy="1010573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E6C124A2-1E6A-4192-9E86-32442218636A}"/>
              </a:ext>
            </a:extLst>
          </p:cNvPr>
          <p:cNvSpPr txBox="1"/>
          <p:nvPr/>
        </p:nvSpPr>
        <p:spPr>
          <a:xfrm>
            <a:off x="1608368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873 - 225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4AC81A5-3AD7-4C41-9821-FB3F0419E600}"/>
              </a:ext>
            </a:extLst>
          </p:cNvPr>
          <p:cNvSpPr txBox="1"/>
          <p:nvPr/>
        </p:nvSpPr>
        <p:spPr>
          <a:xfrm>
            <a:off x="4996142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734 - 26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8EF9259-C619-47FE-B23F-D17D50D32299}"/>
              </a:ext>
            </a:extLst>
          </p:cNvPr>
          <p:cNvSpPr txBox="1"/>
          <p:nvPr/>
        </p:nvSpPr>
        <p:spPr>
          <a:xfrm>
            <a:off x="2256444" y="4388100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873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2EB2F52-B6E8-4DB1-A5AB-6466290C0BEE}"/>
              </a:ext>
            </a:extLst>
          </p:cNvPr>
          <p:cNvCxnSpPr>
            <a:cxnSpLocks/>
          </p:cNvCxnSpPr>
          <p:nvPr/>
        </p:nvCxnSpPr>
        <p:spPr>
          <a:xfrm>
            <a:off x="2218078" y="5484784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F8EC50F-1D02-41FC-9FD8-D1585089626D}"/>
              </a:ext>
            </a:extLst>
          </p:cNvPr>
          <p:cNvSpPr txBox="1"/>
          <p:nvPr/>
        </p:nvSpPr>
        <p:spPr>
          <a:xfrm>
            <a:off x="2002789" y="464971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31FC539-DF87-4E4D-8BF0-0EAE3353294D}"/>
              </a:ext>
            </a:extLst>
          </p:cNvPr>
          <p:cNvSpPr txBox="1"/>
          <p:nvPr/>
        </p:nvSpPr>
        <p:spPr>
          <a:xfrm>
            <a:off x="2245311" y="4886239"/>
            <a:ext cx="876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225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2CD92BD-CDB9-408F-B5C9-4924C8DE5C55}"/>
              </a:ext>
            </a:extLst>
          </p:cNvPr>
          <p:cNvSpPr txBox="1"/>
          <p:nvPr/>
        </p:nvSpPr>
        <p:spPr>
          <a:xfrm>
            <a:off x="2256444" y="5486620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648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B0B1503-3A1C-4ED5-92F1-B24647223B57}"/>
              </a:ext>
            </a:extLst>
          </p:cNvPr>
          <p:cNvSpPr txBox="1"/>
          <p:nvPr/>
        </p:nvSpPr>
        <p:spPr>
          <a:xfrm>
            <a:off x="5614381" y="4371094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734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88D7DA8-CE4A-4C48-A8BD-CE6F83A84FE4}"/>
              </a:ext>
            </a:extLst>
          </p:cNvPr>
          <p:cNvCxnSpPr>
            <a:cxnSpLocks/>
          </p:cNvCxnSpPr>
          <p:nvPr/>
        </p:nvCxnSpPr>
        <p:spPr>
          <a:xfrm>
            <a:off x="5582170" y="5465109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AA887A8F-CD3A-4140-BD32-9B8877DDC381}"/>
              </a:ext>
            </a:extLst>
          </p:cNvPr>
          <p:cNvSpPr txBox="1"/>
          <p:nvPr/>
        </p:nvSpPr>
        <p:spPr>
          <a:xfrm>
            <a:off x="5401858" y="4624797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252BF5-0D65-4670-A9F0-BF86D69080E0}"/>
              </a:ext>
            </a:extLst>
          </p:cNvPr>
          <p:cNvSpPr txBox="1"/>
          <p:nvPr/>
        </p:nvSpPr>
        <p:spPr>
          <a:xfrm>
            <a:off x="5786420" y="4878499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5DC83FD-CA69-4C6D-A867-56BB2A5458CD}"/>
              </a:ext>
            </a:extLst>
          </p:cNvPr>
          <p:cNvSpPr txBox="1"/>
          <p:nvPr/>
        </p:nvSpPr>
        <p:spPr>
          <a:xfrm>
            <a:off x="5616969" y="5469614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708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0BAD8365-7286-4A39-B4C9-6488D021CFF6}"/>
              </a:ext>
            </a:extLst>
          </p:cNvPr>
          <p:cNvSpPr/>
          <p:nvPr/>
        </p:nvSpPr>
        <p:spPr>
          <a:xfrm>
            <a:off x="8564412" y="4276466"/>
            <a:ext cx="1809557" cy="1756317"/>
          </a:xfrm>
          <a:prstGeom prst="roundRect">
            <a:avLst/>
          </a:prstGeom>
          <a:ln w="28575">
            <a:solidFill>
              <a:srgbClr val="98B95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6F9855E-3F12-4ADC-AC4E-E52893687657}"/>
              </a:ext>
            </a:extLst>
          </p:cNvPr>
          <p:cNvSpPr txBox="1"/>
          <p:nvPr/>
        </p:nvSpPr>
        <p:spPr>
          <a:xfrm>
            <a:off x="8457825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425 - 6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816E13F-9AAE-4CE0-83B9-DF797A7FE2E2}"/>
              </a:ext>
            </a:extLst>
          </p:cNvPr>
          <p:cNvSpPr txBox="1"/>
          <p:nvPr/>
        </p:nvSpPr>
        <p:spPr>
          <a:xfrm>
            <a:off x="9067299" y="4378884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425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A6AFF3E-0769-4031-9AC7-06E180DF287B}"/>
              </a:ext>
            </a:extLst>
          </p:cNvPr>
          <p:cNvCxnSpPr>
            <a:cxnSpLocks/>
          </p:cNvCxnSpPr>
          <p:nvPr/>
        </p:nvCxnSpPr>
        <p:spPr>
          <a:xfrm>
            <a:off x="9025362" y="5446535"/>
            <a:ext cx="100331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6BB0C0FE-6130-4702-8FCA-F988DA034648}"/>
              </a:ext>
            </a:extLst>
          </p:cNvPr>
          <p:cNvSpPr txBox="1"/>
          <p:nvPr/>
        </p:nvSpPr>
        <p:spPr>
          <a:xfrm>
            <a:off x="8881410" y="4613749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A38DBE6-51E4-437A-8B72-31C80F365E3B}"/>
              </a:ext>
            </a:extLst>
          </p:cNvPr>
          <p:cNvSpPr txBox="1"/>
          <p:nvPr/>
        </p:nvSpPr>
        <p:spPr>
          <a:xfrm>
            <a:off x="9276758" y="4886289"/>
            <a:ext cx="68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 6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3483290-11AD-4C75-B5D0-D799985D453D}"/>
              </a:ext>
            </a:extLst>
          </p:cNvPr>
          <p:cNvSpPr txBox="1"/>
          <p:nvPr/>
        </p:nvSpPr>
        <p:spPr>
          <a:xfrm>
            <a:off x="9105399" y="5477404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419</a:t>
            </a: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07147B04-ECDA-478A-A786-64334C3137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10110903" y="5376577"/>
            <a:ext cx="424937" cy="755672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CE395539-601C-4217-AEA4-9887A35061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6464166" y="5267360"/>
            <a:ext cx="680248" cy="8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6" grpId="0" animBg="1"/>
      <p:bldP spid="67" grpId="0" animBg="1"/>
      <p:bldP spid="71" grpId="0"/>
      <p:bldP spid="73" grpId="0"/>
      <p:bldP spid="77" grpId="0" animBg="1"/>
      <p:bldP spid="78" grpId="0" animBg="1"/>
      <p:bldP spid="79" grpId="0" animBg="1"/>
      <p:bldP spid="80" grpId="0"/>
      <p:bldP spid="83" grpId="0"/>
      <p:bldP spid="84" grpId="0"/>
      <p:bldP spid="86" grpId="0"/>
      <p:bldP spid="87" grpId="0"/>
      <p:bldP spid="90" grpId="0"/>
      <p:bldP spid="91" grpId="0"/>
      <p:bldP spid="93" grpId="0"/>
      <p:bldP spid="94" grpId="0"/>
      <p:bldP spid="96" grpId="0"/>
      <p:bldP spid="99" grpId="0" animBg="1"/>
      <p:bldP spid="100" grpId="0" animBg="1"/>
      <p:bldP spid="112" grpId="0" animBg="1"/>
      <p:bldP spid="113" grpId="0" animBg="1"/>
      <p:bldP spid="114" grpId="0"/>
      <p:bldP spid="116" grpId="0"/>
      <p:bldP spid="117" grpId="0"/>
      <p:bldP spid="118" grpId="0"/>
      <p:bldP spid="119" grpId="0"/>
      <p:bldP spid="121" grpId="0"/>
      <p:bldP spid="122" grpId="0"/>
      <p:bldP spid="123" grpId="0"/>
      <p:bldP spid="124" grpId="0" animBg="1"/>
      <p:bldP spid="125" grpId="0" animBg="1"/>
      <p:bldP spid="126" grpId="0"/>
      <p:bldP spid="128" grpId="0"/>
      <p:bldP spid="129" grpId="0"/>
      <p:bldP spid="1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587AF95-FF78-4BF6-AC92-F500370C3B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18"/>
          <a:stretch/>
        </p:blipFill>
        <p:spPr>
          <a:xfrm>
            <a:off x="0" y="6350"/>
            <a:ext cx="12192000" cy="641961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2467D6-79F0-4CBC-8805-4877A3BAB340}"/>
              </a:ext>
            </a:extLst>
          </p:cNvPr>
          <p:cNvGrpSpPr/>
          <p:nvPr/>
        </p:nvGrpSpPr>
        <p:grpSpPr>
          <a:xfrm>
            <a:off x="1933738" y="517037"/>
            <a:ext cx="8771426" cy="587289"/>
            <a:chOff x="-2676201" y="382607"/>
            <a:chExt cx="7568967" cy="70643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BBA021B-5911-468C-830E-443B0FD4A97F}"/>
                </a:ext>
              </a:extLst>
            </p:cNvPr>
            <p:cNvSpPr/>
            <p:nvPr/>
          </p:nvSpPr>
          <p:spPr>
            <a:xfrm>
              <a:off x="-2676200" y="382607"/>
              <a:ext cx="7568966" cy="70643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Chọn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97335D-95BC-4072-B485-0797033C91CA}"/>
                </a:ext>
              </a:extLst>
            </p:cNvPr>
            <p:cNvSpPr/>
            <p:nvPr/>
          </p:nvSpPr>
          <p:spPr>
            <a:xfrm>
              <a:off x="-2676201" y="435377"/>
              <a:ext cx="565804" cy="60663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E071BB9D-4553-4710-BF2A-2FDA1B033C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051" b="85169" l="2900" r="27258">
                        <a14:foregroundMark x1="24524" y1="85169" x2="24524" y2="85169"/>
                        <a14:foregroundMark x1="2900" y1="60169" x2="2900" y2="60169"/>
                      </a14:backgroundRemoval>
                    </a14:imgEffect>
                  </a14:imgLayer>
                </a14:imgProps>
              </a:ext>
            </a:extLst>
          </a:blip>
          <a:srcRect l="1160" t="54865" r="69785" b="11306"/>
          <a:stretch/>
        </p:blipFill>
        <p:spPr>
          <a:xfrm>
            <a:off x="1056207" y="4276961"/>
            <a:ext cx="3080907" cy="140277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97EE966-8518-4344-9C0C-C215F2A5A2D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992" b="84958" l="26595" r="49793">
                        <a14:foregroundMark x1="48799" y1="79025" x2="48799" y2="79025"/>
                        <a14:foregroundMark x1="49793" y1="75000" x2="49793" y2="75000"/>
                        <a14:foregroundMark x1="47059" y1="85381" x2="47059" y2="85381"/>
                        <a14:foregroundMark x1="26843" y1="59958" x2="26843" y2="59958"/>
                        <a14:foregroundMark x1="26595" y1="59534" x2="26595" y2="59534"/>
                      </a14:backgroundRemoval>
                    </a14:imgEffect>
                  </a14:imgLayer>
                </a14:imgProps>
              </a:ext>
            </a:extLst>
          </a:blip>
          <a:srcRect l="24924" t="54423" r="48521" b="11748"/>
          <a:stretch/>
        </p:blipFill>
        <p:spPr>
          <a:xfrm>
            <a:off x="3800273" y="4227491"/>
            <a:ext cx="2815937" cy="14027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7F873B-D26F-4A8E-85D5-33CB5FE325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814" b="82839" l="48302" r="71665">
                        <a14:foregroundMark x1="49296" y1="57415" x2="49296" y2="57415"/>
                        <a14:foregroundMark x1="48467" y1="57415" x2="48467" y2="57415"/>
                        <a14:foregroundMark x1="70588" y1="73093" x2="70588" y2="73093"/>
                        <a14:foregroundMark x1="71748" y1="73729" x2="71748" y2="73729"/>
                        <a14:foregroundMark x1="69345" y1="82839" x2="69345" y2="82839"/>
                      </a14:backgroundRemoval>
                    </a14:imgEffect>
                  </a14:imgLayer>
                </a14:imgProps>
              </a:ext>
            </a:extLst>
          </a:blip>
          <a:srcRect l="47527" t="51429" r="26865" b="14742"/>
          <a:stretch/>
        </p:blipFill>
        <p:spPr>
          <a:xfrm>
            <a:off x="6319451" y="4276960"/>
            <a:ext cx="2715491" cy="140277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E920724-631C-468E-9D00-67BF124B2B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08" b="84322" l="73239" r="96355">
                        <a14:foregroundMark x1="73902" y1="61441" x2="73902" y2="61441"/>
                        <a14:foregroundMark x1="73322" y1="60381" x2="73322" y2="60381"/>
                        <a14:foregroundMark x1="93786" y1="84322" x2="93786" y2="84322"/>
                      </a14:backgroundRemoval>
                    </a14:imgEffect>
                  </a14:imgLayer>
                </a14:imgProps>
              </a:ext>
            </a:extLst>
          </a:blip>
          <a:srcRect l="72538" t="52565" r="907" b="13606"/>
          <a:stretch/>
        </p:blipFill>
        <p:spPr>
          <a:xfrm>
            <a:off x="8798547" y="4131045"/>
            <a:ext cx="2815938" cy="14027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A5BE4F-4355-4BD4-A24E-8D6380A5BE4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7783" t="2390" r="52418" b="63781"/>
          <a:stretch/>
        </p:blipFill>
        <p:spPr>
          <a:xfrm>
            <a:off x="4537717" y="1470928"/>
            <a:ext cx="1039091" cy="140277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13272A8-6938-4085-912E-0BF4138CFA6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929" t="2390" r="69205" b="63781"/>
          <a:stretch/>
        </p:blipFill>
        <p:spPr>
          <a:xfrm>
            <a:off x="2085001" y="1470928"/>
            <a:ext cx="1046099" cy="14027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8300C41-B152-475F-BEB5-C4505F05F12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3953" t="2390" r="36248" b="63781"/>
          <a:stretch/>
        </p:blipFill>
        <p:spPr>
          <a:xfrm>
            <a:off x="6983425" y="1470928"/>
            <a:ext cx="1039092" cy="140277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B053D20-28DE-492F-BFC8-95E19BD71FC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0611" t="2390" r="19590" b="63781"/>
          <a:stretch/>
        </p:blipFill>
        <p:spPr>
          <a:xfrm>
            <a:off x="9429133" y="1470928"/>
            <a:ext cx="1039092" cy="140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0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0.20521 -0.2296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1148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440000">
                                      <p:cBhvr>
                                        <p:cTn id="6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022E-16 L -0.21172 -0.2305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-1152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440000">
                                      <p:cBhvr>
                                        <p:cTn id="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00573 -0.2365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-1182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440000">
                                      <p:cBhvr>
                                        <p:cTn id="8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7 L -0.01289 -0.2166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-1083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440000">
                                      <p:cBhvr>
                                        <p:cTn id="10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115EB-1014-4AC4-93B0-338E9F7611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00"/>
          <a:stretch/>
        </p:blipFill>
        <p:spPr>
          <a:xfrm>
            <a:off x="0" y="0"/>
            <a:ext cx="12192000" cy="64259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7C556-8BA2-49C7-BB54-D70998099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" b="1109"/>
          <a:stretch/>
        </p:blipFill>
        <p:spPr>
          <a:xfrm>
            <a:off x="1221972" y="1601308"/>
            <a:ext cx="9748055" cy="39434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194893" y="3798515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4494375" y="4802436"/>
            <a:ext cx="5103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956 – 465 = 491 (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126417" y="5317552"/>
            <a:ext cx="53901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491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gạch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đỏ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362020" y="141836"/>
            <a:ext cx="10105729" cy="1269739"/>
            <a:chOff x="-42993" y="508823"/>
            <a:chExt cx="8919703" cy="126973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-42993" y="508823"/>
              <a:ext cx="8809606" cy="1241481"/>
              <a:chOff x="-3465257" y="246790"/>
              <a:chExt cx="8757659" cy="1514362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354913" y="246790"/>
                <a:ext cx="8647315" cy="151436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3465257" y="686797"/>
                <a:ext cx="505791" cy="634345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6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623225" y="578233"/>
              <a:ext cx="825348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sửa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sang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956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xám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rằng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465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xám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3575446" y="4282894"/>
            <a:ext cx="4634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gạch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đỏ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83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0.00013 -0.1340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556EE46A-AFAF-4AE3-AE47-2B250AE9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038"/>
            <a:ext cx="12192000" cy="6444962"/>
          </a:xfrm>
          <a:prstGeom prst="rect">
            <a:avLst/>
          </a:prstGeom>
        </p:spPr>
      </p:pic>
      <p:grpSp>
        <p:nvGrpSpPr>
          <p:cNvPr id="6" name="1 Grupo">
            <a:extLst>
              <a:ext uri="{FF2B5EF4-FFF2-40B4-BE49-F238E27FC236}">
                <a16:creationId xmlns:a16="http://schemas.microsoft.com/office/drawing/2014/main" id="{DD254D91-5372-484F-9812-787CCE08B0EC}"/>
              </a:ext>
            </a:extLst>
          </p:cNvPr>
          <p:cNvGrpSpPr/>
          <p:nvPr/>
        </p:nvGrpSpPr>
        <p:grpSpPr>
          <a:xfrm>
            <a:off x="3575721" y="287299"/>
            <a:ext cx="5475431" cy="2115247"/>
            <a:chOff x="1835696" y="-18288"/>
            <a:chExt cx="5475431" cy="2115247"/>
          </a:xfrm>
        </p:grpSpPr>
        <p:pic>
          <p:nvPicPr>
            <p:cNvPr id="7" name="Picture 4" descr="http://static.freepik.com/foto-gratis/de-fondo-de-cuero-fino-pergamino-antiguo-psd_54-10079.jpg">
              <a:extLst>
                <a:ext uri="{FF2B5EF4-FFF2-40B4-BE49-F238E27FC236}">
                  <a16:creationId xmlns:a16="http://schemas.microsoft.com/office/drawing/2014/main" id="{9C41EC0F-D89B-4829-987C-A5CC8BCEBC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l="7246" t="6513" r="5378" b="3934"/>
            <a:stretch/>
          </p:blipFill>
          <p:spPr bwMode="auto">
            <a:xfrm>
              <a:off x="1835696" y="-18288"/>
              <a:ext cx="5475431" cy="2115247"/>
            </a:xfrm>
            <a:prstGeom prst="rect">
              <a:avLst/>
            </a:prstGeom>
            <a:noFill/>
            <a:effectLst>
              <a:outerShdw blurRad="114300" dist="88900" dir="2700000" algn="tl" rotWithShape="0">
                <a:prstClr val="black">
                  <a:alpha val="5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21 CuadroTexto">
              <a:extLst>
                <a:ext uri="{FF2B5EF4-FFF2-40B4-BE49-F238E27FC236}">
                  <a16:creationId xmlns:a16="http://schemas.microsoft.com/office/drawing/2014/main" id="{FC69282A-7022-483E-BB6F-2AE9134C82AF}"/>
                </a:ext>
              </a:extLst>
            </p:cNvPr>
            <p:cNvSpPr txBox="1"/>
            <p:nvPr/>
          </p:nvSpPr>
          <p:spPr>
            <a:xfrm>
              <a:off x="2520477" y="441327"/>
              <a:ext cx="4105868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4000" b="1" i="0" u="none" strike="noStrike" kern="1200" cap="none" spc="0" normalizeH="0" baseline="0" noProof="0" dirty="0">
                  <a:ln w="1905"/>
                  <a:gradFill>
                    <a:gsLst>
                      <a:gs pos="0">
                        <a:srgbClr val="F79646">
                          <a:shade val="20000"/>
                          <a:satMod val="200000"/>
                        </a:srgbClr>
                      </a:gs>
                      <a:gs pos="78000">
                        <a:srgbClr val="F79646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F79646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UTM Avo" panose="02040603050506020204" pitchFamily="18" charset="0"/>
                  <a:ea typeface="Verdana" panose="020B0604030504040204" pitchFamily="34" charset="0"/>
                  <a:cs typeface="+mn-cs"/>
                </a:rPr>
                <a:t>GIẢI CỨU CÔNG CHÚA</a:t>
              </a:r>
              <a:endParaRPr kumimoji="0" lang="es-ES" sz="4000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UTM Avo" panose="02040603050506020204" pitchFamily="18" charset="0"/>
                <a:ea typeface="Verdana" panose="020B0604030504040204" pitchFamily="34" charset="0"/>
                <a:cs typeface="+mn-cs"/>
              </a:endParaRPr>
            </a:p>
          </p:txBody>
        </p:sp>
      </p:grpSp>
      <p:pic>
        <p:nvPicPr>
          <p:cNvPr id="9" name="Picture 4" descr="http://www.looppoppen.nl/Beeld_MikedeRidder_cgi.png">
            <a:extLst>
              <a:ext uri="{FF2B5EF4-FFF2-40B4-BE49-F238E27FC236}">
                <a16:creationId xmlns:a16="http://schemas.microsoft.com/office/drawing/2014/main" id="{BA3EC2C6-5BFC-4A3E-9405-F8A710B98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7276" r="98139">
                        <a14:backgroundMark x1="60068" y1="62450" x2="60068" y2="62450"/>
                        <a14:backgroundMark x1="48054" y1="13055" x2="49746" y2="10094"/>
                        <a14:backgroundMark x1="79188" y1="17227" x2="79188" y2="17227"/>
                        <a14:backgroundMark x1="82234" y1="22342" x2="82234" y2="22342"/>
                        <a14:backgroundMark x1="71235" y1="13459" x2="71235" y2="13459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1" r="3521" b="2176"/>
          <a:stretch/>
        </p:blipFill>
        <p:spPr bwMode="auto">
          <a:xfrm>
            <a:off x="7768160" y="2402546"/>
            <a:ext cx="2808312" cy="40025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40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F46857-1222-49A4-B457-185589DABD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860" y="5805265"/>
            <a:ext cx="1580237" cy="791407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A8813B6-159E-4B4A-BBC2-1ADA7232F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3333" y1="21818" x2="40833" y2="17190"/>
                        <a14:foregroundMark x1="46389" y1="20826" x2="53333" y2="16694"/>
                        <a14:foregroundMark x1="36111" y1="3967" x2="44167" y2="5124"/>
                        <a14:foregroundMark x1="38889" y1="2645" x2="48333" y2="5289"/>
                        <a14:foregroundMark x1="41667" y1="2314" x2="48333" y2="4298"/>
                        <a14:foregroundMark x1="31944" y1="6777" x2="40278" y2="4463"/>
                        <a14:foregroundMark x1="50000" y1="91901" x2="62222" y2="91240"/>
                        <a14:foregroundMark x1="47778" y1="96529" x2="59444" y2="89587"/>
                        <a14:foregroundMark x1="12222" y1="88760" x2="26389" y2="91901"/>
                        <a14:foregroundMark x1="31944" y1="5289" x2="39722" y2="31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06749" y="1970109"/>
            <a:ext cx="2639027" cy="443503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92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556EE46A-AFAF-4AE3-AE47-2B250AE9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038"/>
            <a:ext cx="12192000" cy="6444962"/>
          </a:xfrm>
          <a:prstGeom prst="rect">
            <a:avLst/>
          </a:prstGeom>
        </p:spPr>
      </p:pic>
      <p:sp>
        <p:nvSpPr>
          <p:cNvPr id="3" name="15 Llamada rectangular redondeada">
            <a:extLst>
              <a:ext uri="{FF2B5EF4-FFF2-40B4-BE49-F238E27FC236}">
                <a16:creationId xmlns:a16="http://schemas.microsoft.com/office/drawing/2014/main" id="{5E19DD39-66BC-4DA0-8F9C-999ED7D6F2B1}"/>
              </a:ext>
            </a:extLst>
          </p:cNvPr>
          <p:cNvSpPr/>
          <p:nvPr/>
        </p:nvSpPr>
        <p:spPr>
          <a:xfrm>
            <a:off x="3069635" y="648244"/>
            <a:ext cx="6879708" cy="1055608"/>
          </a:xfrm>
          <a:prstGeom prst="wedgeRoundRectCallout">
            <a:avLst>
              <a:gd name="adj1" fmla="val -37424"/>
              <a:gd name="adj2" fmla="val 107671"/>
              <a:gd name="adj3" fmla="val 16667"/>
            </a:avLst>
          </a:prstGeom>
          <a:solidFill>
            <a:srgbClr val="BF520A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Nếu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muốn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cứu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phải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16 Llamada rectangular redondeada">
            <a:extLst>
              <a:ext uri="{FF2B5EF4-FFF2-40B4-BE49-F238E27FC236}">
                <a16:creationId xmlns:a16="http://schemas.microsoft.com/office/drawing/2014/main" id="{4B658BDE-F919-46B8-BD26-2B514194D81C}"/>
              </a:ext>
            </a:extLst>
          </p:cNvPr>
          <p:cNvSpPr/>
          <p:nvPr/>
        </p:nvSpPr>
        <p:spPr>
          <a:xfrm>
            <a:off x="5375920" y="1939058"/>
            <a:ext cx="3221093" cy="649188"/>
          </a:xfrm>
          <a:prstGeom prst="wedgeEllipseCallout">
            <a:avLst>
              <a:gd name="adj1" fmla="val 23341"/>
              <a:gd name="adj2" fmla="val 80386"/>
            </a:avLst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sẵn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sàng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4" descr="http://www.looppoppen.nl/Beeld_MikedeRidder_cgi.png">
            <a:extLst>
              <a:ext uri="{FF2B5EF4-FFF2-40B4-BE49-F238E27FC236}">
                <a16:creationId xmlns:a16="http://schemas.microsoft.com/office/drawing/2014/main" id="{BFE87C4B-1248-4AE4-AD04-EAA357DA7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7276" r="98139">
                        <a14:backgroundMark x1="60068" y1="62450" x2="60068" y2="62450"/>
                        <a14:backgroundMark x1="48054" y1="13055" x2="49746" y2="10094"/>
                        <a14:backgroundMark x1="79188" y1="17227" x2="79188" y2="17227"/>
                        <a14:backgroundMark x1="82234" y1="22342" x2="82234" y2="22342"/>
                        <a14:backgroundMark x1="71235" y1="13459" x2="71235" y2="13459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1" r="3521" b="2176"/>
          <a:stretch/>
        </p:blipFill>
        <p:spPr bwMode="auto">
          <a:xfrm>
            <a:off x="6960096" y="2306724"/>
            <a:ext cx="2808312" cy="40025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6291BBC-7658-4A3C-9B81-33359F5EB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667" r="100000">
                        <a14:foregroundMark x1="38611" y1="1653" x2="44167" y2="8595"/>
                        <a14:foregroundMark x1="34722" y1="5455" x2="43333" y2="5950"/>
                        <a14:foregroundMark x1="32500" y1="5785" x2="34722" y2="8760"/>
                        <a14:foregroundMark x1="30833" y1="5950" x2="30833" y2="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92191" y="2204864"/>
            <a:ext cx="2575989" cy="432909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11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963CEF1-5C93-4422-829C-7339651B9D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5803063"/>
            <a:ext cx="1584176" cy="79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0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0" y="481539"/>
            <a:ext cx="12191998" cy="397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111" y1="5950" x2="45556" y2="3636"/>
                        <a14:foregroundMark x1="39722" y1="16529" x2="32500" y2="21818"/>
                        <a14:foregroundMark x1="47778" y1="18182" x2="48611" y2="23636"/>
                        <a14:foregroundMark x1="49167" y1="93388" x2="66111" y2="84959"/>
                        <a14:foregroundMark x1="13611" y1="87438" x2="13333" y2="9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13621" b="46996"/>
          <a:stretch/>
        </p:blipFill>
        <p:spPr bwMode="auto">
          <a:xfrm>
            <a:off x="5627430" y="1042133"/>
            <a:ext cx="847971" cy="87444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-3" y="4372341"/>
            <a:ext cx="12192001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50833" y1="92231" x2="75556" y2="92231"/>
                        <a14:foregroundMark x1="50833" y1="17851" x2="45278" y2="21983"/>
                        <a14:foregroundMark x1="37222" y1="15537" x2="35833" y2="21157"/>
                        <a14:foregroundMark x1="41111" y1="3967" x2="45278" y2="3967"/>
                        <a14:foregroundMark x1="11111" y1="88264" x2="23333" y2="93058"/>
                        <a14:foregroundMark x1="31111" y1="6942" x2="39444" y2="3802"/>
                        <a14:foregroundMark x1="48333" y1="97025" x2="57500" y2="8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6817" y="3186667"/>
            <a:ext cx="1165992" cy="195951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150044" y="2821302"/>
            <a:ext cx="760780" cy="228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895169" y="2796713"/>
            <a:ext cx="74919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7672" y="1264414"/>
            <a:ext cx="7096447" cy="44855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 redondeado"/>
          <p:cNvSpPr/>
          <p:nvPr/>
        </p:nvSpPr>
        <p:spPr>
          <a:xfrm>
            <a:off x="4542374" y="2188977"/>
            <a:ext cx="2898590" cy="71508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</a:rPr>
              <a:t>672 – 5 = ?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14 Pergamino horizontal"/>
          <p:cNvSpPr/>
          <p:nvPr/>
        </p:nvSpPr>
        <p:spPr>
          <a:xfrm>
            <a:off x="7933005" y="6071283"/>
            <a:ext cx="2461294" cy="727802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667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5353739" y="6071283"/>
            <a:ext cx="2461294" cy="727802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677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892" y="70495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820437" y="6071283"/>
            <a:ext cx="2461294" cy="727802"/>
          </a:xfrm>
          <a:prstGeom prst="horizontalScroll">
            <a:avLst/>
          </a:prstGeom>
          <a:blipFill>
            <a:blip r:embed="rId19"/>
            <a:tile tx="0" ty="0" sx="100000" sy="100000" flip="none" algn="tl"/>
          </a:blipFill>
          <a:ln>
            <a:noFill/>
          </a:ln>
          <a:effectLst>
            <a:innerShdw blurRad="114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673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756194" y="1022347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32067" y="941000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659492" y="1000861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819680" y="6122546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363619" y="6137074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7914564" y="5979940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34 Rectángulo"/>
          <p:cNvSpPr/>
          <p:nvPr/>
        </p:nvSpPr>
        <p:spPr>
          <a:xfrm>
            <a:off x="69271" y="523103"/>
            <a:ext cx="12081162" cy="6376462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62170A09-13DF-4BFF-B684-AB7196D5AF69}"/>
              </a:ext>
            </a:extLst>
          </p:cNvPr>
          <p:cNvSpPr/>
          <p:nvPr/>
        </p:nvSpPr>
        <p:spPr>
          <a:xfrm>
            <a:off x="347297" y="6102357"/>
            <a:ext cx="1140191" cy="443967"/>
          </a:xfrm>
          <a:prstGeom prst="roundRect">
            <a:avLst/>
          </a:prstGeom>
          <a:solidFill>
            <a:schemeClr val="accent4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7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1349 -4.44444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34279" y="484910"/>
            <a:ext cx="12157833" cy="39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56" r="100000">
                        <a14:foregroundMark x1="45000" y1="2645" x2="33333" y2="7769"/>
                        <a14:foregroundMark x1="38611" y1="2149" x2="29167" y2="7273"/>
                        <a14:foregroundMark x1="35000" y1="20000" x2="34444" y2="24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61" t="-48766" r="661" b="48766"/>
          <a:stretch/>
        </p:blipFill>
        <p:spPr bwMode="auto">
          <a:xfrm>
            <a:off x="5246243" y="30303"/>
            <a:ext cx="1235581" cy="20764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4279" y="4372341"/>
            <a:ext cx="12123425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60140" y="4459452"/>
            <a:ext cx="11991450" cy="1648567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1667" y1="2645" x2="35000" y2="8264"/>
                        <a14:foregroundMark x1="38056" y1="1653" x2="30000" y2="6446"/>
                        <a14:foregroundMark x1="35556" y1="19669" x2="33889" y2="21818"/>
                        <a14:foregroundMark x1="50000" y1="21818" x2="50000" y2="14050"/>
                        <a14:foregroundMark x1="49167" y1="95868" x2="61667" y2="84132"/>
                        <a14:foregroundMark x1="13333" y1="91405" x2="21944" y2="851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578" y="3242858"/>
            <a:ext cx="1240562" cy="208483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400402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6070922" y="3132085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7829" y="1335625"/>
            <a:ext cx="7377852" cy="46634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Pergamino horizontal"/>
          <p:cNvSpPr/>
          <p:nvPr/>
        </p:nvSpPr>
        <p:spPr>
          <a:xfrm>
            <a:off x="5408477" y="5999097"/>
            <a:ext cx="2534529" cy="742271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435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8060978" y="5999097"/>
            <a:ext cx="2461294" cy="742271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430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457" y="74176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14 Pergamino horizontal"/>
          <p:cNvSpPr/>
          <p:nvPr/>
        </p:nvSpPr>
        <p:spPr>
          <a:xfrm>
            <a:off x="2481351" y="5999097"/>
            <a:ext cx="2534529" cy="742271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425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541642" y="1022843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27650" y="1142792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560429" y="1260498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347297" y="6102357"/>
            <a:ext cx="1158563" cy="443967"/>
          </a:xfrm>
          <a:prstGeom prst="roundRect">
            <a:avLst/>
          </a:prstGeom>
          <a:solidFill>
            <a:schemeClr val="accent4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8070545" y="6077843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434226" y="6054834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2559087" y="5927454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83124" y="533659"/>
            <a:ext cx="12009661" cy="6239033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1" name="13 Rectángulo redondeado">
            <a:extLst>
              <a:ext uri="{FF2B5EF4-FFF2-40B4-BE49-F238E27FC236}">
                <a16:creationId xmlns:a16="http://schemas.microsoft.com/office/drawing/2014/main" id="{24A6A967-AC61-46A8-9987-B4787DA2577D}"/>
              </a:ext>
            </a:extLst>
          </p:cNvPr>
          <p:cNvSpPr/>
          <p:nvPr/>
        </p:nvSpPr>
        <p:spPr>
          <a:xfrm>
            <a:off x="4304095" y="2326401"/>
            <a:ext cx="3756883" cy="71508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</a:rPr>
              <a:t>450 – 25 = ?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11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1349 2.59259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82052" y="484909"/>
            <a:ext cx="12109948" cy="470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9722" y1="3140" x2="52778" y2="7107"/>
                        <a14:foregroundMark x1="48056" y1="93719" x2="65000" y2="89752"/>
                        <a14:foregroundMark x1="36944" y1="17355" x2="31667" y2="26942"/>
                        <a14:foregroundMark x1="50833" y1="14215" x2="49722" y2="2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11" b="44909"/>
          <a:stretch/>
        </p:blipFill>
        <p:spPr bwMode="auto">
          <a:xfrm rot="21412955">
            <a:off x="5346676" y="1005635"/>
            <a:ext cx="1129818" cy="107078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82051" y="4372341"/>
            <a:ext cx="12027761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281300" y="4459452"/>
            <a:ext cx="11504989" cy="1677618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008" l="0" r="100000">
                        <a14:foregroundMark x1="43056" y1="17355" x2="44167" y2="38512"/>
                        <a14:foregroundMark x1="45000" y1="1818" x2="31111" y2="46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9959" y="3555415"/>
            <a:ext cx="1024046" cy="172096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255369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937948" y="3078984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0522" y="1296423"/>
            <a:ext cx="7402126" cy="46788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Pergamino horizontal"/>
          <p:cNvSpPr/>
          <p:nvPr/>
        </p:nvSpPr>
        <p:spPr>
          <a:xfrm>
            <a:off x="7955186" y="5975238"/>
            <a:ext cx="2461294" cy="76613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80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5375920" y="5975238"/>
            <a:ext cx="2461294" cy="76613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180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644" y="69802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842618" y="5975238"/>
            <a:ext cx="2461294" cy="766130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120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479174" y="1168279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06342" y="1093306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80" y="3725444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3581392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225002" y="6187133"/>
            <a:ext cx="1125170" cy="443967"/>
          </a:xfrm>
          <a:prstGeom prst="roundRect">
            <a:avLst/>
          </a:prstGeom>
          <a:solidFill>
            <a:schemeClr val="accent4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898785" y="6058003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5421884" y="6062831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8170732" y="5859416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82050" y="484910"/>
            <a:ext cx="12109950" cy="6373090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579959" y="1265883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5BF67DA6-D8DF-431F-B5E7-8DA2263FCDFA}"/>
              </a:ext>
            </a:extLst>
          </p:cNvPr>
          <p:cNvGrpSpPr/>
          <p:nvPr/>
        </p:nvGrpSpPr>
        <p:grpSpPr>
          <a:xfrm>
            <a:off x="4496596" y="2378978"/>
            <a:ext cx="2700789" cy="1735938"/>
            <a:chOff x="4060499" y="241660"/>
            <a:chExt cx="3796325" cy="173593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763E6BF-5A18-4572-BE4E-48A096608F1C}"/>
                </a:ext>
              </a:extLst>
            </p:cNvPr>
            <p:cNvSpPr/>
            <p:nvPr/>
          </p:nvSpPr>
          <p:spPr>
            <a:xfrm>
              <a:off x="4060499" y="241660"/>
              <a:ext cx="3796325" cy="1735938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150E21A-67CC-4461-B6C0-80AE0338A1BF}"/>
                </a:ext>
              </a:extLst>
            </p:cNvPr>
            <p:cNvGrpSpPr/>
            <p:nvPr/>
          </p:nvGrpSpPr>
          <p:grpSpPr>
            <a:xfrm>
              <a:off x="5220113" y="368595"/>
              <a:ext cx="1552596" cy="1534533"/>
              <a:chOff x="10851504" y="460353"/>
              <a:chExt cx="1552596" cy="153453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EB331DA-9B29-4AB6-9C7D-E02832EC0BCA}"/>
                  </a:ext>
                </a:extLst>
              </p:cNvPr>
              <p:cNvSpPr txBox="1"/>
              <p:nvPr/>
            </p:nvSpPr>
            <p:spPr>
              <a:xfrm>
                <a:off x="11107431" y="460353"/>
                <a:ext cx="1296669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356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276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8FE53214-7B58-43AD-9926-C31A7DCD8F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133649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9C90C48-4EC0-4963-953A-6348BAB92CDA}"/>
                  </a:ext>
                </a:extLst>
              </p:cNvPr>
              <p:cNvSpPr txBox="1"/>
              <p:nvPr/>
            </p:nvSpPr>
            <p:spPr>
              <a:xfrm>
                <a:off x="10851504" y="660292"/>
                <a:ext cx="370163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-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13D622D-1A9B-4BD1-A727-713C65E4D60B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11332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? 2</a:t>
                </a: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5897FEA2-FD82-4EE0-9B6C-02F6F1ABBFF5}"/>
                  </a:ext>
                </a:extLst>
              </p:cNvPr>
              <p:cNvSpPr/>
              <p:nvPr/>
            </p:nvSpPr>
            <p:spPr>
              <a:xfrm>
                <a:off x="11024848" y="1518836"/>
                <a:ext cx="1133257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  <a:latin typeface="UTM Avo" panose="02040603050506020204" pitchFamily="18" charset="0"/>
                  </a:rPr>
                  <a:t> ?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4706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1349 1.85185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55275" y="485811"/>
            <a:ext cx="12040474" cy="394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4167" r="100000">
                        <a14:foregroundMark x1="39167" y1="3306" x2="46944" y2="3471"/>
                        <a14:foregroundMark x1="48611" y1="16364" x2="48056" y2="23636"/>
                        <a14:foregroundMark x1="36389" y1="16033" x2="33056" y2="23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286" b="45788"/>
          <a:stretch/>
        </p:blipFill>
        <p:spPr bwMode="auto">
          <a:xfrm>
            <a:off x="5472631" y="979199"/>
            <a:ext cx="1095759" cy="98563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2640" y="4404518"/>
            <a:ext cx="12040474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3 Forma libre"/>
          <p:cNvSpPr/>
          <p:nvPr/>
        </p:nvSpPr>
        <p:spPr>
          <a:xfrm>
            <a:off x="1729274" y="4459452"/>
            <a:ext cx="8687207" cy="1648567"/>
          </a:xfrm>
          <a:custGeom>
            <a:avLst/>
            <a:gdLst>
              <a:gd name="connsiteX0" fmla="*/ 1367646 w 8687207"/>
              <a:gd name="connsiteY0" fmla="*/ 0 h 1848673"/>
              <a:gd name="connsiteX1" fmla="*/ 480955 w 8687207"/>
              <a:gd name="connsiteY1" fmla="*/ 249382 h 1848673"/>
              <a:gd name="connsiteX2" fmla="*/ 51464 w 8687207"/>
              <a:gd name="connsiteY2" fmla="*/ 609600 h 1848673"/>
              <a:gd name="connsiteX3" fmla="*/ 120737 w 8687207"/>
              <a:gd name="connsiteY3" fmla="*/ 1191491 h 1848673"/>
              <a:gd name="connsiteX4" fmla="*/ 1062846 w 8687207"/>
              <a:gd name="connsiteY4" fmla="*/ 1676400 h 1848673"/>
              <a:gd name="connsiteX5" fmla="*/ 3307283 w 8687207"/>
              <a:gd name="connsiteY5" fmla="*/ 1842655 h 1848673"/>
              <a:gd name="connsiteX6" fmla="*/ 4942119 w 8687207"/>
              <a:gd name="connsiteY6" fmla="*/ 1814945 h 1848673"/>
              <a:gd name="connsiteX7" fmla="*/ 5468592 w 8687207"/>
              <a:gd name="connsiteY7" fmla="*/ 1801091 h 1848673"/>
              <a:gd name="connsiteX8" fmla="*/ 6466119 w 8687207"/>
              <a:gd name="connsiteY8" fmla="*/ 1801091 h 1848673"/>
              <a:gd name="connsiteX9" fmla="*/ 7394373 w 8687207"/>
              <a:gd name="connsiteY9" fmla="*/ 1773382 h 1848673"/>
              <a:gd name="connsiteX10" fmla="*/ 8156373 w 8687207"/>
              <a:gd name="connsiteY10" fmla="*/ 1593273 h 1848673"/>
              <a:gd name="connsiteX11" fmla="*/ 8627428 w 8687207"/>
              <a:gd name="connsiteY11" fmla="*/ 1094509 h 1848673"/>
              <a:gd name="connsiteX12" fmla="*/ 8641283 w 8687207"/>
              <a:gd name="connsiteY12" fmla="*/ 554182 h 1848673"/>
              <a:gd name="connsiteX13" fmla="*/ 8267210 w 8687207"/>
              <a:gd name="connsiteY13" fmla="*/ 346364 h 1848673"/>
              <a:gd name="connsiteX14" fmla="*/ 7920846 w 8687207"/>
              <a:gd name="connsiteY14" fmla="*/ 290945 h 1848673"/>
              <a:gd name="connsiteX15" fmla="*/ 7352810 w 8687207"/>
              <a:gd name="connsiteY15" fmla="*/ 207818 h 1848673"/>
              <a:gd name="connsiteX16" fmla="*/ 6729355 w 8687207"/>
              <a:gd name="connsiteY16" fmla="*/ 138545 h 1848673"/>
              <a:gd name="connsiteX17" fmla="*/ 1367646 w 8687207"/>
              <a:gd name="connsiteY17" fmla="*/ 0 h 1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87207" h="1848673">
                <a:moveTo>
                  <a:pt x="1367646" y="0"/>
                </a:moveTo>
                <a:cubicBezTo>
                  <a:pt x="1033982" y="73891"/>
                  <a:pt x="700319" y="147782"/>
                  <a:pt x="480955" y="249382"/>
                </a:cubicBezTo>
                <a:cubicBezTo>
                  <a:pt x="261591" y="350982"/>
                  <a:pt x="111500" y="452582"/>
                  <a:pt x="51464" y="609600"/>
                </a:cubicBezTo>
                <a:cubicBezTo>
                  <a:pt x="-8572" y="766618"/>
                  <a:pt x="-47827" y="1013691"/>
                  <a:pt x="120737" y="1191491"/>
                </a:cubicBezTo>
                <a:cubicBezTo>
                  <a:pt x="289301" y="1369291"/>
                  <a:pt x="531755" y="1567873"/>
                  <a:pt x="1062846" y="1676400"/>
                </a:cubicBezTo>
                <a:cubicBezTo>
                  <a:pt x="1593937" y="1784927"/>
                  <a:pt x="2660738" y="1819564"/>
                  <a:pt x="3307283" y="1842655"/>
                </a:cubicBezTo>
                <a:cubicBezTo>
                  <a:pt x="3953829" y="1865746"/>
                  <a:pt x="4942119" y="1814945"/>
                  <a:pt x="4942119" y="1814945"/>
                </a:cubicBezTo>
                <a:lnTo>
                  <a:pt x="5468592" y="1801091"/>
                </a:lnTo>
                <a:lnTo>
                  <a:pt x="6466119" y="1801091"/>
                </a:lnTo>
                <a:cubicBezTo>
                  <a:pt x="6787082" y="1796473"/>
                  <a:pt x="7112664" y="1808018"/>
                  <a:pt x="7394373" y="1773382"/>
                </a:cubicBezTo>
                <a:cubicBezTo>
                  <a:pt x="7676082" y="1738746"/>
                  <a:pt x="7950864" y="1706418"/>
                  <a:pt x="8156373" y="1593273"/>
                </a:cubicBezTo>
                <a:cubicBezTo>
                  <a:pt x="8361882" y="1480128"/>
                  <a:pt x="8546610" y="1267691"/>
                  <a:pt x="8627428" y="1094509"/>
                </a:cubicBezTo>
                <a:cubicBezTo>
                  <a:pt x="8708246" y="921327"/>
                  <a:pt x="8701319" y="678873"/>
                  <a:pt x="8641283" y="554182"/>
                </a:cubicBezTo>
                <a:cubicBezTo>
                  <a:pt x="8581247" y="429491"/>
                  <a:pt x="8387283" y="390237"/>
                  <a:pt x="8267210" y="346364"/>
                </a:cubicBezTo>
                <a:cubicBezTo>
                  <a:pt x="8147137" y="302491"/>
                  <a:pt x="7920846" y="290945"/>
                  <a:pt x="7920846" y="290945"/>
                </a:cubicBezTo>
                <a:lnTo>
                  <a:pt x="7352810" y="207818"/>
                </a:lnTo>
                <a:cubicBezTo>
                  <a:pt x="7154228" y="182418"/>
                  <a:pt x="6729355" y="138545"/>
                  <a:pt x="6729355" y="138545"/>
                </a:cubicBezTo>
                <a:lnTo>
                  <a:pt x="1367646" y="0"/>
                </a:lnTo>
                <a:close/>
              </a:path>
            </a:pathLst>
          </a:cu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04800" dist="190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765737" y="2841018"/>
            <a:ext cx="2376264" cy="2532751"/>
          </a:xfrm>
          <a:prstGeom prst="rect">
            <a:avLst/>
          </a:prstGeom>
          <a:gradFill flip="none" rotWithShape="1">
            <a:gsLst>
              <a:gs pos="15000">
                <a:srgbClr val="6C532E"/>
              </a:gs>
              <a:gs pos="100000">
                <a:srgbClr val="FAC87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33333" y1="23802" x2="36389" y2="15207"/>
                        <a14:foregroundMark x1="55000" y1="13223" x2="47778" y2="24463"/>
                        <a14:foregroundMark x1="40556" y1="2810" x2="47778" y2="8926"/>
                        <a14:foregroundMark x1="41389" y1="3471" x2="26944" y2="7769"/>
                        <a14:foregroundMark x1="51944" y1="95372" x2="64444" y2="89256"/>
                        <a14:foregroundMark x1="14444" y1="90413" x2="34167" y2="82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129" y="3337051"/>
            <a:ext cx="1118844" cy="1880279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9" t="54505" r="49403" b="10035"/>
          <a:stretch/>
        </p:blipFill>
        <p:spPr bwMode="auto">
          <a:xfrm>
            <a:off x="5255369" y="3097227"/>
            <a:ext cx="698500" cy="22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ildrenssoftplaywalsden.co.uk/communities/2/004/012/613/582/images/4609089396_982x1019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313" l="0" r="100000">
                        <a14:foregroundMark x1="14257" y1="21982" x2="13035" y2="35721"/>
                        <a14:foregroundMark x1="14257" y1="18940" x2="10998" y2="39450"/>
                        <a14:foregroundMark x1="12525" y1="35132" x2="19145" y2="38469"/>
                        <a14:foregroundMark x1="15071" y1="6379" x2="19145" y2="8538"/>
                        <a14:foregroundMark x1="86762" y1="3925" x2="90835" y2="6379"/>
                        <a14:foregroundMark x1="86253" y1="15898" x2="81059" y2="34838"/>
                        <a14:foregroundMark x1="84420" y1="32974" x2="92159" y2="31796"/>
                        <a14:foregroundMark x1="84929" y1="38175" x2="93381" y2="37291"/>
                        <a14:foregroundMark x1="49084" y1="53582" x2="47556" y2="54661"/>
                        <a14:foregroundMark x1="40631" y1="65260" x2="40631" y2="88027"/>
                        <a14:foregroundMark x1="40835" y1="87046" x2="40020" y2="90481"/>
                        <a14:backgroundMark x1="33605" y1="34249" x2="64358" y2="31501"/>
                        <a14:backgroundMark x1="45316" y1="55741" x2="38595" y2="63690"/>
                        <a14:backgroundMark x1="58147" y1="56919" x2="61914" y2="66143"/>
                        <a14:backgroundMark x1="40326" y1="54956" x2="45418" y2="55348"/>
                        <a14:backgroundMark x1="40530" y1="57311" x2="39104" y2="75270"/>
                        <a14:backgroundMark x1="39919" y1="75270" x2="38900" y2="90383"/>
                        <a14:backgroundMark x1="44908" y1="55152" x2="51935" y2="54073"/>
                        <a14:backgroundMark x1="52953" y1="54269" x2="57230" y2="57115"/>
                        <a14:backgroundMark x1="59267" y1="55348" x2="61711" y2="61040"/>
                        <a14:backgroundMark x1="58147" y1="56133" x2="63442" y2="55545"/>
                        <a14:backgroundMark x1="58961" y1="56330" x2="54684" y2="53680"/>
                        <a14:backgroundMark x1="57637" y1="54956" x2="60183" y2="55741"/>
                        <a14:backgroundMark x1="61711" y1="67321" x2="61711" y2="88518"/>
                        <a14:backgroundMark x1="41955" y1="55643" x2="43279" y2="53484"/>
                        <a14:backgroundMark x1="44501" y1="54367" x2="44094" y2="55545"/>
                        <a14:backgroundMark x1="57026" y1="53876" x2="58758" y2="5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97" t="54505" r="39986" b="10035"/>
          <a:stretch/>
        </p:blipFill>
        <p:spPr bwMode="auto">
          <a:xfrm>
            <a:off x="5940219" y="3099307"/>
            <a:ext cx="6985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9156" y="1304708"/>
            <a:ext cx="7402126" cy="46788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.shutterstock.com/display_pic_with_logo/1043392/105761498/stock-photo-classroom-background-105761498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0127" b="94937" l="29111" r="70222">
                        <a14:foregroundMark x1="36222" y1="85570" x2="31111" y2="94684"/>
                        <a14:foregroundMark x1="59556" y1="84810" x2="63778" y2="93165"/>
                        <a14:foregroundMark x1="66222" y1="90886" x2="68444" y2="94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65" t="70514" r="30335" b="5183"/>
          <a:stretch/>
        </p:blipFill>
        <p:spPr bwMode="auto">
          <a:xfrm>
            <a:off x="4439817" y="5350222"/>
            <a:ext cx="2953201" cy="7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Pergamino horizontal"/>
          <p:cNvSpPr/>
          <p:nvPr/>
        </p:nvSpPr>
        <p:spPr>
          <a:xfrm>
            <a:off x="5414645" y="5951013"/>
            <a:ext cx="2461294" cy="737277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506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25 Pergamino horizontal"/>
          <p:cNvSpPr/>
          <p:nvPr/>
        </p:nvSpPr>
        <p:spPr>
          <a:xfrm>
            <a:off x="8080868" y="5951013"/>
            <a:ext cx="2461294" cy="737277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514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18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211" y="741763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24 Pergamino horizontal"/>
          <p:cNvSpPr/>
          <p:nvPr/>
        </p:nvSpPr>
        <p:spPr>
          <a:xfrm>
            <a:off x="2642432" y="5951013"/>
            <a:ext cx="2461294" cy="737277"/>
          </a:xfrm>
          <a:prstGeom prst="horizontalScroll">
            <a:avLst/>
          </a:prstGeom>
          <a:blipFill>
            <a:blip r:embed="rId20"/>
            <a:tile tx="0" ty="0" sx="100000" sy="100000" flip="none" algn="tl"/>
          </a:blipFill>
          <a:ln>
            <a:noFill/>
          </a:ln>
          <a:effectLst>
            <a:innerShdw blurRad="241300">
              <a:srgbClr val="6C532E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516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Hearts graphics"/>
          <p:cNvPicPr>
            <a:picLocks noChangeAspect="1" noChangeArrowheads="1" noCrop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539390"/>
            <a:ext cx="3810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21 Grupo"/>
          <p:cNvGrpSpPr/>
          <p:nvPr/>
        </p:nvGrpSpPr>
        <p:grpSpPr>
          <a:xfrm>
            <a:off x="8529785" y="1022843"/>
            <a:ext cx="1133475" cy="509486"/>
            <a:chOff x="7095095" y="1022843"/>
            <a:chExt cx="1133475" cy="509486"/>
          </a:xfrm>
        </p:grpSpPr>
        <p:pic>
          <p:nvPicPr>
            <p:cNvPr id="24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26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3319212" y="888852"/>
            <a:ext cx="1133475" cy="509486"/>
            <a:chOff x="7095095" y="1022843"/>
            <a:chExt cx="1133475" cy="509486"/>
          </a:xfrm>
        </p:grpSpPr>
        <p:pic>
          <p:nvPicPr>
            <p:cNvPr id="29" name="Picture 2" descr="http://rameset.com/images/Medieval%20Flag%201.gif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5095" y="1022843"/>
              <a:ext cx="1133475" cy="39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29 Conector recto"/>
            <p:cNvCxnSpPr/>
            <p:nvPr/>
          </p:nvCxnSpPr>
          <p:spPr>
            <a:xfrm>
              <a:off x="7115759" y="1022843"/>
              <a:ext cx="0" cy="50948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499"/>
          <a:stretch/>
        </p:blipFill>
        <p:spPr bwMode="auto">
          <a:xfrm>
            <a:off x="5704322" y="1298460"/>
            <a:ext cx="1251668" cy="9840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25" y="3535106"/>
            <a:ext cx="1735561" cy="24217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desireeeaglin.net/wp-content/uploads/2013/04/mike-the-knight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35641" y1="7083" x2="36966" y2="9896"/>
                        <a14:foregroundMark x1="42857" y1="11250" x2="38881" y2="16771"/>
                        <a14:backgroundMark x1="17968" y1="26979" x2="17968" y2="26979"/>
                        <a14:backgroundMark x1="14728" y1="30208" x2="14728" y2="30208"/>
                        <a14:backgroundMark x1="46097" y1="19063" x2="46097" y2="19063"/>
                        <a14:backgroundMark x1="53314" y1="19583" x2="53314" y2="1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92" y="3331424"/>
            <a:ext cx="1761079" cy="248989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35 Rectángulo redondeado"/>
          <p:cNvSpPr/>
          <p:nvPr/>
        </p:nvSpPr>
        <p:spPr>
          <a:xfrm>
            <a:off x="233830" y="6217235"/>
            <a:ext cx="1133331" cy="443967"/>
          </a:xfrm>
          <a:prstGeom prst="roundRect">
            <a:avLst/>
          </a:prstGeom>
          <a:solidFill>
            <a:schemeClr val="accent4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Hiển</a:t>
            </a:r>
            <a:r>
              <a:rPr kumimoji="0" lang="es-ES_tradn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ES_tradn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thị</a:t>
            </a:r>
            <a:endParaRPr kumimoji="0" lang="es-ES_tradn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7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2678291" y="6003302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fscs.com.au/wp-content/uploads/2012/12/thumb-tick-cross2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8165999" y="6005333"/>
            <a:ext cx="628050" cy="60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www.clipartbest.com/cliparts/dT8/Aor/dT8AorETe.png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5431546" y="5805725"/>
            <a:ext cx="753302" cy="709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39 Rectángulo"/>
          <p:cNvSpPr/>
          <p:nvPr/>
        </p:nvSpPr>
        <p:spPr>
          <a:xfrm>
            <a:off x="55275" y="517988"/>
            <a:ext cx="12081450" cy="6340011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BE92FB-9E42-41EF-8499-6DDEE8699CB2}"/>
              </a:ext>
            </a:extLst>
          </p:cNvPr>
          <p:cNvGrpSpPr/>
          <p:nvPr/>
        </p:nvGrpSpPr>
        <p:grpSpPr>
          <a:xfrm>
            <a:off x="4496596" y="2378978"/>
            <a:ext cx="2700789" cy="1735938"/>
            <a:chOff x="4060499" y="241660"/>
            <a:chExt cx="3796325" cy="173593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B787DDC-F7F4-4057-8590-B216E3A27D22}"/>
                </a:ext>
              </a:extLst>
            </p:cNvPr>
            <p:cNvSpPr/>
            <p:nvPr/>
          </p:nvSpPr>
          <p:spPr>
            <a:xfrm>
              <a:off x="4060499" y="241660"/>
              <a:ext cx="3796325" cy="1735938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C39EA10-535A-4858-A17B-76C0F9022112}"/>
                </a:ext>
              </a:extLst>
            </p:cNvPr>
            <p:cNvGrpSpPr/>
            <p:nvPr/>
          </p:nvGrpSpPr>
          <p:grpSpPr>
            <a:xfrm>
              <a:off x="5220113" y="368595"/>
              <a:ext cx="1552596" cy="1534533"/>
              <a:chOff x="10851504" y="460353"/>
              <a:chExt cx="1552596" cy="153453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1BAF215-27AB-44D7-B3B6-9B70F5721B93}"/>
                  </a:ext>
                </a:extLst>
              </p:cNvPr>
              <p:cNvSpPr txBox="1"/>
              <p:nvPr/>
            </p:nvSpPr>
            <p:spPr>
              <a:xfrm>
                <a:off x="11107431" y="460353"/>
                <a:ext cx="1296669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645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139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8AFE6BCE-6859-432B-8743-6D581B213E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133649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FCFFAC5-3114-4177-9A58-6A5E584D1122}"/>
                  </a:ext>
                </a:extLst>
              </p:cNvPr>
              <p:cNvSpPr txBox="1"/>
              <p:nvPr/>
            </p:nvSpPr>
            <p:spPr>
              <a:xfrm>
                <a:off x="10851504" y="660292"/>
                <a:ext cx="370163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-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8783999-234E-4A77-9DFD-9901E953BC02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11332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? 2</a:t>
                </a: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22D4EE6D-AF86-46FA-84D4-4F0F541A8714}"/>
                  </a:ext>
                </a:extLst>
              </p:cNvPr>
              <p:cNvSpPr/>
              <p:nvPr/>
            </p:nvSpPr>
            <p:spPr>
              <a:xfrm>
                <a:off x="11024848" y="1518836"/>
                <a:ext cx="1133257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  <a:latin typeface="UTM Avo" panose="02040603050506020204" pitchFamily="18" charset="0"/>
                  </a:rPr>
                  <a:t> ?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8840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15087 -0.0004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e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0.1349 2.59259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anf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c05.deviantart.net/fs71/i/2012/124/9/f/interlude_scene_01_background_by_nightcider-d4yhjx9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90" b="34547"/>
          <a:stretch/>
        </p:blipFill>
        <p:spPr bwMode="auto">
          <a:xfrm>
            <a:off x="36970" y="393373"/>
            <a:ext cx="12118060" cy="40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36970" y="4372341"/>
            <a:ext cx="12016485" cy="248565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1 Llamada ovalada"/>
          <p:cNvSpPr/>
          <p:nvPr/>
        </p:nvSpPr>
        <p:spPr>
          <a:xfrm>
            <a:off x="3544710" y="715903"/>
            <a:ext cx="5249334" cy="1354317"/>
          </a:xfrm>
          <a:prstGeom prst="wedgeEllipseCallout">
            <a:avLst>
              <a:gd name="adj1" fmla="val -61554"/>
              <a:gd name="adj2" fmla="val 146168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mừng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cứu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chúa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2" descr="http://toonclips.com/215/5555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3488" l="0" r="100000">
                        <a14:foregroundMark x1="25373" y1="21395" x2="22388" y2="20930"/>
                        <a14:foregroundMark x1="31841" y1="19070" x2="29353" y2="21395"/>
                        <a14:foregroundMark x1="26866" y1="21860" x2="28856" y2="17209"/>
                        <a14:foregroundMark x1="35323" y1="17674" x2="34328" y2="19535"/>
                        <a14:foregroundMark x1="34328" y1="12093" x2="34328" y2="12093"/>
                        <a14:foregroundMark x1="15920" y1="7442" x2="26368" y2="7442"/>
                        <a14:foregroundMark x1="16418" y1="6977" x2="25373" y2="7442"/>
                        <a14:backgroundMark x1="33831" y1="80930" x2="33831" y2="8093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80"/>
          <a:stretch/>
        </p:blipFill>
        <p:spPr bwMode="auto">
          <a:xfrm>
            <a:off x="1991545" y="2924712"/>
            <a:ext cx="1972987" cy="187236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88" b="100000" l="833" r="100000">
                        <a14:foregroundMark x1="36667" y1="3306" x2="49722" y2="3306"/>
                        <a14:foregroundMark x1="37222" y1="4793" x2="33333" y2="10413"/>
                        <a14:foregroundMark x1="35278" y1="4463" x2="26667" y2="8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881961" y="2039886"/>
            <a:ext cx="2419483" cy="4066076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36970" y="476502"/>
            <a:ext cx="12016485" cy="6267671"/>
          </a:xfrm>
          <a:prstGeom prst="rect">
            <a:avLst/>
          </a:prstGeom>
          <a:noFill/>
          <a:ln w="177800" cap="rnd" cmpd="tri">
            <a:solidFill>
              <a:schemeClr val="bg2">
                <a:lumMod val="75000"/>
              </a:schemeClr>
            </a:solidFill>
            <a:prstDash val="solid"/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2 Botón de acción: Personalizar">
            <a:hlinkClick r:id="" action="ppaction://hlinkshowjump?jump=endshow" highlightClick="1"/>
          </p:cNvPr>
          <p:cNvSpPr/>
          <p:nvPr/>
        </p:nvSpPr>
        <p:spPr>
          <a:xfrm>
            <a:off x="9149896" y="6035501"/>
            <a:ext cx="1450041" cy="493281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thúc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6" name="Picture 2" descr="http://www.totalswindon.com/images/content/News/2013/mike-the-knight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0698" y1="5000" x2="19070" y2="3667"/>
                        <a14:backgroundMark x1="21860" y1="17000" x2="21860" y2="17000"/>
                        <a14:backgroundMark x1="58605" y1="12667" x2="58605" y2="12667"/>
                        <a14:backgroundMark x1="65581" y1="17000" x2="65581" y2="17000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01933" y="2087618"/>
            <a:ext cx="2989843" cy="406418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72" y="2092791"/>
            <a:ext cx="923925" cy="48577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369466"/>
            <a:ext cx="996538" cy="10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97174" y="393371"/>
            <a:ext cx="931794" cy="10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6970" y="5822153"/>
            <a:ext cx="996538" cy="10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photoshoppngframesimagesquotes.files.wordpress.com/2012/07/a738a-cornerborder16.png"/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1169869" y="5781335"/>
            <a:ext cx="1011729" cy="10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62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4" name="fanfare.wav"/>
          </p:stSnd>
        </p:sndAc>
      </p:transition>
    </mc:Choice>
    <mc:Fallback xmlns="">
      <p:transition spd="slow">
        <p:split orient="vert"/>
        <p:sndAc>
          <p:stSnd>
            <p:snd r:embed="rId15" name="fanfar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16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EE0911-9285-47A8-A7D3-922D8CA1BAD8}"/>
              </a:ext>
            </a:extLst>
          </p:cNvPr>
          <p:cNvSpPr txBox="1"/>
          <p:nvPr/>
        </p:nvSpPr>
        <p:spPr>
          <a:xfrm>
            <a:off x="2830985" y="3429000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qua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này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536494" y="2630675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7BEDDF0F-4BC8-4CF2-B43D-2B0A754CFE40}"/>
              </a:ext>
            </a:extLst>
          </p:cNvPr>
          <p:cNvSpPr txBox="1">
            <a:spLocks/>
          </p:cNvSpPr>
          <p:nvPr/>
        </p:nvSpPr>
        <p:spPr>
          <a:xfrm>
            <a:off x="2004970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 lang="en-US" sz="4800" b="1" dirty="0">
              <a:solidFill>
                <a:srgbClr val="FF81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746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004760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BB29BE69-57AE-4544-8E43-16100912635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386BB97F-FA9A-452F-9A2E-9B391660291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EDC595C4-9852-4D29-9FBB-A333738FBE4F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E05AE580-6555-4394-939E-E2CF78830D7D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43F63BE6-4D61-4AED-A593-1B7AA7D0EF46}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4471</TotalTime>
  <Words>302</Words>
  <Application>Microsoft Office PowerPoint</Application>
  <PresentationFormat>Widescreen</PresentationFormat>
  <Paragraphs>105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Microsoft YaHei</vt:lpstr>
      <vt:lpstr>Arial</vt:lpstr>
      <vt:lpstr>Calibri</vt:lpstr>
      <vt:lpstr>Cambria Math</vt:lpstr>
      <vt:lpstr>Times New Roman</vt:lpstr>
      <vt:lpstr>UTM Avo</vt:lpstr>
      <vt:lpstr>Verdana</vt:lpstr>
      <vt:lpstr>1_Office Theme</vt:lpstr>
      <vt:lpstr>Tuần 31 Bài 87: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700</cp:revision>
  <dcterms:created xsi:type="dcterms:W3CDTF">2021-02-20T02:56:00Z</dcterms:created>
  <dcterms:modified xsi:type="dcterms:W3CDTF">2022-03-29T13:01:24Z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