
<file path=[Content_Types].xml><?xml version="1.0" encoding="utf-8"?>
<Types xmlns="http://schemas.openxmlformats.org/package/2006/content-types">
  <Default Extension="png" ContentType="image/png"/>
  <Default Extension="mp3" ContentType="audio/mpeg"/>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23"/>
  </p:notesMasterIdLst>
  <p:sldIdLst>
    <p:sldId id="300" r:id="rId2"/>
    <p:sldId id="317" r:id="rId3"/>
    <p:sldId id="274" r:id="rId4"/>
    <p:sldId id="275" r:id="rId5"/>
    <p:sldId id="276" r:id="rId6"/>
    <p:sldId id="277" r:id="rId7"/>
    <p:sldId id="278" r:id="rId8"/>
    <p:sldId id="279" r:id="rId9"/>
    <p:sldId id="365" r:id="rId10"/>
    <p:sldId id="432" r:id="rId11"/>
    <p:sldId id="324" r:id="rId12"/>
    <p:sldId id="440" r:id="rId13"/>
    <p:sldId id="443" r:id="rId14"/>
    <p:sldId id="403" r:id="rId15"/>
    <p:sldId id="444" r:id="rId16"/>
    <p:sldId id="415" r:id="rId17"/>
    <p:sldId id="445" r:id="rId18"/>
    <p:sldId id="407" r:id="rId19"/>
    <p:sldId id="435" r:id="rId20"/>
    <p:sldId id="446" r:id="rId21"/>
    <p:sldId id="397" r:id="rId22"/>
  </p:sldIdLst>
  <p:sldSz cx="12190413" cy="6858000"/>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CFC"/>
    <a:srgbClr val="FFFFFF"/>
    <a:srgbClr val="0000FF"/>
    <a:srgbClr val="F3F3F3"/>
    <a:srgbClr val="C41349"/>
    <a:srgbClr val="FFFB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950" autoAdjust="0"/>
  </p:normalViewPr>
  <p:slideViewPr>
    <p:cSldViewPr snapToGrid="0">
      <p:cViewPr varScale="1">
        <p:scale>
          <a:sx n="72" d="100"/>
          <a:sy n="72" d="100"/>
        </p:scale>
        <p:origin x="660"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notesViewPr>
    <p:cSldViewPr snapToGrid="0">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E565E3-F375-40ED-B1B5-6AD16705FE42}" type="datetimeFigureOut">
              <a:rPr lang="zh-CN" altLang="en-US" smtClean="0"/>
              <a:t>2022/3/30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8FB77-EF15-449C-9908-6055D3588229}" type="slidenum">
              <a:rPr lang="zh-CN" altLang="en-US" smtClean="0"/>
              <a:t>‹#›</a:t>
            </a:fld>
            <a:endParaRPr lang="zh-CN" altLang="en-US"/>
          </a:p>
        </p:txBody>
      </p:sp>
    </p:spTree>
    <p:extLst>
      <p:ext uri="{BB962C8B-B14F-4D97-AF65-F5344CB8AC3E}">
        <p14:creationId xmlns:p14="http://schemas.microsoft.com/office/powerpoint/2010/main" val="406604674"/>
      </p:ext>
    </p:extLst>
  </p:cSld>
  <p:clrMap bg1="lt1" tx1="dk1" bg2="lt2" tx2="dk2" accent1="accent1" accent2="accent2" accent3="accent3" accent4="accent4" accent5="accent5" accent6="accent6" hlink="hlink" folHlink="folHlink"/>
  <p:notesStyle>
    <a:lvl1pPr marL="0" algn="l" defTabSz="1219078" rtl="0" eaLnBrk="1" latinLnBrk="0" hangingPunct="1">
      <a:defRPr sz="1600" kern="1200">
        <a:solidFill>
          <a:schemeClr val="tx1"/>
        </a:solidFill>
        <a:latin typeface="+mn-lt"/>
        <a:ea typeface="+mn-ea"/>
        <a:cs typeface="+mn-cs"/>
      </a:defRPr>
    </a:lvl1pPr>
    <a:lvl2pPr marL="609539" algn="l" defTabSz="1219078" rtl="0" eaLnBrk="1" latinLnBrk="0" hangingPunct="1">
      <a:defRPr sz="1600" kern="1200">
        <a:solidFill>
          <a:schemeClr val="tx1"/>
        </a:solidFill>
        <a:latin typeface="+mn-lt"/>
        <a:ea typeface="+mn-ea"/>
        <a:cs typeface="+mn-cs"/>
      </a:defRPr>
    </a:lvl2pPr>
    <a:lvl3pPr marL="1219078" algn="l" defTabSz="1219078" rtl="0" eaLnBrk="1" latinLnBrk="0" hangingPunct="1">
      <a:defRPr sz="1600" kern="1200">
        <a:solidFill>
          <a:schemeClr val="tx1"/>
        </a:solidFill>
        <a:latin typeface="+mn-lt"/>
        <a:ea typeface="+mn-ea"/>
        <a:cs typeface="+mn-cs"/>
      </a:defRPr>
    </a:lvl3pPr>
    <a:lvl4pPr marL="1828617" algn="l" defTabSz="1219078" rtl="0" eaLnBrk="1" latinLnBrk="0" hangingPunct="1">
      <a:defRPr sz="1600" kern="1200">
        <a:solidFill>
          <a:schemeClr val="tx1"/>
        </a:solidFill>
        <a:latin typeface="+mn-lt"/>
        <a:ea typeface="+mn-ea"/>
        <a:cs typeface="+mn-cs"/>
      </a:defRPr>
    </a:lvl4pPr>
    <a:lvl5pPr marL="2438156" algn="l" defTabSz="1219078" rtl="0" eaLnBrk="1" latinLnBrk="0" hangingPunct="1">
      <a:defRPr sz="1600" kern="1200">
        <a:solidFill>
          <a:schemeClr val="tx1"/>
        </a:solidFill>
        <a:latin typeface="+mn-lt"/>
        <a:ea typeface="+mn-ea"/>
        <a:cs typeface="+mn-cs"/>
      </a:defRPr>
    </a:lvl5pPr>
    <a:lvl6pPr marL="3047695" algn="l" defTabSz="1219078" rtl="0" eaLnBrk="1" latinLnBrk="0" hangingPunct="1">
      <a:defRPr sz="1600" kern="1200">
        <a:solidFill>
          <a:schemeClr val="tx1"/>
        </a:solidFill>
        <a:latin typeface="+mn-lt"/>
        <a:ea typeface="+mn-ea"/>
        <a:cs typeface="+mn-cs"/>
      </a:defRPr>
    </a:lvl6pPr>
    <a:lvl7pPr marL="3657234" algn="l" defTabSz="1219078" rtl="0" eaLnBrk="1" latinLnBrk="0" hangingPunct="1">
      <a:defRPr sz="1600" kern="1200">
        <a:solidFill>
          <a:schemeClr val="tx1"/>
        </a:solidFill>
        <a:latin typeface="+mn-lt"/>
        <a:ea typeface="+mn-ea"/>
        <a:cs typeface="+mn-cs"/>
      </a:defRPr>
    </a:lvl7pPr>
    <a:lvl8pPr marL="4266773" algn="l" defTabSz="1219078" rtl="0" eaLnBrk="1" latinLnBrk="0" hangingPunct="1">
      <a:defRPr sz="1600" kern="1200">
        <a:solidFill>
          <a:schemeClr val="tx1"/>
        </a:solidFill>
        <a:latin typeface="+mn-lt"/>
        <a:ea typeface="+mn-ea"/>
        <a:cs typeface="+mn-cs"/>
      </a:defRPr>
    </a:lvl8pPr>
    <a:lvl9pPr marL="4876312" algn="l" defTabSz="1219078"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latin typeface="UTM Avo" panose="02040603050506020204" pitchFamily="18" charset="0"/>
              </a:rPr>
              <a:t>1</a:t>
            </a:fld>
            <a:endParaRPr lang="zh-CN" altLang="en-US">
              <a:latin typeface="UTM Avo" panose="02040603050506020204" pitchFamily="18" charset="0"/>
            </a:endParaRPr>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19"/>
        <p:cNvGrpSpPr/>
        <p:nvPr/>
      </p:nvGrpSpPr>
      <p:grpSpPr>
        <a:xfrm>
          <a:off x="0" y="0"/>
          <a:ext cx="0" cy="0"/>
          <a:chOff x="0" y="0"/>
          <a:chExt cx="0" cy="0"/>
        </a:xfrm>
      </p:grpSpPr>
      <p:pic>
        <p:nvPicPr>
          <p:cNvPr id="20" name="Google Shape;20;p8"/>
          <p:cNvPicPr preferRelativeResize="0"/>
          <p:nvPr/>
        </p:nvPicPr>
        <p:blipFill rotWithShape="1">
          <a:blip r:embed="rId2">
            <a:alphaModFix/>
          </a:blip>
          <a:srcRect/>
          <a:stretch/>
        </p:blipFill>
        <p:spPr>
          <a:xfrm>
            <a:off x="-61882" y="0"/>
            <a:ext cx="12252296" cy="6858000"/>
          </a:xfrm>
          <a:prstGeom prst="rect">
            <a:avLst/>
          </a:prstGeom>
          <a:noFill/>
          <a:ln>
            <a:noFill/>
          </a:ln>
        </p:spPr>
      </p:pic>
      <p:sp>
        <p:nvSpPr>
          <p:cNvPr id="23" name="Google Shape;23;p8"/>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24" name="Google Shape;24;p8"/>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810073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3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1550870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3_Title and Content">
    <p:spTree>
      <p:nvGrpSpPr>
        <p:cNvPr id="1" name="Shape 33"/>
        <p:cNvGrpSpPr/>
        <p:nvPr/>
      </p:nvGrpSpPr>
      <p:grpSpPr>
        <a:xfrm>
          <a:off x="0" y="0"/>
          <a:ext cx="0" cy="0"/>
          <a:chOff x="0" y="0"/>
          <a:chExt cx="0" cy="0"/>
        </a:xfrm>
      </p:grpSpPr>
      <p:pic>
        <p:nvPicPr>
          <p:cNvPr id="34" name="Google Shape;34;p10"/>
          <p:cNvPicPr preferRelativeResize="0"/>
          <p:nvPr userDrawn="1"/>
        </p:nvPicPr>
        <p:blipFill rotWithShape="1">
          <a:blip r:embed="rId2">
            <a:alphaModFix/>
          </a:blip>
          <a:srcRect/>
          <a:stretch/>
        </p:blipFill>
        <p:spPr>
          <a:xfrm>
            <a:off x="9519" y="2005"/>
            <a:ext cx="12164255" cy="6853993"/>
          </a:xfrm>
          <a:prstGeom prst="rect">
            <a:avLst/>
          </a:prstGeom>
          <a:noFill/>
          <a:ln>
            <a:noFill/>
          </a:ln>
        </p:spPr>
      </p:pic>
      <p:sp>
        <p:nvSpPr>
          <p:cNvPr id="37" name="Google Shape;37;p10"/>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3/30/2022</a:t>
            </a:fld>
            <a:endParaRPr lang="en-US"/>
          </a:p>
        </p:txBody>
      </p:sp>
      <p:sp>
        <p:nvSpPr>
          <p:cNvPr id="38" name="Google Shape;38;p10"/>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3241991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35" y="-90897"/>
            <a:ext cx="12612048"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3802" y="1122363"/>
            <a:ext cx="914281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3802" y="3602038"/>
            <a:ext cx="914281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036" y="1930595"/>
            <a:ext cx="851911"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Tree>
    <p:extLst>
      <p:ext uri="{BB962C8B-B14F-4D97-AF65-F5344CB8AC3E}">
        <p14:creationId xmlns:p14="http://schemas.microsoft.com/office/powerpoint/2010/main" val="127155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 y="2004"/>
            <a:ext cx="12183293"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418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1" y="4"/>
            <a:ext cx="12190412"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759" y="1709773"/>
            <a:ext cx="1051423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759" y="4589498"/>
            <a:ext cx="1051423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1964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19" y="2004"/>
            <a:ext cx="12164255" cy="6853994"/>
          </a:xfrm>
          <a:prstGeom prst="rect">
            <a:avLst/>
          </a:prstGeom>
          <a:noFill/>
          <a:ln>
            <a:noFill/>
          </a:ln>
        </p:spPr>
      </p:pic>
      <p:sp>
        <p:nvSpPr>
          <p:cNvPr id="28" name="Google Shape;28;p9"/>
          <p:cNvSpPr txBox="1">
            <a:spLocks noGrp="1"/>
          </p:cNvSpPr>
          <p:nvPr>
            <p:ph type="title"/>
          </p:nvPr>
        </p:nvSpPr>
        <p:spPr>
          <a:xfrm>
            <a:off x="838091" y="365126"/>
            <a:ext cx="105142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9"/>
          <p:cNvSpPr txBox="1">
            <a:spLocks noGrp="1"/>
          </p:cNvSpPr>
          <p:nvPr>
            <p:ph type="body" idx="1"/>
          </p:nvPr>
        </p:nvSpPr>
        <p:spPr>
          <a:xfrm>
            <a:off x="838091" y="1825625"/>
            <a:ext cx="10514231" cy="435133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Edit Master text styles</a:t>
            </a:r>
          </a:p>
        </p:txBody>
      </p:sp>
      <p:sp>
        <p:nvSpPr>
          <p:cNvPr id="30" name="Google Shape;30;p9"/>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solidFill>
                  <a:prstClr val="black">
                    <a:tint val="75000"/>
                  </a:prstClr>
                </a:solidFill>
              </a:rPr>
              <a:pPr/>
              <a:t>3/30/2022</a:t>
            </a:fld>
            <a:endParaRPr lang="en-US">
              <a:solidFill>
                <a:prstClr val="black">
                  <a:tint val="75000"/>
                </a:prstClr>
              </a:solidFill>
            </a:endParaRPr>
          </a:p>
        </p:txBody>
      </p:sp>
      <p:sp>
        <p:nvSpPr>
          <p:cNvPr id="31" name="Google Shape;31;p9"/>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solidFill>
                <a:prstClr val="black">
                  <a:tint val="75000"/>
                </a:prstClr>
              </a:solidFill>
            </a:endParaRPr>
          </a:p>
        </p:txBody>
      </p:sp>
      <p:sp>
        <p:nvSpPr>
          <p:cNvPr id="32" name="Google Shape;32;p9"/>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338233"/>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Title and Content"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19" y="2005"/>
            <a:ext cx="12164255" cy="6853993"/>
          </a:xfrm>
          <a:prstGeom prst="rect">
            <a:avLst/>
          </a:prstGeom>
          <a:noFill/>
          <a:ln>
            <a:noFill/>
          </a:ln>
        </p:spPr>
      </p:pic>
      <p:sp>
        <p:nvSpPr>
          <p:cNvPr id="37" name="Google Shape;37;p10"/>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3/30/2022</a:t>
            </a:fld>
            <a:endParaRPr lang="en-US"/>
          </a:p>
        </p:txBody>
      </p:sp>
      <p:sp>
        <p:nvSpPr>
          <p:cNvPr id="38" name="Google Shape;38;p10"/>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70894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34" y="-90897"/>
            <a:ext cx="12612046" cy="7095200"/>
          </a:xfrm>
          <a:prstGeom prst="rect">
            <a:avLst/>
          </a:prstGeom>
          <a:noFill/>
          <a:ln>
            <a:noFill/>
          </a:ln>
        </p:spPr>
      </p:pic>
      <p:sp>
        <p:nvSpPr>
          <p:cNvPr id="15" name="Google Shape;15;p7"/>
          <p:cNvSpPr txBox="1">
            <a:spLocks noGrp="1"/>
          </p:cNvSpPr>
          <p:nvPr>
            <p:ph type="dt" idx="10"/>
          </p:nvPr>
        </p:nvSpPr>
        <p:spPr>
          <a:xfrm>
            <a:off x="838091" y="6356351"/>
            <a:ext cx="274284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3/30/2022</a:t>
            </a:fld>
            <a:endParaRPr lang="en-US"/>
          </a:p>
        </p:txBody>
      </p:sp>
      <p:sp>
        <p:nvSpPr>
          <p:cNvPr id="16" name="Google Shape;16;p7"/>
          <p:cNvSpPr txBox="1">
            <a:spLocks noGrp="1"/>
          </p:cNvSpPr>
          <p:nvPr>
            <p:ph type="ftr" idx="11"/>
          </p:nvPr>
        </p:nvSpPr>
        <p:spPr>
          <a:xfrm>
            <a:off x="4038075" y="6356351"/>
            <a:ext cx="411426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09479" y="6356351"/>
            <a:ext cx="274284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019" y="1930595"/>
            <a:ext cx="851911" cy="852022"/>
          </a:xfrm>
          <a:prstGeom prst="ellipse">
            <a:avLst/>
          </a:prstGeom>
          <a:solidFill>
            <a:srgbClr val="FEE599"/>
          </a:solidFill>
          <a:ln>
            <a:noFill/>
          </a:ln>
        </p:spPr>
        <p:txBody>
          <a:bodyPr spcFirstLastPara="1" wrap="square" lIns="91413" tIns="45694" rIns="91413" bIns="45694"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charset="0"/>
              <a:ea typeface="Arial"/>
              <a:cs typeface="Arial"/>
              <a:sym typeface="Arial"/>
            </a:endParaRPr>
          </a:p>
        </p:txBody>
      </p:sp>
      <p:sp>
        <p:nvSpPr>
          <p:cNvPr id="7" name="Oval 6">
            <a:extLst>
              <a:ext uri="{FF2B5EF4-FFF2-40B4-BE49-F238E27FC236}">
                <a16:creationId xmlns:a16="http://schemas.microsoft.com/office/drawing/2014/main" id="{9AD1DDED-7DF5-4CD6-A1A3-FC0C2ECC92B2}"/>
              </a:ext>
            </a:extLst>
          </p:cNvPr>
          <p:cNvSpPr/>
          <p:nvPr userDrawn="1"/>
        </p:nvSpPr>
        <p:spPr>
          <a:xfrm>
            <a:off x="11049169" y="136526"/>
            <a:ext cx="1284484"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11696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108" y="365129"/>
            <a:ext cx="1051423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108" y="1825625"/>
            <a:ext cx="10514231"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108" y="6356385"/>
            <a:ext cx="2742843"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FE1C8935-5503-46B3-AA64-FDD06962785D}" type="datetimeFigureOut">
              <a:rPr lang="en-US" smtClean="0">
                <a:solidFill>
                  <a:prstClr val="black">
                    <a:tint val="75000"/>
                  </a:prstClr>
                </a:solidFill>
              </a:rPr>
              <a:pPr defTabSz="914400"/>
              <a:t>3/30/2022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075" y="6356385"/>
            <a:ext cx="411426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09479" y="6356385"/>
            <a:ext cx="27428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9306B73E-E889-4101-943F-C932486AC50A}"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07279922"/>
      </p:ext>
    </p:extLst>
  </p:cSld>
  <p:clrMap bg1="lt1" tx1="dk1" bg2="lt2" tx2="dk2" accent1="accent1" accent2="accent2" accent3="accent3" accent4="accent4" accent5="accent5" accent6="accent6" hlink="hlink" folHlink="folHlink"/>
  <p:sldLayoutIdLst>
    <p:sldLayoutId id="2147483879" r:id="rId1"/>
    <p:sldLayoutId id="2147483880" r:id="rId2"/>
    <p:sldLayoutId id="2147483881" r:id="rId3"/>
    <p:sldLayoutId id="2147483709" r:id="rId4"/>
    <p:sldLayoutId id="2147483711" r:id="rId5"/>
    <p:sldLayoutId id="2147483713" r:id="rId6"/>
    <p:sldLayoutId id="2147483876" r:id="rId7"/>
    <p:sldLayoutId id="2147483877" r:id="rId8"/>
    <p:sldLayoutId id="2147483878"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1.mp3"/><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slideLayout" Target="../slideLayouts/slideLayout7.xml"/><Relationship Id="rId10" Type="http://schemas.openxmlformats.org/officeDocument/2006/relationships/image" Target="../media/image11.png"/><Relationship Id="rId4" Type="http://schemas.openxmlformats.org/officeDocument/2006/relationships/audio" Target="../media/media1.mp3"/><Relationship Id="rId9" Type="http://schemas.openxmlformats.org/officeDocument/2006/relationships/image" Target="../media/image10.emf"/></Relationships>
</file>

<file path=ppt/slides/_rels/slide3.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slideLayout" Target="../slideLayouts/slideLayout8.xml"/><Relationship Id="rId7" Type="http://schemas.openxmlformats.org/officeDocument/2006/relationships/slide" Target="slide5.xml"/><Relationship Id="rId2" Type="http://schemas.openxmlformats.org/officeDocument/2006/relationships/audio" Target="../media/media2.mp3"/><Relationship Id="rId1" Type="http://schemas.microsoft.com/office/2007/relationships/media" Target="../media/media2.mp3"/><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15.png"/><Relationship Id="rId10"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slide" Target="slide7.xml"/><Relationship Id="rId18" Type="http://schemas.openxmlformats.org/officeDocument/2006/relationships/image" Target="../media/image24.png"/><Relationship Id="rId3" Type="http://schemas.microsoft.com/office/2007/relationships/media" Target="../media/media4.wav"/><Relationship Id="rId7" Type="http://schemas.openxmlformats.org/officeDocument/2006/relationships/slide" Target="slide8.xml"/><Relationship Id="rId12" Type="http://schemas.openxmlformats.org/officeDocument/2006/relationships/image" Target="../media/image21.png"/><Relationship Id="rId17" Type="http://schemas.openxmlformats.org/officeDocument/2006/relationships/image" Target="../media/image23.png"/><Relationship Id="rId2" Type="http://schemas.microsoft.com/office/2007/relationships/media" Target="../media/media3.wav"/><Relationship Id="rId16" Type="http://schemas.openxmlformats.org/officeDocument/2006/relationships/image" Target="../media/image16.gif"/><Relationship Id="rId1" Type="http://schemas.openxmlformats.org/officeDocument/2006/relationships/audio" Target="NULL" TargetMode="External"/><Relationship Id="rId6" Type="http://schemas.openxmlformats.org/officeDocument/2006/relationships/image" Target="../media/image19.png"/><Relationship Id="rId11" Type="http://schemas.openxmlformats.org/officeDocument/2006/relationships/slide" Target="slide5.xml"/><Relationship Id="rId5" Type="http://schemas.openxmlformats.org/officeDocument/2006/relationships/slideLayout" Target="../slideLayouts/slideLayout8.xml"/><Relationship Id="rId15" Type="http://schemas.openxmlformats.org/officeDocument/2006/relationships/slide" Target="slide9.xml"/><Relationship Id="rId10" Type="http://schemas.openxmlformats.org/officeDocument/2006/relationships/slide" Target="slide6.xml"/><Relationship Id="rId19" Type="http://schemas.openxmlformats.org/officeDocument/2006/relationships/image" Target="../media/image25.png"/><Relationship Id="rId4" Type="http://schemas.openxmlformats.org/officeDocument/2006/relationships/audio" Target="../media/media4.wav"/><Relationship Id="rId9" Type="http://schemas.openxmlformats.org/officeDocument/2006/relationships/image" Target="../media/image13.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23.png"/><Relationship Id="rId5" Type="http://schemas.microsoft.com/office/2007/relationships/hdphoto" Target="../media/hdphoto3.wdp"/><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23.png"/><Relationship Id="rId5" Type="http://schemas.microsoft.com/office/2007/relationships/hdphoto" Target="../media/hdphoto3.wdp"/><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23.png"/><Relationship Id="rId5" Type="http://schemas.microsoft.com/office/2007/relationships/hdphoto" Target="../media/hdphoto3.wdp"/><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14.png"/><Relationship Id="rId1" Type="http://schemas.openxmlformats.org/officeDocument/2006/relationships/slideLayout" Target="../slideLayouts/slideLayout8.xml"/><Relationship Id="rId6" Type="http://schemas.openxmlformats.org/officeDocument/2006/relationships/image" Target="../media/image23.png"/><Relationship Id="rId5" Type="http://schemas.microsoft.com/office/2007/relationships/hdphoto" Target="../media/hdphoto3.wdp"/><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1.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6.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581547" y="1648838"/>
            <a:ext cx="11027379" cy="2336858"/>
          </a:xfrm>
          <a:prstGeom prst="rect">
            <a:avLst/>
          </a:prstGeom>
        </p:spPr>
        <p:txBody>
          <a:bodyPr wrap="none">
            <a:spAutoFit/>
          </a:bodyPr>
          <a:lstStyle/>
          <a:p>
            <a:pPr algn="ctr" defTabSz="914286">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31</a:t>
            </a:r>
            <a:endParaRPr lang="en-US" sz="5199" b="1" dirty="0">
              <a:solidFill>
                <a:srgbClr val="002060"/>
              </a:solidFill>
              <a:latin typeface="UTM Avo" panose="02040603050506020204" pitchFamily="18" charset="0"/>
              <a:cs typeface="Arial" panose="020B0604020202020204" pitchFamily="34" charset="0"/>
            </a:endParaRPr>
          </a:p>
          <a:p>
            <a:pPr algn="ctr" defTabSz="914286">
              <a:lnSpc>
                <a:spcPct val="150000"/>
              </a:lnSpc>
              <a:defRPr/>
            </a:pPr>
            <a:r>
              <a:rPr lang="en-US" sz="5199" b="1" err="1">
                <a:solidFill>
                  <a:srgbClr val="FF0000"/>
                </a:solidFill>
                <a:latin typeface="UTM Avo" panose="02040603050506020204" pitchFamily="18" charset="0"/>
                <a:cs typeface="Arial" panose="020B0604020202020204" pitchFamily="34" charset="0"/>
              </a:rPr>
              <a:t>Bài</a:t>
            </a:r>
            <a:r>
              <a:rPr lang="en-US" sz="5199" b="1">
                <a:solidFill>
                  <a:srgbClr val="FF0000"/>
                </a:solidFill>
                <a:latin typeface="UTM Avo" panose="02040603050506020204" pitchFamily="18" charset="0"/>
                <a:cs typeface="Arial" panose="020B0604020202020204" pitchFamily="34" charset="0"/>
              </a:rPr>
              <a:t> đọc 2: Con kênh xanh xanh</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66045" y="10037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a:t>
            </a:r>
            <a:r>
              <a:rPr lang="en-US" sz="32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VIỆT 2</a:t>
            </a:r>
            <a:endPar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3FE75980-B8E4-42A9-95B4-7B4E5FA54707}"/>
              </a:ext>
            </a:extLst>
          </p:cNvPr>
          <p:cNvSpPr/>
          <p:nvPr/>
        </p:nvSpPr>
        <p:spPr>
          <a:xfrm>
            <a:off x="11038386" y="685069"/>
            <a:ext cx="990848" cy="461605"/>
          </a:xfrm>
          <a:prstGeom prst="rect">
            <a:avLst/>
          </a:prstGeom>
        </p:spPr>
        <p:txBody>
          <a:bodyPr wrap="none">
            <a:spAutoFit/>
          </a:bodyPr>
          <a:lstStyle/>
          <a:p>
            <a:pPr algn="ctr"/>
            <a:r>
              <a:rPr lang="en-US" sz="240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endPar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6">
            <a:extLst>
              <a:ext uri="{FF2B5EF4-FFF2-40B4-BE49-F238E27FC236}">
                <a16:creationId xmlns:a16="http://schemas.microsoft.com/office/drawing/2014/main" id="{91496B80-1B57-496D-94B4-06CDB7152698}"/>
              </a:ext>
            </a:extLst>
          </p:cNvPr>
          <p:cNvPicPr>
            <a:picLocks noChangeAspect="1"/>
          </p:cNvPicPr>
          <p:nvPr>
            <p:custDataLst>
              <p:tags r:id="rId1"/>
            </p:custDataLst>
          </p:nvPr>
        </p:nvPicPr>
        <p:blipFill rotWithShape="1">
          <a:blip r:embed="rId6">
            <a:extLst>
              <a:ext uri="{28A0092B-C50C-407E-A947-70E740481C1C}">
                <a14:useLocalDpi xmlns:a14="http://schemas.microsoft.com/office/drawing/2010/main" val="0"/>
              </a:ext>
            </a:extLst>
          </a:blip>
          <a:srcRect t="25194" r="9742" b="11258"/>
          <a:stretch/>
        </p:blipFill>
        <p:spPr>
          <a:xfrm>
            <a:off x="721135" y="1359838"/>
            <a:ext cx="9341560" cy="5033410"/>
          </a:xfrm>
          <a:prstGeom prst="rect">
            <a:avLst/>
          </a:prstGeom>
        </p:spPr>
      </p:pic>
      <p:sp>
        <p:nvSpPr>
          <p:cNvPr id="6" name="Rectangle 5"/>
          <p:cNvSpPr/>
          <p:nvPr/>
        </p:nvSpPr>
        <p:spPr>
          <a:xfrm>
            <a:off x="-1" y="6679777"/>
            <a:ext cx="12190413" cy="177777"/>
          </a:xfrm>
          <a:prstGeom prst="rect">
            <a:avLst/>
          </a:prstGeom>
          <a:ln/>
        </p:spPr>
        <p:style>
          <a:lnRef idx="3">
            <a:schemeClr val="lt1"/>
          </a:lnRef>
          <a:fillRef idx="1">
            <a:schemeClr val="accent6"/>
          </a:fillRef>
          <a:effectRef idx="1">
            <a:schemeClr val="accent6"/>
          </a:effectRef>
          <a:fontRef idx="minor">
            <a:schemeClr val="lt1"/>
          </a:fontRef>
        </p:style>
        <p:txBody>
          <a:bodyPr lIns="121839" tIns="60920" rIns="121839" bIns="60920" spcCol="0" rtlCol="0" anchor="ctr"/>
          <a:lstStyle/>
          <a:p>
            <a:pPr algn="ctr"/>
            <a:endParaRPr lang="en-US" sz="2400">
              <a:solidFill>
                <a:srgbClr val="0070C0"/>
              </a:solidFill>
            </a:endParaRPr>
          </a:p>
        </p:txBody>
      </p:sp>
      <p:pic>
        <p:nvPicPr>
          <p:cNvPr id="8" name="图片 37">
            <a:extLst>
              <a:ext uri="{FF2B5EF4-FFF2-40B4-BE49-F238E27FC236}">
                <a16:creationId xmlns:a16="http://schemas.microsoft.com/office/drawing/2014/main" id="{CA51BFDD-7EB2-41C7-B1D2-9A78363AE095}"/>
              </a:ext>
            </a:extLst>
          </p:cNvPr>
          <p:cNvPicPr>
            <a:picLocks noChangeAspect="1"/>
          </p:cNvPicPr>
          <p:nvPr/>
        </p:nvPicPr>
        <p:blipFill>
          <a:blip r:embed="rId7" cstate="print">
            <a:extLst>
              <a:ext uri="{BEBA8EAE-BF5A-486C-A8C5-ECC9F3942E4B}">
                <a14:imgProps xmlns:a14="http://schemas.microsoft.com/office/drawing/2010/main">
                  <a14:imgLayer r:embed="rId8">
                    <a14:imgEffect>
                      <a14:artisticLineDrawing/>
                    </a14:imgEffect>
                  </a14:imgLayer>
                </a14:imgProps>
              </a:ext>
              <a:ext uri="{28A0092B-C50C-407E-A947-70E740481C1C}">
                <a14:useLocalDpi xmlns:a14="http://schemas.microsoft.com/office/drawing/2010/main" val="0"/>
              </a:ext>
            </a:extLst>
          </a:blip>
          <a:stretch>
            <a:fillRect/>
          </a:stretch>
        </p:blipFill>
        <p:spPr>
          <a:xfrm>
            <a:off x="10187408" y="447"/>
            <a:ext cx="2052477" cy="2254683"/>
          </a:xfrm>
          <a:prstGeom prst="rect">
            <a:avLst/>
          </a:prstGeom>
          <a:effectLst>
            <a:outerShdw blurRad="50800" dist="38100" dir="10800000" algn="r" rotWithShape="0">
              <a:prstClr val="black">
                <a:alpha val="40000"/>
              </a:prstClr>
            </a:outerShdw>
          </a:effectLst>
        </p:spPr>
      </p:pic>
      <p:grpSp>
        <p:nvGrpSpPr>
          <p:cNvPr id="10" name="组合 23"/>
          <p:cNvGrpSpPr/>
          <p:nvPr/>
        </p:nvGrpSpPr>
        <p:grpSpPr>
          <a:xfrm>
            <a:off x="-17581" y="5831639"/>
            <a:ext cx="12202134" cy="1123217"/>
            <a:chOff x="-17585" y="5729324"/>
            <a:chExt cx="12203723" cy="1123362"/>
          </a:xfrm>
        </p:grpSpPr>
        <p:pic>
          <p:nvPicPr>
            <p:cNvPr id="11" name="图片 24"/>
            <p:cNvPicPr>
              <a:picLocks noChangeAspect="1"/>
            </p:cNvPicPr>
            <p:nvPr/>
          </p:nvPicPr>
          <p:blipFill rotWithShape="1">
            <a:blip r:embed="rId9"/>
            <a:srcRect l="1990"/>
            <a:stretch/>
          </p:blipFill>
          <p:spPr>
            <a:xfrm>
              <a:off x="-17585" y="5729324"/>
              <a:ext cx="8659753" cy="1123362"/>
            </a:xfrm>
            <a:prstGeom prst="rect">
              <a:avLst/>
            </a:prstGeom>
          </p:spPr>
        </p:pic>
        <p:pic>
          <p:nvPicPr>
            <p:cNvPr id="12" name="图片 25"/>
            <p:cNvPicPr>
              <a:picLocks noChangeAspect="1"/>
            </p:cNvPicPr>
            <p:nvPr/>
          </p:nvPicPr>
          <p:blipFill rotWithShape="1">
            <a:blip r:embed="rId9"/>
            <a:srcRect r="21459"/>
            <a:stretch/>
          </p:blipFill>
          <p:spPr>
            <a:xfrm>
              <a:off x="5398477" y="5729324"/>
              <a:ext cx="6787661" cy="1123362"/>
            </a:xfrm>
            <a:prstGeom prst="rect">
              <a:avLst/>
            </a:prstGeom>
          </p:spPr>
        </p:pic>
      </p:grpSp>
      <p:pic>
        <p:nvPicPr>
          <p:cNvPr id="13" name="图片 36"/>
          <p:cNvPicPr>
            <a:picLocks noChangeAspect="1"/>
          </p:cNvPicPr>
          <p:nvPr/>
        </p:nvPicPr>
        <p:blipFill rotWithShape="1">
          <a:blip r:embed="rId10">
            <a:extLst>
              <a:ext uri="{28A0092B-C50C-407E-A947-70E740481C1C}">
                <a14:useLocalDpi xmlns:a14="http://schemas.microsoft.com/office/drawing/2010/main" val="0"/>
              </a:ext>
            </a:extLst>
          </a:blip>
          <a:srcRect r="31552"/>
          <a:stretch/>
        </p:blipFill>
        <p:spPr>
          <a:xfrm>
            <a:off x="9791996" y="2030318"/>
            <a:ext cx="2448413" cy="4924538"/>
          </a:xfrm>
          <a:prstGeom prst="rect">
            <a:avLst/>
          </a:prstGeom>
        </p:spPr>
      </p:pic>
      <p:pic>
        <p:nvPicPr>
          <p:cNvPr id="17" name="PA_图片 3">
            <a:extLst>
              <a:ext uri="{FF2B5EF4-FFF2-40B4-BE49-F238E27FC236}">
                <a16:creationId xmlns:a16="http://schemas.microsoft.com/office/drawing/2014/main" id="{5B74BE9E-C78D-4DEC-B03F-FC27DD50910A}"/>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613886" y="2839036"/>
            <a:ext cx="3713472" cy="3713472"/>
          </a:xfrm>
          <a:prstGeom prst="rect">
            <a:avLst/>
          </a:prstGeom>
        </p:spPr>
      </p:pic>
      <p:sp>
        <p:nvSpPr>
          <p:cNvPr id="14" name="TextBox 13"/>
          <p:cNvSpPr txBox="1"/>
          <p:nvPr/>
        </p:nvSpPr>
        <p:spPr>
          <a:xfrm>
            <a:off x="2286892" y="2795406"/>
            <a:ext cx="6742177" cy="1323219"/>
          </a:xfrm>
          <a:prstGeom prst="rect">
            <a:avLst/>
          </a:prstGeom>
          <a:noFill/>
        </p:spPr>
        <p:txBody>
          <a:bodyPr wrap="square" lIns="91379" tIns="45690" rIns="91379" bIns="45690" rtlCol="0">
            <a:spAutoFit/>
          </a:bodyPr>
          <a:lstStyle>
            <a:defPPr>
              <a:defRPr lang="en-US"/>
            </a:defPPr>
            <a:lvl1pPr algn="just">
              <a:defRPr sz="2800" b="1">
                <a:latin typeface="Arial-Rounded" panose="020B0500000000000000" pitchFamily="34" charset="0"/>
                <a:ea typeface="Arial-Rounded" panose="020B0500000000000000" pitchFamily="34" charset="0"/>
                <a:cs typeface="Arial-Rounded" panose="020B0500000000000000" pitchFamily="34" charset="0"/>
              </a:defRPr>
            </a:lvl1pPr>
          </a:lstStyle>
          <a:p>
            <a:pPr algn="l"/>
            <a:r>
              <a:rPr lang="en-US" sz="7999" dirty="0" err="1">
                <a:solidFill>
                  <a:srgbClr val="0070C0"/>
                </a:solidFill>
                <a:latin typeface="UTM Avo" panose="02040603050506020204" pitchFamily="18" charset="0"/>
                <a:cs typeface="Arial" panose="020B0604020202020204" pitchFamily="34" charset="0"/>
              </a:rPr>
              <a:t>KHỞI</a:t>
            </a:r>
            <a:r>
              <a:rPr lang="en-US" sz="7999" dirty="0">
                <a:solidFill>
                  <a:srgbClr val="0070C0"/>
                </a:solidFill>
                <a:latin typeface="UTM Avo" panose="02040603050506020204" pitchFamily="18" charset="0"/>
                <a:cs typeface="Arial" panose="020B0604020202020204" pitchFamily="34" charset="0"/>
              </a:rPr>
              <a:t> </a:t>
            </a:r>
            <a:r>
              <a:rPr lang="en-US" sz="7999" dirty="0" err="1">
                <a:solidFill>
                  <a:srgbClr val="0070C0"/>
                </a:solidFill>
                <a:latin typeface="UTM Avo" panose="02040603050506020204" pitchFamily="18" charset="0"/>
                <a:cs typeface="Arial" panose="020B0604020202020204" pitchFamily="34" charset="0"/>
              </a:rPr>
              <a:t>ĐỘNG</a:t>
            </a:r>
            <a:endParaRPr lang="en-US" sz="7999" dirty="0">
              <a:solidFill>
                <a:srgbClr val="0070C0"/>
              </a:solidFill>
              <a:latin typeface="UTM Avo" panose="02040603050506020204" pitchFamily="18" charset="0"/>
              <a:cs typeface="Arial" panose="020B0604020202020204" pitchFamily="34" charset="0"/>
            </a:endParaRPr>
          </a:p>
        </p:txBody>
      </p:sp>
      <p:pic>
        <p:nvPicPr>
          <p:cNvPr id="18" name="crystal">
            <a:hlinkClick r:id="" action="ppaction://media"/>
            <a:extLst>
              <a:ext uri="{FF2B5EF4-FFF2-40B4-BE49-F238E27FC236}">
                <a16:creationId xmlns:a16="http://schemas.microsoft.com/office/drawing/2014/main" id="{53259D04-C9B4-465C-A410-3E92E9FAE4F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594771" y="2669836"/>
            <a:ext cx="457200" cy="457200"/>
          </a:xfrm>
          <a:prstGeom prst="rect">
            <a:avLst/>
          </a:prstGeom>
        </p:spPr>
      </p:pic>
    </p:spTree>
    <p:extLst>
      <p:ext uri="{BB962C8B-B14F-4D97-AF65-F5344CB8AC3E}">
        <p14:creationId xmlns:p14="http://schemas.microsoft.com/office/powerpoint/2010/main" val="783438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p:cTn id="7" repeatCount="indefinite" fill="hold" display="0">
                  <p:stCondLst>
                    <p:cond delay="indefinite"/>
                  </p:stCondLst>
                  <p:endCondLst>
                    <p:cond evt="onStopAudio" delay="0">
                      <p:tgtEl>
                        <p:sldTgt/>
                      </p:tgtEl>
                    </p:cond>
                  </p:endCondLst>
                </p:cTn>
                <p:tgtEl>
                  <p:spTgt spid="1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1C2D0E8-C277-403B-A8A5-B7B681FB7F4B}"/>
              </a:ext>
            </a:extLst>
          </p:cNvPr>
          <p:cNvPicPr>
            <a:picLocks noChangeAspect="1"/>
          </p:cNvPicPr>
          <p:nvPr/>
        </p:nvPicPr>
        <p:blipFill rotWithShape="1">
          <a:blip r:embed="rId4"/>
          <a:srcRect t="2372"/>
          <a:stretch/>
        </p:blipFill>
        <p:spPr>
          <a:xfrm>
            <a:off x="-1" y="446"/>
            <a:ext cx="12190413" cy="6430108"/>
          </a:xfrm>
          <a:prstGeom prst="rect">
            <a:avLst/>
          </a:prstGeom>
        </p:spPr>
      </p:pic>
      <p:sp>
        <p:nvSpPr>
          <p:cNvPr id="45" name="Rectangle: Rounded Corners 44">
            <a:extLst>
              <a:ext uri="{FF2B5EF4-FFF2-40B4-BE49-F238E27FC236}">
                <a16:creationId xmlns:a16="http://schemas.microsoft.com/office/drawing/2014/main" id="{26896933-0863-49DD-AE4F-E4D561189425}"/>
              </a:ext>
            </a:extLst>
          </p:cNvPr>
          <p:cNvSpPr/>
          <p:nvPr/>
        </p:nvSpPr>
        <p:spPr>
          <a:xfrm>
            <a:off x="6615592" y="3591375"/>
            <a:ext cx="3005197" cy="8256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D7A2930-7667-43D2-8B42-8AF6C3389138}"/>
              </a:ext>
            </a:extLst>
          </p:cNvPr>
          <p:cNvSpPr/>
          <p:nvPr/>
        </p:nvSpPr>
        <p:spPr>
          <a:xfrm>
            <a:off x="5748805" y="130666"/>
            <a:ext cx="4619033" cy="2410144"/>
          </a:xfrm>
          <a:prstGeom prst="rect">
            <a:avLst/>
          </a:prstGeom>
          <a:noFill/>
        </p:spPr>
        <p:txBody>
          <a:bodyPr wrap="none" lIns="91428" tIns="45714" rIns="91428" bIns="45714" numCol="1">
            <a:prstTxWarp prst="textDeflate">
              <a:avLst/>
            </a:prstTxWarp>
            <a:spAutoFit/>
          </a:bodyPr>
          <a:lstStyle/>
          <a:p>
            <a:pPr algn="ctr"/>
            <a:r>
              <a:rPr lang="en-US" sz="7999"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TRÒ CH</a:t>
            </a:r>
            <a:r>
              <a:rPr lang="vi-VN" sz="7999"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Ơ</a:t>
            </a:r>
            <a:r>
              <a:rPr lang="en-US" sz="7999"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I</a:t>
            </a:r>
          </a:p>
          <a:p>
            <a:pPr algn="ctr"/>
            <a:r>
              <a:rPr lang="en-US" sz="7999"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Tahoma" panose="020B0604030504040204" pitchFamily="34" charset="0"/>
                <a:ea typeface="Tahoma" panose="020B0604030504040204" pitchFamily="34" charset="0"/>
                <a:cs typeface="Tahoma" panose="020B0604030504040204" pitchFamily="34" charset="0"/>
              </a:rPr>
              <a:t> ĐÀO VÀNG</a:t>
            </a:r>
          </a:p>
        </p:txBody>
      </p:sp>
      <p:pic>
        <p:nvPicPr>
          <p:cNvPr id="41" name="Picture 40">
            <a:extLst>
              <a:ext uri="{FF2B5EF4-FFF2-40B4-BE49-F238E27FC236}">
                <a16:creationId xmlns:a16="http://schemas.microsoft.com/office/drawing/2014/main" id="{CC339E71-C022-41EC-85F8-D362229A362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7124519" y="2177759"/>
            <a:ext cx="1622418" cy="1339973"/>
          </a:xfrm>
          <a:prstGeom prst="rect">
            <a:avLst/>
          </a:prstGeom>
        </p:spPr>
      </p:pic>
      <p:pic>
        <p:nvPicPr>
          <p:cNvPr id="43" name="Picture 42">
            <a:hlinkClick r:id="rId7" action="ppaction://hlinksldjump"/>
            <a:extLst>
              <a:ext uri="{FF2B5EF4-FFF2-40B4-BE49-F238E27FC236}">
                <a16:creationId xmlns:a16="http://schemas.microsoft.com/office/drawing/2014/main" id="{AB54DEFA-0388-4F63-9E30-D9916A8747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71116" y="5026840"/>
            <a:ext cx="1088318" cy="882747"/>
          </a:xfrm>
          <a:prstGeom prst="rect">
            <a:avLst/>
          </a:prstGeom>
        </p:spPr>
      </p:pic>
      <p:sp>
        <p:nvSpPr>
          <p:cNvPr id="44" name="Rectangle 43">
            <a:extLst>
              <a:ext uri="{FF2B5EF4-FFF2-40B4-BE49-F238E27FC236}">
                <a16:creationId xmlns:a16="http://schemas.microsoft.com/office/drawing/2014/main" id="{4B8F0FD2-8304-4804-86AC-C33ED279E2D1}"/>
              </a:ext>
            </a:extLst>
          </p:cNvPr>
          <p:cNvSpPr/>
          <p:nvPr/>
        </p:nvSpPr>
        <p:spPr>
          <a:xfrm>
            <a:off x="6735739" y="3680194"/>
            <a:ext cx="2645164" cy="707794"/>
          </a:xfrm>
          <a:prstGeom prst="rect">
            <a:avLst/>
          </a:prstGeom>
          <a:noFill/>
        </p:spPr>
        <p:txBody>
          <a:bodyPr wrap="square" lIns="91428" tIns="45714" rIns="91428" bIns="45714">
            <a:spAutoFit/>
          </a:bodyPr>
          <a:lstStyle/>
          <a:p>
            <a:pPr algn="ctr"/>
            <a:r>
              <a:rPr lang="en-US" sz="4000" b="1" dirty="0" err="1">
                <a:ln w="12700" cmpd="sng">
                  <a:noFill/>
                  <a:prstDash val="solid"/>
                </a:ln>
                <a:solidFill>
                  <a:srgbClr val="FFFF00"/>
                </a:solidFill>
                <a:latin typeface="UTM Avo" panose="02040603050506020204" pitchFamily="18" charset="0"/>
              </a:rPr>
              <a:t>BẮT</a:t>
            </a:r>
            <a:r>
              <a:rPr lang="en-US" sz="4000" b="1" dirty="0">
                <a:ln w="12700" cmpd="sng">
                  <a:noFill/>
                  <a:prstDash val="solid"/>
                </a:ln>
                <a:solidFill>
                  <a:srgbClr val="FFFF00"/>
                </a:solidFill>
                <a:latin typeface="UTM Avo" panose="02040603050506020204" pitchFamily="18" charset="0"/>
              </a:rPr>
              <a:t> </a:t>
            </a:r>
            <a:r>
              <a:rPr lang="en-US" sz="4000" b="1" dirty="0" err="1">
                <a:ln w="12700" cmpd="sng">
                  <a:noFill/>
                  <a:prstDash val="solid"/>
                </a:ln>
                <a:solidFill>
                  <a:srgbClr val="FFFF00"/>
                </a:solidFill>
                <a:latin typeface="UTM Avo" panose="02040603050506020204" pitchFamily="18" charset="0"/>
              </a:rPr>
              <a:t>ĐẦU</a:t>
            </a:r>
            <a:endParaRPr lang="en-US" sz="4000" b="1" dirty="0">
              <a:ln w="12700" cmpd="sng">
                <a:noFill/>
                <a:prstDash val="solid"/>
              </a:ln>
              <a:solidFill>
                <a:srgbClr val="FFFF00"/>
              </a:solidFill>
              <a:latin typeface="UTM Avo" panose="02040603050506020204" pitchFamily="18" charset="0"/>
            </a:endParaRPr>
          </a:p>
        </p:txBody>
      </p:sp>
      <p:pic>
        <p:nvPicPr>
          <p:cNvPr id="46" name="Crystal">
            <a:hlinkClick r:id="" action="ppaction://media"/>
            <a:extLst>
              <a:ext uri="{FF2B5EF4-FFF2-40B4-BE49-F238E27FC236}">
                <a16:creationId xmlns:a16="http://schemas.microsoft.com/office/drawing/2014/main" id="{A5DC7FAE-4DA7-465C-A15D-39D7031DC7F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159434" y="7273021"/>
            <a:ext cx="609521" cy="609521"/>
          </a:xfrm>
          <a:prstGeom prst="rect">
            <a:avLst/>
          </a:prstGeom>
        </p:spPr>
      </p:pic>
      <p:grpSp>
        <p:nvGrpSpPr>
          <p:cNvPr id="10" name="Group 9">
            <a:extLst>
              <a:ext uri="{FF2B5EF4-FFF2-40B4-BE49-F238E27FC236}">
                <a16:creationId xmlns:a16="http://schemas.microsoft.com/office/drawing/2014/main" id="{F5EDAE04-9682-40D8-8845-6788CF71E018}"/>
              </a:ext>
            </a:extLst>
          </p:cNvPr>
          <p:cNvGrpSpPr/>
          <p:nvPr/>
        </p:nvGrpSpPr>
        <p:grpSpPr>
          <a:xfrm>
            <a:off x="1894498" y="3429001"/>
            <a:ext cx="3005199" cy="3091030"/>
            <a:chOff x="4323905" y="1816468"/>
            <a:chExt cx="3005590" cy="3091433"/>
          </a:xfrm>
        </p:grpSpPr>
        <p:pic>
          <p:nvPicPr>
            <p:cNvPr id="11" name="Picture 10">
              <a:extLst>
                <a:ext uri="{FF2B5EF4-FFF2-40B4-BE49-F238E27FC236}">
                  <a16:creationId xmlns:a16="http://schemas.microsoft.com/office/drawing/2014/main" id="{77BD43AE-B59E-4631-A8C3-CBECA5297F79}"/>
                </a:ext>
              </a:extLst>
            </p:cNvPr>
            <p:cNvPicPr>
              <a:picLocks noChangeAspect="1"/>
            </p:cNvPicPr>
            <p:nvPr/>
          </p:nvPicPr>
          <p:blipFill rotWithShape="1">
            <a:blip r:embed="rId10">
              <a:extLst>
                <a:ext uri="{28A0092B-C50C-407E-A947-70E740481C1C}">
                  <a14:useLocalDpi xmlns:a14="http://schemas.microsoft.com/office/drawing/2010/main" val="0"/>
                </a:ext>
              </a:extLst>
            </a:blip>
            <a:srcRect b="24396"/>
            <a:stretch/>
          </p:blipFill>
          <p:spPr>
            <a:xfrm>
              <a:off x="4323907" y="1816468"/>
              <a:ext cx="3005588" cy="2438291"/>
            </a:xfrm>
            <a:prstGeom prst="rect">
              <a:avLst/>
            </a:prstGeom>
          </p:spPr>
        </p:pic>
        <p:grpSp>
          <p:nvGrpSpPr>
            <p:cNvPr id="12" name="Group 11">
              <a:extLst>
                <a:ext uri="{FF2B5EF4-FFF2-40B4-BE49-F238E27FC236}">
                  <a16:creationId xmlns:a16="http://schemas.microsoft.com/office/drawing/2014/main" id="{7BC4A037-446E-46CD-8EDF-CBE9C07E600A}"/>
                </a:ext>
              </a:extLst>
            </p:cNvPr>
            <p:cNvGrpSpPr/>
            <p:nvPr/>
          </p:nvGrpSpPr>
          <p:grpSpPr>
            <a:xfrm>
              <a:off x="4323905" y="2728560"/>
              <a:ext cx="3005588" cy="2179341"/>
              <a:chOff x="4323905" y="2728560"/>
              <a:chExt cx="3005588" cy="2179341"/>
            </a:xfrm>
          </p:grpSpPr>
          <p:sp>
            <p:nvSpPr>
              <p:cNvPr id="17" name="Rectangle: Rounded Corners 16">
                <a:extLst>
                  <a:ext uri="{FF2B5EF4-FFF2-40B4-BE49-F238E27FC236}">
                    <a16:creationId xmlns:a16="http://schemas.microsoft.com/office/drawing/2014/main" id="{79335939-2CB1-49E3-9D46-0C96228FD29F}"/>
                  </a:ext>
                </a:extLst>
              </p:cNvPr>
              <p:cNvSpPr/>
              <p:nvPr/>
            </p:nvSpPr>
            <p:spPr>
              <a:xfrm>
                <a:off x="6988628" y="2799183"/>
                <a:ext cx="340865" cy="2108717"/>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B76F0F6E-B45A-4AF6-995A-C2BDEE0818D0}"/>
                  </a:ext>
                </a:extLst>
              </p:cNvPr>
              <p:cNvSpPr/>
              <p:nvPr/>
            </p:nvSpPr>
            <p:spPr>
              <a:xfrm>
                <a:off x="4323905" y="2728560"/>
                <a:ext cx="340866" cy="2179341"/>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87491C6B-5BAB-4F0F-8A88-7C0D8B4603B7}"/>
                </a:ext>
              </a:extLst>
            </p:cNvPr>
            <p:cNvSpPr/>
            <p:nvPr/>
          </p:nvSpPr>
          <p:spPr>
            <a:xfrm>
              <a:off x="5799273" y="4124509"/>
              <a:ext cx="797469" cy="408883"/>
            </a:xfrm>
            <a:prstGeom prst="rect">
              <a:avLst/>
            </a:prstGeom>
            <a:solidFill>
              <a:srgbClr val="99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A9E8F3D-A614-434E-9E07-6BCD9848EA4F}"/>
                </a:ext>
              </a:extLst>
            </p:cNvPr>
            <p:cNvSpPr/>
            <p:nvPr/>
          </p:nvSpPr>
          <p:spPr>
            <a:xfrm>
              <a:off x="4971328" y="4070346"/>
              <a:ext cx="797469" cy="510984"/>
            </a:xfrm>
            <a:prstGeom prst="rect">
              <a:avLst/>
            </a:prstGeom>
            <a:solidFill>
              <a:srgbClr val="99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hord 33">
              <a:extLst>
                <a:ext uri="{FF2B5EF4-FFF2-40B4-BE49-F238E27FC236}">
                  <a16:creationId xmlns:a16="http://schemas.microsoft.com/office/drawing/2014/main" id="{36CA4D5F-686F-4D44-A10B-FD404C7EBD04}"/>
                </a:ext>
              </a:extLst>
            </p:cNvPr>
            <p:cNvSpPr/>
            <p:nvPr/>
          </p:nvSpPr>
          <p:spPr>
            <a:xfrm rot="6638026">
              <a:off x="5092137" y="4099957"/>
              <a:ext cx="523614" cy="832495"/>
            </a:xfrm>
            <a:custGeom>
              <a:avLst/>
              <a:gdLst>
                <a:gd name="connsiteX0" fmla="*/ 653695 w 744966"/>
                <a:gd name="connsiteY0" fmla="*/ 710043 h 857662"/>
                <a:gd name="connsiteX1" fmla="*/ 166291 w 744966"/>
                <a:gd name="connsiteY1" fmla="*/ 785965 h 857662"/>
                <a:gd name="connsiteX2" fmla="*/ 9696 w 744966"/>
                <a:gd name="connsiteY2" fmla="*/ 331622 h 857662"/>
                <a:gd name="connsiteX3" fmla="*/ 372483 w 744966"/>
                <a:gd name="connsiteY3" fmla="*/ -1 h 857662"/>
                <a:gd name="connsiteX4" fmla="*/ 653695 w 744966"/>
                <a:gd name="connsiteY4" fmla="*/ 710043 h 857662"/>
                <a:gd name="connsiteX0" fmla="*/ 688725 w 688725"/>
                <a:gd name="connsiteY0" fmla="*/ 710044 h 839079"/>
                <a:gd name="connsiteX1" fmla="*/ 201321 w 688725"/>
                <a:gd name="connsiteY1" fmla="*/ 785966 h 839079"/>
                <a:gd name="connsiteX2" fmla="*/ 6401 w 688725"/>
                <a:gd name="connsiteY2" fmla="*/ 256323 h 839079"/>
                <a:gd name="connsiteX3" fmla="*/ 407513 w 688725"/>
                <a:gd name="connsiteY3" fmla="*/ 0 h 839079"/>
                <a:gd name="connsiteX4" fmla="*/ 688725 w 688725"/>
                <a:gd name="connsiteY4" fmla="*/ 710044 h 839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725" h="839079">
                  <a:moveTo>
                    <a:pt x="688725" y="710044"/>
                  </a:moveTo>
                  <a:cubicBezTo>
                    <a:pt x="565930" y="872801"/>
                    <a:pt x="315042" y="861586"/>
                    <a:pt x="201321" y="785966"/>
                  </a:cubicBezTo>
                  <a:cubicBezTo>
                    <a:pt x="87600" y="710346"/>
                    <a:pt x="-28820" y="430549"/>
                    <a:pt x="6401" y="256323"/>
                  </a:cubicBezTo>
                  <a:cubicBezTo>
                    <a:pt x="45660" y="62126"/>
                    <a:pt x="234324" y="0"/>
                    <a:pt x="407513" y="0"/>
                  </a:cubicBezTo>
                  <a:lnTo>
                    <a:pt x="688725" y="7100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hord 33">
              <a:extLst>
                <a:ext uri="{FF2B5EF4-FFF2-40B4-BE49-F238E27FC236}">
                  <a16:creationId xmlns:a16="http://schemas.microsoft.com/office/drawing/2014/main" id="{FE107F96-7C76-46A4-9EAA-7AA173D4C4E0}"/>
                </a:ext>
              </a:extLst>
            </p:cNvPr>
            <p:cNvSpPr/>
            <p:nvPr/>
          </p:nvSpPr>
          <p:spPr>
            <a:xfrm rot="4539874" flipV="1">
              <a:off x="5936200" y="4069280"/>
              <a:ext cx="523614" cy="839685"/>
            </a:xfrm>
            <a:custGeom>
              <a:avLst/>
              <a:gdLst>
                <a:gd name="connsiteX0" fmla="*/ 653695 w 744966"/>
                <a:gd name="connsiteY0" fmla="*/ 710043 h 857662"/>
                <a:gd name="connsiteX1" fmla="*/ 166291 w 744966"/>
                <a:gd name="connsiteY1" fmla="*/ 785965 h 857662"/>
                <a:gd name="connsiteX2" fmla="*/ 9696 w 744966"/>
                <a:gd name="connsiteY2" fmla="*/ 331622 h 857662"/>
                <a:gd name="connsiteX3" fmla="*/ 372483 w 744966"/>
                <a:gd name="connsiteY3" fmla="*/ -1 h 857662"/>
                <a:gd name="connsiteX4" fmla="*/ 653695 w 744966"/>
                <a:gd name="connsiteY4" fmla="*/ 710043 h 857662"/>
                <a:gd name="connsiteX0" fmla="*/ 688725 w 688725"/>
                <a:gd name="connsiteY0" fmla="*/ 710044 h 839079"/>
                <a:gd name="connsiteX1" fmla="*/ 201321 w 688725"/>
                <a:gd name="connsiteY1" fmla="*/ 785966 h 839079"/>
                <a:gd name="connsiteX2" fmla="*/ 6401 w 688725"/>
                <a:gd name="connsiteY2" fmla="*/ 256323 h 839079"/>
                <a:gd name="connsiteX3" fmla="*/ 407513 w 688725"/>
                <a:gd name="connsiteY3" fmla="*/ 0 h 839079"/>
                <a:gd name="connsiteX4" fmla="*/ 688725 w 688725"/>
                <a:gd name="connsiteY4" fmla="*/ 710044 h 839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725" h="839079">
                  <a:moveTo>
                    <a:pt x="688725" y="710044"/>
                  </a:moveTo>
                  <a:cubicBezTo>
                    <a:pt x="565930" y="872801"/>
                    <a:pt x="315042" y="861586"/>
                    <a:pt x="201321" y="785966"/>
                  </a:cubicBezTo>
                  <a:cubicBezTo>
                    <a:pt x="87600" y="710346"/>
                    <a:pt x="-28820" y="430549"/>
                    <a:pt x="6401" y="256323"/>
                  </a:cubicBezTo>
                  <a:cubicBezTo>
                    <a:pt x="45660" y="62126"/>
                    <a:pt x="234324" y="0"/>
                    <a:pt x="407513" y="0"/>
                  </a:cubicBezTo>
                  <a:lnTo>
                    <a:pt x="688725" y="7100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a:extLst>
              <a:ext uri="{FF2B5EF4-FFF2-40B4-BE49-F238E27FC236}">
                <a16:creationId xmlns:a16="http://schemas.microsoft.com/office/drawing/2014/main" id="{FB26D9AA-A5BC-4F8E-8A7F-9CB442BE2D20}"/>
              </a:ext>
            </a:extLst>
          </p:cNvPr>
          <p:cNvGrpSpPr/>
          <p:nvPr/>
        </p:nvGrpSpPr>
        <p:grpSpPr>
          <a:xfrm>
            <a:off x="1518464" y="539576"/>
            <a:ext cx="3633058" cy="2938144"/>
            <a:chOff x="1518662" y="539199"/>
            <a:chExt cx="3633531" cy="2938527"/>
          </a:xfrm>
        </p:grpSpPr>
        <p:pic>
          <p:nvPicPr>
            <p:cNvPr id="48" name="Picture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18662" y="539199"/>
              <a:ext cx="3633531" cy="2938527"/>
            </a:xfrm>
            <a:prstGeom prst="rect">
              <a:avLst/>
            </a:prstGeom>
          </p:spPr>
        </p:pic>
        <p:sp>
          <p:nvSpPr>
            <p:cNvPr id="3" name="Oval 2">
              <a:extLst>
                <a:ext uri="{FF2B5EF4-FFF2-40B4-BE49-F238E27FC236}">
                  <a16:creationId xmlns:a16="http://schemas.microsoft.com/office/drawing/2014/main" id="{FD1A4F46-FBE8-4673-A57F-7A765E035598}"/>
                </a:ext>
              </a:extLst>
            </p:cNvPr>
            <p:cNvSpPr/>
            <p:nvPr/>
          </p:nvSpPr>
          <p:spPr>
            <a:xfrm>
              <a:off x="2721935" y="664138"/>
              <a:ext cx="1318437" cy="1143397"/>
            </a:xfrm>
            <a:prstGeom prst="ellipse">
              <a:avLst/>
            </a:prstGeom>
            <a:solidFill>
              <a:srgbClr val="A54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6243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2.29167E-6 -4.07407E-6 L 0.00039 0.0375 " pathEditMode="relative" rAng="0" ptsTypes="AA">
                                      <p:cBhvr>
                                        <p:cTn id="6" dur="1000" fill="hold"/>
                                        <p:tgtEl>
                                          <p:spTgt spid="5"/>
                                        </p:tgtEl>
                                        <p:attrNameLst>
                                          <p:attrName>ppt_x</p:attrName>
                                          <p:attrName>ppt_y</p:attrName>
                                        </p:attrNameLst>
                                      </p:cBhvr>
                                      <p:rCtr x="13" y="1875"/>
                                    </p:animMotion>
                                  </p:childTnLst>
                                </p:cTn>
                              </p:par>
                              <p:par>
                                <p:cTn id="7" presetID="26" presetClass="emph" presetSubtype="0" repeatCount="indefinite" fill="hold" grpId="0" nodeType="withEffect">
                                  <p:stCondLst>
                                    <p:cond delay="0"/>
                                  </p:stCondLst>
                                  <p:childTnLst>
                                    <p:animEffect transition="out" filter="fade">
                                      <p:cBhvr>
                                        <p:cTn id="8" dur="500" tmFilter="0, 0; .2, .5; .8, .5; 1, 0"/>
                                        <p:tgtEl>
                                          <p:spTgt spid="4"/>
                                        </p:tgtEl>
                                      </p:cBhvr>
                                    </p:animEffect>
                                    <p:animScale>
                                      <p:cBhvr>
                                        <p:cTn id="9" dur="250" autoRev="1" fill="hold"/>
                                        <p:tgtEl>
                                          <p:spTgt spid="4"/>
                                        </p:tgtEl>
                                      </p:cBhvr>
                                      <p:by x="105000" y="105000"/>
                                    </p:animScale>
                                  </p:childTnLst>
                                </p:cTn>
                              </p:par>
                              <p:par>
                                <p:cTn id="10" presetID="1" presetClass="emph" presetSubtype="2" repeatCount="indefinite" fill="hold" nodeType="withEffect">
                                  <p:stCondLst>
                                    <p:cond delay="0"/>
                                  </p:stCondLst>
                                  <p:childTnLst>
                                    <p:animClr clrSpc="rgb" dir="cw">
                                      <p:cBhvr>
                                        <p:cTn id="11" dur="500" fill="hold"/>
                                        <p:tgtEl>
                                          <p:spTgt spid="45"/>
                                        </p:tgtEl>
                                        <p:attrNameLst>
                                          <p:attrName>fillcolor</p:attrName>
                                        </p:attrNameLst>
                                      </p:cBhvr>
                                      <p:to>
                                        <a:srgbClr val="7030A0"/>
                                      </p:to>
                                    </p:animClr>
                                    <p:set>
                                      <p:cBhvr>
                                        <p:cTn id="12" dur="500" fill="hold"/>
                                        <p:tgtEl>
                                          <p:spTgt spid="45"/>
                                        </p:tgtEl>
                                        <p:attrNameLst>
                                          <p:attrName>fill.type</p:attrName>
                                        </p:attrNameLst>
                                      </p:cBhvr>
                                      <p:to>
                                        <p:strVal val="solid"/>
                                      </p:to>
                                    </p:set>
                                    <p:set>
                                      <p:cBhvr>
                                        <p:cTn id="13" dur="500" fill="hold"/>
                                        <p:tgtEl>
                                          <p:spTgt spid="45"/>
                                        </p:tgtEl>
                                        <p:attrNameLst>
                                          <p:attrName>fill.on</p:attrName>
                                        </p:attrNameLst>
                                      </p:cBhvr>
                                      <p:to>
                                        <p:strVal val="true"/>
                                      </p:to>
                                    </p:set>
                                  </p:childTnLst>
                                </p:cTn>
                              </p:par>
                              <p:par>
                                <p:cTn id="14" presetID="1" presetClass="mediacall" presetSubtype="0" fill="hold" nodeType="withEffect">
                                  <p:stCondLst>
                                    <p:cond delay="0"/>
                                  </p:stCondLst>
                                  <p:childTnLst>
                                    <p:cmd type="call" cmd="playFrom(0.0)">
                                      <p:cBhvr>
                                        <p:cTn id="15" dur="22392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1515">
                <p:cTn id="16" fill="hold" display="0">
                  <p:stCondLst>
                    <p:cond delay="indefinite"/>
                  </p:stCondLst>
                  <p:endCondLst>
                    <p:cond evt="onStopAudio" delay="0">
                      <p:tgtEl>
                        <p:sldTgt/>
                      </p:tgtEl>
                    </p:cond>
                  </p:endCondLst>
                </p:cTn>
                <p:tgtEl>
                  <p:spTgt spid="46"/>
                </p:tgtEl>
              </p:cMediaNode>
            </p:audi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792C6A-5AF5-4149-9BC2-B982EE00D200}"/>
              </a:ext>
            </a:extLst>
          </p:cNvPr>
          <p:cNvPicPr>
            <a:picLocks noChangeAspect="1"/>
          </p:cNvPicPr>
          <p:nvPr/>
        </p:nvPicPr>
        <p:blipFill>
          <a:blip r:embed="rId6"/>
          <a:stretch>
            <a:fillRect/>
          </a:stretch>
        </p:blipFill>
        <p:spPr>
          <a:xfrm>
            <a:off x="-31139" y="23827"/>
            <a:ext cx="12190413" cy="6404189"/>
          </a:xfrm>
          <a:prstGeom prst="rect">
            <a:avLst/>
          </a:prstGeom>
        </p:spPr>
      </p:pic>
      <p:cxnSp>
        <p:nvCxnSpPr>
          <p:cNvPr id="106" name="Straight Connector 105"/>
          <p:cNvCxnSpPr>
            <a:cxnSpLocks/>
          </p:cNvCxnSpPr>
          <p:nvPr/>
        </p:nvCxnSpPr>
        <p:spPr>
          <a:xfrm flipH="1">
            <a:off x="2473560" y="1372121"/>
            <a:ext cx="3435690" cy="2618473"/>
          </a:xfrm>
          <a:prstGeom prst="line">
            <a:avLst/>
          </a:prstGeom>
          <a:ln w="38100">
            <a:solidFill>
              <a:srgbClr val="2D2A2F"/>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7" name="Picture 96">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12258" y="3489636"/>
            <a:ext cx="1316679" cy="1085041"/>
          </a:xfrm>
          <a:prstGeom prst="rect">
            <a:avLst/>
          </a:prstGeom>
        </p:spPr>
      </p:pic>
      <p:pic>
        <p:nvPicPr>
          <p:cNvPr id="4" name="clock-ticking-2">
            <a:hlinkClick r:id="" action="ppaction://media"/>
            <a:extLst>
              <a:ext uri="{FF2B5EF4-FFF2-40B4-BE49-F238E27FC236}">
                <a16:creationId xmlns:a16="http://schemas.microsoft.com/office/drawing/2014/main" id="{7CA245BB-965D-462A-84F2-2C5E8C4A7002}"/>
              </a:ext>
            </a:extLst>
          </p:cNvPr>
          <p:cNvPicPr>
            <a:picLocks noChangeAspect="1"/>
          </p:cNvPicPr>
          <p:nvPr>
            <a:audioFile r:link="rId1"/>
            <p:extLst>
              <p:ext uri="{DAA4B4D4-6D71-4841-9C94-3DE7FCFB9230}">
                <p14:media xmlns:p14="http://schemas.microsoft.com/office/powerpoint/2010/main" r:embed="rId2">
                  <p14:trim end="5041"/>
                </p14:media>
              </p:ext>
            </p:extLst>
          </p:nvPr>
        </p:nvPicPr>
        <p:blipFill>
          <a:blip r:embed="rId9"/>
          <a:stretch>
            <a:fillRect/>
          </a:stretch>
        </p:blipFill>
        <p:spPr>
          <a:xfrm>
            <a:off x="10181017" y="7205453"/>
            <a:ext cx="609521" cy="609521"/>
          </a:xfrm>
          <a:prstGeom prst="rect">
            <a:avLst/>
          </a:prstGeom>
        </p:spPr>
      </p:pic>
      <p:pic>
        <p:nvPicPr>
          <p:cNvPr id="5" name="magic">
            <a:hlinkClick r:id="" action="ppaction://media"/>
            <a:extLst>
              <a:ext uri="{FF2B5EF4-FFF2-40B4-BE49-F238E27FC236}">
                <a16:creationId xmlns:a16="http://schemas.microsoft.com/office/drawing/2014/main" id="{0C1F5957-BF28-4DBC-AF2D-24DEC1B621D1}"/>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349233" y="4876359"/>
            <a:ext cx="609521" cy="609521"/>
          </a:xfrm>
          <a:prstGeom prst="rect">
            <a:avLst/>
          </a:prstGeom>
        </p:spPr>
      </p:pic>
      <p:cxnSp>
        <p:nvCxnSpPr>
          <p:cNvPr id="55" name="Straight Connector 54">
            <a:extLst>
              <a:ext uri="{FF2B5EF4-FFF2-40B4-BE49-F238E27FC236}">
                <a16:creationId xmlns:a16="http://schemas.microsoft.com/office/drawing/2014/main" id="{BF8AF885-CD0B-49EA-BB27-54F87079845C}"/>
              </a:ext>
            </a:extLst>
          </p:cNvPr>
          <p:cNvCxnSpPr>
            <a:cxnSpLocks/>
          </p:cNvCxnSpPr>
          <p:nvPr/>
        </p:nvCxnSpPr>
        <p:spPr>
          <a:xfrm flipH="1">
            <a:off x="3722791" y="1407503"/>
            <a:ext cx="2195616" cy="4078377"/>
          </a:xfrm>
          <a:prstGeom prst="line">
            <a:avLst/>
          </a:prstGeom>
          <a:ln w="38100">
            <a:solidFill>
              <a:srgbClr val="2D2A2F"/>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56" name="Picture 55">
            <a:hlinkClick r:id="rId10" action="ppaction://hlinksldjump"/>
            <a:extLst>
              <a:ext uri="{FF2B5EF4-FFF2-40B4-BE49-F238E27FC236}">
                <a16:creationId xmlns:a16="http://schemas.microsoft.com/office/drawing/2014/main" id="{09C96DFA-0498-415B-A64F-347931DAAA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3230001" y="5079785"/>
            <a:ext cx="985580" cy="812190"/>
          </a:xfrm>
          <a:prstGeom prst="rect">
            <a:avLst/>
          </a:prstGeom>
        </p:spPr>
      </p:pic>
      <p:sp>
        <p:nvSpPr>
          <p:cNvPr id="8" name="TextBox 7">
            <a:hlinkClick r:id="rId11" action="ppaction://hlinksldjump"/>
            <a:extLst>
              <a:ext uri="{FF2B5EF4-FFF2-40B4-BE49-F238E27FC236}">
                <a16:creationId xmlns:a16="http://schemas.microsoft.com/office/drawing/2014/main" id="{6D2C7ADA-0FBF-400B-B751-9386D656BDA7}"/>
              </a:ext>
            </a:extLst>
          </p:cNvPr>
          <p:cNvSpPr txBox="1"/>
          <p:nvPr/>
        </p:nvSpPr>
        <p:spPr>
          <a:xfrm>
            <a:off x="1635639" y="2707185"/>
            <a:ext cx="1458864"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100$</a:t>
            </a:r>
          </a:p>
        </p:txBody>
      </p:sp>
      <p:sp>
        <p:nvSpPr>
          <p:cNvPr id="59" name="TextBox 58">
            <a:extLst>
              <a:ext uri="{FF2B5EF4-FFF2-40B4-BE49-F238E27FC236}">
                <a16:creationId xmlns:a16="http://schemas.microsoft.com/office/drawing/2014/main" id="{F49C502E-9CFD-4EF0-8C48-CEE32019B1B1}"/>
              </a:ext>
            </a:extLst>
          </p:cNvPr>
          <p:cNvSpPr txBox="1"/>
          <p:nvPr/>
        </p:nvSpPr>
        <p:spPr>
          <a:xfrm>
            <a:off x="6641975" y="1101882"/>
            <a:ext cx="1458864"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100$</a:t>
            </a:r>
          </a:p>
        </p:txBody>
      </p:sp>
      <p:sp>
        <p:nvSpPr>
          <p:cNvPr id="60" name="TextBox 59">
            <a:hlinkClick r:id="rId10" action="ppaction://hlinksldjump"/>
            <a:extLst>
              <a:ext uri="{FF2B5EF4-FFF2-40B4-BE49-F238E27FC236}">
                <a16:creationId xmlns:a16="http://schemas.microsoft.com/office/drawing/2014/main" id="{A8BB3BB3-2DE1-4E9A-BFBD-1C12AA1BCD6B}"/>
              </a:ext>
            </a:extLst>
          </p:cNvPr>
          <p:cNvSpPr txBox="1"/>
          <p:nvPr/>
        </p:nvSpPr>
        <p:spPr>
          <a:xfrm>
            <a:off x="2870186" y="4480125"/>
            <a:ext cx="1125482"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50$</a:t>
            </a:r>
          </a:p>
        </p:txBody>
      </p:sp>
      <p:sp>
        <p:nvSpPr>
          <p:cNvPr id="61" name="TextBox 60">
            <a:extLst>
              <a:ext uri="{FF2B5EF4-FFF2-40B4-BE49-F238E27FC236}">
                <a16:creationId xmlns:a16="http://schemas.microsoft.com/office/drawing/2014/main" id="{AFC1BFDF-023F-4C88-99C9-93A692F1191B}"/>
              </a:ext>
            </a:extLst>
          </p:cNvPr>
          <p:cNvSpPr txBox="1"/>
          <p:nvPr/>
        </p:nvSpPr>
        <p:spPr>
          <a:xfrm>
            <a:off x="6975361" y="1101882"/>
            <a:ext cx="1125482"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50$</a:t>
            </a:r>
          </a:p>
        </p:txBody>
      </p:sp>
      <p:cxnSp>
        <p:nvCxnSpPr>
          <p:cNvPr id="63" name="Straight Connector 62">
            <a:extLst>
              <a:ext uri="{FF2B5EF4-FFF2-40B4-BE49-F238E27FC236}">
                <a16:creationId xmlns:a16="http://schemas.microsoft.com/office/drawing/2014/main" id="{733AD7B8-5803-4740-B2EF-DC27798766D1}"/>
              </a:ext>
            </a:extLst>
          </p:cNvPr>
          <p:cNvCxnSpPr>
            <a:cxnSpLocks/>
          </p:cNvCxnSpPr>
          <p:nvPr/>
        </p:nvCxnSpPr>
        <p:spPr>
          <a:xfrm>
            <a:off x="5909251" y="1407508"/>
            <a:ext cx="813171" cy="3731881"/>
          </a:xfrm>
          <a:prstGeom prst="line">
            <a:avLst/>
          </a:prstGeom>
          <a:ln w="38100">
            <a:solidFill>
              <a:srgbClr val="2D2A2F"/>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64" name="Picture 63">
            <a:hlinkClick r:id="rId11" action="ppaction://hlinksldjump"/>
            <a:extLst>
              <a:ext uri="{FF2B5EF4-FFF2-40B4-BE49-F238E27FC236}">
                <a16:creationId xmlns:a16="http://schemas.microsoft.com/office/drawing/2014/main" id="{51438933-F446-4EBA-BE88-4D2B52DC4AA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4985395" flipH="1">
            <a:off x="6419873" y="4913654"/>
            <a:ext cx="649129" cy="534930"/>
          </a:xfrm>
          <a:prstGeom prst="rect">
            <a:avLst/>
          </a:prstGeom>
        </p:spPr>
      </p:pic>
      <p:sp>
        <p:nvSpPr>
          <p:cNvPr id="65" name="TextBox 64">
            <a:hlinkClick r:id="rId13" action="ppaction://hlinksldjump"/>
            <a:extLst>
              <a:ext uri="{FF2B5EF4-FFF2-40B4-BE49-F238E27FC236}">
                <a16:creationId xmlns:a16="http://schemas.microsoft.com/office/drawing/2014/main" id="{2FB7674C-F729-49C6-89B2-2C769B66B565}"/>
              </a:ext>
            </a:extLst>
          </p:cNvPr>
          <p:cNvSpPr txBox="1"/>
          <p:nvPr/>
        </p:nvSpPr>
        <p:spPr>
          <a:xfrm>
            <a:off x="5540527" y="4431590"/>
            <a:ext cx="1125482"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20$</a:t>
            </a:r>
          </a:p>
        </p:txBody>
      </p:sp>
      <p:sp>
        <p:nvSpPr>
          <p:cNvPr id="69" name="TextBox 68">
            <a:extLst>
              <a:ext uri="{FF2B5EF4-FFF2-40B4-BE49-F238E27FC236}">
                <a16:creationId xmlns:a16="http://schemas.microsoft.com/office/drawing/2014/main" id="{1C63A7B9-6E42-4E40-998E-F0A37D212CB1}"/>
              </a:ext>
            </a:extLst>
          </p:cNvPr>
          <p:cNvSpPr txBox="1"/>
          <p:nvPr/>
        </p:nvSpPr>
        <p:spPr>
          <a:xfrm>
            <a:off x="6975361" y="1101882"/>
            <a:ext cx="1125482"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20$</a:t>
            </a:r>
          </a:p>
        </p:txBody>
      </p:sp>
      <p:cxnSp>
        <p:nvCxnSpPr>
          <p:cNvPr id="96" name="Straight Connector 95">
            <a:extLst>
              <a:ext uri="{FF2B5EF4-FFF2-40B4-BE49-F238E27FC236}">
                <a16:creationId xmlns:a16="http://schemas.microsoft.com/office/drawing/2014/main" id="{89088168-F37F-4414-83D7-25D344CB8832}"/>
              </a:ext>
            </a:extLst>
          </p:cNvPr>
          <p:cNvCxnSpPr>
            <a:cxnSpLocks/>
          </p:cNvCxnSpPr>
          <p:nvPr/>
        </p:nvCxnSpPr>
        <p:spPr>
          <a:xfrm>
            <a:off x="5975996" y="1383994"/>
            <a:ext cx="3763456" cy="2219832"/>
          </a:xfrm>
          <a:prstGeom prst="line">
            <a:avLst/>
          </a:prstGeom>
          <a:ln w="38100">
            <a:solidFill>
              <a:srgbClr val="2D2A2F"/>
            </a:solidFill>
            <a:prstDash val="solid"/>
            <a:headEnd type="oval"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8" name="Picture 97">
            <a:hlinkClick r:id="rId13" action="ppaction://hlinksldjump"/>
            <a:extLst>
              <a:ext uri="{FF2B5EF4-FFF2-40B4-BE49-F238E27FC236}">
                <a16:creationId xmlns:a16="http://schemas.microsoft.com/office/drawing/2014/main" id="{5F5E6354-74CB-4578-993C-8A3D8C180F2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743701" flipV="1">
            <a:off x="9428237" y="3401419"/>
            <a:ext cx="742121" cy="611562"/>
          </a:xfrm>
          <a:prstGeom prst="rect">
            <a:avLst/>
          </a:prstGeom>
        </p:spPr>
      </p:pic>
      <p:sp>
        <p:nvSpPr>
          <p:cNvPr id="100" name="TextBox 99">
            <a:hlinkClick r:id="rId15" action="ppaction://hlinksldjump"/>
            <a:extLst>
              <a:ext uri="{FF2B5EF4-FFF2-40B4-BE49-F238E27FC236}">
                <a16:creationId xmlns:a16="http://schemas.microsoft.com/office/drawing/2014/main" id="{D1DF82DC-BEFB-41A7-AD35-7C5CE4B44277}"/>
              </a:ext>
            </a:extLst>
          </p:cNvPr>
          <p:cNvSpPr txBox="1"/>
          <p:nvPr/>
        </p:nvSpPr>
        <p:spPr>
          <a:xfrm>
            <a:off x="9261878" y="2666004"/>
            <a:ext cx="1123880" cy="707794"/>
          </a:xfrm>
          <a:prstGeom prst="rect">
            <a:avLst/>
          </a:prstGeom>
          <a:noFill/>
        </p:spPr>
        <p:txBody>
          <a:bodyPr wrap="none" rtlCol="0">
            <a:spAutoFit/>
          </a:bodyPr>
          <a:lstStyle/>
          <a:p>
            <a:r>
              <a:rPr lang="en-US" sz="4000" b="1">
                <a:solidFill>
                  <a:srgbClr val="FFFF00"/>
                </a:solidFill>
                <a:latin typeface="Britannic Bold" panose="020B0903060703020204" pitchFamily="34" charset="0"/>
                <a:cs typeface="Champion Script" panose="020B0506030404030204" pitchFamily="34" charset="0"/>
              </a:rPr>
              <a:t>10$</a:t>
            </a:r>
          </a:p>
        </p:txBody>
      </p:sp>
      <p:pic>
        <p:nvPicPr>
          <p:cNvPr id="17" name="Picture 16">
            <a:extLst>
              <a:ext uri="{FF2B5EF4-FFF2-40B4-BE49-F238E27FC236}">
                <a16:creationId xmlns:a16="http://schemas.microsoft.com/office/drawing/2014/main" id="{ADC9E897-BB91-4930-971E-D7E84BF4E74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323492" y="1079465"/>
            <a:ext cx="808861" cy="656076"/>
          </a:xfrm>
          <a:prstGeom prst="rect">
            <a:avLst/>
          </a:prstGeom>
        </p:spPr>
      </p:pic>
      <p:pic>
        <p:nvPicPr>
          <p:cNvPr id="6" name="Picture 5">
            <a:hlinkClick r:id="rId15" action="ppaction://hlinksldjump"/>
            <a:extLst>
              <a:ext uri="{FF2B5EF4-FFF2-40B4-BE49-F238E27FC236}">
                <a16:creationId xmlns:a16="http://schemas.microsoft.com/office/drawing/2014/main" id="{71178B01-2EE4-45DA-B2E7-174D17E533CC}"/>
              </a:ext>
            </a:extLst>
          </p:cNvPr>
          <p:cNvPicPr>
            <a:picLocks noChangeAspect="1"/>
          </p:cNvPicPr>
          <p:nvPr/>
        </p:nvPicPr>
        <p:blipFill>
          <a:blip r:embed="rId17"/>
          <a:stretch>
            <a:fillRect/>
          </a:stretch>
        </p:blipFill>
        <p:spPr>
          <a:xfrm>
            <a:off x="10777754" y="457041"/>
            <a:ext cx="1157125" cy="1130341"/>
          </a:xfrm>
          <a:prstGeom prst="rect">
            <a:avLst/>
          </a:prstGeom>
        </p:spPr>
      </p:pic>
      <p:grpSp>
        <p:nvGrpSpPr>
          <p:cNvPr id="32" name="Group 31">
            <a:extLst>
              <a:ext uri="{FF2B5EF4-FFF2-40B4-BE49-F238E27FC236}">
                <a16:creationId xmlns:a16="http://schemas.microsoft.com/office/drawing/2014/main" id="{FAA11FF2-DCF3-4749-8466-63FA4845FC6A}"/>
              </a:ext>
            </a:extLst>
          </p:cNvPr>
          <p:cNvGrpSpPr/>
          <p:nvPr/>
        </p:nvGrpSpPr>
        <p:grpSpPr>
          <a:xfrm>
            <a:off x="5504283" y="977898"/>
            <a:ext cx="897756" cy="748415"/>
            <a:chOff x="4323905" y="1816468"/>
            <a:chExt cx="3005590" cy="3091433"/>
          </a:xfrm>
        </p:grpSpPr>
        <p:pic>
          <p:nvPicPr>
            <p:cNvPr id="33" name="Picture 32">
              <a:extLst>
                <a:ext uri="{FF2B5EF4-FFF2-40B4-BE49-F238E27FC236}">
                  <a16:creationId xmlns:a16="http://schemas.microsoft.com/office/drawing/2014/main" id="{301026D5-2FCF-4AA2-BCDE-458D1396DA7F}"/>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b="24396"/>
            <a:stretch/>
          </p:blipFill>
          <p:spPr>
            <a:xfrm>
              <a:off x="4323907" y="1816468"/>
              <a:ext cx="3005588" cy="2438291"/>
            </a:xfrm>
            <a:prstGeom prst="rect">
              <a:avLst/>
            </a:prstGeom>
          </p:spPr>
        </p:pic>
        <p:grpSp>
          <p:nvGrpSpPr>
            <p:cNvPr id="34" name="Group 33">
              <a:extLst>
                <a:ext uri="{FF2B5EF4-FFF2-40B4-BE49-F238E27FC236}">
                  <a16:creationId xmlns:a16="http://schemas.microsoft.com/office/drawing/2014/main" id="{8599D020-09D6-4212-B08B-D6B65B731549}"/>
                </a:ext>
              </a:extLst>
            </p:cNvPr>
            <p:cNvGrpSpPr/>
            <p:nvPr/>
          </p:nvGrpSpPr>
          <p:grpSpPr>
            <a:xfrm>
              <a:off x="4323905" y="2728560"/>
              <a:ext cx="3005588" cy="2179341"/>
              <a:chOff x="4323905" y="2728560"/>
              <a:chExt cx="3005588" cy="2179341"/>
            </a:xfrm>
          </p:grpSpPr>
          <p:sp>
            <p:nvSpPr>
              <p:cNvPr id="39" name="Rectangle: Rounded Corners 38">
                <a:extLst>
                  <a:ext uri="{FF2B5EF4-FFF2-40B4-BE49-F238E27FC236}">
                    <a16:creationId xmlns:a16="http://schemas.microsoft.com/office/drawing/2014/main" id="{4146EAAB-40CB-4EA2-B195-C36E709EA92B}"/>
                  </a:ext>
                </a:extLst>
              </p:cNvPr>
              <p:cNvSpPr/>
              <p:nvPr/>
            </p:nvSpPr>
            <p:spPr>
              <a:xfrm>
                <a:off x="6988628" y="2799183"/>
                <a:ext cx="340865" cy="2108717"/>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5E762091-492E-4102-AE67-D4EE51E22682}"/>
                  </a:ext>
                </a:extLst>
              </p:cNvPr>
              <p:cNvSpPr/>
              <p:nvPr/>
            </p:nvSpPr>
            <p:spPr>
              <a:xfrm>
                <a:off x="4323905" y="2728560"/>
                <a:ext cx="340866" cy="2179341"/>
              </a:xfrm>
              <a:prstGeom prst="round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76D7A134-A487-4A16-83CC-5531604D9CE5}"/>
                </a:ext>
              </a:extLst>
            </p:cNvPr>
            <p:cNvSpPr/>
            <p:nvPr/>
          </p:nvSpPr>
          <p:spPr>
            <a:xfrm>
              <a:off x="5799273" y="4124509"/>
              <a:ext cx="797469" cy="408883"/>
            </a:xfrm>
            <a:prstGeom prst="rect">
              <a:avLst/>
            </a:prstGeom>
            <a:solidFill>
              <a:srgbClr val="99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07C91CF-1275-4CA2-8541-758374EB2C3C}"/>
                </a:ext>
              </a:extLst>
            </p:cNvPr>
            <p:cNvSpPr/>
            <p:nvPr/>
          </p:nvSpPr>
          <p:spPr>
            <a:xfrm>
              <a:off x="4971328" y="4070346"/>
              <a:ext cx="797469" cy="510984"/>
            </a:xfrm>
            <a:prstGeom prst="rect">
              <a:avLst/>
            </a:prstGeom>
            <a:solidFill>
              <a:srgbClr val="99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Chord 33">
              <a:extLst>
                <a:ext uri="{FF2B5EF4-FFF2-40B4-BE49-F238E27FC236}">
                  <a16:creationId xmlns:a16="http://schemas.microsoft.com/office/drawing/2014/main" id="{D675909E-224B-4DE2-977A-A6828DBB4F62}"/>
                </a:ext>
              </a:extLst>
            </p:cNvPr>
            <p:cNvSpPr/>
            <p:nvPr/>
          </p:nvSpPr>
          <p:spPr>
            <a:xfrm rot="6638026">
              <a:off x="5092137" y="4099957"/>
              <a:ext cx="523614" cy="832495"/>
            </a:xfrm>
            <a:custGeom>
              <a:avLst/>
              <a:gdLst>
                <a:gd name="connsiteX0" fmla="*/ 653695 w 744966"/>
                <a:gd name="connsiteY0" fmla="*/ 710043 h 857662"/>
                <a:gd name="connsiteX1" fmla="*/ 166291 w 744966"/>
                <a:gd name="connsiteY1" fmla="*/ 785965 h 857662"/>
                <a:gd name="connsiteX2" fmla="*/ 9696 w 744966"/>
                <a:gd name="connsiteY2" fmla="*/ 331622 h 857662"/>
                <a:gd name="connsiteX3" fmla="*/ 372483 w 744966"/>
                <a:gd name="connsiteY3" fmla="*/ -1 h 857662"/>
                <a:gd name="connsiteX4" fmla="*/ 653695 w 744966"/>
                <a:gd name="connsiteY4" fmla="*/ 710043 h 857662"/>
                <a:gd name="connsiteX0" fmla="*/ 688725 w 688725"/>
                <a:gd name="connsiteY0" fmla="*/ 710044 h 839079"/>
                <a:gd name="connsiteX1" fmla="*/ 201321 w 688725"/>
                <a:gd name="connsiteY1" fmla="*/ 785966 h 839079"/>
                <a:gd name="connsiteX2" fmla="*/ 6401 w 688725"/>
                <a:gd name="connsiteY2" fmla="*/ 256323 h 839079"/>
                <a:gd name="connsiteX3" fmla="*/ 407513 w 688725"/>
                <a:gd name="connsiteY3" fmla="*/ 0 h 839079"/>
                <a:gd name="connsiteX4" fmla="*/ 688725 w 688725"/>
                <a:gd name="connsiteY4" fmla="*/ 710044 h 839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725" h="839079">
                  <a:moveTo>
                    <a:pt x="688725" y="710044"/>
                  </a:moveTo>
                  <a:cubicBezTo>
                    <a:pt x="565930" y="872801"/>
                    <a:pt x="315042" y="861586"/>
                    <a:pt x="201321" y="785966"/>
                  </a:cubicBezTo>
                  <a:cubicBezTo>
                    <a:pt x="87600" y="710346"/>
                    <a:pt x="-28820" y="430549"/>
                    <a:pt x="6401" y="256323"/>
                  </a:cubicBezTo>
                  <a:cubicBezTo>
                    <a:pt x="45660" y="62126"/>
                    <a:pt x="234324" y="0"/>
                    <a:pt x="407513" y="0"/>
                  </a:cubicBezTo>
                  <a:lnTo>
                    <a:pt x="688725" y="7100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Chord 33">
              <a:extLst>
                <a:ext uri="{FF2B5EF4-FFF2-40B4-BE49-F238E27FC236}">
                  <a16:creationId xmlns:a16="http://schemas.microsoft.com/office/drawing/2014/main" id="{DE0DD3DA-43CD-4861-B2A6-FF51270E551B}"/>
                </a:ext>
              </a:extLst>
            </p:cNvPr>
            <p:cNvSpPr/>
            <p:nvPr/>
          </p:nvSpPr>
          <p:spPr>
            <a:xfrm rot="4539874" flipV="1">
              <a:off x="5936200" y="4069280"/>
              <a:ext cx="523614" cy="839685"/>
            </a:xfrm>
            <a:custGeom>
              <a:avLst/>
              <a:gdLst>
                <a:gd name="connsiteX0" fmla="*/ 653695 w 744966"/>
                <a:gd name="connsiteY0" fmla="*/ 710043 h 857662"/>
                <a:gd name="connsiteX1" fmla="*/ 166291 w 744966"/>
                <a:gd name="connsiteY1" fmla="*/ 785965 h 857662"/>
                <a:gd name="connsiteX2" fmla="*/ 9696 w 744966"/>
                <a:gd name="connsiteY2" fmla="*/ 331622 h 857662"/>
                <a:gd name="connsiteX3" fmla="*/ 372483 w 744966"/>
                <a:gd name="connsiteY3" fmla="*/ -1 h 857662"/>
                <a:gd name="connsiteX4" fmla="*/ 653695 w 744966"/>
                <a:gd name="connsiteY4" fmla="*/ 710043 h 857662"/>
                <a:gd name="connsiteX0" fmla="*/ 688725 w 688725"/>
                <a:gd name="connsiteY0" fmla="*/ 710044 h 839079"/>
                <a:gd name="connsiteX1" fmla="*/ 201321 w 688725"/>
                <a:gd name="connsiteY1" fmla="*/ 785966 h 839079"/>
                <a:gd name="connsiteX2" fmla="*/ 6401 w 688725"/>
                <a:gd name="connsiteY2" fmla="*/ 256323 h 839079"/>
                <a:gd name="connsiteX3" fmla="*/ 407513 w 688725"/>
                <a:gd name="connsiteY3" fmla="*/ 0 h 839079"/>
                <a:gd name="connsiteX4" fmla="*/ 688725 w 688725"/>
                <a:gd name="connsiteY4" fmla="*/ 710044 h 839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725" h="839079">
                  <a:moveTo>
                    <a:pt x="688725" y="710044"/>
                  </a:moveTo>
                  <a:cubicBezTo>
                    <a:pt x="565930" y="872801"/>
                    <a:pt x="315042" y="861586"/>
                    <a:pt x="201321" y="785966"/>
                  </a:cubicBezTo>
                  <a:cubicBezTo>
                    <a:pt x="87600" y="710346"/>
                    <a:pt x="-28820" y="430549"/>
                    <a:pt x="6401" y="256323"/>
                  </a:cubicBezTo>
                  <a:cubicBezTo>
                    <a:pt x="45660" y="62126"/>
                    <a:pt x="234324" y="0"/>
                    <a:pt x="407513" y="0"/>
                  </a:cubicBezTo>
                  <a:lnTo>
                    <a:pt x="688725" y="71004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AB6376DC-499E-4011-B8A4-B46C14E652D7}"/>
              </a:ext>
            </a:extLst>
          </p:cNvPr>
          <p:cNvGrpSpPr/>
          <p:nvPr/>
        </p:nvGrpSpPr>
        <p:grpSpPr>
          <a:xfrm>
            <a:off x="5440664" y="116328"/>
            <a:ext cx="999202" cy="813868"/>
            <a:chOff x="1518662" y="539199"/>
            <a:chExt cx="3633531" cy="2938527"/>
          </a:xfrm>
        </p:grpSpPr>
        <p:pic>
          <p:nvPicPr>
            <p:cNvPr id="30" name="Picture 29">
              <a:extLst>
                <a:ext uri="{FF2B5EF4-FFF2-40B4-BE49-F238E27FC236}">
                  <a16:creationId xmlns:a16="http://schemas.microsoft.com/office/drawing/2014/main" id="{9B2BA093-9553-439C-A41B-22F70C9B304A}"/>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518662" y="539199"/>
              <a:ext cx="3633531" cy="2938527"/>
            </a:xfrm>
            <a:prstGeom prst="rect">
              <a:avLst/>
            </a:prstGeom>
          </p:spPr>
        </p:pic>
        <p:sp>
          <p:nvSpPr>
            <p:cNvPr id="31" name="Oval 30">
              <a:extLst>
                <a:ext uri="{FF2B5EF4-FFF2-40B4-BE49-F238E27FC236}">
                  <a16:creationId xmlns:a16="http://schemas.microsoft.com/office/drawing/2014/main" id="{A941E117-4FCC-4E2A-9556-B9D03396ADC1}"/>
                </a:ext>
              </a:extLst>
            </p:cNvPr>
            <p:cNvSpPr/>
            <p:nvPr/>
          </p:nvSpPr>
          <p:spPr>
            <a:xfrm>
              <a:off x="2721935" y="664138"/>
              <a:ext cx="1318437" cy="1143397"/>
            </a:xfrm>
            <a:prstGeom prst="ellipse">
              <a:avLst/>
            </a:prstGeom>
            <a:solidFill>
              <a:srgbClr val="A54C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2788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fill="hold" nodeType="withEffect">
                                  <p:stCondLst>
                                    <p:cond delay="0"/>
                                  </p:stCondLst>
                                  <p:childTnLst>
                                    <p:animMotion origin="layout" path="M 4.16667E-7 2.59259E-6 L -0.00169 0.01088 " pathEditMode="relative" rAng="0" ptsTypes="AA">
                                      <p:cBhvr>
                                        <p:cTn id="6" dur="1000" fill="hold"/>
                                        <p:tgtEl>
                                          <p:spTgt spid="29"/>
                                        </p:tgtEl>
                                        <p:attrNameLst>
                                          <p:attrName>ppt_x</p:attrName>
                                          <p:attrName>ppt_y</p:attrName>
                                        </p:attrNameLst>
                                      </p:cBhvr>
                                      <p:rCtr x="-91" y="532"/>
                                    </p:animMotion>
                                  </p:childTnLst>
                                </p:cTn>
                              </p:par>
                              <p:par>
                                <p:cTn id="7" presetID="1" presetClass="mediacall" presetSubtype="0" fill="hold" nodeType="withEffect">
                                  <p:stCondLst>
                                    <p:cond delay="0"/>
                                  </p:stCondLst>
                                  <p:childTnLst>
                                    <p:cmd type="call" cmd="playFrom(0.0)">
                                      <p:cBhvr>
                                        <p:cTn id="8" dur="2999" fill="hold"/>
                                        <p:tgtEl>
                                          <p:spTgt spid="5"/>
                                        </p:tgtEl>
                                      </p:cBhvr>
                                    </p:cmd>
                                  </p:childTnLst>
                                </p:cTn>
                              </p:par>
                              <p:par>
                                <p:cTn id="9" presetID="1" presetClass="mediacall" presetSubtype="0" fill="hold" nodeType="withEffect">
                                  <p:stCondLst>
                                    <p:cond delay="0"/>
                                  </p:stCondLst>
                                  <p:childTnLst>
                                    <p:cmd type="call" cmd="playFrom(0.0)">
                                      <p:cBhvr>
                                        <p:cTn id="10" dur="4969" fill="hold"/>
                                        <p:tgtEl>
                                          <p:spTgt spid="4"/>
                                        </p:tgtEl>
                                      </p:cBhvr>
                                    </p:cmd>
                                  </p:childTnLst>
                                </p:cTn>
                              </p:par>
                              <p:par>
                                <p:cTn id="11" presetID="1" presetClass="mediacall" presetSubtype="0" fill="hold" nodeType="withEffect">
                                  <p:stCondLst>
                                    <p:cond delay="0"/>
                                  </p:stCondLst>
                                  <p:childTnLst>
                                    <p:cmd type="call" cmd="playFrom(0.0)">
                                      <p:cBhvr>
                                        <p:cTn id="12" dur="299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97"/>
                    </p:tgtEl>
                  </p:cond>
                </p:stCondLst>
                <p:endSync evt="end" delay="0">
                  <p:rtn val="all"/>
                </p:endSync>
                <p:childTnLst>
                  <p:par>
                    <p:cTn id="14" fill="hold">
                      <p:stCondLst>
                        <p:cond delay="0"/>
                      </p:stCondLst>
                      <p:childTnLst>
                        <p:par>
                          <p:cTn id="15" fill="hold">
                            <p:stCondLst>
                              <p:cond delay="0"/>
                            </p:stCondLst>
                            <p:childTnLst>
                              <p:par>
                                <p:cTn id="16" presetID="26" presetClass="emph" presetSubtype="0" fill="hold" nodeType="clickEffect">
                                  <p:stCondLst>
                                    <p:cond delay="0"/>
                                  </p:stCondLst>
                                  <p:childTnLst>
                                    <p:animEffect transition="out" filter="fade">
                                      <p:cBhvr>
                                        <p:cTn id="17" dur="500" tmFilter="0, 0; .2, .5; .8, .5; 1, 0"/>
                                        <p:tgtEl>
                                          <p:spTgt spid="97"/>
                                        </p:tgtEl>
                                      </p:cBhvr>
                                    </p:animEffect>
                                    <p:animScale>
                                      <p:cBhvr>
                                        <p:cTn id="18" dur="250" autoRev="1" fill="hold"/>
                                        <p:tgtEl>
                                          <p:spTgt spid="97"/>
                                        </p:tgtEl>
                                      </p:cBhvr>
                                      <p:by x="105000" y="105000"/>
                                    </p:animScale>
                                  </p:childTnLst>
                                </p:cTn>
                              </p:par>
                            </p:childTnLst>
                          </p:cTn>
                        </p:par>
                        <p:par>
                          <p:cTn id="19" fill="hold">
                            <p:stCondLst>
                              <p:cond delay="500"/>
                            </p:stCondLst>
                            <p:childTnLst>
                              <p:par>
                                <p:cTn id="20" presetID="18" presetClass="entr" presetSubtype="12" fill="hold" nodeType="afterEffect">
                                  <p:stCondLst>
                                    <p:cond delay="0"/>
                                  </p:stCondLst>
                                  <p:childTnLst>
                                    <p:set>
                                      <p:cBhvr>
                                        <p:cTn id="21" dur="1" fill="hold">
                                          <p:stCondLst>
                                            <p:cond delay="0"/>
                                          </p:stCondLst>
                                        </p:cTn>
                                        <p:tgtEl>
                                          <p:spTgt spid="106"/>
                                        </p:tgtEl>
                                        <p:attrNameLst>
                                          <p:attrName>style.visibility</p:attrName>
                                        </p:attrNameLst>
                                      </p:cBhvr>
                                      <p:to>
                                        <p:strVal val="visible"/>
                                      </p:to>
                                    </p:set>
                                    <p:animEffect transition="in" filter="strips(downLeft)">
                                      <p:cBhvr>
                                        <p:cTn id="22" dur="500"/>
                                        <p:tgtEl>
                                          <p:spTgt spid="106"/>
                                        </p:tgtEl>
                                      </p:cBhvr>
                                    </p:animEffect>
                                  </p:childTnLst>
                                </p:cTn>
                              </p:par>
                            </p:childTnLst>
                          </p:cTn>
                        </p:par>
                        <p:par>
                          <p:cTn id="23" fill="hold">
                            <p:stCondLst>
                              <p:cond delay="1000"/>
                            </p:stCondLst>
                            <p:childTnLst>
                              <p:par>
                                <p:cTn id="24" presetID="18" presetClass="exit" presetSubtype="12" fill="hold" nodeType="afterEffect">
                                  <p:stCondLst>
                                    <p:cond delay="0"/>
                                  </p:stCondLst>
                                  <p:childTnLst>
                                    <p:animEffect transition="out" filter="strips(downLeft)">
                                      <p:cBhvr>
                                        <p:cTn id="25" dur="4750"/>
                                        <p:tgtEl>
                                          <p:spTgt spid="106"/>
                                        </p:tgtEl>
                                      </p:cBhvr>
                                    </p:animEffect>
                                    <p:set>
                                      <p:cBhvr>
                                        <p:cTn id="26" dur="1" fill="hold">
                                          <p:stCondLst>
                                            <p:cond delay="4749"/>
                                          </p:stCondLst>
                                        </p:cTn>
                                        <p:tgtEl>
                                          <p:spTgt spid="106"/>
                                        </p:tgtEl>
                                        <p:attrNameLst>
                                          <p:attrName>style.visibility</p:attrName>
                                        </p:attrNameLst>
                                      </p:cBhvr>
                                      <p:to>
                                        <p:strVal val="hidden"/>
                                      </p:to>
                                    </p:set>
                                  </p:childTnLst>
                                </p:cTn>
                              </p:par>
                              <p:par>
                                <p:cTn id="27" presetID="42" presetClass="path" presetSubtype="0" accel="50000" decel="50000" fill="hold" nodeType="withEffect">
                                  <p:stCondLst>
                                    <p:cond delay="0"/>
                                  </p:stCondLst>
                                  <p:childTnLst>
                                    <p:animMotion origin="layout" path="M -1.04167E-6 -2.96296E-6 L 0.28451 -0.37963 " pathEditMode="relative" rAng="0" ptsTypes="AA">
                                      <p:cBhvr>
                                        <p:cTn id="28" dur="5000" fill="hold"/>
                                        <p:tgtEl>
                                          <p:spTgt spid="97"/>
                                        </p:tgtEl>
                                        <p:attrNameLst>
                                          <p:attrName>ppt_x</p:attrName>
                                          <p:attrName>ppt_y</p:attrName>
                                        </p:attrNameLst>
                                      </p:cBhvr>
                                      <p:rCtr x="14219" y="-18981"/>
                                    </p:animMotion>
                                  </p:childTnLst>
                                </p:cTn>
                              </p:par>
                              <p:par>
                                <p:cTn id="29" presetID="47" presetClass="exit" presetSubtype="0" fill="hold" grpId="0" nodeType="withEffect">
                                  <p:stCondLst>
                                    <p:cond delay="0"/>
                                  </p:stCondLst>
                                  <p:iterate type="lt">
                                    <p:tmPct val="0"/>
                                  </p:iterate>
                                  <p:childTnLst>
                                    <p:animEffect transition="out" filter="fade">
                                      <p:cBhvr>
                                        <p:cTn id="30" dur="1000"/>
                                        <p:tgtEl>
                                          <p:spTgt spid="8"/>
                                        </p:tgtEl>
                                      </p:cBhvr>
                                    </p:animEffect>
                                    <p:anim calcmode="lin" valueType="num">
                                      <p:cBhvr>
                                        <p:cTn id="31" dur="1000"/>
                                        <p:tgtEl>
                                          <p:spTgt spid="8"/>
                                        </p:tgtEl>
                                        <p:attrNameLst>
                                          <p:attrName>ppt_x</p:attrName>
                                        </p:attrNameLst>
                                      </p:cBhvr>
                                      <p:tavLst>
                                        <p:tav tm="0">
                                          <p:val>
                                            <p:strVal val="ppt_x"/>
                                          </p:val>
                                        </p:tav>
                                        <p:tav tm="100000">
                                          <p:val>
                                            <p:strVal val="ppt_x"/>
                                          </p:val>
                                        </p:tav>
                                      </p:tavLst>
                                    </p:anim>
                                    <p:anim calcmode="lin" valueType="num">
                                      <p:cBhvr>
                                        <p:cTn id="32" dur="1000"/>
                                        <p:tgtEl>
                                          <p:spTgt spid="8"/>
                                        </p:tgtEl>
                                        <p:attrNameLst>
                                          <p:attrName>ppt_y</p:attrName>
                                        </p:attrNameLst>
                                      </p:cBhvr>
                                      <p:tavLst>
                                        <p:tav tm="0">
                                          <p:val>
                                            <p:strVal val="ppt_y"/>
                                          </p:val>
                                        </p:tav>
                                        <p:tav tm="100000">
                                          <p:val>
                                            <p:strVal val="ppt_y-.1"/>
                                          </p:val>
                                        </p:tav>
                                      </p:tavLst>
                                    </p:anim>
                                    <p:set>
                                      <p:cBhvr>
                                        <p:cTn id="33" dur="1" fill="hold">
                                          <p:stCondLst>
                                            <p:cond delay="999"/>
                                          </p:stCondLst>
                                        </p:cTn>
                                        <p:tgtEl>
                                          <p:spTgt spid="8"/>
                                        </p:tgtEl>
                                        <p:attrNameLst>
                                          <p:attrName>style.visibility</p:attrName>
                                        </p:attrNameLst>
                                      </p:cBhvr>
                                      <p:to>
                                        <p:strVal val="hidden"/>
                                      </p:to>
                                    </p:set>
                                  </p:childTnLst>
                                </p:cTn>
                              </p:par>
                              <p:par>
                                <p:cTn id="34" presetID="1" presetClass="mediacall" presetSubtype="0" fill="hold" nodeType="withEffect">
                                  <p:stCondLst>
                                    <p:cond delay="0"/>
                                  </p:stCondLst>
                                  <p:childTnLst>
                                    <p:cmd type="call" cmd="playFrom(0.0)">
                                      <p:cBhvr>
                                        <p:cTn id="35" dur="2999" fill="hold"/>
                                        <p:tgtEl>
                                          <p:spTgt spid="5"/>
                                        </p:tgtEl>
                                      </p:cBhvr>
                                    </p:cmd>
                                  </p:childTnLst>
                                </p:cTn>
                              </p:par>
                              <p:par>
                                <p:cTn id="36" presetID="1" presetClass="mediacall" presetSubtype="0" fill="hold" nodeType="withEffect">
                                  <p:stCondLst>
                                    <p:cond delay="0"/>
                                  </p:stCondLst>
                                  <p:childTnLst>
                                    <p:cmd type="call" cmd="playFrom(0.0)">
                                      <p:cBhvr>
                                        <p:cTn id="37" dur="1" fill="hold"/>
                                        <p:tgtEl>
                                          <p:spTgt spid="4"/>
                                        </p:tgtEl>
                                      </p:cBhvr>
                                    </p:cmd>
                                  </p:childTnLst>
                                </p:cTn>
                              </p:par>
                            </p:childTnLst>
                          </p:cTn>
                        </p:par>
                        <p:par>
                          <p:cTn id="38" fill="hold">
                            <p:stCondLst>
                              <p:cond delay="6000"/>
                            </p:stCondLst>
                            <p:childTnLst>
                              <p:par>
                                <p:cTn id="39" presetID="49" presetClass="exit" presetSubtype="0" accel="100000" fill="hold" nodeType="afterEffect">
                                  <p:stCondLst>
                                    <p:cond delay="0"/>
                                  </p:stCondLst>
                                  <p:childTnLst>
                                    <p:anim calcmode="lin" valueType="num">
                                      <p:cBhvr>
                                        <p:cTn id="40" dur="500"/>
                                        <p:tgtEl>
                                          <p:spTgt spid="97"/>
                                        </p:tgtEl>
                                        <p:attrNameLst>
                                          <p:attrName>ppt_w</p:attrName>
                                        </p:attrNameLst>
                                      </p:cBhvr>
                                      <p:tavLst>
                                        <p:tav tm="0">
                                          <p:val>
                                            <p:strVal val="ppt_w"/>
                                          </p:val>
                                        </p:tav>
                                        <p:tav tm="100000">
                                          <p:val>
                                            <p:fltVal val="0"/>
                                          </p:val>
                                        </p:tav>
                                      </p:tavLst>
                                    </p:anim>
                                    <p:anim calcmode="lin" valueType="num">
                                      <p:cBhvr>
                                        <p:cTn id="41" dur="500"/>
                                        <p:tgtEl>
                                          <p:spTgt spid="97"/>
                                        </p:tgtEl>
                                        <p:attrNameLst>
                                          <p:attrName>ppt_h</p:attrName>
                                        </p:attrNameLst>
                                      </p:cBhvr>
                                      <p:tavLst>
                                        <p:tav tm="0">
                                          <p:val>
                                            <p:strVal val="ppt_h"/>
                                          </p:val>
                                        </p:tav>
                                        <p:tav tm="100000">
                                          <p:val>
                                            <p:fltVal val="0"/>
                                          </p:val>
                                        </p:tav>
                                      </p:tavLst>
                                    </p:anim>
                                    <p:anim calcmode="lin" valueType="num">
                                      <p:cBhvr>
                                        <p:cTn id="42" dur="500"/>
                                        <p:tgtEl>
                                          <p:spTgt spid="97"/>
                                        </p:tgtEl>
                                        <p:attrNameLst>
                                          <p:attrName>style.rotation</p:attrName>
                                        </p:attrNameLst>
                                      </p:cBhvr>
                                      <p:tavLst>
                                        <p:tav tm="0">
                                          <p:val>
                                            <p:fltVal val="0"/>
                                          </p:val>
                                        </p:tav>
                                        <p:tav tm="100000">
                                          <p:val>
                                            <p:fltVal val="360"/>
                                          </p:val>
                                        </p:tav>
                                      </p:tavLst>
                                    </p:anim>
                                    <p:animEffect transition="out" filter="fade">
                                      <p:cBhvr>
                                        <p:cTn id="43" dur="500"/>
                                        <p:tgtEl>
                                          <p:spTgt spid="97"/>
                                        </p:tgtEl>
                                      </p:cBhvr>
                                    </p:animEffect>
                                    <p:set>
                                      <p:cBhvr>
                                        <p:cTn id="44" dur="1" fill="hold">
                                          <p:stCondLst>
                                            <p:cond delay="499"/>
                                          </p:stCondLst>
                                        </p:cTn>
                                        <p:tgtEl>
                                          <p:spTgt spid="97"/>
                                        </p:tgtEl>
                                        <p:attrNameLst>
                                          <p:attrName>style.visibility</p:attrName>
                                        </p:attrNameLst>
                                      </p:cBhvr>
                                      <p:to>
                                        <p:strVal val="hidden"/>
                                      </p:to>
                                    </p:set>
                                  </p:childTnLst>
                                </p:cTn>
                              </p:par>
                              <p:par>
                                <p:cTn id="45" presetID="1" presetClass="mediacall" presetSubtype="0" fill="hold" nodeType="withEffect">
                                  <p:stCondLst>
                                    <p:cond delay="0"/>
                                  </p:stCondLst>
                                  <p:childTnLst>
                                    <p:cmd type="call" cmd="playFrom(0.0)">
                                      <p:cBhvr>
                                        <p:cTn id="46" dur="2999" fill="hold"/>
                                        <p:tgtEl>
                                          <p:spTgt spid="5"/>
                                        </p:tgtEl>
                                      </p:cBhvr>
                                    </p:cmd>
                                  </p:childTnLst>
                                </p:cTn>
                              </p:par>
                              <p:par>
                                <p:cTn id="47" presetID="42" presetClass="entr" presetSubtype="0"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1000"/>
                                        <p:tgtEl>
                                          <p:spTgt spid="59"/>
                                        </p:tgtEl>
                                      </p:cBhvr>
                                    </p:animEffect>
                                    <p:anim calcmode="lin" valueType="num">
                                      <p:cBhvr>
                                        <p:cTn id="50" dur="1000" fill="hold"/>
                                        <p:tgtEl>
                                          <p:spTgt spid="59"/>
                                        </p:tgtEl>
                                        <p:attrNameLst>
                                          <p:attrName>ppt_x</p:attrName>
                                        </p:attrNameLst>
                                      </p:cBhvr>
                                      <p:tavLst>
                                        <p:tav tm="0">
                                          <p:val>
                                            <p:strVal val="#ppt_x"/>
                                          </p:val>
                                        </p:tav>
                                        <p:tav tm="100000">
                                          <p:val>
                                            <p:strVal val="#ppt_x"/>
                                          </p:val>
                                        </p:tav>
                                      </p:tavLst>
                                    </p:anim>
                                    <p:anim calcmode="lin" valueType="num">
                                      <p:cBhvr>
                                        <p:cTn id="51" dur="1000" fill="hold"/>
                                        <p:tgtEl>
                                          <p:spTgt spid="59"/>
                                        </p:tgtEl>
                                        <p:attrNameLst>
                                          <p:attrName>ppt_y</p:attrName>
                                        </p:attrNameLst>
                                      </p:cBhvr>
                                      <p:tavLst>
                                        <p:tav tm="0">
                                          <p:val>
                                            <p:strVal val="#ppt_y+.1"/>
                                          </p:val>
                                        </p:tav>
                                        <p:tav tm="100000">
                                          <p:val>
                                            <p:strVal val="#ppt_y"/>
                                          </p:val>
                                        </p:tav>
                                      </p:tavLst>
                                    </p:anim>
                                  </p:childTnLst>
                                </p:cTn>
                              </p:par>
                            </p:childTnLst>
                          </p:cTn>
                        </p:par>
                        <p:par>
                          <p:cTn id="52" fill="hold">
                            <p:stCondLst>
                              <p:cond delay="8999"/>
                            </p:stCondLst>
                            <p:childTnLst>
                              <p:par>
                                <p:cTn id="53" presetID="10" presetClass="exit" presetSubtype="0" fill="hold" grpId="1" nodeType="afterEffect">
                                  <p:stCondLst>
                                    <p:cond delay="0"/>
                                  </p:stCondLst>
                                  <p:childTnLst>
                                    <p:animEffect transition="out" filter="fade">
                                      <p:cBhvr>
                                        <p:cTn id="54" dur="1500"/>
                                        <p:tgtEl>
                                          <p:spTgt spid="59"/>
                                        </p:tgtEl>
                                      </p:cBhvr>
                                    </p:animEffect>
                                    <p:set>
                                      <p:cBhvr>
                                        <p:cTn id="55" dur="1" fill="hold">
                                          <p:stCondLst>
                                            <p:cond delay="1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97"/>
                  </p:tgtEl>
                </p:cond>
              </p:nextCondLst>
            </p:seq>
            <p:audio>
              <p:cMediaNode vol="100000">
                <p:cTn id="56" fill="hold" display="0">
                  <p:stCondLst>
                    <p:cond delay="indefinite"/>
                  </p:stCondLst>
                  <p:endCondLst>
                    <p:cond evt="onStopAudio" delay="0">
                      <p:tgtEl>
                        <p:sldTgt/>
                      </p:tgtEl>
                    </p:cond>
                  </p:endCondLst>
                </p:cTn>
                <p:tgtEl>
                  <p:spTgt spid="4"/>
                </p:tgtEl>
              </p:cMediaNode>
            </p:audio>
            <p:audio>
              <p:cMediaNode vol="80000">
                <p:cTn id="57" fill="hold" display="0">
                  <p:stCondLst>
                    <p:cond delay="indefinite"/>
                  </p:stCondLst>
                  <p:endCondLst>
                    <p:cond evt="onStopAudio" delay="0">
                      <p:tgtEl>
                        <p:sldTgt/>
                      </p:tgtEl>
                    </p:cond>
                  </p:endCondLst>
                </p:cTn>
                <p:tgtEl>
                  <p:spTgt spid="5"/>
                </p:tgtEl>
              </p:cMediaNode>
            </p:audio>
            <p:seq concurrent="1" nextAc="seek">
              <p:cTn id="58" restart="whenNotActive" fill="hold" evtFilter="cancelBubble" nodeType="interactiveSeq">
                <p:stCondLst>
                  <p:cond evt="onClick" delay="0">
                    <p:tgtEl>
                      <p:spTgt spid="56"/>
                    </p:tgtEl>
                  </p:cond>
                </p:stCondLst>
                <p:endSync evt="end" delay="0">
                  <p:rtn val="all"/>
                </p:endSync>
                <p:childTnLst>
                  <p:par>
                    <p:cTn id="59" fill="hold">
                      <p:stCondLst>
                        <p:cond delay="0"/>
                      </p:stCondLst>
                      <p:childTnLst>
                        <p:par>
                          <p:cTn id="60" fill="hold">
                            <p:stCondLst>
                              <p:cond delay="0"/>
                            </p:stCondLst>
                            <p:childTnLst>
                              <p:par>
                                <p:cTn id="61" presetID="26" presetClass="emph" presetSubtype="0" fill="hold" nodeType="clickEffect">
                                  <p:stCondLst>
                                    <p:cond delay="0"/>
                                  </p:stCondLst>
                                  <p:childTnLst>
                                    <p:animEffect transition="out" filter="fade">
                                      <p:cBhvr>
                                        <p:cTn id="62" dur="500" tmFilter="0, 0; .2, .5; .8, .5; 1, 0"/>
                                        <p:tgtEl>
                                          <p:spTgt spid="56"/>
                                        </p:tgtEl>
                                      </p:cBhvr>
                                    </p:animEffect>
                                    <p:animScale>
                                      <p:cBhvr>
                                        <p:cTn id="63" dur="250" autoRev="1" fill="hold"/>
                                        <p:tgtEl>
                                          <p:spTgt spid="56"/>
                                        </p:tgtEl>
                                      </p:cBhvr>
                                      <p:by x="105000" y="105000"/>
                                    </p:animScale>
                                  </p:childTnLst>
                                </p:cTn>
                              </p:par>
                            </p:childTnLst>
                          </p:cTn>
                        </p:par>
                        <p:par>
                          <p:cTn id="64" fill="hold">
                            <p:stCondLst>
                              <p:cond delay="500"/>
                            </p:stCondLst>
                            <p:childTnLst>
                              <p:par>
                                <p:cTn id="65" presetID="18" presetClass="entr" presetSubtype="12" fill="hold"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strips(downLeft)">
                                      <p:cBhvr>
                                        <p:cTn id="67" dur="500"/>
                                        <p:tgtEl>
                                          <p:spTgt spid="55"/>
                                        </p:tgtEl>
                                      </p:cBhvr>
                                    </p:animEffect>
                                  </p:childTnLst>
                                </p:cTn>
                              </p:par>
                            </p:childTnLst>
                          </p:cTn>
                        </p:par>
                        <p:par>
                          <p:cTn id="68" fill="hold">
                            <p:stCondLst>
                              <p:cond delay="1000"/>
                            </p:stCondLst>
                            <p:childTnLst>
                              <p:par>
                                <p:cTn id="69" presetID="18" presetClass="exit" presetSubtype="12" fill="hold" nodeType="afterEffect">
                                  <p:stCondLst>
                                    <p:cond delay="0"/>
                                  </p:stCondLst>
                                  <p:childTnLst>
                                    <p:animEffect transition="out" filter="strips(downLeft)">
                                      <p:cBhvr>
                                        <p:cTn id="70" dur="4500"/>
                                        <p:tgtEl>
                                          <p:spTgt spid="55"/>
                                        </p:tgtEl>
                                      </p:cBhvr>
                                    </p:animEffect>
                                    <p:set>
                                      <p:cBhvr>
                                        <p:cTn id="71" dur="1" fill="hold">
                                          <p:stCondLst>
                                            <p:cond delay="4499"/>
                                          </p:stCondLst>
                                        </p:cTn>
                                        <p:tgtEl>
                                          <p:spTgt spid="55"/>
                                        </p:tgtEl>
                                        <p:attrNameLst>
                                          <p:attrName>style.visibility</p:attrName>
                                        </p:attrNameLst>
                                      </p:cBhvr>
                                      <p:to>
                                        <p:strVal val="hidden"/>
                                      </p:to>
                                    </p:set>
                                  </p:childTnLst>
                                </p:cTn>
                              </p:par>
                              <p:par>
                                <p:cTn id="72" presetID="42" presetClass="path" presetSubtype="0" accel="50000" decel="50000" fill="hold" nodeType="withEffect">
                                  <p:stCondLst>
                                    <p:cond delay="0"/>
                                  </p:stCondLst>
                                  <p:childTnLst>
                                    <p:animMotion origin="layout" path="M 1.45833E-6 0 L 0.17825 -0.58704 " pathEditMode="relative" rAng="0" ptsTypes="AA">
                                      <p:cBhvr>
                                        <p:cTn id="73" dur="5000" fill="hold"/>
                                        <p:tgtEl>
                                          <p:spTgt spid="56"/>
                                        </p:tgtEl>
                                        <p:attrNameLst>
                                          <p:attrName>ppt_x</p:attrName>
                                          <p:attrName>ppt_y</p:attrName>
                                        </p:attrNameLst>
                                      </p:cBhvr>
                                      <p:rCtr x="8906" y="-29352"/>
                                    </p:animMotion>
                                  </p:childTnLst>
                                </p:cTn>
                              </p:par>
                              <p:par>
                                <p:cTn id="74" presetID="47" presetClass="exit" presetSubtype="0" fill="hold" grpId="0" nodeType="withEffect">
                                  <p:stCondLst>
                                    <p:cond delay="0"/>
                                  </p:stCondLst>
                                  <p:iterate type="lt">
                                    <p:tmPct val="0"/>
                                  </p:iterate>
                                  <p:childTnLst>
                                    <p:animEffect transition="out" filter="fade">
                                      <p:cBhvr>
                                        <p:cTn id="75" dur="1000"/>
                                        <p:tgtEl>
                                          <p:spTgt spid="60"/>
                                        </p:tgtEl>
                                      </p:cBhvr>
                                    </p:animEffect>
                                    <p:anim calcmode="lin" valueType="num">
                                      <p:cBhvr>
                                        <p:cTn id="76" dur="1000"/>
                                        <p:tgtEl>
                                          <p:spTgt spid="60"/>
                                        </p:tgtEl>
                                        <p:attrNameLst>
                                          <p:attrName>ppt_x</p:attrName>
                                        </p:attrNameLst>
                                      </p:cBhvr>
                                      <p:tavLst>
                                        <p:tav tm="0">
                                          <p:val>
                                            <p:strVal val="ppt_x"/>
                                          </p:val>
                                        </p:tav>
                                        <p:tav tm="100000">
                                          <p:val>
                                            <p:strVal val="ppt_x"/>
                                          </p:val>
                                        </p:tav>
                                      </p:tavLst>
                                    </p:anim>
                                    <p:anim calcmode="lin" valueType="num">
                                      <p:cBhvr>
                                        <p:cTn id="77" dur="1000"/>
                                        <p:tgtEl>
                                          <p:spTgt spid="60"/>
                                        </p:tgtEl>
                                        <p:attrNameLst>
                                          <p:attrName>ppt_y</p:attrName>
                                        </p:attrNameLst>
                                      </p:cBhvr>
                                      <p:tavLst>
                                        <p:tav tm="0">
                                          <p:val>
                                            <p:strVal val="ppt_y"/>
                                          </p:val>
                                        </p:tav>
                                        <p:tav tm="100000">
                                          <p:val>
                                            <p:strVal val="ppt_y-.1"/>
                                          </p:val>
                                        </p:tav>
                                      </p:tavLst>
                                    </p:anim>
                                    <p:set>
                                      <p:cBhvr>
                                        <p:cTn id="78" dur="1" fill="hold">
                                          <p:stCondLst>
                                            <p:cond delay="999"/>
                                          </p:stCondLst>
                                        </p:cTn>
                                        <p:tgtEl>
                                          <p:spTgt spid="60"/>
                                        </p:tgtEl>
                                        <p:attrNameLst>
                                          <p:attrName>style.visibility</p:attrName>
                                        </p:attrNameLst>
                                      </p:cBhvr>
                                      <p:to>
                                        <p:strVal val="hidden"/>
                                      </p:to>
                                    </p:set>
                                  </p:childTnLst>
                                </p:cTn>
                              </p:par>
                              <p:par>
                                <p:cTn id="79" presetID="1" presetClass="mediacall" presetSubtype="0" fill="hold" nodeType="withEffect">
                                  <p:stCondLst>
                                    <p:cond delay="0"/>
                                  </p:stCondLst>
                                  <p:childTnLst>
                                    <p:cmd type="call" cmd="playFrom(0.0)">
                                      <p:cBhvr>
                                        <p:cTn id="80" dur="2999" fill="hold"/>
                                        <p:tgtEl>
                                          <p:spTgt spid="5"/>
                                        </p:tgtEl>
                                      </p:cBhvr>
                                    </p:cmd>
                                  </p:childTnLst>
                                </p:cTn>
                              </p:par>
                              <p:par>
                                <p:cTn id="81" presetID="1" presetClass="mediacall" presetSubtype="0" fill="hold" nodeType="withEffect">
                                  <p:stCondLst>
                                    <p:cond delay="0"/>
                                  </p:stCondLst>
                                  <p:childTnLst>
                                    <p:cmd type="call" cmd="playFrom(0.0)">
                                      <p:cBhvr>
                                        <p:cTn id="82" dur="4969" fill="hold"/>
                                        <p:tgtEl>
                                          <p:spTgt spid="4"/>
                                        </p:tgtEl>
                                      </p:cBhvr>
                                    </p:cmd>
                                  </p:childTnLst>
                                </p:cTn>
                              </p:par>
                            </p:childTnLst>
                          </p:cTn>
                        </p:par>
                        <p:par>
                          <p:cTn id="83" fill="hold">
                            <p:stCondLst>
                              <p:cond delay="6000"/>
                            </p:stCondLst>
                            <p:childTnLst>
                              <p:par>
                                <p:cTn id="84" presetID="49" presetClass="exit" presetSubtype="0" accel="100000" fill="hold" nodeType="afterEffect">
                                  <p:stCondLst>
                                    <p:cond delay="0"/>
                                  </p:stCondLst>
                                  <p:childTnLst>
                                    <p:anim calcmode="lin" valueType="num">
                                      <p:cBhvr>
                                        <p:cTn id="85" dur="500"/>
                                        <p:tgtEl>
                                          <p:spTgt spid="56"/>
                                        </p:tgtEl>
                                        <p:attrNameLst>
                                          <p:attrName>ppt_w</p:attrName>
                                        </p:attrNameLst>
                                      </p:cBhvr>
                                      <p:tavLst>
                                        <p:tav tm="0">
                                          <p:val>
                                            <p:strVal val="ppt_w"/>
                                          </p:val>
                                        </p:tav>
                                        <p:tav tm="100000">
                                          <p:val>
                                            <p:fltVal val="0"/>
                                          </p:val>
                                        </p:tav>
                                      </p:tavLst>
                                    </p:anim>
                                    <p:anim calcmode="lin" valueType="num">
                                      <p:cBhvr>
                                        <p:cTn id="86" dur="500"/>
                                        <p:tgtEl>
                                          <p:spTgt spid="56"/>
                                        </p:tgtEl>
                                        <p:attrNameLst>
                                          <p:attrName>ppt_h</p:attrName>
                                        </p:attrNameLst>
                                      </p:cBhvr>
                                      <p:tavLst>
                                        <p:tav tm="0">
                                          <p:val>
                                            <p:strVal val="ppt_h"/>
                                          </p:val>
                                        </p:tav>
                                        <p:tav tm="100000">
                                          <p:val>
                                            <p:fltVal val="0"/>
                                          </p:val>
                                        </p:tav>
                                      </p:tavLst>
                                    </p:anim>
                                    <p:anim calcmode="lin" valueType="num">
                                      <p:cBhvr>
                                        <p:cTn id="87" dur="500"/>
                                        <p:tgtEl>
                                          <p:spTgt spid="56"/>
                                        </p:tgtEl>
                                        <p:attrNameLst>
                                          <p:attrName>style.rotation</p:attrName>
                                        </p:attrNameLst>
                                      </p:cBhvr>
                                      <p:tavLst>
                                        <p:tav tm="0">
                                          <p:val>
                                            <p:fltVal val="0"/>
                                          </p:val>
                                        </p:tav>
                                        <p:tav tm="100000">
                                          <p:val>
                                            <p:fltVal val="360"/>
                                          </p:val>
                                        </p:tav>
                                      </p:tavLst>
                                    </p:anim>
                                    <p:animEffect transition="out" filter="fade">
                                      <p:cBhvr>
                                        <p:cTn id="88" dur="500"/>
                                        <p:tgtEl>
                                          <p:spTgt spid="56"/>
                                        </p:tgtEl>
                                      </p:cBhvr>
                                    </p:animEffect>
                                    <p:set>
                                      <p:cBhvr>
                                        <p:cTn id="89" dur="1" fill="hold">
                                          <p:stCondLst>
                                            <p:cond delay="499"/>
                                          </p:stCondLst>
                                        </p:cTn>
                                        <p:tgtEl>
                                          <p:spTgt spid="56"/>
                                        </p:tgtEl>
                                        <p:attrNameLst>
                                          <p:attrName>style.visibility</p:attrName>
                                        </p:attrNameLst>
                                      </p:cBhvr>
                                      <p:to>
                                        <p:strVal val="hidden"/>
                                      </p:to>
                                    </p:set>
                                  </p:childTnLst>
                                </p:cTn>
                              </p:par>
                              <p:par>
                                <p:cTn id="90" presetID="1" presetClass="mediacall" presetSubtype="0" fill="hold" nodeType="withEffect">
                                  <p:stCondLst>
                                    <p:cond delay="0"/>
                                  </p:stCondLst>
                                  <p:childTnLst>
                                    <p:cmd type="call" cmd="playFrom(0.0)">
                                      <p:cBhvr>
                                        <p:cTn id="91" dur="2999" fill="hold"/>
                                        <p:tgtEl>
                                          <p:spTgt spid="5"/>
                                        </p:tgtEl>
                                      </p:cBhvr>
                                    </p:cmd>
                                  </p:childTnLst>
                                </p:cTn>
                              </p:par>
                              <p:par>
                                <p:cTn id="92" presetID="42" presetClass="entr" presetSubtype="0" fill="hold" grpId="0" nodeType="withEffect">
                                  <p:stCondLst>
                                    <p:cond delay="0"/>
                                  </p:stCondLst>
                                  <p:childTnLst>
                                    <p:set>
                                      <p:cBhvr>
                                        <p:cTn id="93" dur="1" fill="hold">
                                          <p:stCondLst>
                                            <p:cond delay="0"/>
                                          </p:stCondLst>
                                        </p:cTn>
                                        <p:tgtEl>
                                          <p:spTgt spid="61"/>
                                        </p:tgtEl>
                                        <p:attrNameLst>
                                          <p:attrName>style.visibility</p:attrName>
                                        </p:attrNameLst>
                                      </p:cBhvr>
                                      <p:to>
                                        <p:strVal val="visible"/>
                                      </p:to>
                                    </p:set>
                                    <p:animEffect transition="in" filter="fade">
                                      <p:cBhvr>
                                        <p:cTn id="94" dur="1000"/>
                                        <p:tgtEl>
                                          <p:spTgt spid="61"/>
                                        </p:tgtEl>
                                      </p:cBhvr>
                                    </p:animEffect>
                                    <p:anim calcmode="lin" valueType="num">
                                      <p:cBhvr>
                                        <p:cTn id="95" dur="1000" fill="hold"/>
                                        <p:tgtEl>
                                          <p:spTgt spid="61"/>
                                        </p:tgtEl>
                                        <p:attrNameLst>
                                          <p:attrName>ppt_x</p:attrName>
                                        </p:attrNameLst>
                                      </p:cBhvr>
                                      <p:tavLst>
                                        <p:tav tm="0">
                                          <p:val>
                                            <p:strVal val="#ppt_x"/>
                                          </p:val>
                                        </p:tav>
                                        <p:tav tm="100000">
                                          <p:val>
                                            <p:strVal val="#ppt_x"/>
                                          </p:val>
                                        </p:tav>
                                      </p:tavLst>
                                    </p:anim>
                                    <p:anim calcmode="lin" valueType="num">
                                      <p:cBhvr>
                                        <p:cTn id="96" dur="1000" fill="hold"/>
                                        <p:tgtEl>
                                          <p:spTgt spid="61"/>
                                        </p:tgtEl>
                                        <p:attrNameLst>
                                          <p:attrName>ppt_y</p:attrName>
                                        </p:attrNameLst>
                                      </p:cBhvr>
                                      <p:tavLst>
                                        <p:tav tm="0">
                                          <p:val>
                                            <p:strVal val="#ppt_y+.1"/>
                                          </p:val>
                                        </p:tav>
                                        <p:tav tm="100000">
                                          <p:val>
                                            <p:strVal val="#ppt_y"/>
                                          </p:val>
                                        </p:tav>
                                      </p:tavLst>
                                    </p:anim>
                                  </p:childTnLst>
                                </p:cTn>
                              </p:par>
                            </p:childTnLst>
                          </p:cTn>
                        </p:par>
                        <p:par>
                          <p:cTn id="97" fill="hold">
                            <p:stCondLst>
                              <p:cond delay="8999"/>
                            </p:stCondLst>
                            <p:childTnLst>
                              <p:par>
                                <p:cTn id="98" presetID="10" presetClass="exit" presetSubtype="0" fill="hold" grpId="1" nodeType="afterEffect">
                                  <p:stCondLst>
                                    <p:cond delay="0"/>
                                  </p:stCondLst>
                                  <p:childTnLst>
                                    <p:animEffect transition="out" filter="fade">
                                      <p:cBhvr>
                                        <p:cTn id="99" dur="1500"/>
                                        <p:tgtEl>
                                          <p:spTgt spid="61"/>
                                        </p:tgtEl>
                                      </p:cBhvr>
                                    </p:animEffect>
                                    <p:set>
                                      <p:cBhvr>
                                        <p:cTn id="100" dur="1" fill="hold">
                                          <p:stCondLst>
                                            <p:cond delay="1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01" restart="whenNotActive" fill="hold" evtFilter="cancelBubble" nodeType="interactiveSeq">
                <p:stCondLst>
                  <p:cond evt="onClick" delay="0">
                    <p:tgtEl>
                      <p:spTgt spid="64"/>
                    </p:tgtEl>
                  </p:cond>
                </p:stCondLst>
                <p:endSync evt="end" delay="0">
                  <p:rtn val="all"/>
                </p:endSync>
                <p:childTnLst>
                  <p:par>
                    <p:cTn id="102" fill="hold">
                      <p:stCondLst>
                        <p:cond delay="0"/>
                      </p:stCondLst>
                      <p:childTnLst>
                        <p:par>
                          <p:cTn id="103" fill="hold">
                            <p:stCondLst>
                              <p:cond delay="0"/>
                            </p:stCondLst>
                            <p:childTnLst>
                              <p:par>
                                <p:cTn id="104" presetID="26" presetClass="emph" presetSubtype="0" fill="hold" nodeType="clickEffect">
                                  <p:stCondLst>
                                    <p:cond delay="0"/>
                                  </p:stCondLst>
                                  <p:childTnLst>
                                    <p:animEffect transition="out" filter="fade">
                                      <p:cBhvr>
                                        <p:cTn id="105" dur="500" tmFilter="0, 0; .2, .5; .8, .5; 1, 0"/>
                                        <p:tgtEl>
                                          <p:spTgt spid="64"/>
                                        </p:tgtEl>
                                      </p:cBhvr>
                                    </p:animEffect>
                                    <p:animScale>
                                      <p:cBhvr>
                                        <p:cTn id="106" dur="250" autoRev="1" fill="hold"/>
                                        <p:tgtEl>
                                          <p:spTgt spid="64"/>
                                        </p:tgtEl>
                                      </p:cBhvr>
                                      <p:by x="105000" y="105000"/>
                                    </p:animScale>
                                  </p:childTnLst>
                                </p:cTn>
                              </p:par>
                            </p:childTnLst>
                          </p:cTn>
                        </p:par>
                        <p:par>
                          <p:cTn id="107" fill="hold">
                            <p:stCondLst>
                              <p:cond delay="500"/>
                            </p:stCondLst>
                            <p:childTnLst>
                              <p:par>
                                <p:cTn id="108" presetID="18" presetClass="entr" presetSubtype="12" fill="hold"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strips(downLeft)">
                                      <p:cBhvr>
                                        <p:cTn id="110" dur="500"/>
                                        <p:tgtEl>
                                          <p:spTgt spid="63"/>
                                        </p:tgtEl>
                                      </p:cBhvr>
                                    </p:animEffect>
                                  </p:childTnLst>
                                </p:cTn>
                              </p:par>
                            </p:childTnLst>
                          </p:cTn>
                        </p:par>
                        <p:par>
                          <p:cTn id="111" fill="hold">
                            <p:stCondLst>
                              <p:cond delay="1000"/>
                            </p:stCondLst>
                            <p:childTnLst>
                              <p:par>
                                <p:cTn id="112" presetID="18" presetClass="exit" presetSubtype="6" fill="hold" nodeType="afterEffect">
                                  <p:stCondLst>
                                    <p:cond delay="0"/>
                                  </p:stCondLst>
                                  <p:childTnLst>
                                    <p:animEffect transition="out" filter="strips(downRight)">
                                      <p:cBhvr>
                                        <p:cTn id="113" dur="4750"/>
                                        <p:tgtEl>
                                          <p:spTgt spid="63"/>
                                        </p:tgtEl>
                                      </p:cBhvr>
                                    </p:animEffect>
                                    <p:set>
                                      <p:cBhvr>
                                        <p:cTn id="114" dur="1" fill="hold">
                                          <p:stCondLst>
                                            <p:cond delay="4749"/>
                                          </p:stCondLst>
                                        </p:cTn>
                                        <p:tgtEl>
                                          <p:spTgt spid="63"/>
                                        </p:tgtEl>
                                        <p:attrNameLst>
                                          <p:attrName>style.visibility</p:attrName>
                                        </p:attrNameLst>
                                      </p:cBhvr>
                                      <p:to>
                                        <p:strVal val="hidden"/>
                                      </p:to>
                                    </p:set>
                                  </p:childTnLst>
                                </p:cTn>
                              </p:par>
                              <p:par>
                                <p:cTn id="115" presetID="42" presetClass="path" presetSubtype="0" accel="50000" decel="50000" fill="hold" nodeType="withEffect">
                                  <p:stCondLst>
                                    <p:cond delay="0"/>
                                  </p:stCondLst>
                                  <p:childTnLst>
                                    <p:animMotion origin="layout" path="M 4.79167E-6 -4.07407E-6 L -0.06615 -0.5324 " pathEditMode="relative" rAng="0" ptsTypes="AA">
                                      <p:cBhvr>
                                        <p:cTn id="116" dur="5000" fill="hold"/>
                                        <p:tgtEl>
                                          <p:spTgt spid="64"/>
                                        </p:tgtEl>
                                        <p:attrNameLst>
                                          <p:attrName>ppt_x</p:attrName>
                                          <p:attrName>ppt_y</p:attrName>
                                        </p:attrNameLst>
                                      </p:cBhvr>
                                      <p:rCtr x="-3307" y="-26620"/>
                                    </p:animMotion>
                                  </p:childTnLst>
                                </p:cTn>
                              </p:par>
                              <p:par>
                                <p:cTn id="117" presetID="47" presetClass="exit" presetSubtype="0" fill="hold" grpId="0" nodeType="withEffect">
                                  <p:stCondLst>
                                    <p:cond delay="0"/>
                                  </p:stCondLst>
                                  <p:iterate type="lt">
                                    <p:tmPct val="0"/>
                                  </p:iterate>
                                  <p:childTnLst>
                                    <p:animEffect transition="out" filter="fade">
                                      <p:cBhvr>
                                        <p:cTn id="118" dur="1000"/>
                                        <p:tgtEl>
                                          <p:spTgt spid="65"/>
                                        </p:tgtEl>
                                      </p:cBhvr>
                                    </p:animEffect>
                                    <p:anim calcmode="lin" valueType="num">
                                      <p:cBhvr>
                                        <p:cTn id="119" dur="1000"/>
                                        <p:tgtEl>
                                          <p:spTgt spid="65"/>
                                        </p:tgtEl>
                                        <p:attrNameLst>
                                          <p:attrName>ppt_x</p:attrName>
                                        </p:attrNameLst>
                                      </p:cBhvr>
                                      <p:tavLst>
                                        <p:tav tm="0">
                                          <p:val>
                                            <p:strVal val="ppt_x"/>
                                          </p:val>
                                        </p:tav>
                                        <p:tav tm="100000">
                                          <p:val>
                                            <p:strVal val="ppt_x"/>
                                          </p:val>
                                        </p:tav>
                                      </p:tavLst>
                                    </p:anim>
                                    <p:anim calcmode="lin" valueType="num">
                                      <p:cBhvr>
                                        <p:cTn id="120" dur="1000"/>
                                        <p:tgtEl>
                                          <p:spTgt spid="65"/>
                                        </p:tgtEl>
                                        <p:attrNameLst>
                                          <p:attrName>ppt_y</p:attrName>
                                        </p:attrNameLst>
                                      </p:cBhvr>
                                      <p:tavLst>
                                        <p:tav tm="0">
                                          <p:val>
                                            <p:strVal val="ppt_y"/>
                                          </p:val>
                                        </p:tav>
                                        <p:tav tm="100000">
                                          <p:val>
                                            <p:strVal val="ppt_y-.1"/>
                                          </p:val>
                                        </p:tav>
                                      </p:tavLst>
                                    </p:anim>
                                    <p:set>
                                      <p:cBhvr>
                                        <p:cTn id="121" dur="1" fill="hold">
                                          <p:stCondLst>
                                            <p:cond delay="999"/>
                                          </p:stCondLst>
                                        </p:cTn>
                                        <p:tgtEl>
                                          <p:spTgt spid="65"/>
                                        </p:tgtEl>
                                        <p:attrNameLst>
                                          <p:attrName>style.visibility</p:attrName>
                                        </p:attrNameLst>
                                      </p:cBhvr>
                                      <p:to>
                                        <p:strVal val="hidden"/>
                                      </p:to>
                                    </p:set>
                                  </p:childTnLst>
                                </p:cTn>
                              </p:par>
                              <p:par>
                                <p:cTn id="122" presetID="1" presetClass="mediacall" presetSubtype="0" fill="hold" nodeType="withEffect">
                                  <p:stCondLst>
                                    <p:cond delay="0"/>
                                  </p:stCondLst>
                                  <p:childTnLst>
                                    <p:cmd type="call" cmd="playFrom(0.0)">
                                      <p:cBhvr>
                                        <p:cTn id="123" dur="2999" fill="hold"/>
                                        <p:tgtEl>
                                          <p:spTgt spid="5"/>
                                        </p:tgtEl>
                                      </p:cBhvr>
                                    </p:cmd>
                                  </p:childTnLst>
                                </p:cTn>
                              </p:par>
                              <p:par>
                                <p:cTn id="124" presetID="1" presetClass="mediacall" presetSubtype="0" fill="hold" nodeType="withEffect">
                                  <p:stCondLst>
                                    <p:cond delay="0"/>
                                  </p:stCondLst>
                                  <p:childTnLst>
                                    <p:cmd type="call" cmd="playFrom(0.0)">
                                      <p:cBhvr>
                                        <p:cTn id="125" dur="4969" fill="hold"/>
                                        <p:tgtEl>
                                          <p:spTgt spid="4"/>
                                        </p:tgtEl>
                                      </p:cBhvr>
                                    </p:cmd>
                                  </p:childTnLst>
                                </p:cTn>
                              </p:par>
                            </p:childTnLst>
                          </p:cTn>
                        </p:par>
                        <p:par>
                          <p:cTn id="126" fill="hold">
                            <p:stCondLst>
                              <p:cond delay="6000"/>
                            </p:stCondLst>
                            <p:childTnLst>
                              <p:par>
                                <p:cTn id="127" presetID="49" presetClass="exit" presetSubtype="0" accel="100000" fill="hold" nodeType="afterEffect">
                                  <p:stCondLst>
                                    <p:cond delay="0"/>
                                  </p:stCondLst>
                                  <p:childTnLst>
                                    <p:anim calcmode="lin" valueType="num">
                                      <p:cBhvr>
                                        <p:cTn id="128" dur="500"/>
                                        <p:tgtEl>
                                          <p:spTgt spid="64"/>
                                        </p:tgtEl>
                                        <p:attrNameLst>
                                          <p:attrName>ppt_w</p:attrName>
                                        </p:attrNameLst>
                                      </p:cBhvr>
                                      <p:tavLst>
                                        <p:tav tm="0">
                                          <p:val>
                                            <p:strVal val="ppt_w"/>
                                          </p:val>
                                        </p:tav>
                                        <p:tav tm="100000">
                                          <p:val>
                                            <p:fltVal val="0"/>
                                          </p:val>
                                        </p:tav>
                                      </p:tavLst>
                                    </p:anim>
                                    <p:anim calcmode="lin" valueType="num">
                                      <p:cBhvr>
                                        <p:cTn id="129" dur="500"/>
                                        <p:tgtEl>
                                          <p:spTgt spid="64"/>
                                        </p:tgtEl>
                                        <p:attrNameLst>
                                          <p:attrName>ppt_h</p:attrName>
                                        </p:attrNameLst>
                                      </p:cBhvr>
                                      <p:tavLst>
                                        <p:tav tm="0">
                                          <p:val>
                                            <p:strVal val="ppt_h"/>
                                          </p:val>
                                        </p:tav>
                                        <p:tav tm="100000">
                                          <p:val>
                                            <p:fltVal val="0"/>
                                          </p:val>
                                        </p:tav>
                                      </p:tavLst>
                                    </p:anim>
                                    <p:anim calcmode="lin" valueType="num">
                                      <p:cBhvr>
                                        <p:cTn id="130" dur="500"/>
                                        <p:tgtEl>
                                          <p:spTgt spid="64"/>
                                        </p:tgtEl>
                                        <p:attrNameLst>
                                          <p:attrName>style.rotation</p:attrName>
                                        </p:attrNameLst>
                                      </p:cBhvr>
                                      <p:tavLst>
                                        <p:tav tm="0">
                                          <p:val>
                                            <p:fltVal val="0"/>
                                          </p:val>
                                        </p:tav>
                                        <p:tav tm="100000">
                                          <p:val>
                                            <p:fltVal val="360"/>
                                          </p:val>
                                        </p:tav>
                                      </p:tavLst>
                                    </p:anim>
                                    <p:animEffect transition="out" filter="fade">
                                      <p:cBhvr>
                                        <p:cTn id="131" dur="500"/>
                                        <p:tgtEl>
                                          <p:spTgt spid="64"/>
                                        </p:tgtEl>
                                      </p:cBhvr>
                                    </p:animEffect>
                                    <p:set>
                                      <p:cBhvr>
                                        <p:cTn id="132" dur="1" fill="hold">
                                          <p:stCondLst>
                                            <p:cond delay="499"/>
                                          </p:stCondLst>
                                        </p:cTn>
                                        <p:tgtEl>
                                          <p:spTgt spid="64"/>
                                        </p:tgtEl>
                                        <p:attrNameLst>
                                          <p:attrName>style.visibility</p:attrName>
                                        </p:attrNameLst>
                                      </p:cBhvr>
                                      <p:to>
                                        <p:strVal val="hidden"/>
                                      </p:to>
                                    </p:set>
                                  </p:childTnLst>
                                </p:cTn>
                              </p:par>
                              <p:par>
                                <p:cTn id="133" presetID="1" presetClass="mediacall" presetSubtype="0" fill="hold" nodeType="withEffect">
                                  <p:stCondLst>
                                    <p:cond delay="0"/>
                                  </p:stCondLst>
                                  <p:childTnLst>
                                    <p:cmd type="call" cmd="playFrom(0.0)">
                                      <p:cBhvr>
                                        <p:cTn id="134" dur="2999" fill="hold"/>
                                        <p:tgtEl>
                                          <p:spTgt spid="5"/>
                                        </p:tgtEl>
                                      </p:cBhvr>
                                    </p:cmd>
                                  </p:childTnLst>
                                </p:cTn>
                              </p:par>
                              <p:par>
                                <p:cTn id="135" presetID="42" presetClass="entr" presetSubtype="0" fill="hold" grpId="0" nodeType="withEffect">
                                  <p:stCondLst>
                                    <p:cond delay="0"/>
                                  </p:stCondLst>
                                  <p:childTnLst>
                                    <p:set>
                                      <p:cBhvr>
                                        <p:cTn id="136" dur="1" fill="hold">
                                          <p:stCondLst>
                                            <p:cond delay="0"/>
                                          </p:stCondLst>
                                        </p:cTn>
                                        <p:tgtEl>
                                          <p:spTgt spid="69"/>
                                        </p:tgtEl>
                                        <p:attrNameLst>
                                          <p:attrName>style.visibility</p:attrName>
                                        </p:attrNameLst>
                                      </p:cBhvr>
                                      <p:to>
                                        <p:strVal val="visible"/>
                                      </p:to>
                                    </p:set>
                                    <p:animEffect transition="in" filter="fade">
                                      <p:cBhvr>
                                        <p:cTn id="137" dur="1000"/>
                                        <p:tgtEl>
                                          <p:spTgt spid="69"/>
                                        </p:tgtEl>
                                      </p:cBhvr>
                                    </p:animEffect>
                                    <p:anim calcmode="lin" valueType="num">
                                      <p:cBhvr>
                                        <p:cTn id="138" dur="1000" fill="hold"/>
                                        <p:tgtEl>
                                          <p:spTgt spid="69"/>
                                        </p:tgtEl>
                                        <p:attrNameLst>
                                          <p:attrName>ppt_x</p:attrName>
                                        </p:attrNameLst>
                                      </p:cBhvr>
                                      <p:tavLst>
                                        <p:tav tm="0">
                                          <p:val>
                                            <p:strVal val="#ppt_x"/>
                                          </p:val>
                                        </p:tav>
                                        <p:tav tm="100000">
                                          <p:val>
                                            <p:strVal val="#ppt_x"/>
                                          </p:val>
                                        </p:tav>
                                      </p:tavLst>
                                    </p:anim>
                                    <p:anim calcmode="lin" valueType="num">
                                      <p:cBhvr>
                                        <p:cTn id="139" dur="1000" fill="hold"/>
                                        <p:tgtEl>
                                          <p:spTgt spid="69"/>
                                        </p:tgtEl>
                                        <p:attrNameLst>
                                          <p:attrName>ppt_y</p:attrName>
                                        </p:attrNameLst>
                                      </p:cBhvr>
                                      <p:tavLst>
                                        <p:tav tm="0">
                                          <p:val>
                                            <p:strVal val="#ppt_y+.1"/>
                                          </p:val>
                                        </p:tav>
                                        <p:tav tm="100000">
                                          <p:val>
                                            <p:strVal val="#ppt_y"/>
                                          </p:val>
                                        </p:tav>
                                      </p:tavLst>
                                    </p:anim>
                                  </p:childTnLst>
                                </p:cTn>
                              </p:par>
                            </p:childTnLst>
                          </p:cTn>
                        </p:par>
                        <p:par>
                          <p:cTn id="140" fill="hold">
                            <p:stCondLst>
                              <p:cond delay="8999"/>
                            </p:stCondLst>
                            <p:childTnLst>
                              <p:par>
                                <p:cTn id="141" presetID="10" presetClass="exit" presetSubtype="0" fill="hold" grpId="1" nodeType="afterEffect">
                                  <p:stCondLst>
                                    <p:cond delay="0"/>
                                  </p:stCondLst>
                                  <p:childTnLst>
                                    <p:animEffect transition="out" filter="fade">
                                      <p:cBhvr>
                                        <p:cTn id="142" dur="1500"/>
                                        <p:tgtEl>
                                          <p:spTgt spid="69"/>
                                        </p:tgtEl>
                                      </p:cBhvr>
                                    </p:animEffect>
                                    <p:set>
                                      <p:cBhvr>
                                        <p:cTn id="143" dur="1" fill="hold">
                                          <p:stCondLst>
                                            <p:cond delay="1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44" restart="whenNotActive" fill="hold" evtFilter="cancelBubble" nodeType="interactiveSeq">
                <p:stCondLst>
                  <p:cond evt="onClick" delay="0">
                    <p:tgtEl>
                      <p:spTgt spid="98"/>
                    </p:tgtEl>
                  </p:cond>
                </p:stCondLst>
                <p:endSync evt="end" delay="0">
                  <p:rtn val="all"/>
                </p:endSync>
                <p:childTnLst>
                  <p:par>
                    <p:cTn id="145" fill="hold">
                      <p:stCondLst>
                        <p:cond delay="0"/>
                      </p:stCondLst>
                      <p:childTnLst>
                        <p:par>
                          <p:cTn id="146" fill="hold">
                            <p:stCondLst>
                              <p:cond delay="0"/>
                            </p:stCondLst>
                            <p:childTnLst>
                              <p:par>
                                <p:cTn id="147" presetID="26" presetClass="emph" presetSubtype="0" fill="hold" nodeType="clickEffect">
                                  <p:stCondLst>
                                    <p:cond delay="0"/>
                                  </p:stCondLst>
                                  <p:childTnLst>
                                    <p:animEffect transition="out" filter="fade">
                                      <p:cBhvr>
                                        <p:cTn id="148" dur="500" tmFilter="0, 0; .2, .5; .8, .5; 1, 0"/>
                                        <p:tgtEl>
                                          <p:spTgt spid="98"/>
                                        </p:tgtEl>
                                      </p:cBhvr>
                                    </p:animEffect>
                                    <p:animScale>
                                      <p:cBhvr>
                                        <p:cTn id="149" dur="250" autoRev="1" fill="hold"/>
                                        <p:tgtEl>
                                          <p:spTgt spid="98"/>
                                        </p:tgtEl>
                                      </p:cBhvr>
                                      <p:by x="105000" y="105000"/>
                                    </p:animScale>
                                  </p:childTnLst>
                                </p:cTn>
                              </p:par>
                            </p:childTnLst>
                          </p:cTn>
                        </p:par>
                        <p:par>
                          <p:cTn id="150" fill="hold">
                            <p:stCondLst>
                              <p:cond delay="500"/>
                            </p:stCondLst>
                            <p:childTnLst>
                              <p:par>
                                <p:cTn id="151" presetID="18" presetClass="entr" presetSubtype="12" fill="hold" nodeType="afterEffect">
                                  <p:stCondLst>
                                    <p:cond delay="0"/>
                                  </p:stCondLst>
                                  <p:childTnLst>
                                    <p:set>
                                      <p:cBhvr>
                                        <p:cTn id="152" dur="1" fill="hold">
                                          <p:stCondLst>
                                            <p:cond delay="0"/>
                                          </p:stCondLst>
                                        </p:cTn>
                                        <p:tgtEl>
                                          <p:spTgt spid="96"/>
                                        </p:tgtEl>
                                        <p:attrNameLst>
                                          <p:attrName>style.visibility</p:attrName>
                                        </p:attrNameLst>
                                      </p:cBhvr>
                                      <p:to>
                                        <p:strVal val="visible"/>
                                      </p:to>
                                    </p:set>
                                    <p:animEffect transition="in" filter="strips(downLeft)">
                                      <p:cBhvr>
                                        <p:cTn id="153" dur="500"/>
                                        <p:tgtEl>
                                          <p:spTgt spid="96"/>
                                        </p:tgtEl>
                                      </p:cBhvr>
                                    </p:animEffect>
                                  </p:childTnLst>
                                </p:cTn>
                              </p:par>
                            </p:childTnLst>
                          </p:cTn>
                        </p:par>
                        <p:par>
                          <p:cTn id="154" fill="hold">
                            <p:stCondLst>
                              <p:cond delay="1000"/>
                            </p:stCondLst>
                            <p:childTnLst>
                              <p:par>
                                <p:cTn id="155" presetID="18" presetClass="exit" presetSubtype="6" fill="hold" nodeType="afterEffect">
                                  <p:stCondLst>
                                    <p:cond delay="0"/>
                                  </p:stCondLst>
                                  <p:childTnLst>
                                    <p:animEffect transition="out" filter="strips(downRight)">
                                      <p:cBhvr>
                                        <p:cTn id="156" dur="4750"/>
                                        <p:tgtEl>
                                          <p:spTgt spid="96"/>
                                        </p:tgtEl>
                                      </p:cBhvr>
                                    </p:animEffect>
                                    <p:set>
                                      <p:cBhvr>
                                        <p:cTn id="157" dur="1" fill="hold">
                                          <p:stCondLst>
                                            <p:cond delay="4749"/>
                                          </p:stCondLst>
                                        </p:cTn>
                                        <p:tgtEl>
                                          <p:spTgt spid="96"/>
                                        </p:tgtEl>
                                        <p:attrNameLst>
                                          <p:attrName>style.visibility</p:attrName>
                                        </p:attrNameLst>
                                      </p:cBhvr>
                                      <p:to>
                                        <p:strVal val="hidden"/>
                                      </p:to>
                                    </p:set>
                                  </p:childTnLst>
                                </p:cTn>
                              </p:par>
                              <p:par>
                                <p:cTn id="158" presetID="42" presetClass="path" presetSubtype="0" accel="50000" decel="50000" fill="hold" nodeType="withEffect">
                                  <p:stCondLst>
                                    <p:cond delay="0"/>
                                  </p:stCondLst>
                                  <p:childTnLst>
                                    <p:animMotion origin="layout" path="M 3.95833E-6 7.40741E-7 L -0.31654 -0.3419 " pathEditMode="relative" rAng="0" ptsTypes="AA">
                                      <p:cBhvr>
                                        <p:cTn id="159" dur="5000" fill="hold"/>
                                        <p:tgtEl>
                                          <p:spTgt spid="98"/>
                                        </p:tgtEl>
                                        <p:attrNameLst>
                                          <p:attrName>ppt_x</p:attrName>
                                          <p:attrName>ppt_y</p:attrName>
                                        </p:attrNameLst>
                                      </p:cBhvr>
                                      <p:rCtr x="-15833" y="-17106"/>
                                    </p:animMotion>
                                  </p:childTnLst>
                                </p:cTn>
                              </p:par>
                              <p:par>
                                <p:cTn id="160" presetID="47" presetClass="exit" presetSubtype="0" fill="hold" grpId="0" nodeType="withEffect">
                                  <p:stCondLst>
                                    <p:cond delay="0"/>
                                  </p:stCondLst>
                                  <p:iterate type="lt">
                                    <p:tmPct val="0"/>
                                  </p:iterate>
                                  <p:childTnLst>
                                    <p:animEffect transition="out" filter="fade">
                                      <p:cBhvr>
                                        <p:cTn id="161" dur="1000"/>
                                        <p:tgtEl>
                                          <p:spTgt spid="100"/>
                                        </p:tgtEl>
                                      </p:cBhvr>
                                    </p:animEffect>
                                    <p:anim calcmode="lin" valueType="num">
                                      <p:cBhvr>
                                        <p:cTn id="162" dur="1000"/>
                                        <p:tgtEl>
                                          <p:spTgt spid="100"/>
                                        </p:tgtEl>
                                        <p:attrNameLst>
                                          <p:attrName>ppt_x</p:attrName>
                                        </p:attrNameLst>
                                      </p:cBhvr>
                                      <p:tavLst>
                                        <p:tav tm="0">
                                          <p:val>
                                            <p:strVal val="ppt_x"/>
                                          </p:val>
                                        </p:tav>
                                        <p:tav tm="100000">
                                          <p:val>
                                            <p:strVal val="ppt_x"/>
                                          </p:val>
                                        </p:tav>
                                      </p:tavLst>
                                    </p:anim>
                                    <p:anim calcmode="lin" valueType="num">
                                      <p:cBhvr>
                                        <p:cTn id="163" dur="1000"/>
                                        <p:tgtEl>
                                          <p:spTgt spid="100"/>
                                        </p:tgtEl>
                                        <p:attrNameLst>
                                          <p:attrName>ppt_y</p:attrName>
                                        </p:attrNameLst>
                                      </p:cBhvr>
                                      <p:tavLst>
                                        <p:tav tm="0">
                                          <p:val>
                                            <p:strVal val="ppt_y"/>
                                          </p:val>
                                        </p:tav>
                                        <p:tav tm="100000">
                                          <p:val>
                                            <p:strVal val="ppt_y-.1"/>
                                          </p:val>
                                        </p:tav>
                                      </p:tavLst>
                                    </p:anim>
                                    <p:set>
                                      <p:cBhvr>
                                        <p:cTn id="164" dur="1" fill="hold">
                                          <p:stCondLst>
                                            <p:cond delay="999"/>
                                          </p:stCondLst>
                                        </p:cTn>
                                        <p:tgtEl>
                                          <p:spTgt spid="100"/>
                                        </p:tgtEl>
                                        <p:attrNameLst>
                                          <p:attrName>style.visibility</p:attrName>
                                        </p:attrNameLst>
                                      </p:cBhvr>
                                      <p:to>
                                        <p:strVal val="hidden"/>
                                      </p:to>
                                    </p:set>
                                  </p:childTnLst>
                                </p:cTn>
                              </p:par>
                              <p:par>
                                <p:cTn id="165" presetID="1" presetClass="mediacall" presetSubtype="0" fill="hold" nodeType="withEffect">
                                  <p:stCondLst>
                                    <p:cond delay="0"/>
                                  </p:stCondLst>
                                  <p:childTnLst>
                                    <p:cmd type="call" cmd="playFrom(0.0)">
                                      <p:cBhvr>
                                        <p:cTn id="166" dur="2999" fill="hold"/>
                                        <p:tgtEl>
                                          <p:spTgt spid="5"/>
                                        </p:tgtEl>
                                      </p:cBhvr>
                                    </p:cmd>
                                  </p:childTnLst>
                                </p:cTn>
                              </p:par>
                              <p:par>
                                <p:cTn id="167" presetID="1" presetClass="mediacall" presetSubtype="0" fill="hold" nodeType="withEffect">
                                  <p:stCondLst>
                                    <p:cond delay="0"/>
                                  </p:stCondLst>
                                  <p:childTnLst>
                                    <p:cmd type="call" cmd="playFrom(0.0)">
                                      <p:cBhvr>
                                        <p:cTn id="168" dur="4969" fill="hold"/>
                                        <p:tgtEl>
                                          <p:spTgt spid="4"/>
                                        </p:tgtEl>
                                      </p:cBhvr>
                                    </p:cmd>
                                  </p:childTnLst>
                                </p:cTn>
                              </p:par>
                            </p:childTnLst>
                          </p:cTn>
                        </p:par>
                        <p:par>
                          <p:cTn id="169" fill="hold">
                            <p:stCondLst>
                              <p:cond delay="6000"/>
                            </p:stCondLst>
                            <p:childTnLst>
                              <p:par>
                                <p:cTn id="170" presetID="49" presetClass="exit" presetSubtype="0" accel="100000" fill="hold" nodeType="afterEffect">
                                  <p:stCondLst>
                                    <p:cond delay="0"/>
                                  </p:stCondLst>
                                  <p:childTnLst>
                                    <p:anim calcmode="lin" valueType="num">
                                      <p:cBhvr>
                                        <p:cTn id="171" dur="500"/>
                                        <p:tgtEl>
                                          <p:spTgt spid="98"/>
                                        </p:tgtEl>
                                        <p:attrNameLst>
                                          <p:attrName>ppt_w</p:attrName>
                                        </p:attrNameLst>
                                      </p:cBhvr>
                                      <p:tavLst>
                                        <p:tav tm="0">
                                          <p:val>
                                            <p:strVal val="ppt_w"/>
                                          </p:val>
                                        </p:tav>
                                        <p:tav tm="100000">
                                          <p:val>
                                            <p:fltVal val="0"/>
                                          </p:val>
                                        </p:tav>
                                      </p:tavLst>
                                    </p:anim>
                                    <p:anim calcmode="lin" valueType="num">
                                      <p:cBhvr>
                                        <p:cTn id="172" dur="500"/>
                                        <p:tgtEl>
                                          <p:spTgt spid="98"/>
                                        </p:tgtEl>
                                        <p:attrNameLst>
                                          <p:attrName>ppt_h</p:attrName>
                                        </p:attrNameLst>
                                      </p:cBhvr>
                                      <p:tavLst>
                                        <p:tav tm="0">
                                          <p:val>
                                            <p:strVal val="ppt_h"/>
                                          </p:val>
                                        </p:tav>
                                        <p:tav tm="100000">
                                          <p:val>
                                            <p:fltVal val="0"/>
                                          </p:val>
                                        </p:tav>
                                      </p:tavLst>
                                    </p:anim>
                                    <p:anim calcmode="lin" valueType="num">
                                      <p:cBhvr>
                                        <p:cTn id="173" dur="500"/>
                                        <p:tgtEl>
                                          <p:spTgt spid="98"/>
                                        </p:tgtEl>
                                        <p:attrNameLst>
                                          <p:attrName>style.rotation</p:attrName>
                                        </p:attrNameLst>
                                      </p:cBhvr>
                                      <p:tavLst>
                                        <p:tav tm="0">
                                          <p:val>
                                            <p:fltVal val="0"/>
                                          </p:val>
                                        </p:tav>
                                        <p:tav tm="100000">
                                          <p:val>
                                            <p:fltVal val="360"/>
                                          </p:val>
                                        </p:tav>
                                      </p:tavLst>
                                    </p:anim>
                                    <p:animEffect transition="out" filter="fade">
                                      <p:cBhvr>
                                        <p:cTn id="174" dur="500"/>
                                        <p:tgtEl>
                                          <p:spTgt spid="98"/>
                                        </p:tgtEl>
                                      </p:cBhvr>
                                    </p:animEffect>
                                    <p:set>
                                      <p:cBhvr>
                                        <p:cTn id="175" dur="1" fill="hold">
                                          <p:stCondLst>
                                            <p:cond delay="499"/>
                                          </p:stCondLst>
                                        </p:cTn>
                                        <p:tgtEl>
                                          <p:spTgt spid="98"/>
                                        </p:tgtEl>
                                        <p:attrNameLst>
                                          <p:attrName>style.visibility</p:attrName>
                                        </p:attrNameLst>
                                      </p:cBhvr>
                                      <p:to>
                                        <p:strVal val="hidden"/>
                                      </p:to>
                                    </p:set>
                                  </p:childTnLst>
                                </p:cTn>
                              </p:par>
                              <p:par>
                                <p:cTn id="176" presetID="1" presetClass="mediacall" presetSubtype="0" fill="hold" nodeType="withEffect">
                                  <p:stCondLst>
                                    <p:cond delay="0"/>
                                  </p:stCondLst>
                                  <p:childTnLst>
                                    <p:cmd type="call" cmd="playFrom(0.0)">
                                      <p:cBhvr>
                                        <p:cTn id="177" dur="2999" fill="hold"/>
                                        <p:tgtEl>
                                          <p:spTgt spid="5"/>
                                        </p:tgtEl>
                                      </p:cBhvr>
                                    </p:cmd>
                                  </p:childTnLst>
                                </p:cTn>
                              </p:par>
                            </p:childTnLst>
                          </p:cTn>
                        </p:par>
                      </p:childTnLst>
                    </p:cTn>
                  </p:par>
                </p:childTnLst>
              </p:cTn>
              <p:nextCondLst>
                <p:cond evt="onClick" delay="0">
                  <p:tgtEl>
                    <p:spTgt spid="98"/>
                  </p:tgtEl>
                </p:cond>
              </p:nextCondLst>
            </p:seq>
            <p:seq concurrent="1" nextAc="seek">
              <p:cTn id="178" restart="whenNotActive" fill="hold" evtFilter="cancelBubble" nodeType="interactiveSeq">
                <p:stCondLst>
                  <p:cond evt="onClick" delay="0">
                    <p:tgtEl>
                      <p:spTgt spid="8"/>
                    </p:tgtEl>
                  </p:cond>
                </p:stCondLst>
                <p:endSync evt="end" delay="0">
                  <p:rtn val="all"/>
                </p:endSync>
                <p:childTnLst>
                  <p:par>
                    <p:cTn id="179" fill="hold">
                      <p:stCondLst>
                        <p:cond delay="0"/>
                      </p:stCondLst>
                      <p:childTnLst>
                        <p:par>
                          <p:cTn id="180" fill="hold">
                            <p:stCondLst>
                              <p:cond delay="0"/>
                            </p:stCondLst>
                            <p:childTnLst>
                              <p:par>
                                <p:cTn id="181" presetID="36" presetClass="emph" presetSubtype="0" repeatCount="3000" fill="hold" grpId="1" nodeType="clickEffect">
                                  <p:stCondLst>
                                    <p:cond delay="0"/>
                                  </p:stCondLst>
                                  <p:iterate type="lt">
                                    <p:tmPct val="10000"/>
                                  </p:iterate>
                                  <p:childTnLst>
                                    <p:animScale>
                                      <p:cBhvr>
                                        <p:cTn id="182" dur="250" autoRev="1" fill="hold">
                                          <p:stCondLst>
                                            <p:cond delay="0"/>
                                          </p:stCondLst>
                                        </p:cTn>
                                        <p:tgtEl>
                                          <p:spTgt spid="8"/>
                                        </p:tgtEl>
                                      </p:cBhvr>
                                      <p:to x="80000" y="100000"/>
                                    </p:animScale>
                                    <p:anim by="(#ppt_w*0.10)" calcmode="lin" valueType="num">
                                      <p:cBhvr>
                                        <p:cTn id="183" dur="250" autoRev="1" fill="hold">
                                          <p:stCondLst>
                                            <p:cond delay="0"/>
                                          </p:stCondLst>
                                        </p:cTn>
                                        <p:tgtEl>
                                          <p:spTgt spid="8"/>
                                        </p:tgtEl>
                                        <p:attrNameLst>
                                          <p:attrName>ppt_x</p:attrName>
                                        </p:attrNameLst>
                                      </p:cBhvr>
                                    </p:anim>
                                    <p:anim by="(-#ppt_w*0.10)" calcmode="lin" valueType="num">
                                      <p:cBhvr>
                                        <p:cTn id="184" dur="250" autoRev="1" fill="hold">
                                          <p:stCondLst>
                                            <p:cond delay="0"/>
                                          </p:stCondLst>
                                        </p:cTn>
                                        <p:tgtEl>
                                          <p:spTgt spid="8"/>
                                        </p:tgtEl>
                                        <p:attrNameLst>
                                          <p:attrName>ppt_y</p:attrName>
                                        </p:attrNameLst>
                                      </p:cBhvr>
                                    </p:anim>
                                    <p:animRot by="-480000">
                                      <p:cBhvr>
                                        <p:cTn id="185" dur="250" autoRev="1" fill="hold">
                                          <p:stCondLst>
                                            <p:cond delay="0"/>
                                          </p:stCondLst>
                                        </p:cTn>
                                        <p:tgtEl>
                                          <p:spTgt spid="8"/>
                                        </p:tgtEl>
                                        <p:attrNameLst>
                                          <p:attrName>r</p:attrName>
                                        </p:attrNameLst>
                                      </p:cBhvr>
                                    </p:animRot>
                                  </p:childTnLst>
                                </p:cTn>
                              </p:par>
                            </p:childTnLst>
                          </p:cTn>
                        </p:par>
                        <p:par>
                          <p:cTn id="186" fill="hold">
                            <p:stCondLst>
                              <p:cond delay="1950"/>
                            </p:stCondLst>
                            <p:childTnLst>
                              <p:par>
                                <p:cTn id="187" presetID="19" presetClass="emph" presetSubtype="0" fill="hold" grpId="2" nodeType="afterEffect">
                                  <p:stCondLst>
                                    <p:cond delay="0"/>
                                  </p:stCondLst>
                                  <p:iterate type="lt">
                                    <p:tmPct val="0"/>
                                  </p:iterate>
                                  <p:childTnLst>
                                    <p:animClr clrSpc="rgb" dir="cw">
                                      <p:cBhvr override="childStyle">
                                        <p:cTn id="188" dur="500" fill="hold"/>
                                        <p:tgtEl>
                                          <p:spTgt spid="8"/>
                                        </p:tgtEl>
                                        <p:attrNameLst>
                                          <p:attrName>style.color</p:attrName>
                                        </p:attrNameLst>
                                      </p:cBhvr>
                                      <p:to>
                                        <a:srgbClr val="FFC000"/>
                                      </p:to>
                                    </p:animClr>
                                    <p:animClr clrSpc="rgb" dir="cw">
                                      <p:cBhvr>
                                        <p:cTn id="189" dur="500" fill="hold"/>
                                        <p:tgtEl>
                                          <p:spTgt spid="8"/>
                                        </p:tgtEl>
                                        <p:attrNameLst>
                                          <p:attrName>fillcolor</p:attrName>
                                        </p:attrNameLst>
                                      </p:cBhvr>
                                      <p:to>
                                        <a:srgbClr val="FFC000"/>
                                      </p:to>
                                    </p:animClr>
                                    <p:set>
                                      <p:cBhvr>
                                        <p:cTn id="190" dur="500" fill="hold"/>
                                        <p:tgtEl>
                                          <p:spTgt spid="8"/>
                                        </p:tgtEl>
                                        <p:attrNameLst>
                                          <p:attrName>fill.type</p:attrName>
                                        </p:attrNameLst>
                                      </p:cBhvr>
                                      <p:to>
                                        <p:strVal val="solid"/>
                                      </p:to>
                                    </p:set>
                                    <p:set>
                                      <p:cBhvr>
                                        <p:cTn id="191" dur="5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192" restart="whenNotActive" fill="hold" evtFilter="cancelBubble" nodeType="interactiveSeq">
                <p:stCondLst>
                  <p:cond evt="onClick" delay="0">
                    <p:tgtEl>
                      <p:spTgt spid="60"/>
                    </p:tgtEl>
                  </p:cond>
                </p:stCondLst>
                <p:endSync evt="end" delay="0">
                  <p:rtn val="all"/>
                </p:endSync>
                <p:childTnLst>
                  <p:par>
                    <p:cTn id="193" fill="hold">
                      <p:stCondLst>
                        <p:cond delay="0"/>
                      </p:stCondLst>
                      <p:childTnLst>
                        <p:par>
                          <p:cTn id="194" fill="hold">
                            <p:stCondLst>
                              <p:cond delay="0"/>
                            </p:stCondLst>
                            <p:childTnLst>
                              <p:par>
                                <p:cTn id="195" presetID="36" presetClass="emph" presetSubtype="0" repeatCount="3000" fill="hold" grpId="1" nodeType="clickEffect">
                                  <p:stCondLst>
                                    <p:cond delay="0"/>
                                  </p:stCondLst>
                                  <p:iterate type="lt">
                                    <p:tmPct val="10000"/>
                                  </p:iterate>
                                  <p:childTnLst>
                                    <p:animScale>
                                      <p:cBhvr>
                                        <p:cTn id="196" dur="250" autoRev="1" fill="hold">
                                          <p:stCondLst>
                                            <p:cond delay="0"/>
                                          </p:stCondLst>
                                        </p:cTn>
                                        <p:tgtEl>
                                          <p:spTgt spid="60"/>
                                        </p:tgtEl>
                                      </p:cBhvr>
                                      <p:to x="80000" y="100000"/>
                                    </p:animScale>
                                    <p:anim by="(#ppt_w*0.10)" calcmode="lin" valueType="num">
                                      <p:cBhvr>
                                        <p:cTn id="197" dur="250" autoRev="1" fill="hold">
                                          <p:stCondLst>
                                            <p:cond delay="0"/>
                                          </p:stCondLst>
                                        </p:cTn>
                                        <p:tgtEl>
                                          <p:spTgt spid="60"/>
                                        </p:tgtEl>
                                        <p:attrNameLst>
                                          <p:attrName>ppt_x</p:attrName>
                                        </p:attrNameLst>
                                      </p:cBhvr>
                                    </p:anim>
                                    <p:anim by="(-#ppt_w*0.10)" calcmode="lin" valueType="num">
                                      <p:cBhvr>
                                        <p:cTn id="198" dur="250" autoRev="1" fill="hold">
                                          <p:stCondLst>
                                            <p:cond delay="0"/>
                                          </p:stCondLst>
                                        </p:cTn>
                                        <p:tgtEl>
                                          <p:spTgt spid="60"/>
                                        </p:tgtEl>
                                        <p:attrNameLst>
                                          <p:attrName>ppt_y</p:attrName>
                                        </p:attrNameLst>
                                      </p:cBhvr>
                                    </p:anim>
                                    <p:animRot by="-480000">
                                      <p:cBhvr>
                                        <p:cTn id="199" dur="250" autoRev="1" fill="hold">
                                          <p:stCondLst>
                                            <p:cond delay="0"/>
                                          </p:stCondLst>
                                        </p:cTn>
                                        <p:tgtEl>
                                          <p:spTgt spid="60"/>
                                        </p:tgtEl>
                                        <p:attrNameLst>
                                          <p:attrName>r</p:attrName>
                                        </p:attrNameLst>
                                      </p:cBhvr>
                                    </p:animRot>
                                  </p:childTnLst>
                                </p:cTn>
                              </p:par>
                            </p:childTnLst>
                          </p:cTn>
                        </p:par>
                        <p:par>
                          <p:cTn id="200" fill="hold">
                            <p:stCondLst>
                              <p:cond delay="1800"/>
                            </p:stCondLst>
                            <p:childTnLst>
                              <p:par>
                                <p:cTn id="201" presetID="19" presetClass="emph" presetSubtype="0" fill="hold" grpId="2" nodeType="afterEffect">
                                  <p:stCondLst>
                                    <p:cond delay="0"/>
                                  </p:stCondLst>
                                  <p:iterate type="lt">
                                    <p:tmPct val="0"/>
                                  </p:iterate>
                                  <p:childTnLst>
                                    <p:animClr clrSpc="rgb" dir="cw">
                                      <p:cBhvr override="childStyle">
                                        <p:cTn id="202" dur="500" fill="hold"/>
                                        <p:tgtEl>
                                          <p:spTgt spid="60"/>
                                        </p:tgtEl>
                                        <p:attrNameLst>
                                          <p:attrName>style.color</p:attrName>
                                        </p:attrNameLst>
                                      </p:cBhvr>
                                      <p:to>
                                        <a:srgbClr val="FFC000"/>
                                      </p:to>
                                    </p:animClr>
                                    <p:animClr clrSpc="rgb" dir="cw">
                                      <p:cBhvr>
                                        <p:cTn id="203" dur="500" fill="hold"/>
                                        <p:tgtEl>
                                          <p:spTgt spid="60"/>
                                        </p:tgtEl>
                                        <p:attrNameLst>
                                          <p:attrName>fillcolor</p:attrName>
                                        </p:attrNameLst>
                                      </p:cBhvr>
                                      <p:to>
                                        <a:srgbClr val="FFC000"/>
                                      </p:to>
                                    </p:animClr>
                                    <p:set>
                                      <p:cBhvr>
                                        <p:cTn id="204" dur="500" fill="hold"/>
                                        <p:tgtEl>
                                          <p:spTgt spid="60"/>
                                        </p:tgtEl>
                                        <p:attrNameLst>
                                          <p:attrName>fill.type</p:attrName>
                                        </p:attrNameLst>
                                      </p:cBhvr>
                                      <p:to>
                                        <p:strVal val="solid"/>
                                      </p:to>
                                    </p:set>
                                    <p:set>
                                      <p:cBhvr>
                                        <p:cTn id="205" dur="500" fill="hold"/>
                                        <p:tgtEl>
                                          <p:spTgt spid="60"/>
                                        </p:tgtEl>
                                        <p:attrNameLst>
                                          <p:attrName>fill.on</p:attrName>
                                        </p:attrNameLst>
                                      </p:cBhvr>
                                      <p:to>
                                        <p:strVal val="true"/>
                                      </p:to>
                                    </p:set>
                                  </p:childTnLst>
                                </p:cTn>
                              </p:par>
                            </p:childTnLst>
                          </p:cTn>
                        </p:par>
                      </p:childTnLst>
                    </p:cTn>
                  </p:par>
                </p:childTnLst>
              </p:cTn>
              <p:nextCondLst>
                <p:cond evt="onClick" delay="0">
                  <p:tgtEl>
                    <p:spTgt spid="60"/>
                  </p:tgtEl>
                </p:cond>
              </p:nextCondLst>
            </p:seq>
            <p:seq concurrent="1" nextAc="seek">
              <p:cTn id="206" restart="whenNotActive" fill="hold" evtFilter="cancelBubble" nodeType="interactiveSeq">
                <p:stCondLst>
                  <p:cond evt="onClick" delay="0">
                    <p:tgtEl>
                      <p:spTgt spid="65"/>
                    </p:tgtEl>
                  </p:cond>
                </p:stCondLst>
                <p:endSync evt="end" delay="0">
                  <p:rtn val="all"/>
                </p:endSync>
                <p:childTnLst>
                  <p:par>
                    <p:cTn id="207" fill="hold">
                      <p:stCondLst>
                        <p:cond delay="0"/>
                      </p:stCondLst>
                      <p:childTnLst>
                        <p:par>
                          <p:cTn id="208" fill="hold">
                            <p:stCondLst>
                              <p:cond delay="0"/>
                            </p:stCondLst>
                            <p:childTnLst>
                              <p:par>
                                <p:cTn id="209" presetID="36" presetClass="emph" presetSubtype="0" repeatCount="3000" fill="hold" grpId="1" nodeType="clickEffect">
                                  <p:stCondLst>
                                    <p:cond delay="0"/>
                                  </p:stCondLst>
                                  <p:iterate type="lt">
                                    <p:tmPct val="10000"/>
                                  </p:iterate>
                                  <p:childTnLst>
                                    <p:animScale>
                                      <p:cBhvr>
                                        <p:cTn id="210" dur="250" autoRev="1" fill="hold">
                                          <p:stCondLst>
                                            <p:cond delay="0"/>
                                          </p:stCondLst>
                                        </p:cTn>
                                        <p:tgtEl>
                                          <p:spTgt spid="65"/>
                                        </p:tgtEl>
                                      </p:cBhvr>
                                      <p:to x="80000" y="100000"/>
                                    </p:animScale>
                                    <p:anim by="(#ppt_w*0.10)" calcmode="lin" valueType="num">
                                      <p:cBhvr>
                                        <p:cTn id="211" dur="250" autoRev="1" fill="hold">
                                          <p:stCondLst>
                                            <p:cond delay="0"/>
                                          </p:stCondLst>
                                        </p:cTn>
                                        <p:tgtEl>
                                          <p:spTgt spid="65"/>
                                        </p:tgtEl>
                                        <p:attrNameLst>
                                          <p:attrName>ppt_x</p:attrName>
                                        </p:attrNameLst>
                                      </p:cBhvr>
                                    </p:anim>
                                    <p:anim by="(-#ppt_w*0.10)" calcmode="lin" valueType="num">
                                      <p:cBhvr>
                                        <p:cTn id="212" dur="250" autoRev="1" fill="hold">
                                          <p:stCondLst>
                                            <p:cond delay="0"/>
                                          </p:stCondLst>
                                        </p:cTn>
                                        <p:tgtEl>
                                          <p:spTgt spid="65"/>
                                        </p:tgtEl>
                                        <p:attrNameLst>
                                          <p:attrName>ppt_y</p:attrName>
                                        </p:attrNameLst>
                                      </p:cBhvr>
                                    </p:anim>
                                    <p:animRot by="-480000">
                                      <p:cBhvr>
                                        <p:cTn id="213" dur="250" autoRev="1" fill="hold">
                                          <p:stCondLst>
                                            <p:cond delay="0"/>
                                          </p:stCondLst>
                                        </p:cTn>
                                        <p:tgtEl>
                                          <p:spTgt spid="65"/>
                                        </p:tgtEl>
                                        <p:attrNameLst>
                                          <p:attrName>r</p:attrName>
                                        </p:attrNameLst>
                                      </p:cBhvr>
                                    </p:animRot>
                                  </p:childTnLst>
                                </p:cTn>
                              </p:par>
                            </p:childTnLst>
                          </p:cTn>
                        </p:par>
                        <p:par>
                          <p:cTn id="214" fill="hold">
                            <p:stCondLst>
                              <p:cond delay="1800"/>
                            </p:stCondLst>
                            <p:childTnLst>
                              <p:par>
                                <p:cTn id="215" presetID="19" presetClass="emph" presetSubtype="0" fill="hold" grpId="2" nodeType="afterEffect">
                                  <p:stCondLst>
                                    <p:cond delay="0"/>
                                  </p:stCondLst>
                                  <p:iterate type="lt">
                                    <p:tmPct val="0"/>
                                  </p:iterate>
                                  <p:childTnLst>
                                    <p:animClr clrSpc="rgb" dir="cw">
                                      <p:cBhvr override="childStyle">
                                        <p:cTn id="216" dur="500" fill="hold"/>
                                        <p:tgtEl>
                                          <p:spTgt spid="65"/>
                                        </p:tgtEl>
                                        <p:attrNameLst>
                                          <p:attrName>style.color</p:attrName>
                                        </p:attrNameLst>
                                      </p:cBhvr>
                                      <p:to>
                                        <a:srgbClr val="FFC000"/>
                                      </p:to>
                                    </p:animClr>
                                    <p:animClr clrSpc="rgb" dir="cw">
                                      <p:cBhvr>
                                        <p:cTn id="217" dur="500" fill="hold"/>
                                        <p:tgtEl>
                                          <p:spTgt spid="65"/>
                                        </p:tgtEl>
                                        <p:attrNameLst>
                                          <p:attrName>fillcolor</p:attrName>
                                        </p:attrNameLst>
                                      </p:cBhvr>
                                      <p:to>
                                        <a:srgbClr val="FFC000"/>
                                      </p:to>
                                    </p:animClr>
                                    <p:set>
                                      <p:cBhvr>
                                        <p:cTn id="218" dur="500" fill="hold"/>
                                        <p:tgtEl>
                                          <p:spTgt spid="65"/>
                                        </p:tgtEl>
                                        <p:attrNameLst>
                                          <p:attrName>fill.type</p:attrName>
                                        </p:attrNameLst>
                                      </p:cBhvr>
                                      <p:to>
                                        <p:strVal val="solid"/>
                                      </p:to>
                                    </p:set>
                                    <p:set>
                                      <p:cBhvr>
                                        <p:cTn id="219" dur="500" fill="hold"/>
                                        <p:tgtEl>
                                          <p:spTgt spid="65"/>
                                        </p:tgtEl>
                                        <p:attrNameLst>
                                          <p:attrName>fill.on</p:attrName>
                                        </p:attrNameLst>
                                      </p:cBhvr>
                                      <p:to>
                                        <p:strVal val="true"/>
                                      </p:to>
                                    </p:set>
                                  </p:childTnLst>
                                </p:cTn>
                              </p:par>
                            </p:childTnLst>
                          </p:cTn>
                        </p:par>
                      </p:childTnLst>
                    </p:cTn>
                  </p:par>
                </p:childTnLst>
              </p:cTn>
              <p:nextCondLst>
                <p:cond evt="onClick" delay="0">
                  <p:tgtEl>
                    <p:spTgt spid="65"/>
                  </p:tgtEl>
                </p:cond>
              </p:nextCondLst>
            </p:seq>
            <p:seq concurrent="1" nextAc="seek">
              <p:cTn id="220" restart="whenNotActive" fill="hold" evtFilter="cancelBubble" nodeType="interactiveSeq">
                <p:stCondLst>
                  <p:cond evt="onClick" delay="0">
                    <p:tgtEl>
                      <p:spTgt spid="100"/>
                    </p:tgtEl>
                  </p:cond>
                </p:stCondLst>
                <p:endSync evt="end" delay="0">
                  <p:rtn val="all"/>
                </p:endSync>
                <p:childTnLst>
                  <p:par>
                    <p:cTn id="221" fill="hold">
                      <p:stCondLst>
                        <p:cond delay="0"/>
                      </p:stCondLst>
                      <p:childTnLst>
                        <p:par>
                          <p:cTn id="222" fill="hold">
                            <p:stCondLst>
                              <p:cond delay="0"/>
                            </p:stCondLst>
                            <p:childTnLst>
                              <p:par>
                                <p:cTn id="223" presetID="36" presetClass="emph" presetSubtype="0" repeatCount="3000" fill="hold" grpId="1" nodeType="clickEffect">
                                  <p:stCondLst>
                                    <p:cond delay="0"/>
                                  </p:stCondLst>
                                  <p:iterate type="lt">
                                    <p:tmPct val="10000"/>
                                  </p:iterate>
                                  <p:childTnLst>
                                    <p:animScale>
                                      <p:cBhvr>
                                        <p:cTn id="224" dur="250" autoRev="1" fill="hold">
                                          <p:stCondLst>
                                            <p:cond delay="0"/>
                                          </p:stCondLst>
                                        </p:cTn>
                                        <p:tgtEl>
                                          <p:spTgt spid="100"/>
                                        </p:tgtEl>
                                      </p:cBhvr>
                                      <p:to x="80000" y="100000"/>
                                    </p:animScale>
                                    <p:anim by="(#ppt_w*0.10)" calcmode="lin" valueType="num">
                                      <p:cBhvr>
                                        <p:cTn id="225" dur="250" autoRev="1" fill="hold">
                                          <p:stCondLst>
                                            <p:cond delay="0"/>
                                          </p:stCondLst>
                                        </p:cTn>
                                        <p:tgtEl>
                                          <p:spTgt spid="100"/>
                                        </p:tgtEl>
                                        <p:attrNameLst>
                                          <p:attrName>ppt_x</p:attrName>
                                        </p:attrNameLst>
                                      </p:cBhvr>
                                    </p:anim>
                                    <p:anim by="(-#ppt_w*0.10)" calcmode="lin" valueType="num">
                                      <p:cBhvr>
                                        <p:cTn id="226" dur="250" autoRev="1" fill="hold">
                                          <p:stCondLst>
                                            <p:cond delay="0"/>
                                          </p:stCondLst>
                                        </p:cTn>
                                        <p:tgtEl>
                                          <p:spTgt spid="100"/>
                                        </p:tgtEl>
                                        <p:attrNameLst>
                                          <p:attrName>ppt_y</p:attrName>
                                        </p:attrNameLst>
                                      </p:cBhvr>
                                    </p:anim>
                                    <p:animRot by="-480000">
                                      <p:cBhvr>
                                        <p:cTn id="227" dur="250" autoRev="1" fill="hold">
                                          <p:stCondLst>
                                            <p:cond delay="0"/>
                                          </p:stCondLst>
                                        </p:cTn>
                                        <p:tgtEl>
                                          <p:spTgt spid="100"/>
                                        </p:tgtEl>
                                        <p:attrNameLst>
                                          <p:attrName>r</p:attrName>
                                        </p:attrNameLst>
                                      </p:cBhvr>
                                    </p:animRot>
                                  </p:childTnLst>
                                </p:cTn>
                              </p:par>
                            </p:childTnLst>
                          </p:cTn>
                        </p:par>
                        <p:par>
                          <p:cTn id="228" fill="hold">
                            <p:stCondLst>
                              <p:cond delay="1800"/>
                            </p:stCondLst>
                            <p:childTnLst>
                              <p:par>
                                <p:cTn id="229" presetID="19" presetClass="emph" presetSubtype="0" fill="hold" grpId="2" nodeType="afterEffect">
                                  <p:stCondLst>
                                    <p:cond delay="0"/>
                                  </p:stCondLst>
                                  <p:iterate type="lt">
                                    <p:tmPct val="0"/>
                                  </p:iterate>
                                  <p:childTnLst>
                                    <p:animClr clrSpc="rgb" dir="cw">
                                      <p:cBhvr override="childStyle">
                                        <p:cTn id="230" dur="500" fill="hold"/>
                                        <p:tgtEl>
                                          <p:spTgt spid="100"/>
                                        </p:tgtEl>
                                        <p:attrNameLst>
                                          <p:attrName>style.color</p:attrName>
                                        </p:attrNameLst>
                                      </p:cBhvr>
                                      <p:to>
                                        <a:srgbClr val="FFC000"/>
                                      </p:to>
                                    </p:animClr>
                                    <p:animClr clrSpc="rgb" dir="cw">
                                      <p:cBhvr>
                                        <p:cTn id="231" dur="500" fill="hold"/>
                                        <p:tgtEl>
                                          <p:spTgt spid="100"/>
                                        </p:tgtEl>
                                        <p:attrNameLst>
                                          <p:attrName>fillcolor</p:attrName>
                                        </p:attrNameLst>
                                      </p:cBhvr>
                                      <p:to>
                                        <a:srgbClr val="FFC000"/>
                                      </p:to>
                                    </p:animClr>
                                    <p:set>
                                      <p:cBhvr>
                                        <p:cTn id="232" dur="500" fill="hold"/>
                                        <p:tgtEl>
                                          <p:spTgt spid="100"/>
                                        </p:tgtEl>
                                        <p:attrNameLst>
                                          <p:attrName>fill.type</p:attrName>
                                        </p:attrNameLst>
                                      </p:cBhvr>
                                      <p:to>
                                        <p:strVal val="solid"/>
                                      </p:to>
                                    </p:set>
                                    <p:set>
                                      <p:cBhvr>
                                        <p:cTn id="233" dur="500" fill="hold"/>
                                        <p:tgtEl>
                                          <p:spTgt spid="100"/>
                                        </p:tgtEl>
                                        <p:attrNameLst>
                                          <p:attrName>fill.on</p:attrName>
                                        </p:attrNameLst>
                                      </p:cBhvr>
                                      <p:to>
                                        <p:strVal val="true"/>
                                      </p:to>
                                    </p:set>
                                  </p:childTnLst>
                                </p:cTn>
                              </p:par>
                            </p:childTnLst>
                          </p:cTn>
                        </p:par>
                      </p:childTnLst>
                    </p:cTn>
                  </p:par>
                </p:childTnLst>
              </p:cTn>
              <p:nextCondLst>
                <p:cond evt="onClick" delay="0">
                  <p:tgtEl>
                    <p:spTgt spid="100"/>
                  </p:tgtEl>
                </p:cond>
              </p:nextCondLst>
            </p:seq>
          </p:childTnLst>
        </p:cTn>
      </p:par>
    </p:tnLst>
    <p:bldLst>
      <p:bldP spid="8" grpId="0"/>
      <p:bldP spid="8" grpId="1"/>
      <p:bldP spid="8" grpId="2"/>
      <p:bldP spid="59" grpId="0"/>
      <p:bldP spid="59" grpId="1"/>
      <p:bldP spid="60" grpId="0"/>
      <p:bldP spid="60" grpId="1"/>
      <p:bldP spid="60" grpId="2"/>
      <p:bldP spid="61" grpId="0"/>
      <p:bldP spid="61" grpId="1"/>
      <p:bldP spid="65" grpId="0"/>
      <p:bldP spid="65" grpId="1"/>
      <p:bldP spid="65" grpId="2"/>
      <p:bldP spid="69" grpId="0"/>
      <p:bldP spid="69" grpId="1"/>
      <p:bldP spid="100" grpId="0"/>
      <p:bldP spid="100" grpId="1"/>
      <p:bldP spid="100"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5834D0-974B-4DDA-B55E-3FBF9925AAE6}"/>
              </a:ext>
            </a:extLst>
          </p:cNvPr>
          <p:cNvPicPr>
            <a:picLocks noChangeAspect="1"/>
          </p:cNvPicPr>
          <p:nvPr/>
        </p:nvPicPr>
        <p:blipFill rotWithShape="1">
          <a:blip r:embed="rId2"/>
          <a:srcRect t="2372"/>
          <a:stretch/>
        </p:blipFill>
        <p:spPr>
          <a:xfrm>
            <a:off x="-1" y="446"/>
            <a:ext cx="12190413" cy="6430108"/>
          </a:xfrm>
          <a:prstGeom prst="rect">
            <a:avLst/>
          </a:prstGeom>
        </p:spPr>
      </p:pic>
      <p:sp>
        <p:nvSpPr>
          <p:cNvPr id="8" name="Rectangle 7"/>
          <p:cNvSpPr/>
          <p:nvPr/>
        </p:nvSpPr>
        <p:spPr>
          <a:xfrm>
            <a:off x="2239618" y="622329"/>
            <a:ext cx="8746435" cy="1501981"/>
          </a:xfrm>
          <a:prstGeom prst="rect">
            <a:avLst/>
          </a:prstGeom>
          <a:ln w="57150"/>
          <a:effectLst>
            <a:glow rad="228600">
              <a:schemeClr val="accent5">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rtlCol="0" anchor="ctr"/>
          <a:lstStyle/>
          <a:p>
            <a:pPr lvl="0" algn="ctr">
              <a:lnSpc>
                <a:spcPts val="7200"/>
              </a:lnSpc>
            </a:pPr>
            <a:r>
              <a:rPr lang="en-US" sz="4400">
                <a:solidFill>
                  <a:schemeClr val="bg1"/>
                </a:solidFill>
                <a:cs typeface="Arial" panose="020B0604020202020204" pitchFamily="34" charset="0"/>
              </a:rPr>
              <a:t>Bài thơ “Về quê” là lời của ai</a:t>
            </a:r>
            <a:r>
              <a:rPr lang="en-US" sz="4400">
                <a:cs typeface="Arial" panose="020B0604020202020204" pitchFamily="34" charset="0"/>
              </a:rPr>
              <a:t>?</a:t>
            </a:r>
            <a:endParaRPr lang="en-US" sz="4400" dirty="0">
              <a:cs typeface="Arial" panose="020B0604020202020204" pitchFamily="34" charset="0"/>
            </a:endParaRPr>
          </a:p>
        </p:txBody>
      </p:sp>
      <p:pic>
        <p:nvPicPr>
          <p:cNvPr id="9" name="Picture 8">
            <a:hlinkClick r:id="rId3" action="ppaction://hlinksldjump"/>
            <a:extLst>
              <a:ext uri="{FF2B5EF4-FFF2-40B4-BE49-F238E27FC236}">
                <a16:creationId xmlns:a16="http://schemas.microsoft.com/office/drawing/2014/main" id="{2752541A-CCD0-44E9-A966-4E4DB58C94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5622" b="75325" l="67426" r="96649">
                        <a14:foregroundMark x1="81099" y1="47866" x2="81099" y2="47866"/>
                        <a14:foregroundMark x1="85925" y1="47866" x2="85925" y2="47866"/>
                        <a14:foregroundMark x1="85925" y1="48794" x2="85925" y2="48794"/>
                      </a14:backgroundRemoval>
                    </a14:imgEffect>
                  </a14:imgLayer>
                </a14:imgProps>
              </a:ext>
              <a:ext uri="{28A0092B-C50C-407E-A947-70E740481C1C}">
                <a14:useLocalDpi xmlns:a14="http://schemas.microsoft.com/office/drawing/2010/main" val="0"/>
              </a:ext>
            </a:extLst>
          </a:blip>
          <a:srcRect l="67694" t="35900" b="25881"/>
          <a:stretch/>
        </p:blipFill>
        <p:spPr>
          <a:xfrm flipH="1">
            <a:off x="-333614" y="2905917"/>
            <a:ext cx="4201967" cy="3591722"/>
          </a:xfrm>
          <a:prstGeom prst="rect">
            <a:avLst/>
          </a:prstGeom>
        </p:spPr>
      </p:pic>
      <p:sp>
        <p:nvSpPr>
          <p:cNvPr id="6" name="Rectangle: Rounded Corners 5">
            <a:extLst>
              <a:ext uri="{FF2B5EF4-FFF2-40B4-BE49-F238E27FC236}">
                <a16:creationId xmlns:a16="http://schemas.microsoft.com/office/drawing/2014/main" id="{66ABB0B6-7DD7-4D4A-A496-3A4DD1A1B58E}"/>
              </a:ext>
            </a:extLst>
          </p:cNvPr>
          <p:cNvSpPr/>
          <p:nvPr/>
        </p:nvSpPr>
        <p:spPr>
          <a:xfrm>
            <a:off x="2904361" y="2713427"/>
            <a:ext cx="7678676" cy="1830889"/>
          </a:xfrm>
          <a:prstGeom prst="roundRect">
            <a:avLst/>
          </a:prstGeom>
          <a:solidFill>
            <a:srgbClr val="0000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a:solidFill>
                  <a:schemeClr val="bg1"/>
                </a:solidFill>
                <a:ea typeface="Calibri" panose="020F0502020204030204" pitchFamily="34" charset="0"/>
                <a:cs typeface="Arial" panose="020B0604020202020204" pitchFamily="34" charset="0"/>
              </a:rPr>
              <a:t>Lời một bạn nhỏ nghỉ hè </a:t>
            </a:r>
          </a:p>
          <a:p>
            <a:pPr algn="ctr"/>
            <a:r>
              <a:rPr lang="en-US" sz="4400">
                <a:solidFill>
                  <a:schemeClr val="bg1"/>
                </a:solidFill>
                <a:ea typeface="Calibri" panose="020F0502020204030204" pitchFamily="34" charset="0"/>
                <a:cs typeface="Arial" panose="020B0604020202020204" pitchFamily="34" charset="0"/>
              </a:rPr>
              <a:t>được về quê chơi.</a:t>
            </a:r>
            <a:endParaRPr lang="en-US" sz="4400" dirty="0">
              <a:solidFill>
                <a:schemeClr val="tx1"/>
              </a:solidFill>
              <a:latin typeface="UTM Avo" panose="02040603050506020204" pitchFamily="18" charset="0"/>
              <a:cs typeface="Arial" panose="020B0604020202020204" pitchFamily="34" charset="0"/>
            </a:endParaRPr>
          </a:p>
        </p:txBody>
      </p:sp>
      <p:pic>
        <p:nvPicPr>
          <p:cNvPr id="10" name="Picture 9">
            <a:hlinkClick r:id="rId3" action="ppaction://hlinksldjump"/>
            <a:extLst>
              <a:ext uri="{FF2B5EF4-FFF2-40B4-BE49-F238E27FC236}">
                <a16:creationId xmlns:a16="http://schemas.microsoft.com/office/drawing/2014/main" id="{140A5F60-FA89-41ED-8474-46FC2C6BC7DB}"/>
              </a:ext>
            </a:extLst>
          </p:cNvPr>
          <p:cNvPicPr>
            <a:picLocks noChangeAspect="1"/>
          </p:cNvPicPr>
          <p:nvPr/>
        </p:nvPicPr>
        <p:blipFill>
          <a:blip r:embed="rId6"/>
          <a:stretch>
            <a:fillRect/>
          </a:stretch>
        </p:blipFill>
        <p:spPr>
          <a:xfrm>
            <a:off x="11216376" y="5473434"/>
            <a:ext cx="883582" cy="863130"/>
          </a:xfrm>
          <a:prstGeom prst="rect">
            <a:avLst/>
          </a:prstGeom>
        </p:spPr>
      </p:pic>
    </p:spTree>
    <p:extLst>
      <p:ext uri="{BB962C8B-B14F-4D97-AF65-F5344CB8AC3E}">
        <p14:creationId xmlns:p14="http://schemas.microsoft.com/office/powerpoint/2010/main" val="653609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6D9C7C-1533-40F2-8BC3-2A596BE537F9}"/>
              </a:ext>
            </a:extLst>
          </p:cNvPr>
          <p:cNvPicPr>
            <a:picLocks noChangeAspect="1"/>
          </p:cNvPicPr>
          <p:nvPr/>
        </p:nvPicPr>
        <p:blipFill rotWithShape="1">
          <a:blip r:embed="rId2"/>
          <a:srcRect t="2372"/>
          <a:stretch/>
        </p:blipFill>
        <p:spPr>
          <a:xfrm>
            <a:off x="-1" y="446"/>
            <a:ext cx="12190413" cy="6430108"/>
          </a:xfrm>
          <a:prstGeom prst="rect">
            <a:avLst/>
          </a:prstGeom>
        </p:spPr>
      </p:pic>
      <p:pic>
        <p:nvPicPr>
          <p:cNvPr id="4" name="Picture 3">
            <a:hlinkClick r:id="rId3" action="ppaction://hlinksldjump"/>
            <a:extLst>
              <a:ext uri="{FF2B5EF4-FFF2-40B4-BE49-F238E27FC236}">
                <a16:creationId xmlns:a16="http://schemas.microsoft.com/office/drawing/2014/main" id="{2752541A-CCD0-44E9-A966-4E4DB58C94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5622" b="75325" l="67426" r="96649">
                        <a14:foregroundMark x1="81099" y1="47866" x2="81099" y2="47866"/>
                        <a14:foregroundMark x1="85925" y1="47866" x2="85925" y2="47866"/>
                        <a14:foregroundMark x1="85925" y1="48794" x2="85925" y2="48794"/>
                      </a14:backgroundRemoval>
                    </a14:imgEffect>
                  </a14:imgLayer>
                </a14:imgProps>
              </a:ext>
              <a:ext uri="{28A0092B-C50C-407E-A947-70E740481C1C}">
                <a14:useLocalDpi xmlns:a14="http://schemas.microsoft.com/office/drawing/2010/main" val="0"/>
              </a:ext>
            </a:extLst>
          </a:blip>
          <a:srcRect l="67694" t="35900" b="25881"/>
          <a:stretch/>
        </p:blipFill>
        <p:spPr>
          <a:xfrm flipH="1">
            <a:off x="-403943" y="2905917"/>
            <a:ext cx="4201967" cy="3591722"/>
          </a:xfrm>
          <a:prstGeom prst="rect">
            <a:avLst/>
          </a:prstGeom>
        </p:spPr>
      </p:pic>
      <p:grpSp>
        <p:nvGrpSpPr>
          <p:cNvPr id="9" name="Group 8">
            <a:extLst>
              <a:ext uri="{FF2B5EF4-FFF2-40B4-BE49-F238E27FC236}">
                <a16:creationId xmlns:a16="http://schemas.microsoft.com/office/drawing/2014/main" id="{0A4B73F9-D69D-4369-9AF3-B8FFCBBDEAF1}"/>
              </a:ext>
            </a:extLst>
          </p:cNvPr>
          <p:cNvGrpSpPr/>
          <p:nvPr/>
        </p:nvGrpSpPr>
        <p:grpSpPr>
          <a:xfrm>
            <a:off x="2248335" y="665908"/>
            <a:ext cx="9050623" cy="2071032"/>
            <a:chOff x="1697262" y="649614"/>
            <a:chExt cx="8829073" cy="2349617"/>
          </a:xfrm>
        </p:grpSpPr>
        <p:sp>
          <p:nvSpPr>
            <p:cNvPr id="8" name="Rectangle 7"/>
            <p:cNvSpPr/>
            <p:nvPr/>
          </p:nvSpPr>
          <p:spPr>
            <a:xfrm>
              <a:off x="1697262" y="649614"/>
              <a:ext cx="8829073" cy="2349617"/>
            </a:xfrm>
            <a:prstGeom prst="rect">
              <a:avLst/>
            </a:prstGeom>
            <a:ln w="57150"/>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800" dirty="0">
                <a:latin typeface="UTM Avo" panose="02040603050506020204" pitchFamily="18" charset="0"/>
              </a:endParaRPr>
            </a:p>
          </p:txBody>
        </p:sp>
        <p:sp>
          <p:nvSpPr>
            <p:cNvPr id="7" name="TextBox 6">
              <a:extLst>
                <a:ext uri="{FF2B5EF4-FFF2-40B4-BE49-F238E27FC236}">
                  <a16:creationId xmlns:a16="http://schemas.microsoft.com/office/drawing/2014/main" id="{471FFE1C-8555-4571-A172-131C6DB8A739}"/>
                </a:ext>
              </a:extLst>
            </p:cNvPr>
            <p:cNvSpPr txBox="1"/>
            <p:nvPr/>
          </p:nvSpPr>
          <p:spPr>
            <a:xfrm>
              <a:off x="2513846" y="1267856"/>
              <a:ext cx="7195904" cy="1200329"/>
            </a:xfrm>
            <a:prstGeom prst="rect">
              <a:avLst/>
            </a:prstGeom>
            <a:noFill/>
          </p:spPr>
          <p:txBody>
            <a:bodyPr wrap="square" rtlCol="0">
              <a:spAutoFit/>
            </a:bodyPr>
            <a:lstStyle/>
            <a:p>
              <a:pPr algn="ctr"/>
              <a:r>
                <a:rPr lang="en-US" altLang="en-US" sz="3600">
                  <a:solidFill>
                    <a:schemeClr val="bg1"/>
                  </a:solidFill>
                </a:rPr>
                <a:t>Em hiểu hai dòng thơ cuối bài thơ như thế nào?</a:t>
              </a:r>
              <a:endParaRPr lang="en-US" sz="3600" b="1" dirty="0">
                <a:solidFill>
                  <a:schemeClr val="bg1"/>
                </a:solidFill>
                <a:latin typeface="UTM Avo" panose="02040603050506020204" pitchFamily="18" charset="0"/>
              </a:endParaRPr>
            </a:p>
          </p:txBody>
        </p:sp>
      </p:grpSp>
      <p:sp>
        <p:nvSpPr>
          <p:cNvPr id="11" name="Rectangle: Rounded Corners 10">
            <a:extLst>
              <a:ext uri="{FF2B5EF4-FFF2-40B4-BE49-F238E27FC236}">
                <a16:creationId xmlns:a16="http://schemas.microsoft.com/office/drawing/2014/main" id="{58100DD4-78A0-458B-BD68-AB84666E1936}"/>
              </a:ext>
            </a:extLst>
          </p:cNvPr>
          <p:cNvSpPr/>
          <p:nvPr/>
        </p:nvSpPr>
        <p:spPr>
          <a:xfrm>
            <a:off x="2897277" y="3150288"/>
            <a:ext cx="7752740" cy="1939534"/>
          </a:xfrm>
          <a:prstGeom prst="roundRect">
            <a:avLst/>
          </a:prstGeom>
          <a:solidFill>
            <a:srgbClr val="0000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4400">
                <a:solidFill>
                  <a:schemeClr val="bg1"/>
                </a:solidFill>
                <a:latin typeface="UTM Avo" panose="02040603050506020204" pitchFamily="18" charset="0"/>
              </a:rPr>
              <a:t>Nghỉ hè ở quê rất vui nên </a:t>
            </a:r>
          </a:p>
          <a:p>
            <a:pPr algn="ctr"/>
            <a:r>
              <a:rPr lang="en-US" altLang="en-US" sz="4400">
                <a:solidFill>
                  <a:schemeClr val="bg1"/>
                </a:solidFill>
                <a:latin typeface="UTM Avo" panose="02040603050506020204" pitchFamily="18" charset="0"/>
              </a:rPr>
              <a:t>thấy thời gian trôi nhanh.</a:t>
            </a:r>
            <a:endParaRPr lang="en-US" sz="4400" dirty="0">
              <a:solidFill>
                <a:schemeClr val="tx1"/>
              </a:solidFill>
              <a:latin typeface="UTM Avo" panose="02040603050506020204" pitchFamily="18" charset="0"/>
              <a:cs typeface="Arial" panose="020B0604020202020204" pitchFamily="34" charset="0"/>
            </a:endParaRPr>
          </a:p>
        </p:txBody>
      </p:sp>
      <p:pic>
        <p:nvPicPr>
          <p:cNvPr id="13" name="Picture 12">
            <a:hlinkClick r:id="rId3" action="ppaction://hlinksldjump"/>
            <a:extLst>
              <a:ext uri="{FF2B5EF4-FFF2-40B4-BE49-F238E27FC236}">
                <a16:creationId xmlns:a16="http://schemas.microsoft.com/office/drawing/2014/main" id="{679E9D76-24E8-4879-BD4E-56102F1B7668}"/>
              </a:ext>
            </a:extLst>
          </p:cNvPr>
          <p:cNvPicPr>
            <a:picLocks noChangeAspect="1"/>
          </p:cNvPicPr>
          <p:nvPr/>
        </p:nvPicPr>
        <p:blipFill>
          <a:blip r:embed="rId6"/>
          <a:stretch>
            <a:fillRect/>
          </a:stretch>
        </p:blipFill>
        <p:spPr>
          <a:xfrm>
            <a:off x="11216376" y="5473434"/>
            <a:ext cx="883582" cy="863130"/>
          </a:xfrm>
          <a:prstGeom prst="rect">
            <a:avLst/>
          </a:prstGeom>
        </p:spPr>
      </p:pic>
    </p:spTree>
    <p:extLst>
      <p:ext uri="{BB962C8B-B14F-4D97-AF65-F5344CB8AC3E}">
        <p14:creationId xmlns:p14="http://schemas.microsoft.com/office/powerpoint/2010/main" val="365536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F4EDA2-F12B-4919-A63C-A6E6E59DC810}"/>
              </a:ext>
            </a:extLst>
          </p:cNvPr>
          <p:cNvPicPr>
            <a:picLocks noChangeAspect="1"/>
          </p:cNvPicPr>
          <p:nvPr/>
        </p:nvPicPr>
        <p:blipFill rotWithShape="1">
          <a:blip r:embed="rId2"/>
          <a:srcRect t="2372"/>
          <a:stretch/>
        </p:blipFill>
        <p:spPr>
          <a:xfrm>
            <a:off x="-1" y="446"/>
            <a:ext cx="12190413" cy="6430108"/>
          </a:xfrm>
          <a:prstGeom prst="rect">
            <a:avLst/>
          </a:prstGeom>
        </p:spPr>
      </p:pic>
      <p:pic>
        <p:nvPicPr>
          <p:cNvPr id="4" name="Picture 3">
            <a:hlinkClick r:id="rId3" action="ppaction://hlinksldjump"/>
            <a:extLst>
              <a:ext uri="{FF2B5EF4-FFF2-40B4-BE49-F238E27FC236}">
                <a16:creationId xmlns:a16="http://schemas.microsoft.com/office/drawing/2014/main" id="{2752541A-CCD0-44E9-A966-4E4DB58C94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5622" b="75325" l="67426" r="96649">
                        <a14:foregroundMark x1="81099" y1="47866" x2="81099" y2="47866"/>
                        <a14:foregroundMark x1="85925" y1="47866" x2="85925" y2="47866"/>
                        <a14:foregroundMark x1="85925" y1="48794" x2="85925" y2="48794"/>
                      </a14:backgroundRemoval>
                    </a14:imgEffect>
                  </a14:imgLayer>
                </a14:imgProps>
              </a:ext>
              <a:ext uri="{28A0092B-C50C-407E-A947-70E740481C1C}">
                <a14:useLocalDpi xmlns:a14="http://schemas.microsoft.com/office/drawing/2010/main" val="0"/>
              </a:ext>
            </a:extLst>
          </a:blip>
          <a:srcRect l="67694" t="35900" b="25881"/>
          <a:stretch/>
        </p:blipFill>
        <p:spPr>
          <a:xfrm flipH="1">
            <a:off x="-303473" y="2905917"/>
            <a:ext cx="4201967" cy="3591722"/>
          </a:xfrm>
          <a:prstGeom prst="rect">
            <a:avLst/>
          </a:prstGeom>
        </p:spPr>
      </p:pic>
      <p:grpSp>
        <p:nvGrpSpPr>
          <p:cNvPr id="15" name="Group 14">
            <a:extLst>
              <a:ext uri="{FF2B5EF4-FFF2-40B4-BE49-F238E27FC236}">
                <a16:creationId xmlns:a16="http://schemas.microsoft.com/office/drawing/2014/main" id="{8509A239-015B-4C23-BC31-CCEFC78B220F}"/>
              </a:ext>
            </a:extLst>
          </p:cNvPr>
          <p:cNvGrpSpPr/>
          <p:nvPr/>
        </p:nvGrpSpPr>
        <p:grpSpPr>
          <a:xfrm>
            <a:off x="1999228" y="533869"/>
            <a:ext cx="8644034" cy="2054680"/>
            <a:chOff x="1881175" y="649615"/>
            <a:chExt cx="8645160" cy="2054948"/>
          </a:xfrm>
        </p:grpSpPr>
        <p:sp>
          <p:nvSpPr>
            <p:cNvPr id="8" name="Rectangle 7"/>
            <p:cNvSpPr/>
            <p:nvPr/>
          </p:nvSpPr>
          <p:spPr>
            <a:xfrm>
              <a:off x="1881175" y="649615"/>
              <a:ext cx="8645160" cy="2054948"/>
            </a:xfrm>
            <a:prstGeom prst="rect">
              <a:avLst/>
            </a:prstGeom>
            <a:ln w="57150"/>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800" dirty="0">
                <a:latin typeface="UTM Avo" panose="02040603050506020204" pitchFamily="18" charset="0"/>
              </a:endParaRPr>
            </a:p>
          </p:txBody>
        </p:sp>
        <p:sp>
          <p:nvSpPr>
            <p:cNvPr id="9" name="TextBox 8">
              <a:extLst>
                <a:ext uri="{FF2B5EF4-FFF2-40B4-BE49-F238E27FC236}">
                  <a16:creationId xmlns:a16="http://schemas.microsoft.com/office/drawing/2014/main" id="{C501B9A0-CE5D-4DEC-93E2-127ECB258487}"/>
                </a:ext>
              </a:extLst>
            </p:cNvPr>
            <p:cNvSpPr txBox="1"/>
            <p:nvPr/>
          </p:nvSpPr>
          <p:spPr>
            <a:xfrm>
              <a:off x="2002648" y="1046387"/>
              <a:ext cx="8523687" cy="12004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chemeClr val="bg1"/>
                  </a:solidFill>
                  <a:effectLst/>
                  <a:uLnTx/>
                  <a:uFillTx/>
                  <a:latin typeface="UTM Avo"/>
                  <a:ea typeface="+mn-ea"/>
                  <a:cs typeface="Arial" panose="020B0604020202020204" pitchFamily="34" charset="0"/>
                </a:rPr>
                <a:t>Bạn nhỏ </a:t>
              </a:r>
              <a:r>
                <a:rPr lang="en-US" sz="3600">
                  <a:solidFill>
                    <a:schemeClr val="bg1"/>
                  </a:solidFill>
                  <a:latin typeface="UTM Avo"/>
                  <a:cs typeface="Arial" panose="020B0604020202020204" pitchFamily="34" charset="0"/>
                </a:rPr>
                <a:t>được làm những gì khi về </a:t>
              </a:r>
              <a:r>
                <a:rPr kumimoji="0" lang="en-US" sz="3600" b="0" i="0" u="none" strike="noStrike" kern="1200" cap="none" spc="0" normalizeH="0" baseline="0" noProof="0">
                  <a:ln>
                    <a:noFill/>
                  </a:ln>
                  <a:solidFill>
                    <a:schemeClr val="bg1"/>
                  </a:solidFill>
                  <a:effectLst/>
                  <a:uLnTx/>
                  <a:uFillTx/>
                  <a:latin typeface="UTM Avo"/>
                  <a:ea typeface="+mn-ea"/>
                  <a:cs typeface="Arial" panose="020B0604020202020204" pitchFamily="34" charset="0"/>
                </a:rPr>
                <a:t>quê nghỉ</a:t>
              </a:r>
              <a:r>
                <a:rPr kumimoji="0" lang="en-US" sz="3600" b="0" i="0" u="none" strike="noStrike" kern="1200" cap="none" spc="0" normalizeH="0" noProof="0">
                  <a:ln>
                    <a:noFill/>
                  </a:ln>
                  <a:solidFill>
                    <a:schemeClr val="bg1"/>
                  </a:solidFill>
                  <a:effectLst/>
                  <a:uLnTx/>
                  <a:uFillTx/>
                  <a:latin typeface="UTM Avo"/>
                  <a:ea typeface="+mn-ea"/>
                  <a:cs typeface="Arial" panose="020B0604020202020204" pitchFamily="34" charset="0"/>
                </a:rPr>
                <a:t> hè</a:t>
              </a:r>
              <a:r>
                <a:rPr kumimoji="0" lang="en-US" sz="3600" b="0" i="0" u="none" strike="noStrike" kern="1200" cap="none" spc="0" normalizeH="0" baseline="0" noProof="0">
                  <a:ln>
                    <a:noFill/>
                  </a:ln>
                  <a:solidFill>
                    <a:schemeClr val="bg1"/>
                  </a:solidFill>
                  <a:effectLst/>
                  <a:uLnTx/>
                  <a:uFillTx/>
                  <a:latin typeface="UTM Avo"/>
                  <a:ea typeface="+mn-ea"/>
                  <a:cs typeface="Arial" panose="020B0604020202020204" pitchFamily="34" charset="0"/>
                </a:rPr>
                <a:t>?</a:t>
              </a:r>
              <a:endParaRPr kumimoji="0" lang="vi-VN" altLang="en-US" sz="4000" b="0" i="0" u="none" strike="noStrike" kern="1200" cap="none" spc="0" normalizeH="0" baseline="0" noProof="0" dirty="0">
                <a:ln>
                  <a:noFill/>
                </a:ln>
                <a:solidFill>
                  <a:schemeClr val="bg1"/>
                </a:solidFill>
                <a:effectLst/>
                <a:uLnTx/>
                <a:uFillTx/>
                <a:ea typeface="+mn-ea"/>
                <a:cs typeface="+mn-cs"/>
              </a:endParaRPr>
            </a:p>
          </p:txBody>
        </p:sp>
      </p:grpSp>
      <p:grpSp>
        <p:nvGrpSpPr>
          <p:cNvPr id="12" name="Group 11">
            <a:extLst>
              <a:ext uri="{FF2B5EF4-FFF2-40B4-BE49-F238E27FC236}">
                <a16:creationId xmlns:a16="http://schemas.microsoft.com/office/drawing/2014/main" id="{3B53472E-F51F-412F-B371-D56CAEFE712E}"/>
              </a:ext>
            </a:extLst>
          </p:cNvPr>
          <p:cNvGrpSpPr/>
          <p:nvPr/>
        </p:nvGrpSpPr>
        <p:grpSpPr>
          <a:xfrm>
            <a:off x="2971799" y="3121973"/>
            <a:ext cx="7972425" cy="2351461"/>
            <a:chOff x="190771" y="1811534"/>
            <a:chExt cx="3816096" cy="775753"/>
          </a:xfrm>
          <a:scene3d>
            <a:camera prst="orthographicFront">
              <a:rot lat="0" lon="0" rev="0"/>
            </a:camera>
            <a:lightRig rig="soft" dir="t">
              <a:rot lat="0" lon="0" rev="0"/>
            </a:lightRig>
          </a:scene3d>
        </p:grpSpPr>
        <p:sp>
          <p:nvSpPr>
            <p:cNvPr id="13" name="Rectangle: Rounded Corners 12">
              <a:extLst>
                <a:ext uri="{FF2B5EF4-FFF2-40B4-BE49-F238E27FC236}">
                  <a16:creationId xmlns:a16="http://schemas.microsoft.com/office/drawing/2014/main" id="{9735D8D0-766C-4F1E-ACEE-135005E8DBE0}"/>
                </a:ext>
              </a:extLst>
            </p:cNvPr>
            <p:cNvSpPr/>
            <p:nvPr/>
          </p:nvSpPr>
          <p:spPr>
            <a:xfrm>
              <a:off x="190771" y="1811534"/>
              <a:ext cx="3816096" cy="775753"/>
            </a:xfrm>
            <a:prstGeom prst="roundRect">
              <a:avLst/>
            </a:prstGeom>
            <a:solidFill>
              <a:srgbClr val="000066"/>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UTM Avo" panose="02040603050506020204" pitchFamily="18" charset="0"/>
                <a:cs typeface="Arial" panose="020B0604020202020204" pitchFamily="34" charset="0"/>
              </a:endParaRPr>
            </a:p>
          </p:txBody>
        </p:sp>
        <p:sp>
          <p:nvSpPr>
            <p:cNvPr id="14" name="TextBox 13">
              <a:extLst>
                <a:ext uri="{FF2B5EF4-FFF2-40B4-BE49-F238E27FC236}">
                  <a16:creationId xmlns:a16="http://schemas.microsoft.com/office/drawing/2014/main" id="{562A6275-C3A8-4EF5-989B-7CCB9611CD2F}"/>
                </a:ext>
              </a:extLst>
            </p:cNvPr>
            <p:cNvSpPr txBox="1"/>
            <p:nvPr/>
          </p:nvSpPr>
          <p:spPr>
            <a:xfrm>
              <a:off x="323278" y="1859264"/>
              <a:ext cx="3620969" cy="680293"/>
            </a:xfrm>
            <a:prstGeom prst="rect">
              <a:avLst/>
            </a:prstGeom>
            <a:noFill/>
            <a:ln>
              <a:noFill/>
            </a:ln>
            <a:effectLst>
              <a:outerShdw blurRad="107950" dist="12700" dir="5400000" algn="ctr">
                <a:srgbClr val="000000"/>
              </a:outerShdw>
            </a:effectLst>
            <a:sp3d contourW="44450" prstMaterial="matte">
              <a:bevelT w="63500" h="63500" prst="artDeco"/>
              <a:contourClr>
                <a:srgbClr val="FFFFFF"/>
              </a:contourClr>
            </a:sp3d>
          </p:spPr>
          <p:txBody>
            <a:bodyPr wrap="square">
              <a:spAutoFit/>
            </a:bodyPr>
            <a:lstStyle/>
            <a:p>
              <a:pPr algn="ctr"/>
              <a:r>
                <a:rPr lang="en-US" sz="3200">
                  <a:solidFill>
                    <a:schemeClr val="bg1"/>
                  </a:solidFill>
                  <a:latin typeface="UTM Avo"/>
                  <a:cs typeface="Arial" panose="020B0604020202020204" pitchFamily="34" charset="0"/>
                </a:rPr>
                <a:t>Khi về </a:t>
              </a:r>
              <a:r>
                <a:rPr kumimoji="0" lang="en-US" sz="3200" b="0" i="0" u="none" strike="noStrike" kern="1200" cap="none" spc="0" normalizeH="0" baseline="0" noProof="0">
                  <a:ln>
                    <a:noFill/>
                  </a:ln>
                  <a:solidFill>
                    <a:schemeClr val="bg1"/>
                  </a:solidFill>
                  <a:effectLst/>
                  <a:uLnTx/>
                  <a:uFillTx/>
                  <a:latin typeface="UTM Avo"/>
                  <a:ea typeface="+mn-ea"/>
                  <a:cs typeface="Arial" panose="020B0604020202020204" pitchFamily="34" charset="0"/>
                </a:rPr>
                <a:t>quê nghỉ</a:t>
              </a:r>
              <a:r>
                <a:rPr kumimoji="0" lang="en-US" sz="3200" b="0" i="0" u="none" strike="noStrike" kern="1200" cap="none" spc="0" normalizeH="0" noProof="0">
                  <a:ln>
                    <a:noFill/>
                  </a:ln>
                  <a:solidFill>
                    <a:schemeClr val="bg1"/>
                  </a:solidFill>
                  <a:effectLst/>
                  <a:uLnTx/>
                  <a:uFillTx/>
                  <a:latin typeface="UTM Avo"/>
                  <a:ea typeface="+mn-ea"/>
                  <a:cs typeface="Arial" panose="020B0604020202020204" pitchFamily="34" charset="0"/>
                </a:rPr>
                <a:t> hè, b</a:t>
              </a:r>
              <a:r>
                <a:rPr lang="en-US" sz="3200">
                  <a:solidFill>
                    <a:schemeClr val="bg1"/>
                  </a:solidFill>
                  <a:latin typeface="UTM Avo" panose="02040603050506020204" pitchFamily="18" charset="0"/>
                  <a:cs typeface="Arial" panose="020B0604020202020204" pitchFamily="34" charset="0"/>
                </a:rPr>
                <a:t>ạn nhỏ được tắm giếng làng, được bắc thang bẻ ổi chin trên cây, được đi câu, được thả diều với đám bạn</a:t>
              </a:r>
              <a:endParaRPr lang="en-US" sz="3200" dirty="0">
                <a:solidFill>
                  <a:schemeClr val="bg1"/>
                </a:solidFill>
                <a:latin typeface="UTM Avo" panose="02040603050506020204" pitchFamily="18" charset="0"/>
                <a:cs typeface="Arial" panose="020B0604020202020204" pitchFamily="34" charset="0"/>
              </a:endParaRPr>
            </a:p>
          </p:txBody>
        </p:sp>
      </p:grpSp>
      <p:pic>
        <p:nvPicPr>
          <p:cNvPr id="11" name="Picture 10">
            <a:hlinkClick r:id="rId3" action="ppaction://hlinksldjump"/>
            <a:extLst>
              <a:ext uri="{FF2B5EF4-FFF2-40B4-BE49-F238E27FC236}">
                <a16:creationId xmlns:a16="http://schemas.microsoft.com/office/drawing/2014/main" id="{E89D093C-E637-459A-83C2-825B0E501264}"/>
              </a:ext>
            </a:extLst>
          </p:cNvPr>
          <p:cNvPicPr>
            <a:picLocks noChangeAspect="1"/>
          </p:cNvPicPr>
          <p:nvPr/>
        </p:nvPicPr>
        <p:blipFill>
          <a:blip r:embed="rId6"/>
          <a:stretch>
            <a:fillRect/>
          </a:stretch>
        </p:blipFill>
        <p:spPr>
          <a:xfrm>
            <a:off x="11216376" y="5473434"/>
            <a:ext cx="883582" cy="863130"/>
          </a:xfrm>
          <a:prstGeom prst="rect">
            <a:avLst/>
          </a:prstGeom>
        </p:spPr>
      </p:pic>
    </p:spTree>
    <p:extLst>
      <p:ext uri="{BB962C8B-B14F-4D97-AF65-F5344CB8AC3E}">
        <p14:creationId xmlns:p14="http://schemas.microsoft.com/office/powerpoint/2010/main" val="309519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A04F11-F7A0-4999-A8E9-70E9D54CF9FB}"/>
              </a:ext>
            </a:extLst>
          </p:cNvPr>
          <p:cNvPicPr>
            <a:picLocks noChangeAspect="1"/>
          </p:cNvPicPr>
          <p:nvPr/>
        </p:nvPicPr>
        <p:blipFill rotWithShape="1">
          <a:blip r:embed="rId2"/>
          <a:srcRect t="2372"/>
          <a:stretch/>
        </p:blipFill>
        <p:spPr>
          <a:xfrm>
            <a:off x="-1" y="446"/>
            <a:ext cx="12190413" cy="6430108"/>
          </a:xfrm>
          <a:prstGeom prst="rect">
            <a:avLst/>
          </a:prstGeom>
        </p:spPr>
      </p:pic>
      <p:pic>
        <p:nvPicPr>
          <p:cNvPr id="4" name="Picture 3">
            <a:hlinkClick r:id="rId3" action="ppaction://hlinksldjump"/>
            <a:extLst>
              <a:ext uri="{FF2B5EF4-FFF2-40B4-BE49-F238E27FC236}">
                <a16:creationId xmlns:a16="http://schemas.microsoft.com/office/drawing/2014/main" id="{2752541A-CCD0-44E9-A966-4E4DB58C943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5622" b="75325" l="67426" r="96649">
                        <a14:foregroundMark x1="81099" y1="47866" x2="81099" y2="47866"/>
                        <a14:foregroundMark x1="85925" y1="47866" x2="85925" y2="47866"/>
                        <a14:foregroundMark x1="85925" y1="48794" x2="85925" y2="48794"/>
                      </a14:backgroundRemoval>
                    </a14:imgEffect>
                  </a14:imgLayer>
                </a14:imgProps>
              </a:ext>
              <a:ext uri="{28A0092B-C50C-407E-A947-70E740481C1C}">
                <a14:useLocalDpi xmlns:a14="http://schemas.microsoft.com/office/drawing/2010/main" val="0"/>
              </a:ext>
            </a:extLst>
          </a:blip>
          <a:srcRect l="67694" t="35900" b="25881"/>
          <a:stretch/>
        </p:blipFill>
        <p:spPr>
          <a:xfrm flipH="1">
            <a:off x="-514460" y="2838831"/>
            <a:ext cx="4201967" cy="3591722"/>
          </a:xfrm>
          <a:prstGeom prst="rect">
            <a:avLst/>
          </a:prstGeom>
        </p:spPr>
      </p:pic>
      <p:sp>
        <p:nvSpPr>
          <p:cNvPr id="7" name="Rectangle: Rounded Corners 6">
            <a:extLst>
              <a:ext uri="{FF2B5EF4-FFF2-40B4-BE49-F238E27FC236}">
                <a16:creationId xmlns:a16="http://schemas.microsoft.com/office/drawing/2014/main" id="{ACCED20C-2857-4B5D-9B3C-66F132644F0B}"/>
              </a:ext>
            </a:extLst>
          </p:cNvPr>
          <p:cNvSpPr/>
          <p:nvPr/>
        </p:nvSpPr>
        <p:spPr>
          <a:xfrm>
            <a:off x="3466559" y="3119875"/>
            <a:ext cx="6414657" cy="1798106"/>
          </a:xfrm>
          <a:prstGeom prst="roundRect">
            <a:avLst/>
          </a:prstGeom>
          <a:solidFill>
            <a:srgbClr val="0000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400">
              <a:solidFill>
                <a:schemeClr val="bg1"/>
              </a:solidFill>
              <a:latin typeface="UTM Avo" panose="02040603050506020204" pitchFamily="18" charset="0"/>
            </a:endParaRPr>
          </a:p>
          <a:p>
            <a:pPr algn="ctr"/>
            <a:r>
              <a:rPr lang="en-US" sz="4400">
                <a:solidFill>
                  <a:schemeClr val="bg1"/>
                </a:solidFill>
                <a:latin typeface="UTM Avo" panose="02040603050506020204" pitchFamily="18" charset="0"/>
              </a:rPr>
              <a:t>Từ chỉ đặc điểm:</a:t>
            </a:r>
          </a:p>
          <a:p>
            <a:pPr algn="ctr"/>
            <a:r>
              <a:rPr lang="en-US" sz="4400">
                <a:solidFill>
                  <a:schemeClr val="bg1"/>
                </a:solidFill>
                <a:latin typeface="UTM Avo" panose="02040603050506020204" pitchFamily="18" charset="0"/>
              </a:rPr>
              <a:t> </a:t>
            </a:r>
            <a:r>
              <a:rPr lang="en-US" sz="4400">
                <a:solidFill>
                  <a:schemeClr val="bg1"/>
                </a:solidFill>
                <a:latin typeface="UTM Avo" panose="02040603050506020204" pitchFamily="18" charset="0"/>
                <a:cs typeface="Arial" panose="020B0604020202020204" pitchFamily="34" charset="0"/>
              </a:rPr>
              <a:t>tít tắp, xanh</a:t>
            </a:r>
          </a:p>
          <a:p>
            <a:pPr algn="ctr"/>
            <a:endParaRPr lang="en-US" sz="4400" dirty="0">
              <a:solidFill>
                <a:schemeClr val="tx1"/>
              </a:solidFill>
              <a:latin typeface="UTM Avo" panose="02040603050506020204" pitchFamily="18" charset="0"/>
              <a:cs typeface="Arial" panose="020B0604020202020204" pitchFamily="34" charset="0"/>
            </a:endParaRPr>
          </a:p>
        </p:txBody>
      </p:sp>
      <p:grpSp>
        <p:nvGrpSpPr>
          <p:cNvPr id="10" name="Group 9">
            <a:extLst>
              <a:ext uri="{FF2B5EF4-FFF2-40B4-BE49-F238E27FC236}">
                <a16:creationId xmlns:a16="http://schemas.microsoft.com/office/drawing/2014/main" id="{519CB239-A6F9-4153-8716-8A73C6E149FD}"/>
              </a:ext>
            </a:extLst>
          </p:cNvPr>
          <p:cNvGrpSpPr/>
          <p:nvPr/>
        </p:nvGrpSpPr>
        <p:grpSpPr>
          <a:xfrm>
            <a:off x="1999228" y="533869"/>
            <a:ext cx="8644034" cy="2054680"/>
            <a:chOff x="1881175" y="649615"/>
            <a:chExt cx="8645160" cy="2054948"/>
          </a:xfrm>
        </p:grpSpPr>
        <p:sp>
          <p:nvSpPr>
            <p:cNvPr id="11" name="Rectangle 10">
              <a:extLst>
                <a:ext uri="{FF2B5EF4-FFF2-40B4-BE49-F238E27FC236}">
                  <a16:creationId xmlns:a16="http://schemas.microsoft.com/office/drawing/2014/main" id="{8EE6A2F3-0A05-47C1-93FB-27D752AEC75B}"/>
                </a:ext>
              </a:extLst>
            </p:cNvPr>
            <p:cNvSpPr/>
            <p:nvPr/>
          </p:nvSpPr>
          <p:spPr>
            <a:xfrm>
              <a:off x="1881175" y="649615"/>
              <a:ext cx="8645160" cy="2054948"/>
            </a:xfrm>
            <a:prstGeom prst="rect">
              <a:avLst/>
            </a:prstGeom>
            <a:ln w="57150"/>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4800" dirty="0">
                <a:latin typeface="UTM Avo" panose="02040603050506020204" pitchFamily="18" charset="0"/>
              </a:endParaRPr>
            </a:p>
          </p:txBody>
        </p:sp>
        <p:sp>
          <p:nvSpPr>
            <p:cNvPr id="12" name="TextBox 11">
              <a:extLst>
                <a:ext uri="{FF2B5EF4-FFF2-40B4-BE49-F238E27FC236}">
                  <a16:creationId xmlns:a16="http://schemas.microsoft.com/office/drawing/2014/main" id="{623B5E38-60A9-48FB-A5F8-C1EEC98A5EAD}"/>
                </a:ext>
              </a:extLst>
            </p:cNvPr>
            <p:cNvSpPr txBox="1"/>
            <p:nvPr/>
          </p:nvSpPr>
          <p:spPr>
            <a:xfrm>
              <a:off x="1911363" y="1076920"/>
              <a:ext cx="8459581" cy="1200486"/>
            </a:xfrm>
            <a:prstGeom prst="rect">
              <a:avLst/>
            </a:prstGeom>
            <a:noFill/>
          </p:spPr>
          <p:txBody>
            <a:bodyPr wrap="square" rtlCol="0">
              <a:spAutoFit/>
            </a:bodyPr>
            <a:lstStyle/>
            <a:p>
              <a:pPr algn="ctr"/>
              <a:r>
                <a:rPr lang="en-US" sz="3600" b="1">
                  <a:solidFill>
                    <a:schemeClr val="bg1"/>
                  </a:solidFill>
                  <a:latin typeface="UTM Avo" panose="02040603050506020204" pitchFamily="18" charset="0"/>
                </a:rPr>
                <a:t>Tìm các từ chỉ đặc điểm trong các từ sau: quê, tít tắp, câu cá, xanh.</a:t>
              </a:r>
              <a:endParaRPr lang="en-US" sz="3600" b="1" dirty="0">
                <a:solidFill>
                  <a:schemeClr val="bg1"/>
                </a:solidFill>
                <a:latin typeface="UTM Avo" panose="02040603050506020204" pitchFamily="18" charset="0"/>
              </a:endParaRPr>
            </a:p>
          </p:txBody>
        </p:sp>
      </p:grpSp>
      <p:pic>
        <p:nvPicPr>
          <p:cNvPr id="14" name="Picture 13">
            <a:hlinkClick r:id="rId3" action="ppaction://hlinksldjump"/>
            <a:extLst>
              <a:ext uri="{FF2B5EF4-FFF2-40B4-BE49-F238E27FC236}">
                <a16:creationId xmlns:a16="http://schemas.microsoft.com/office/drawing/2014/main" id="{E6334825-3B29-4567-947F-EB063BE45D81}"/>
              </a:ext>
            </a:extLst>
          </p:cNvPr>
          <p:cNvPicPr>
            <a:picLocks noChangeAspect="1"/>
          </p:cNvPicPr>
          <p:nvPr/>
        </p:nvPicPr>
        <p:blipFill>
          <a:blip r:embed="rId6"/>
          <a:stretch>
            <a:fillRect/>
          </a:stretch>
        </p:blipFill>
        <p:spPr>
          <a:xfrm>
            <a:off x="11216376" y="5473434"/>
            <a:ext cx="883582" cy="863130"/>
          </a:xfrm>
          <a:prstGeom prst="rect">
            <a:avLst/>
          </a:prstGeom>
        </p:spPr>
      </p:pic>
    </p:spTree>
    <p:extLst>
      <p:ext uri="{BB962C8B-B14F-4D97-AF65-F5344CB8AC3E}">
        <p14:creationId xmlns:p14="http://schemas.microsoft.com/office/powerpoint/2010/main" val="126093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5D1BF24-76CA-4563-959A-F281F9EC668C}"/>
              </a:ext>
            </a:extLst>
          </p:cNvPr>
          <p:cNvSpPr txBox="1">
            <a:spLocks/>
          </p:cNvSpPr>
          <p:nvPr/>
        </p:nvSpPr>
        <p:spPr>
          <a:xfrm>
            <a:off x="838090" y="256619"/>
            <a:ext cx="10514231" cy="1108801"/>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b="1">
                <a:cs typeface="Times New Roman" pitchFamily="18" charset="0"/>
              </a:rPr>
            </a:br>
            <a:r>
              <a:rPr lang="en-US" b="1">
                <a:cs typeface="Times New Roman" pitchFamily="18" charset="0"/>
              </a:rPr>
              <a:t>        </a:t>
            </a:r>
            <a:r>
              <a:rPr lang="en-US" b="1">
                <a:solidFill>
                  <a:srgbClr val="FF0000"/>
                </a:solidFill>
                <a:cs typeface="Times New Roman" pitchFamily="18" charset="0"/>
              </a:rPr>
              <a:t>Bài đọc 2: Con kênh xanh xanh</a:t>
            </a:r>
            <a:endParaRPr lang="en-US" b="1" dirty="0">
              <a:solidFill>
                <a:srgbClr val="FF0000"/>
              </a:solidFill>
              <a:cs typeface="Times New Roman" pitchFamily="18" charset="0"/>
            </a:endParaRPr>
          </a:p>
        </p:txBody>
      </p:sp>
      <p:pic>
        <p:nvPicPr>
          <p:cNvPr id="3" name="Picture 2">
            <a:extLst>
              <a:ext uri="{FF2B5EF4-FFF2-40B4-BE49-F238E27FC236}">
                <a16:creationId xmlns:a16="http://schemas.microsoft.com/office/drawing/2014/main" id="{BD1E8BB6-A6CC-4F37-A623-9BF8683CCBC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5859" b="16970"/>
          <a:stretch/>
        </p:blipFill>
        <p:spPr>
          <a:xfrm>
            <a:off x="1827189" y="1482435"/>
            <a:ext cx="8833451" cy="4668981"/>
          </a:xfrm>
          <a:prstGeom prst="rect">
            <a:avLst/>
          </a:prstGeom>
        </p:spPr>
      </p:pic>
    </p:spTree>
    <p:extLst>
      <p:ext uri="{BB962C8B-B14F-4D97-AF65-F5344CB8AC3E}">
        <p14:creationId xmlns:p14="http://schemas.microsoft.com/office/powerpoint/2010/main" val="283167202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1067351" y="1060700"/>
            <a:ext cx="10579554" cy="5339923"/>
          </a:xfrm>
          <a:prstGeom prst="rect">
            <a:avLst/>
          </a:prstGeom>
        </p:spPr>
        <p:txBody>
          <a:bodyPr wrap="square">
            <a:spAutoFit/>
          </a:bodyPr>
          <a:lstStyle/>
          <a:p>
            <a:pPr indent="457200" algn="just">
              <a:spcBef>
                <a:spcPts val="600"/>
              </a:spcBef>
              <a:spcAft>
                <a:spcPts val="600"/>
              </a:spcAft>
            </a:pPr>
            <a:r>
              <a:rPr lang="vi-VN" sz="2400"/>
              <a:t>1. Nhà Đôi và nhà Thu cách nhau một con lạch nhỏ. Trước kia, đó chỉ là đường dẫn nước vào vườn cây. Cách đây mấy năm, nước lớn, hai bờ bị lở, </a:t>
            </a:r>
            <a:r>
              <a:rPr lang="en-US" sz="2400"/>
              <a:t>rộ</a:t>
            </a:r>
            <a:r>
              <a:rPr lang="vi-VN" sz="2400"/>
              <a:t>ng ra. Hai nhà cùng nhau nạo đáy, tạo thành con lạch chung. Có con lạch, nước ra vô mạnh theo thủy triều, nên không đục bùn như những đường dẫn nước khác. Hai nhà đều treo sẵn vào</a:t>
            </a:r>
            <a:r>
              <a:rPr lang="en-US" sz="2400"/>
              <a:t> </a:t>
            </a:r>
            <a:r>
              <a:rPr lang="vi-VN" sz="2400"/>
              <a:t>cái võng lên những cây dừa bên bờ lạch để nằm chơi, hưởng gió mát.</a:t>
            </a:r>
          </a:p>
          <a:p>
            <a:pPr indent="457200" algn="just"/>
            <a:r>
              <a:rPr lang="vi-VN" sz="2400"/>
              <a:t>2. Hè đến, Đôi và Thu thường nằm trên võng ôn bài, đố vui. Có lần, Thu ví con lạch này là con kênh xanh xanh của hai nhà. Cái tên “con kênh x</a:t>
            </a:r>
            <a:r>
              <a:rPr lang="en-US" sz="2400"/>
              <a:t>an</a:t>
            </a:r>
            <a:r>
              <a:rPr lang="vi-VN" sz="2400"/>
              <a:t>h xanh” giống hệt tên một bài hát mà Đôi biết:</a:t>
            </a:r>
          </a:p>
          <a:p>
            <a:pPr algn="just"/>
            <a:r>
              <a:rPr lang="vi-VN" sz="2400"/>
              <a:t>“Con kênh xanh xanh những chiều êm ả nước trôi….</a:t>
            </a:r>
          </a:p>
          <a:p>
            <a:pPr algn="just"/>
            <a:r>
              <a:rPr lang="vi-VN" sz="2400"/>
              <a:t>Thuyền ai lướt qua hàng chuối với bờ kênh.</a:t>
            </a:r>
          </a:p>
          <a:p>
            <a:pPr algn="just"/>
            <a:r>
              <a:rPr lang="vi-VN" sz="2400"/>
              <a:t>Thuyền ai lướt qua bông lúa thướt tha…”</a:t>
            </a:r>
          </a:p>
          <a:p>
            <a:pPr algn="just"/>
            <a:br>
              <a:rPr lang="vi-VN" sz="2400"/>
            </a:br>
            <a:endParaRPr kumimoji="0" lang="vi-VN" sz="2400" b="0" i="0" u="none" strike="noStrike" kern="1200" cap="none" spc="0" normalizeH="0" baseline="0" noProof="0">
              <a:ln>
                <a:noFill/>
              </a:ln>
              <a:solidFill>
                <a:prstClr val="black"/>
              </a:solidFill>
              <a:effectLst/>
              <a:uLnTx/>
              <a:uFillTx/>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761233" y="268412"/>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2800" b="1" noProof="0">
                <a:solidFill>
                  <a:srgbClr val="FF0000"/>
                </a:solidFill>
                <a:cs typeface="Times New Roman" pitchFamily="18" charset="0"/>
              </a:rPr>
              <a:t>Con kênh xanh xanh</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id="{B9EA6D5B-9ED7-4D43-ABB0-B5D6BEAF18AB}"/>
              </a:ext>
            </a:extLst>
          </p:cNvPr>
          <p:cNvSpPr txBox="1"/>
          <p:nvPr/>
        </p:nvSpPr>
        <p:spPr>
          <a:xfrm>
            <a:off x="9429952" y="5289468"/>
            <a:ext cx="4676775"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r>
              <a:rPr lang="vi-VN" sz="2400"/>
              <a:t>Theo KIM HẢI</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6" name="TextBox 5">
            <a:extLst>
              <a:ext uri="{FF2B5EF4-FFF2-40B4-BE49-F238E27FC236}">
                <a16:creationId xmlns:a16="http://schemas.microsoft.com/office/drawing/2014/main" id="{6FD7F9BA-2C53-41BA-8C67-12A74A59C04B}"/>
              </a:ext>
            </a:extLst>
          </p:cNvPr>
          <p:cNvSpPr txBox="1"/>
          <p:nvPr/>
        </p:nvSpPr>
        <p:spPr>
          <a:xfrm>
            <a:off x="6308754" y="4427618"/>
            <a:ext cx="2028825" cy="461665"/>
          </a:xfrm>
          <a:prstGeom prst="rect">
            <a:avLst/>
          </a:prstGeom>
          <a:noFill/>
        </p:spPr>
        <p:txBody>
          <a:bodyPr wrap="square" rtlCol="0">
            <a:spAutoFit/>
          </a:bodyPr>
          <a:lstStyle/>
          <a:p>
            <a:pPr algn="just"/>
            <a:r>
              <a:rPr lang="en-US" sz="2400">
                <a:solidFill>
                  <a:srgbClr val="0070C0"/>
                </a:solidFill>
              </a:rPr>
              <a:t>êm ả</a:t>
            </a:r>
          </a:p>
        </p:txBody>
      </p:sp>
      <p:sp>
        <p:nvSpPr>
          <p:cNvPr id="7" name="TextBox 6">
            <a:extLst>
              <a:ext uri="{FF2B5EF4-FFF2-40B4-BE49-F238E27FC236}">
                <a16:creationId xmlns:a16="http://schemas.microsoft.com/office/drawing/2014/main" id="{7765F736-5BC8-4D97-BE0F-DFE925658557}"/>
              </a:ext>
            </a:extLst>
          </p:cNvPr>
          <p:cNvSpPr txBox="1"/>
          <p:nvPr/>
        </p:nvSpPr>
        <p:spPr>
          <a:xfrm>
            <a:off x="5294342" y="5156973"/>
            <a:ext cx="2028825" cy="461665"/>
          </a:xfrm>
          <a:prstGeom prst="rect">
            <a:avLst/>
          </a:prstGeom>
          <a:noFill/>
        </p:spPr>
        <p:txBody>
          <a:bodyPr wrap="square" rtlCol="0">
            <a:spAutoFit/>
          </a:bodyPr>
          <a:lstStyle/>
          <a:p>
            <a:pPr algn="just"/>
            <a:r>
              <a:rPr lang="en-US" sz="2400">
                <a:solidFill>
                  <a:srgbClr val="0070C0"/>
                </a:solidFill>
              </a:rPr>
              <a:t>thướt tha</a:t>
            </a:r>
          </a:p>
        </p:txBody>
      </p:sp>
      <p:sp>
        <p:nvSpPr>
          <p:cNvPr id="10" name="Flowchart: Terminator 9">
            <a:extLst>
              <a:ext uri="{FF2B5EF4-FFF2-40B4-BE49-F238E27FC236}">
                <a16:creationId xmlns:a16="http://schemas.microsoft.com/office/drawing/2014/main" id="{9DC426D2-6150-4B89-9F16-CD8D2D44B9B9}"/>
              </a:ext>
            </a:extLst>
          </p:cNvPr>
          <p:cNvSpPr/>
          <p:nvPr/>
        </p:nvSpPr>
        <p:spPr>
          <a:xfrm>
            <a:off x="1658352" y="563796"/>
            <a:ext cx="2418266" cy="499156"/>
          </a:xfrm>
          <a:prstGeom prst="flowChartTerminator">
            <a:avLst/>
          </a:prstGeom>
          <a:solidFill>
            <a:schemeClr val="accent4">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cs typeface="Times New Roman" panose="02020603050405020304" pitchFamily="18" charset="0"/>
              </a:rPr>
              <a:t>LUYỆN ĐỌC</a:t>
            </a:r>
          </a:p>
        </p:txBody>
      </p:sp>
      <p:sp>
        <p:nvSpPr>
          <p:cNvPr id="11" name="TextBox 10">
            <a:extLst>
              <a:ext uri="{FF2B5EF4-FFF2-40B4-BE49-F238E27FC236}">
                <a16:creationId xmlns:a16="http://schemas.microsoft.com/office/drawing/2014/main" id="{1E79E949-2672-4B66-8F25-B4236FA4BC4D}"/>
              </a:ext>
            </a:extLst>
          </p:cNvPr>
          <p:cNvSpPr txBox="1"/>
          <p:nvPr/>
        </p:nvSpPr>
        <p:spPr>
          <a:xfrm>
            <a:off x="7374623" y="1055634"/>
            <a:ext cx="2028825" cy="461665"/>
          </a:xfrm>
          <a:prstGeom prst="rect">
            <a:avLst/>
          </a:prstGeom>
          <a:noFill/>
        </p:spPr>
        <p:txBody>
          <a:bodyPr wrap="square" rtlCol="0">
            <a:spAutoFit/>
          </a:bodyPr>
          <a:lstStyle/>
          <a:p>
            <a:pPr algn="just"/>
            <a:r>
              <a:rPr lang="en-US" sz="2400">
                <a:solidFill>
                  <a:srgbClr val="0070C0"/>
                </a:solidFill>
              </a:rPr>
              <a:t>con lạch</a:t>
            </a:r>
          </a:p>
        </p:txBody>
      </p:sp>
      <p:sp>
        <p:nvSpPr>
          <p:cNvPr id="14" name="Rectangle 13">
            <a:extLst>
              <a:ext uri="{FF2B5EF4-FFF2-40B4-BE49-F238E27FC236}">
                <a16:creationId xmlns:a16="http://schemas.microsoft.com/office/drawing/2014/main" id="{B73DE97F-B3B7-4807-BC8B-0FCF1C3AEDFA}"/>
              </a:ext>
            </a:extLst>
          </p:cNvPr>
          <p:cNvSpPr/>
          <p:nvPr/>
        </p:nvSpPr>
        <p:spPr>
          <a:xfrm>
            <a:off x="6553785" y="2521850"/>
            <a:ext cx="5795930" cy="461665"/>
          </a:xfrm>
          <a:prstGeom prst="rect">
            <a:avLst/>
          </a:prstGeom>
        </p:spPr>
        <p:txBody>
          <a:bodyPr wrap="square">
            <a:spAutoFit/>
          </a:bodyPr>
          <a:lstStyle/>
          <a:p>
            <a:pPr marL="171450" indent="342900" algn="just">
              <a:spcBef>
                <a:spcPts val="600"/>
              </a:spcBef>
              <a:spcAft>
                <a:spcPts val="600"/>
              </a:spcAft>
            </a:pPr>
            <a:r>
              <a:rPr lang="vi-VN" sz="2400">
                <a:solidFill>
                  <a:schemeClr val="accent1"/>
                </a:solidFill>
              </a:rPr>
              <a:t>Hai nhà </a:t>
            </a:r>
            <a:r>
              <a:rPr lang="en-US" sz="1100">
                <a:solidFill>
                  <a:schemeClr val="accent1"/>
                </a:solidFill>
              </a:rPr>
              <a:t> </a:t>
            </a:r>
            <a:r>
              <a:rPr lang="vi-VN" sz="2400">
                <a:solidFill>
                  <a:schemeClr val="accent1"/>
                </a:solidFill>
              </a:rPr>
              <a:t>đều treo</a:t>
            </a:r>
            <a:r>
              <a:rPr lang="en-US" sz="2400">
                <a:solidFill>
                  <a:schemeClr val="accent1"/>
                </a:solidFill>
              </a:rPr>
              <a:t> </a:t>
            </a:r>
            <a:r>
              <a:rPr lang="en-US" sz="900">
                <a:solidFill>
                  <a:schemeClr val="accent1"/>
                </a:solidFill>
              </a:rPr>
              <a:t> </a:t>
            </a:r>
            <a:r>
              <a:rPr lang="vi-VN" sz="2400">
                <a:solidFill>
                  <a:schemeClr val="accent1"/>
                </a:solidFill>
              </a:rPr>
              <a:t>sẵn</a:t>
            </a:r>
            <a:r>
              <a:rPr lang="vi-VN" sz="1400">
                <a:solidFill>
                  <a:schemeClr val="accent1"/>
                </a:solidFill>
              </a:rPr>
              <a:t> </a:t>
            </a:r>
            <a:r>
              <a:rPr lang="en-US" sz="1400">
                <a:solidFill>
                  <a:schemeClr val="accent1"/>
                </a:solidFill>
              </a:rPr>
              <a:t> </a:t>
            </a:r>
            <a:r>
              <a:rPr lang="vi-VN" sz="2400">
                <a:solidFill>
                  <a:schemeClr val="accent1"/>
                </a:solidFill>
              </a:rPr>
              <a:t>vào</a:t>
            </a:r>
            <a:r>
              <a:rPr lang="en-US" sz="2400">
                <a:solidFill>
                  <a:schemeClr val="accent1"/>
                </a:solidFill>
              </a:rPr>
              <a:t> </a:t>
            </a:r>
            <a:r>
              <a:rPr lang="en-US" sz="900">
                <a:solidFill>
                  <a:schemeClr val="accent1"/>
                </a:solidFill>
              </a:rPr>
              <a:t> </a:t>
            </a:r>
            <a:r>
              <a:rPr lang="en-US" sz="2400">
                <a:solidFill>
                  <a:schemeClr val="accent1"/>
                </a:solidFill>
              </a:rPr>
              <a:t>cái</a:t>
            </a:r>
            <a:r>
              <a:rPr lang="vi-VN" sz="2400">
                <a:solidFill>
                  <a:schemeClr val="accent1"/>
                </a:solidFill>
              </a:rPr>
              <a:t> </a:t>
            </a:r>
            <a:endParaRPr lang="vi-VN" sz="2400" dirty="0">
              <a:solidFill>
                <a:schemeClr val="accent1"/>
              </a:solidFill>
            </a:endParaRPr>
          </a:p>
        </p:txBody>
      </p:sp>
      <p:sp>
        <p:nvSpPr>
          <p:cNvPr id="15" name="Rectangle 14">
            <a:extLst>
              <a:ext uri="{FF2B5EF4-FFF2-40B4-BE49-F238E27FC236}">
                <a16:creationId xmlns:a16="http://schemas.microsoft.com/office/drawing/2014/main" id="{4E8AA809-DE0A-48E8-897E-252C02A16F6A}"/>
              </a:ext>
            </a:extLst>
          </p:cNvPr>
          <p:cNvSpPr/>
          <p:nvPr/>
        </p:nvSpPr>
        <p:spPr>
          <a:xfrm>
            <a:off x="608625" y="2884607"/>
            <a:ext cx="11168977" cy="461665"/>
          </a:xfrm>
          <a:prstGeom prst="rect">
            <a:avLst/>
          </a:prstGeom>
        </p:spPr>
        <p:txBody>
          <a:bodyPr wrap="square">
            <a:spAutoFit/>
          </a:bodyPr>
          <a:lstStyle/>
          <a:p>
            <a:pPr indent="457200">
              <a:spcBef>
                <a:spcPts val="600"/>
              </a:spcBef>
              <a:spcAft>
                <a:spcPts val="600"/>
              </a:spcAft>
            </a:pPr>
            <a:r>
              <a:rPr lang="vi-VN" sz="2400">
                <a:solidFill>
                  <a:schemeClr val="accent1"/>
                </a:solidFill>
              </a:rPr>
              <a:t>võng lên những cây dừa bên bờ lạch để nằm chơi, hưởng gió mát.</a:t>
            </a:r>
          </a:p>
        </p:txBody>
      </p:sp>
      <p:cxnSp>
        <p:nvCxnSpPr>
          <p:cNvPr id="16" name="Straight Connector 15">
            <a:extLst>
              <a:ext uri="{FF2B5EF4-FFF2-40B4-BE49-F238E27FC236}">
                <a16:creationId xmlns:a16="http://schemas.microsoft.com/office/drawing/2014/main" id="{52331C53-9FAF-4242-A190-49EE67868D6D}"/>
              </a:ext>
            </a:extLst>
          </p:cNvPr>
          <p:cNvCxnSpPr/>
          <p:nvPr/>
        </p:nvCxnSpPr>
        <p:spPr>
          <a:xfrm flipH="1">
            <a:off x="4794968" y="2925394"/>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D82EF61-6DEE-400D-8D8F-748B6A8BAC01}"/>
              </a:ext>
            </a:extLst>
          </p:cNvPr>
          <p:cNvCxnSpPr/>
          <p:nvPr/>
        </p:nvCxnSpPr>
        <p:spPr>
          <a:xfrm flipH="1">
            <a:off x="8729657" y="2936953"/>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4460680-EC76-4522-A11C-99C01055D86F}"/>
              </a:ext>
            </a:extLst>
          </p:cNvPr>
          <p:cNvCxnSpPr/>
          <p:nvPr/>
        </p:nvCxnSpPr>
        <p:spPr>
          <a:xfrm flipH="1">
            <a:off x="11108443" y="2925394"/>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B16B9E3-736F-436C-AAD6-FA32B27297E3}"/>
              </a:ext>
            </a:extLst>
          </p:cNvPr>
          <p:cNvCxnSpPr/>
          <p:nvPr/>
        </p:nvCxnSpPr>
        <p:spPr>
          <a:xfrm flipH="1">
            <a:off x="11186495" y="2925394"/>
            <a:ext cx="156104" cy="4379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80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inVertical)">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circle(in)">
                                      <p:cBhvr>
                                        <p:cTn id="48" dur="2000"/>
                                        <p:tgtEl>
                                          <p:spTgt spid="16"/>
                                        </p:tgtEl>
                                      </p:cBhvr>
                                    </p:animEffect>
                                  </p:childTnLst>
                                </p:cTn>
                              </p:par>
                              <p:par>
                                <p:cTn id="49" presetID="6" presetClass="entr" presetSubtype="16"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circle(in)">
                                      <p:cBhvr>
                                        <p:cTn id="51" dur="2000"/>
                                        <p:tgtEl>
                                          <p:spTgt spid="17"/>
                                        </p:tgtEl>
                                      </p:cBhvr>
                                    </p:animEffect>
                                  </p:childTnLst>
                                </p:cTn>
                              </p:par>
                              <p:par>
                                <p:cTn id="52" presetID="6" presetClass="entr" presetSubtype="16"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circle(in)">
                                      <p:cBhvr>
                                        <p:cTn id="54" dur="2000"/>
                                        <p:tgtEl>
                                          <p:spTgt spid="18"/>
                                        </p:tgtEl>
                                      </p:cBhvr>
                                    </p:animEffect>
                                  </p:childTnLst>
                                </p:cTn>
                              </p:par>
                              <p:par>
                                <p:cTn id="55" presetID="6" presetClass="entr" presetSubtype="16"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circle(in)">
                                      <p:cBhvr>
                                        <p:cTn id="5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6" grpId="0"/>
      <p:bldP spid="7" grpId="0"/>
      <p:bldP spid="10" grpId="0" animBg="1"/>
      <p:bldP spid="11"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158742" y="413713"/>
            <a:ext cx="4263826" cy="1015651"/>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defTabSz="914309"/>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Chú</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r>
              <a:rPr lang="vi-VN"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thích</a:t>
            </a:r>
            <a:r>
              <a:rPr lang="en-US" sz="6000" b="1" spc="50">
                <a:ln w="11430"/>
                <a:solidFill>
                  <a:srgbClr val="4472C4"/>
                </a:solidFill>
                <a:effectLst>
                  <a:outerShdw blurRad="76200" dist="50800" dir="5400000" algn="tl" rotWithShape="0">
                    <a:srgbClr val="000000">
                      <a:alpha val="65000"/>
                    </a:srgbClr>
                  </a:outerShdw>
                </a:effectLst>
                <a:latin typeface="+mj-lt"/>
                <a:cs typeface="Times New Roman" pitchFamily="18" charset="0"/>
              </a:rPr>
              <a:t> </a:t>
            </a:r>
            <a:endParaRPr lang="en-US" sz="6000" b="1" spc="50" dirty="0">
              <a:ln w="11430"/>
              <a:solidFill>
                <a:srgbClr val="4472C4"/>
              </a:solidFill>
              <a:effectLst>
                <a:outerShdw blurRad="76200" dist="50800" dir="5400000" algn="tl" rotWithShape="0">
                  <a:srgbClr val="000000">
                    <a:alpha val="65000"/>
                  </a:srgbClr>
                </a:outerShdw>
              </a:effectLst>
              <a:latin typeface="UTM Avo"/>
              <a:cs typeface="Times New Roman" pitchFamily="18" charset="0"/>
            </a:endParaRPr>
          </a:p>
        </p:txBody>
      </p:sp>
      <p:sp>
        <p:nvSpPr>
          <p:cNvPr id="9" name="Oval 8">
            <a:extLst>
              <a:ext uri="{FF2B5EF4-FFF2-40B4-BE49-F238E27FC236}">
                <a16:creationId xmlns:a16="http://schemas.microsoft.com/office/drawing/2014/main"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2" descr="Chú cần vụ là người thực hiện nhiệm vụ gì ? Đọc truyện Chiế">
            <a:extLst>
              <a:ext uri="{FF2B5EF4-FFF2-40B4-BE49-F238E27FC236}">
                <a16:creationId xmlns:a16="http://schemas.microsoft.com/office/drawing/2014/main"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TextBox 12">
            <a:extLst>
              <a:ext uri="{FF2B5EF4-FFF2-40B4-BE49-F238E27FC236}">
                <a16:creationId xmlns:a16="http://schemas.microsoft.com/office/drawing/2014/main" id="{07D322AE-8BC7-4DF1-99C9-9CF84C283D67}"/>
              </a:ext>
            </a:extLst>
          </p:cNvPr>
          <p:cNvSpPr txBox="1"/>
          <p:nvPr/>
        </p:nvSpPr>
        <p:spPr>
          <a:xfrm>
            <a:off x="2322808" y="4556292"/>
            <a:ext cx="5049996" cy="1384995"/>
          </a:xfrm>
          <a:prstGeom prst="rect">
            <a:avLst/>
          </a:prstGeom>
          <a:noFill/>
        </p:spPr>
        <p:txBody>
          <a:bodyPr wrap="square" rtlCol="0">
            <a:spAutoFit/>
          </a:bodyPr>
          <a:lstStyle/>
          <a:p>
            <a:r>
              <a:rPr lang="en-US" sz="2800" b="1">
                <a:solidFill>
                  <a:srgbClr val="C00000"/>
                </a:solidFill>
                <a:cs typeface="Arial" panose="020B0604020202020204" pitchFamily="34" charset="0"/>
              </a:rPr>
              <a:t>Kênh: </a:t>
            </a:r>
            <a:r>
              <a:rPr lang="en-US" sz="2800">
                <a:cs typeface="Arial" panose="020B0604020202020204" pitchFamily="34" charset="0"/>
              </a:rPr>
              <a:t>công trình dẫn nước tương đối lớn, thuyền bè có thể đi lại được.</a:t>
            </a:r>
            <a:endParaRPr lang="en-US" sz="2800" dirty="0">
              <a:cs typeface="Arial" panose="020B0604020202020204" pitchFamily="34" charset="0"/>
            </a:endParaRPr>
          </a:p>
        </p:txBody>
      </p:sp>
      <p:sp>
        <p:nvSpPr>
          <p:cNvPr id="15" name="TextBox 14">
            <a:extLst>
              <a:ext uri="{FF2B5EF4-FFF2-40B4-BE49-F238E27FC236}">
                <a16:creationId xmlns:a16="http://schemas.microsoft.com/office/drawing/2014/main" id="{DA5D3F50-9111-4DC5-82B8-CF74553A049C}"/>
              </a:ext>
            </a:extLst>
          </p:cNvPr>
          <p:cNvSpPr txBox="1"/>
          <p:nvPr/>
        </p:nvSpPr>
        <p:spPr>
          <a:xfrm>
            <a:off x="7685767" y="4048042"/>
            <a:ext cx="4499923" cy="954107"/>
          </a:xfrm>
          <a:prstGeom prst="rect">
            <a:avLst/>
          </a:prstGeom>
          <a:noFill/>
        </p:spPr>
        <p:txBody>
          <a:bodyPr wrap="square" rtlCol="0">
            <a:spAutoFit/>
          </a:bodyPr>
          <a:lstStyle/>
          <a:p>
            <a:r>
              <a:rPr lang="en-US" sz="2800" b="1">
                <a:solidFill>
                  <a:srgbClr val="C00000"/>
                </a:solidFill>
                <a:cs typeface="Arial" panose="020B0604020202020204" pitchFamily="34" charset="0"/>
              </a:rPr>
              <a:t>Lạch: </a:t>
            </a:r>
            <a:r>
              <a:rPr lang="en-US" sz="2800">
                <a:cs typeface="Arial" panose="020B0604020202020204" pitchFamily="34" charset="0"/>
              </a:rPr>
              <a:t>đường dẫn nước hẹp, nông, ít dốc.</a:t>
            </a:r>
            <a:endParaRPr lang="en-US" sz="2800" dirty="0">
              <a:cs typeface="Arial" panose="020B0604020202020204" pitchFamily="34" charset="0"/>
            </a:endParaRPr>
          </a:p>
        </p:txBody>
      </p:sp>
      <p:pic>
        <p:nvPicPr>
          <p:cNvPr id="2" name="Picture 1">
            <a:extLst>
              <a:ext uri="{FF2B5EF4-FFF2-40B4-BE49-F238E27FC236}">
                <a16:creationId xmlns:a16="http://schemas.microsoft.com/office/drawing/2014/main" id="{022A7E1A-7526-49F5-818E-2485E7A03E9F}"/>
              </a:ext>
            </a:extLst>
          </p:cNvPr>
          <p:cNvPicPr>
            <a:picLocks noChangeAspect="1"/>
          </p:cNvPicPr>
          <p:nvPr/>
        </p:nvPicPr>
        <p:blipFill>
          <a:blip r:embed="rId3"/>
          <a:stretch>
            <a:fillRect/>
          </a:stretch>
        </p:blipFill>
        <p:spPr>
          <a:xfrm>
            <a:off x="2692266" y="1721460"/>
            <a:ext cx="4045487" cy="274314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Picture 3">
            <a:extLst>
              <a:ext uri="{FF2B5EF4-FFF2-40B4-BE49-F238E27FC236}">
                <a16:creationId xmlns:a16="http://schemas.microsoft.com/office/drawing/2014/main" id="{DC17EBBC-78EB-47B7-B576-8A49DCEFD5CB}"/>
              </a:ext>
            </a:extLst>
          </p:cNvPr>
          <p:cNvPicPr>
            <a:picLocks noChangeAspect="1"/>
          </p:cNvPicPr>
          <p:nvPr/>
        </p:nvPicPr>
        <p:blipFill rotWithShape="1">
          <a:blip r:embed="rId4"/>
          <a:srcRect b="15212"/>
          <a:stretch/>
        </p:blipFill>
        <p:spPr>
          <a:xfrm>
            <a:off x="7423425" y="1036245"/>
            <a:ext cx="4499923" cy="27513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6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randombar(horizontal)">
                                      <p:cBhvr>
                                        <p:cTn id="20" dur="500"/>
                                        <p:tgtEl>
                                          <p:spTgt spid="13"/>
                                        </p:tgtEl>
                                      </p:cBhvr>
                                    </p:animEffect>
                                  </p:childTnLst>
                                </p:cTn>
                              </p:par>
                              <p:par>
                                <p:cTn id="21" presetID="42"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randombar(horizontal)">
                                      <p:cBhvr>
                                        <p:cTn id="30" dur="500"/>
                                        <p:tgtEl>
                                          <p:spTgt spid="15"/>
                                        </p:tgtEl>
                                      </p:cBhvr>
                                    </p:animEffect>
                                  </p:childTnLst>
                                </p:cTn>
                              </p:par>
                              <p:par>
                                <p:cTn id="31" presetID="42"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E:\0000000我图PPT\00001PNG素材\儿童卡通\1124.png">
            <a:extLst>
              <a:ext uri="{FF2B5EF4-FFF2-40B4-BE49-F238E27FC236}">
                <a16:creationId xmlns:a16="http://schemas.microsoft.com/office/drawing/2014/main" id="{7AAF04F6-5696-4210-8C17-354B3CDFBB4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7008" y="2150046"/>
            <a:ext cx="3133387" cy="470795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14249F1-F075-4BD9-A20D-7D09F6A79962}"/>
              </a:ext>
            </a:extLst>
          </p:cNvPr>
          <p:cNvSpPr/>
          <p:nvPr/>
        </p:nvSpPr>
        <p:spPr>
          <a:xfrm>
            <a:off x="158742" y="413713"/>
            <a:ext cx="4263826" cy="1015651"/>
          </a:xfrm>
          <a:prstGeom prst="rect">
            <a:avLst/>
          </a:prstGeom>
          <a:noFill/>
        </p:spPr>
        <p:txBody>
          <a:bodyPr wrap="square" lIns="91428" tIns="45714" rIns="91428" bIns="45714">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309" rtl="0" eaLnBrk="1" fontAlgn="auto" latinLnBrk="0" hangingPunct="1">
              <a:lnSpc>
                <a:spcPct val="100000"/>
              </a:lnSpc>
              <a:spcBef>
                <a:spcPts val="0"/>
              </a:spcBef>
              <a:spcAft>
                <a:spcPts val="0"/>
              </a:spcAft>
              <a:buClrTx/>
              <a:buSzTx/>
              <a:buFontTx/>
              <a:buNone/>
              <a:tabLst/>
              <a:defRPr/>
            </a:pPr>
            <a:r>
              <a:rPr kumimoji="0" lang="vi-VN"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Chú</a:t>
            </a:r>
            <a:r>
              <a:rPr kumimoji="0" lang="en-US"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rPr>
              <a:t> </a:t>
            </a:r>
            <a:r>
              <a:rPr kumimoji="0" lang="vi-VN"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mj-lt"/>
                <a:ea typeface="+mn-ea"/>
                <a:cs typeface="Times New Roman" pitchFamily="18" charset="0"/>
              </a:rPr>
              <a:t>thích</a:t>
            </a:r>
            <a:r>
              <a:rPr kumimoji="0" lang="en-US" sz="6000" b="1" i="0" u="none" strike="noStrike" kern="1200" cap="none" spc="50" normalizeH="0" baseline="0" noProof="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rPr>
              <a:t> </a:t>
            </a:r>
            <a:endParaRPr kumimoji="0" lang="en-US" sz="6000" b="1" i="0" u="none" strike="noStrike" kern="1200" cap="none" spc="50" normalizeH="0" baseline="0" noProof="0" dirty="0">
              <a:ln w="11430"/>
              <a:solidFill>
                <a:srgbClr val="4472C4"/>
              </a:solidFill>
              <a:effectLst>
                <a:outerShdw blurRad="76200" dist="50800" dir="5400000" algn="tl" rotWithShape="0">
                  <a:srgbClr val="000000">
                    <a:alpha val="65000"/>
                  </a:srgbClr>
                </a:outerShdw>
              </a:effectLst>
              <a:uLnTx/>
              <a:uFillTx/>
              <a:latin typeface="UTM Avo"/>
              <a:ea typeface="+mn-ea"/>
              <a:cs typeface="Times New Roman" pitchFamily="18" charset="0"/>
            </a:endParaRPr>
          </a:p>
        </p:txBody>
      </p:sp>
      <p:sp>
        <p:nvSpPr>
          <p:cNvPr id="9" name="Oval 8">
            <a:extLst>
              <a:ext uri="{FF2B5EF4-FFF2-40B4-BE49-F238E27FC236}">
                <a16:creationId xmlns:a16="http://schemas.microsoft.com/office/drawing/2014/main" id="{3C3376B3-7863-40D2-89D3-51E529D75339}"/>
              </a:ext>
            </a:extLst>
          </p:cNvPr>
          <p:cNvSpPr/>
          <p:nvPr/>
        </p:nvSpPr>
        <p:spPr>
          <a:xfrm>
            <a:off x="10173618" y="3153104"/>
            <a:ext cx="924546" cy="4618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a:ea typeface="+mn-ea"/>
              <a:cs typeface="+mn-cs"/>
            </a:endParaRPr>
          </a:p>
        </p:txBody>
      </p:sp>
      <p:sp>
        <p:nvSpPr>
          <p:cNvPr id="3" name="AutoShape 2" descr="Chú cần vụ là người thực hiện nhiệm vụ gì ? Đọc truyện Chiế">
            <a:extLst>
              <a:ext uri="{FF2B5EF4-FFF2-40B4-BE49-F238E27FC236}">
                <a16:creationId xmlns:a16="http://schemas.microsoft.com/office/drawing/2014/main" id="{77F2C79A-8F16-4D25-AA99-FF3F4E52D3EE}"/>
              </a:ext>
            </a:extLst>
          </p:cNvPr>
          <p:cNvSpPr>
            <a:spLocks noChangeAspect="1" noChangeArrowheads="1"/>
          </p:cNvSpPr>
          <p:nvPr/>
        </p:nvSpPr>
        <p:spPr bwMode="auto">
          <a:xfrm>
            <a:off x="5942013"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p:txBody>
      </p:sp>
      <p:sp>
        <p:nvSpPr>
          <p:cNvPr id="13" name="TextBox 12">
            <a:extLst>
              <a:ext uri="{FF2B5EF4-FFF2-40B4-BE49-F238E27FC236}">
                <a16:creationId xmlns:a16="http://schemas.microsoft.com/office/drawing/2014/main" id="{07D322AE-8BC7-4DF1-99C9-9CF84C283D67}"/>
              </a:ext>
            </a:extLst>
          </p:cNvPr>
          <p:cNvSpPr txBox="1"/>
          <p:nvPr/>
        </p:nvSpPr>
        <p:spPr>
          <a:xfrm>
            <a:off x="2757355" y="1495105"/>
            <a:ext cx="4138435" cy="523220"/>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Ra</a:t>
            </a:r>
            <a:r>
              <a:rPr kumimoji="0" lang="en-US" sz="2800" b="1" i="0" u="none" strike="noStrike" kern="1200" cap="none" spc="0" normalizeH="0" noProof="0">
                <a:ln>
                  <a:noFill/>
                </a:ln>
                <a:solidFill>
                  <a:srgbClr val="C00000"/>
                </a:solidFill>
                <a:effectLst/>
                <a:uLnTx/>
                <a:uFillTx/>
                <a:latin typeface="UTM Avo"/>
                <a:ea typeface="+mn-ea"/>
                <a:cs typeface="Arial" panose="020B0604020202020204" pitchFamily="34" charset="0"/>
              </a:rPr>
              <a:t> vô</a:t>
            </a: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 </a:t>
            </a:r>
            <a:r>
              <a:rPr kumimoji="0" lang="en-US" sz="2800" b="0" i="0" u="none" strike="noStrike" kern="1200" cap="none" spc="0" normalizeH="0" noProof="0">
                <a:ln>
                  <a:noFill/>
                </a:ln>
                <a:solidFill>
                  <a:prstClr val="black"/>
                </a:solidFill>
                <a:effectLst/>
                <a:uLnTx/>
                <a:uFillTx/>
                <a:latin typeface="UTM Avo"/>
                <a:ea typeface="+mn-ea"/>
                <a:cs typeface="Arial" panose="020B0604020202020204" pitchFamily="34" charset="0"/>
              </a:rPr>
              <a:t>ra vào</a:t>
            </a:r>
            <a:r>
              <a:rPr kumimoji="0" lang="en-US" sz="2800" b="0" i="0" u="none" strike="noStrike" kern="1200" cap="none" spc="0" normalizeH="0" baseline="0" noProof="0">
                <a:ln>
                  <a:noFill/>
                </a:ln>
                <a:solidFill>
                  <a:prstClr val="black"/>
                </a:solidFill>
                <a:effectLst/>
                <a:uLnTx/>
                <a:uFillTx/>
                <a:latin typeface="UTM Avo"/>
                <a:ea typeface="+mn-ea"/>
                <a:cs typeface="Arial" panose="020B0604020202020204" pitchFamily="34" charset="0"/>
              </a:rPr>
              <a:t>.</a:t>
            </a:r>
            <a:endParaRPr kumimoji="0" lang="en-US" sz="2800" b="0" i="0" u="none" strike="noStrike" kern="1200" cap="none" spc="0" normalizeH="0" baseline="0" noProof="0" dirty="0">
              <a:ln>
                <a:noFill/>
              </a:ln>
              <a:solidFill>
                <a:prstClr val="black"/>
              </a:solidFill>
              <a:effectLst/>
              <a:uLnTx/>
              <a:uFillTx/>
              <a:latin typeface="UTM Avo"/>
              <a:ea typeface="+mn-ea"/>
              <a:cs typeface="Arial" panose="020B0604020202020204" pitchFamily="34" charset="0"/>
            </a:endParaRPr>
          </a:p>
        </p:txBody>
      </p:sp>
      <p:sp>
        <p:nvSpPr>
          <p:cNvPr id="15" name="TextBox 14">
            <a:extLst>
              <a:ext uri="{FF2B5EF4-FFF2-40B4-BE49-F238E27FC236}">
                <a16:creationId xmlns:a16="http://schemas.microsoft.com/office/drawing/2014/main" id="{DA5D3F50-9111-4DC5-82B8-CF74553A049C}"/>
              </a:ext>
            </a:extLst>
          </p:cNvPr>
          <p:cNvSpPr txBox="1"/>
          <p:nvPr/>
        </p:nvSpPr>
        <p:spPr>
          <a:xfrm>
            <a:off x="3006379" y="5490180"/>
            <a:ext cx="8742276" cy="954107"/>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2800" b="1">
                <a:solidFill>
                  <a:srgbClr val="C00000"/>
                </a:solidFill>
                <a:latin typeface="UTM Avo"/>
                <a:cs typeface="Arial" panose="020B0604020202020204" pitchFamily="34" charset="0"/>
              </a:rPr>
              <a:t>Thủy triều</a:t>
            </a:r>
            <a:r>
              <a:rPr kumimoji="0" lang="en-US" sz="2800" b="1" i="0" u="none" strike="noStrike" kern="1200" cap="none" spc="0" normalizeH="0" baseline="0" noProof="0">
                <a:ln>
                  <a:noFill/>
                </a:ln>
                <a:solidFill>
                  <a:srgbClr val="C00000"/>
                </a:solidFill>
                <a:effectLst/>
                <a:uLnTx/>
                <a:uFillTx/>
                <a:latin typeface="UTM Avo"/>
                <a:ea typeface="+mn-ea"/>
                <a:cs typeface="Arial" panose="020B0604020202020204" pitchFamily="34" charset="0"/>
              </a:rPr>
              <a:t>:</a:t>
            </a:r>
            <a:r>
              <a:rPr kumimoji="0" lang="en-US" sz="2800" i="0" u="none" strike="noStrike" kern="1200" cap="none" spc="0" normalizeH="0" noProof="0">
                <a:ln>
                  <a:noFill/>
                </a:ln>
                <a:effectLst/>
                <a:uLnTx/>
                <a:uFillTx/>
                <a:latin typeface="UTM Avo"/>
                <a:ea typeface="+mn-ea"/>
                <a:cs typeface="Arial" panose="020B0604020202020204" pitchFamily="34" charset="0"/>
              </a:rPr>
              <a:t> hiện tượng nước biển dâng lên, rút xuống một hai lần trong ngày.</a:t>
            </a:r>
            <a:endParaRPr kumimoji="0" lang="en-US" sz="2800" i="0" u="none" strike="noStrike" kern="1200" cap="none" spc="0" normalizeH="0" baseline="0" noProof="0" dirty="0">
              <a:ln>
                <a:noFill/>
              </a:ln>
              <a:effectLst/>
              <a:uLnTx/>
              <a:uFillTx/>
              <a:latin typeface="UTM Avo"/>
              <a:ea typeface="+mn-ea"/>
              <a:cs typeface="Arial" panose="020B0604020202020204" pitchFamily="34" charset="0"/>
            </a:endParaRPr>
          </a:p>
        </p:txBody>
      </p:sp>
      <p:pic>
        <p:nvPicPr>
          <p:cNvPr id="4" name="thủy triều">
            <a:hlinkClick r:id="" action="ppaction://media"/>
            <a:extLst>
              <a:ext uri="{FF2B5EF4-FFF2-40B4-BE49-F238E27FC236}">
                <a16:creationId xmlns:a16="http://schemas.microsoft.com/office/drawing/2014/main" id="{0A0AB447-56AF-440A-9BAB-9CD2EE6D8FF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43759" y="2150046"/>
            <a:ext cx="7954405" cy="3208413"/>
          </a:xfrm>
          <a:prstGeom prst="rect">
            <a:avLst/>
          </a:prstGeom>
        </p:spPr>
      </p:pic>
    </p:spTree>
    <p:extLst>
      <p:ext uri="{BB962C8B-B14F-4D97-AF65-F5344CB8AC3E}">
        <p14:creationId xmlns:p14="http://schemas.microsoft.com/office/powerpoint/2010/main" val="2973313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par>
                          <p:cTn id="13" fill="hold">
                            <p:stCondLst>
                              <p:cond delay="500"/>
                            </p:stCondLst>
                            <p:childTnLst>
                              <p:par>
                                <p:cTn id="14" presetID="1" presetClass="mediacall" presetSubtype="0" fill="hold" nodeType="afterEffect">
                                  <p:stCondLst>
                                    <p:cond delay="0"/>
                                  </p:stCondLst>
                                  <p:childTnLst>
                                    <p:cmd type="call" cmd="playFrom(0.0)">
                                      <p:cBhvr>
                                        <p:cTn id="15" dur="79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6" fill="hold" display="0">
                  <p:stCondLst>
                    <p:cond delay="indefinite"/>
                  </p:stCondLst>
                </p:cTn>
                <p:tgtEl>
                  <p:spTgt spid="4"/>
                </p:tgtEl>
              </p:cMediaNode>
            </p:video>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4"/>
                                        </p:tgtEl>
                                      </p:cBhvr>
                                    </p:cmd>
                                  </p:childTnLst>
                                </p:cTn>
                              </p:par>
                            </p:childTnLst>
                          </p:cTn>
                        </p:par>
                      </p:childTnLst>
                    </p:cTn>
                  </p:par>
                </p:childTnLst>
              </p:cTn>
              <p:nextCondLst>
                <p:cond evt="onClick" delay="0">
                  <p:tgtEl>
                    <p:spTgt spid="4"/>
                  </p:tgtEl>
                </p:cond>
              </p:nextCondLst>
            </p:seq>
          </p:childTnLst>
        </p:cTn>
      </p:par>
    </p:tnLst>
    <p:bldLst>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9F64D0-14D1-4D8C-A60E-D17BB12DF31C}"/>
              </a:ext>
            </a:extLst>
          </p:cNvPr>
          <p:cNvSpPr/>
          <p:nvPr/>
        </p:nvSpPr>
        <p:spPr>
          <a:xfrm>
            <a:off x="1067351" y="1060700"/>
            <a:ext cx="10579554" cy="5339923"/>
          </a:xfrm>
          <a:prstGeom prst="rect">
            <a:avLst/>
          </a:prstGeom>
        </p:spPr>
        <p:txBody>
          <a:bodyPr wrap="square">
            <a:spAutoFit/>
          </a:bodyPr>
          <a:lstStyle/>
          <a:p>
            <a:pPr marL="0" marR="0" lvl="0" indent="457200" algn="just" defTabSz="4572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1. Nhà Đôi và nhà Thu cách nhau một con lạch nhỏ. Trước kia, đó chỉ là đường dẫn nước vào vườn cây. Cách đây mấy năm, nước lớn, hai bờ bị lở, </a:t>
            </a:r>
            <a:r>
              <a:rPr kumimoji="0" lang="en-US" sz="2400" b="0" i="0" u="none" strike="noStrike" kern="1200" cap="none" spc="0" normalizeH="0" baseline="0" noProof="0">
                <a:ln>
                  <a:noFill/>
                </a:ln>
                <a:solidFill>
                  <a:prstClr val="black"/>
                </a:solidFill>
                <a:effectLst/>
                <a:uLnTx/>
                <a:uFillTx/>
                <a:latin typeface="UTM Avo"/>
                <a:ea typeface="+mn-ea"/>
                <a:cs typeface="+mn-cs"/>
              </a:rPr>
              <a:t>rộ</a:t>
            </a:r>
            <a:r>
              <a:rPr kumimoji="0" lang="vi-VN" sz="2400" b="0" i="0" u="none" strike="noStrike" kern="1200" cap="none" spc="0" normalizeH="0" baseline="0" noProof="0">
                <a:ln>
                  <a:noFill/>
                </a:ln>
                <a:solidFill>
                  <a:prstClr val="black"/>
                </a:solidFill>
                <a:effectLst/>
                <a:uLnTx/>
                <a:uFillTx/>
                <a:ea typeface="+mn-ea"/>
                <a:cs typeface="+mn-cs"/>
              </a:rPr>
              <a:t>ng ra. Hai nhà cùng nhau nạo đáy, tạo thành con lạch chung. Có con lạch, nước ra vô mạnh theo thủy triều, nên không đục bùn như những đường dẫn nước khác. Hai nhà đều treo sẵn vào</a:t>
            </a:r>
            <a:r>
              <a:rPr kumimoji="0" lang="en-US" sz="2400" b="0" i="0" u="none" strike="noStrike" kern="1200" cap="none" spc="0" normalizeH="0" baseline="0" noProof="0">
                <a:ln>
                  <a:noFill/>
                </a:ln>
                <a:solidFill>
                  <a:prstClr val="black"/>
                </a:solidFill>
                <a:effectLst/>
                <a:uLnTx/>
                <a:uFillTx/>
                <a:latin typeface="UTM Avo"/>
                <a:ea typeface="+mn-ea"/>
                <a:cs typeface="+mn-cs"/>
              </a:rPr>
              <a:t> </a:t>
            </a:r>
            <a:r>
              <a:rPr kumimoji="0" lang="vi-VN" sz="2400" b="0" i="0" u="none" strike="noStrike" kern="1200" cap="none" spc="0" normalizeH="0" baseline="0" noProof="0">
                <a:ln>
                  <a:noFill/>
                </a:ln>
                <a:solidFill>
                  <a:prstClr val="black"/>
                </a:solidFill>
                <a:effectLst/>
                <a:uLnTx/>
                <a:uFillTx/>
                <a:ea typeface="+mn-ea"/>
                <a:cs typeface="+mn-cs"/>
              </a:rPr>
              <a:t>cái võng lên những cây dừa bên bờ lạch để nằm chơi, hưởng gió mát.</a:t>
            </a:r>
          </a:p>
          <a:p>
            <a:pPr marL="0" marR="0" lvl="0" indent="45720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2. Hè đến, Đôi và Thu thường nằm trên võng ôn bài, đố vui. Có lần, Thu ví con lạch này là con kênh xanh xanh của hai nhà. Cái tên “con kênh x</a:t>
            </a:r>
            <a:r>
              <a:rPr kumimoji="0" lang="en-US" sz="2400" b="0" i="0" u="none" strike="noStrike" kern="1200" cap="none" spc="0" normalizeH="0" baseline="0" noProof="0">
                <a:ln>
                  <a:noFill/>
                </a:ln>
                <a:solidFill>
                  <a:prstClr val="black"/>
                </a:solidFill>
                <a:effectLst/>
                <a:uLnTx/>
                <a:uFillTx/>
                <a:latin typeface="UTM Avo"/>
                <a:ea typeface="+mn-ea"/>
                <a:cs typeface="+mn-cs"/>
              </a:rPr>
              <a:t>an</a:t>
            </a:r>
            <a:r>
              <a:rPr kumimoji="0" lang="vi-VN" sz="2400" b="0" i="0" u="none" strike="noStrike" kern="1200" cap="none" spc="0" normalizeH="0" baseline="0" noProof="0">
                <a:ln>
                  <a:noFill/>
                </a:ln>
                <a:solidFill>
                  <a:prstClr val="black"/>
                </a:solidFill>
                <a:effectLst/>
                <a:uLnTx/>
                <a:uFillTx/>
                <a:ea typeface="+mn-ea"/>
                <a:cs typeface="+mn-cs"/>
              </a:rPr>
              <a:t>h xanh” giống hệt tên một bài hát mà Đôi biết:</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“Con kênh xanh xanh những chiều êm ả nước trôi….</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Thuyền ai lướt qua hàng chuối với bờ kênh.</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Thuyền ai lướt qua bông lúa thướt tha…”</a:t>
            </a:r>
          </a:p>
          <a:p>
            <a:pPr marL="0" marR="0" lvl="0" indent="0" algn="just" defTabSz="457200" rtl="0" eaLnBrk="1" fontAlgn="auto" latinLnBrk="0" hangingPunct="1">
              <a:lnSpc>
                <a:spcPct val="100000"/>
              </a:lnSpc>
              <a:spcBef>
                <a:spcPts val="0"/>
              </a:spcBef>
              <a:spcAft>
                <a:spcPts val="0"/>
              </a:spcAft>
              <a:buClrTx/>
              <a:buSzTx/>
              <a:buFontTx/>
              <a:buNone/>
              <a:tabLst/>
              <a:defRPr/>
            </a:pPr>
            <a:br>
              <a:rPr kumimoji="0" lang="vi-VN" sz="2400" b="0" i="0" u="none" strike="noStrike" kern="1200" cap="none" spc="0" normalizeH="0" baseline="0" noProof="0">
                <a:ln>
                  <a:noFill/>
                </a:ln>
                <a:solidFill>
                  <a:prstClr val="black"/>
                </a:solidFill>
                <a:effectLst/>
                <a:uLnTx/>
                <a:uFillTx/>
                <a:ea typeface="+mn-ea"/>
                <a:cs typeface="+mn-cs"/>
              </a:rPr>
            </a:br>
            <a:endParaRPr kumimoji="0" lang="vi-VN" sz="2400" b="0" i="0" u="none" strike="noStrike" kern="1200" cap="none" spc="0" normalizeH="0" baseline="0" noProof="0">
              <a:ln>
                <a:noFill/>
              </a:ln>
              <a:solidFill>
                <a:prstClr val="black"/>
              </a:solidFill>
              <a:effectLst/>
              <a:uLnTx/>
              <a:uFillTx/>
              <a:ea typeface="+mn-ea"/>
              <a:cs typeface="+mn-cs"/>
            </a:endParaRPr>
          </a:p>
        </p:txBody>
      </p:sp>
      <p:sp>
        <p:nvSpPr>
          <p:cNvPr id="9" name="Title 4">
            <a:extLst>
              <a:ext uri="{FF2B5EF4-FFF2-40B4-BE49-F238E27FC236}">
                <a16:creationId xmlns:a16="http://schemas.microsoft.com/office/drawing/2014/main" id="{C096ADFF-73A3-4130-8B27-71A0F9A553BD}"/>
              </a:ext>
            </a:extLst>
          </p:cNvPr>
          <p:cNvSpPr txBox="1">
            <a:spLocks/>
          </p:cNvSpPr>
          <p:nvPr/>
        </p:nvSpPr>
        <p:spPr>
          <a:xfrm>
            <a:off x="761233" y="268412"/>
            <a:ext cx="10514231" cy="11088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UTM Avo"/>
                <a:ea typeface="+mj-ea"/>
                <a:cs typeface="Times New Roman" pitchFamily="18" charset="0"/>
              </a:rPr>
              <a:t>Con kênh xanh xanh</a:t>
            </a:r>
            <a:endParaRPr kumimoji="0" lang="en-US" sz="2800" b="1" i="0" u="none" strike="noStrike" kern="1200" cap="none" spc="0" normalizeH="0" baseline="0" noProof="0" dirty="0">
              <a:ln>
                <a:noFill/>
              </a:ln>
              <a:solidFill>
                <a:srgbClr val="FF0000"/>
              </a:solidFill>
              <a:effectLst/>
              <a:uLnTx/>
              <a:uFillTx/>
              <a:latin typeface="UTM Avo"/>
              <a:ea typeface="+mj-ea"/>
              <a:cs typeface="Times New Roman" pitchFamily="18" charset="0"/>
            </a:endParaRPr>
          </a:p>
        </p:txBody>
      </p:sp>
      <p:sp>
        <p:nvSpPr>
          <p:cNvPr id="13" name="TextBox 12">
            <a:extLst>
              <a:ext uri="{FF2B5EF4-FFF2-40B4-BE49-F238E27FC236}">
                <a16:creationId xmlns:a16="http://schemas.microsoft.com/office/drawing/2014/main" id="{B9EA6D5B-9ED7-4D43-ABB0-B5D6BEAF18AB}"/>
              </a:ext>
            </a:extLst>
          </p:cNvPr>
          <p:cNvSpPr txBox="1"/>
          <p:nvPr/>
        </p:nvSpPr>
        <p:spPr>
          <a:xfrm>
            <a:off x="9444239" y="5289468"/>
            <a:ext cx="4676775"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ea typeface="+mn-ea"/>
                <a:cs typeface="+mn-cs"/>
              </a:rPr>
              <a:t>Theo KIM HẢI</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prstClr val="black"/>
              </a:solidFill>
              <a:effectLst/>
              <a:uLnTx/>
              <a:uFillTx/>
              <a:latin typeface="UTM Avo"/>
              <a:ea typeface="+mn-ea"/>
              <a:cs typeface="+mn-cs"/>
            </a:endParaRPr>
          </a:p>
        </p:txBody>
      </p:sp>
      <p:sp>
        <p:nvSpPr>
          <p:cNvPr id="20" name="Flowchart: Terminator 19">
            <a:extLst>
              <a:ext uri="{FF2B5EF4-FFF2-40B4-BE49-F238E27FC236}">
                <a16:creationId xmlns:a16="http://schemas.microsoft.com/office/drawing/2014/main" id="{5193BE25-A5E2-4824-9DB9-C660A80CC432}"/>
              </a:ext>
            </a:extLst>
          </p:cNvPr>
          <p:cNvSpPr/>
          <p:nvPr/>
        </p:nvSpPr>
        <p:spPr>
          <a:xfrm>
            <a:off x="1067351" y="6006928"/>
            <a:ext cx="6729402" cy="574551"/>
          </a:xfrm>
          <a:prstGeom prst="flowChartTerminator">
            <a:avLst/>
          </a:prstGeom>
          <a:solidFill>
            <a:srgbClr val="FFC00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cs typeface="Times New Roman" panose="02020603050405020304" pitchFamily="18" charset="0"/>
              </a:rPr>
              <a:t>BÀI ĐỌC CHIA LÀM </a:t>
            </a:r>
            <a:r>
              <a:rPr lang="en-US" sz="2400" b="1">
                <a:solidFill>
                  <a:schemeClr val="tx1"/>
                </a:solidFill>
                <a:cs typeface="Times New Roman" panose="02020603050405020304" pitchFamily="18" charset="0"/>
              </a:rPr>
              <a:t>MẤY ĐOẠN?</a:t>
            </a:r>
            <a:endParaRPr lang="en-US" sz="2400" b="1" dirty="0">
              <a:solidFill>
                <a:schemeClr val="tx1"/>
              </a:solidFill>
              <a:cs typeface="Times New Roman" panose="02020603050405020304" pitchFamily="18" charset="0"/>
            </a:endParaRPr>
          </a:p>
        </p:txBody>
      </p:sp>
      <p:cxnSp>
        <p:nvCxnSpPr>
          <p:cNvPr id="21" name="Straight Connector 20">
            <a:extLst>
              <a:ext uri="{FF2B5EF4-FFF2-40B4-BE49-F238E27FC236}">
                <a16:creationId xmlns:a16="http://schemas.microsoft.com/office/drawing/2014/main" id="{0E91AE28-7C16-4177-908E-E7CF6062B268}"/>
              </a:ext>
            </a:extLst>
          </p:cNvPr>
          <p:cNvCxnSpPr>
            <a:cxnSpLocks/>
          </p:cNvCxnSpPr>
          <p:nvPr/>
        </p:nvCxnSpPr>
        <p:spPr>
          <a:xfrm>
            <a:off x="950147" y="1165266"/>
            <a:ext cx="0" cy="203513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B68B3481-3079-40F6-9E02-F729A2C3B918}"/>
              </a:ext>
            </a:extLst>
          </p:cNvPr>
          <p:cNvSpPr/>
          <p:nvPr/>
        </p:nvSpPr>
        <p:spPr>
          <a:xfrm>
            <a:off x="1507908" y="1044624"/>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1</a:t>
            </a:r>
            <a:endParaRPr lang="vi-VN" sz="3200" b="1" dirty="0">
              <a:cs typeface="Times New Roman" pitchFamily="18" charset="0"/>
            </a:endParaRPr>
          </a:p>
        </p:txBody>
      </p:sp>
      <p:cxnSp>
        <p:nvCxnSpPr>
          <p:cNvPr id="23" name="Straight Connector 22">
            <a:extLst>
              <a:ext uri="{FF2B5EF4-FFF2-40B4-BE49-F238E27FC236}">
                <a16:creationId xmlns:a16="http://schemas.microsoft.com/office/drawing/2014/main" id="{9D2BF22A-4A2E-4636-9DAB-DE03C2DE0B4B}"/>
              </a:ext>
            </a:extLst>
          </p:cNvPr>
          <p:cNvCxnSpPr>
            <a:cxnSpLocks/>
          </p:cNvCxnSpPr>
          <p:nvPr/>
        </p:nvCxnSpPr>
        <p:spPr>
          <a:xfrm>
            <a:off x="993558" y="3542776"/>
            <a:ext cx="0" cy="2000774"/>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E52A1416-1904-4EDF-87D9-D8348CCDC1E8}"/>
              </a:ext>
            </a:extLst>
          </p:cNvPr>
          <p:cNvSpPr/>
          <p:nvPr/>
        </p:nvSpPr>
        <p:spPr>
          <a:xfrm>
            <a:off x="1507909" y="3324131"/>
            <a:ext cx="429397" cy="4372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cs typeface="Times New Roman" pitchFamily="18" charset="0"/>
              </a:rPr>
              <a:t>2</a:t>
            </a:r>
          </a:p>
        </p:txBody>
      </p:sp>
      <p:sp>
        <p:nvSpPr>
          <p:cNvPr id="25" name="Flowchart: Terminator 24">
            <a:extLst>
              <a:ext uri="{FF2B5EF4-FFF2-40B4-BE49-F238E27FC236}">
                <a16:creationId xmlns:a16="http://schemas.microsoft.com/office/drawing/2014/main" id="{69D93035-AA8E-431E-8A65-8CA0D57EAE39}"/>
              </a:ext>
            </a:extLst>
          </p:cNvPr>
          <p:cNvSpPr/>
          <p:nvPr/>
        </p:nvSpPr>
        <p:spPr>
          <a:xfrm>
            <a:off x="761233" y="508236"/>
            <a:ext cx="2950595" cy="501037"/>
          </a:xfrm>
          <a:prstGeom prst="flowChartTerminator">
            <a:avLst/>
          </a:prstGeom>
          <a:solidFill>
            <a:srgbClr val="00B05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cs typeface="Times New Roman" panose="02020603050405020304" pitchFamily="18" charset="0"/>
              </a:rPr>
              <a:t>ĐỌC ĐOẠN</a:t>
            </a:r>
          </a:p>
        </p:txBody>
      </p:sp>
      <p:sp>
        <p:nvSpPr>
          <p:cNvPr id="26" name="Flowchart: Terminator 25">
            <a:extLst>
              <a:ext uri="{FF2B5EF4-FFF2-40B4-BE49-F238E27FC236}">
                <a16:creationId xmlns:a16="http://schemas.microsoft.com/office/drawing/2014/main" id="{A2FDF803-EA08-45E1-82C3-908A9CD801A0}"/>
              </a:ext>
            </a:extLst>
          </p:cNvPr>
          <p:cNvSpPr/>
          <p:nvPr/>
        </p:nvSpPr>
        <p:spPr>
          <a:xfrm>
            <a:off x="8131065" y="475925"/>
            <a:ext cx="3907884" cy="584775"/>
          </a:xfrm>
          <a:prstGeom prst="flowChartTerminator">
            <a:avLst/>
          </a:prstGeom>
          <a:solidFill>
            <a:srgbClr val="00B0F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bg1"/>
                </a:solidFill>
                <a:cs typeface="Times New Roman" panose="02020603050405020304" pitchFamily="18" charset="0"/>
              </a:rPr>
              <a:t>ĐỌC TOÀN BÀI</a:t>
            </a:r>
            <a:endParaRPr lang="en-US" sz="28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1651015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xit" presetSubtype="10" fill="hold" grpId="1" nodeType="clickEffect">
                                  <p:stCondLst>
                                    <p:cond delay="0"/>
                                  </p:stCondLst>
                                  <p:childTnLst>
                                    <p:animEffect transition="out" filter="randombar(horizontal)">
                                      <p:cBhvr>
                                        <p:cTn id="13" dur="500"/>
                                        <p:tgtEl>
                                          <p:spTgt spid="20"/>
                                        </p:tgtEl>
                                      </p:cBhvr>
                                    </p:animEffect>
                                    <p:set>
                                      <p:cBhvr>
                                        <p:cTn id="14" dur="1" fill="hold">
                                          <p:stCondLst>
                                            <p:cond delay="499"/>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up)">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1000"/>
                                        <p:tgtEl>
                                          <p:spTgt spid="25"/>
                                        </p:tgtEl>
                                      </p:cBhvr>
                                    </p:animEffect>
                                    <p:anim calcmode="lin" valueType="num">
                                      <p:cBhvr>
                                        <p:cTn id="36" dur="1000" fill="hold"/>
                                        <p:tgtEl>
                                          <p:spTgt spid="25"/>
                                        </p:tgtEl>
                                        <p:attrNameLst>
                                          <p:attrName>ppt_x</p:attrName>
                                        </p:attrNameLst>
                                      </p:cBhvr>
                                      <p:tavLst>
                                        <p:tav tm="0">
                                          <p:val>
                                            <p:strVal val="#ppt_x"/>
                                          </p:val>
                                        </p:tav>
                                        <p:tav tm="100000">
                                          <p:val>
                                            <p:strVal val="#ppt_x"/>
                                          </p:val>
                                        </p:tav>
                                      </p:tavLst>
                                    </p:anim>
                                    <p:anim calcmode="lin" valueType="num">
                                      <p:cBhvr>
                                        <p:cTn id="3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21"/>
                                        </p:tgtEl>
                                      </p:cBhvr>
                                    </p:animEffect>
                                    <p:set>
                                      <p:cBhvr>
                                        <p:cTn id="42" dur="1" fill="hold">
                                          <p:stCondLst>
                                            <p:cond delay="499"/>
                                          </p:stCondLst>
                                        </p:cTn>
                                        <p:tgtEl>
                                          <p:spTgt spid="21"/>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22"/>
                                        </p:tgtEl>
                                      </p:cBhvr>
                                    </p:animEffect>
                                    <p:set>
                                      <p:cBhvr>
                                        <p:cTn id="45" dur="1" fill="hold">
                                          <p:stCondLst>
                                            <p:cond delay="499"/>
                                          </p:stCondLst>
                                        </p:cTn>
                                        <p:tgtEl>
                                          <p:spTgt spid="22"/>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23"/>
                                        </p:tgtEl>
                                      </p:cBhvr>
                                    </p:animEffect>
                                    <p:set>
                                      <p:cBhvr>
                                        <p:cTn id="48" dur="1" fill="hold">
                                          <p:stCondLst>
                                            <p:cond delay="499"/>
                                          </p:stCondLst>
                                        </p:cTn>
                                        <p:tgtEl>
                                          <p:spTgt spid="23"/>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24"/>
                                        </p:tgtEl>
                                      </p:cBhvr>
                                    </p:animEffect>
                                    <p:set>
                                      <p:cBhvr>
                                        <p:cTn id="51" dur="1" fill="hold">
                                          <p:stCondLst>
                                            <p:cond delay="499"/>
                                          </p:stCondLst>
                                        </p:cTn>
                                        <p:tgtEl>
                                          <p:spTgt spid="24"/>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25"/>
                                        </p:tgtEl>
                                      </p:cBhvr>
                                    </p:animEffect>
                                    <p:set>
                                      <p:cBhvr>
                                        <p:cTn id="54" dur="1" fill="hold">
                                          <p:stCondLst>
                                            <p:cond delay="499"/>
                                          </p:stCondLst>
                                        </p:cTn>
                                        <p:tgtEl>
                                          <p:spTgt spid="25"/>
                                        </p:tgtEl>
                                        <p:attrNameLst>
                                          <p:attrName>style.visibility</p:attrName>
                                        </p:attrNameLst>
                                      </p:cBhvr>
                                      <p:to>
                                        <p:strVal val="hidden"/>
                                      </p:to>
                                    </p:set>
                                  </p:childTnLst>
                                </p:cTn>
                              </p:par>
                              <p:par>
                                <p:cTn id="55" presetID="42"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1000"/>
                                        <p:tgtEl>
                                          <p:spTgt spid="26"/>
                                        </p:tgtEl>
                                      </p:cBhvr>
                                    </p:animEffect>
                                    <p:anim calcmode="lin" valueType="num">
                                      <p:cBhvr>
                                        <p:cTn id="58" dur="1000" fill="hold"/>
                                        <p:tgtEl>
                                          <p:spTgt spid="26"/>
                                        </p:tgtEl>
                                        <p:attrNameLst>
                                          <p:attrName>ppt_x</p:attrName>
                                        </p:attrNameLst>
                                      </p:cBhvr>
                                      <p:tavLst>
                                        <p:tav tm="0">
                                          <p:val>
                                            <p:strVal val="#ppt_x"/>
                                          </p:val>
                                        </p:tav>
                                        <p:tav tm="100000">
                                          <p:val>
                                            <p:strVal val="#ppt_x"/>
                                          </p:val>
                                        </p:tav>
                                      </p:tavLst>
                                    </p:anim>
                                    <p:anim calcmode="lin" valueType="num">
                                      <p:cBhvr>
                                        <p:cTn id="5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2" grpId="0" animBg="1"/>
      <p:bldP spid="22" grpId="1" animBg="1"/>
      <p:bldP spid="24" grpId="0" animBg="1"/>
      <p:bldP spid="24" grpId="1" animBg="1"/>
      <p:bldP spid="25" grpId="0" animBg="1"/>
      <p:bldP spid="25" grpId="1"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145934" y="2475267"/>
            <a:ext cx="4051118" cy="2554545"/>
          </a:xfrm>
          <a:prstGeom prst="rect">
            <a:avLst/>
          </a:prstGeom>
          <a:noFill/>
        </p:spPr>
        <p:txBody>
          <a:bodyPr wrap="square" lIns="91440" tIns="45720" rIns="91440" bIns="45720">
            <a:spAutoFit/>
          </a:bodyPr>
          <a:lstStyle/>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Đọc </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a:p>
            <a:pPr algn="ctr"/>
            <a:r>
              <a:rPr lang="vi-VN"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rPr>
              <a:t>hiểu</a:t>
            </a:r>
            <a:endParaRPr lang="en-US" sz="8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mj-lt"/>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32134928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D1D99D-F6F2-49E3-A3D2-4B152BD206FD}"/>
              </a:ext>
            </a:extLst>
          </p:cNvPr>
          <p:cNvSpPr/>
          <p:nvPr/>
        </p:nvSpPr>
        <p:spPr>
          <a:xfrm>
            <a:off x="1577817" y="634119"/>
            <a:ext cx="11794434" cy="1293496"/>
          </a:xfrm>
          <a:prstGeom prst="rect">
            <a:avLst/>
          </a:prstGeom>
        </p:spPr>
        <p:txBody>
          <a:bodyPr wrap="square">
            <a:spAutoFit/>
          </a:bodyPr>
          <a:lstStyle/>
          <a:p>
            <a:pPr marL="514350" marR="0" lvl="0" indent="-514350" algn="l" defTabSz="914400" rtl="0" eaLnBrk="1" fontAlgn="auto" latinLnBrk="0" hangingPunct="1">
              <a:lnSpc>
                <a:spcPct val="150000"/>
              </a:lnSpc>
              <a:spcBef>
                <a:spcPts val="0"/>
              </a:spcBef>
              <a:spcAft>
                <a:spcPts val="0"/>
              </a:spcAft>
              <a:buClrTx/>
              <a:buSzTx/>
              <a:buFontTx/>
              <a:buAutoNum type="arabicPeriod"/>
              <a:tabLst/>
              <a:defRPr/>
            </a:pPr>
            <a:r>
              <a:rPr kumimoji="0" lang="en-US" sz="2800" i="0" u="none" strike="noStrike" kern="1200" cap="none" spc="0" normalizeH="0" baseline="0" noProof="0">
                <a:ln>
                  <a:noFill/>
                </a:ln>
                <a:solidFill>
                  <a:srgbClr val="FF0000"/>
                </a:solidFill>
                <a:effectLst/>
                <a:uLnTx/>
                <a:uFillTx/>
                <a:latin typeface="UTM Avo"/>
                <a:ea typeface="+mn-ea"/>
                <a:cs typeface="Times New Roman" pitchFamily="18" charset="0"/>
              </a:rPr>
              <a:t>Con lạch chung của nhà Đôi và nhà Thu được </a:t>
            </a:r>
          </a:p>
          <a:p>
            <a:pPr marR="0" lvl="0" algn="l" defTabSz="914400" rtl="0" eaLnBrk="1" fontAlgn="auto" latinLnBrk="0" hangingPunct="1">
              <a:lnSpc>
                <a:spcPct val="150000"/>
              </a:lnSpc>
              <a:spcBef>
                <a:spcPts val="0"/>
              </a:spcBef>
              <a:spcAft>
                <a:spcPts val="0"/>
              </a:spcAft>
              <a:buClrTx/>
              <a:buSzTx/>
              <a:tabLst/>
              <a:defRPr/>
            </a:pPr>
            <a:r>
              <a:rPr kumimoji="0" lang="en-US" sz="2800" i="0" u="none" strike="noStrike" kern="1200" cap="none" spc="0" normalizeH="0" baseline="0" noProof="0">
                <a:ln>
                  <a:noFill/>
                </a:ln>
                <a:solidFill>
                  <a:srgbClr val="FF0000"/>
                </a:solidFill>
                <a:effectLst/>
                <a:uLnTx/>
                <a:uFillTx/>
                <a:latin typeface="UTM Avo"/>
                <a:ea typeface="+mn-ea"/>
                <a:cs typeface="Times New Roman" pitchFamily="18" charset="0"/>
              </a:rPr>
              <a:t>tạo ra như thế nào</a:t>
            </a:r>
            <a:r>
              <a:rPr kumimoji="0" lang="en-US" sz="2800" i="0" u="none" strike="noStrike" kern="1200" cap="none" spc="0" normalizeH="0" baseline="0" noProof="0">
                <a:ln>
                  <a:noFill/>
                </a:ln>
                <a:solidFill>
                  <a:srgbClr val="FF0000"/>
                </a:solidFill>
                <a:effectLst/>
                <a:uLnTx/>
                <a:uFillTx/>
                <a:latin typeface="UTM Avo"/>
                <a:ea typeface="+mn-ea"/>
              </a:rPr>
              <a:t>?</a:t>
            </a:r>
            <a:endParaRPr kumimoji="0" lang="en-US" sz="3600" i="0" u="none" strike="noStrike" kern="1200" cap="none" spc="0" normalizeH="0" baseline="0" noProof="0" dirty="0">
              <a:ln>
                <a:noFill/>
              </a:ln>
              <a:solidFill>
                <a:srgbClr val="FF0000"/>
              </a:solidFill>
              <a:effectLst/>
              <a:uLnTx/>
              <a:uFillTx/>
              <a:latin typeface="UTM Avo"/>
              <a:ea typeface="+mn-ea"/>
              <a:cs typeface="Times New Roman" pitchFamily="18" charset="0"/>
            </a:endParaRPr>
          </a:p>
        </p:txBody>
      </p:sp>
      <p:sp>
        <p:nvSpPr>
          <p:cNvPr id="6" name="Rectangle 5">
            <a:extLst>
              <a:ext uri="{FF2B5EF4-FFF2-40B4-BE49-F238E27FC236}">
                <a16:creationId xmlns:a16="http://schemas.microsoft.com/office/drawing/2014/main" id="{391672B3-2C6B-4C34-978F-C192AA423D67}"/>
              </a:ext>
            </a:extLst>
          </p:cNvPr>
          <p:cNvSpPr/>
          <p:nvPr/>
        </p:nvSpPr>
        <p:spPr>
          <a:xfrm>
            <a:off x="616651" y="2120841"/>
            <a:ext cx="11237843" cy="1384995"/>
          </a:xfrm>
          <a:prstGeom prst="rect">
            <a:avLst/>
          </a:prstGeom>
        </p:spPr>
        <p:txBody>
          <a:bodyPr wrap="square">
            <a:spAutoFit/>
          </a:bodyPr>
          <a:lstStyle/>
          <a:p>
            <a:pPr lvl="0" algn="just">
              <a:defRPr/>
            </a:pPr>
            <a:r>
              <a:rPr lang="en-US" sz="2800">
                <a:solidFill>
                  <a:schemeClr val="accent1"/>
                </a:solidFill>
              </a:rPr>
              <a:t>	</a:t>
            </a:r>
            <a:r>
              <a:rPr lang="vi-VN" sz="2800">
                <a:solidFill>
                  <a:schemeClr val="accent1"/>
                </a:solidFill>
              </a:rPr>
              <a:t>Trước kia, đó chỉ là đường dẫn nước vào vườn cây. Cách đây mấy năm, nước lớn, hai bờ bị lở, </a:t>
            </a:r>
            <a:r>
              <a:rPr lang="en-US" sz="2800">
                <a:solidFill>
                  <a:schemeClr val="accent1"/>
                </a:solidFill>
              </a:rPr>
              <a:t>rộ</a:t>
            </a:r>
            <a:r>
              <a:rPr lang="vi-VN" sz="2800">
                <a:solidFill>
                  <a:schemeClr val="accent1"/>
                </a:solidFill>
              </a:rPr>
              <a:t>ng ra. Hai nhà cùng nhau nạo đáy, tạo thành con lạch chung. </a:t>
            </a:r>
            <a:endParaRPr lang="en-US" sz="2000">
              <a:solidFill>
                <a:schemeClr val="accent1"/>
              </a:solidFill>
            </a:endParaRPr>
          </a:p>
        </p:txBody>
      </p:sp>
      <p:pic>
        <p:nvPicPr>
          <p:cNvPr id="5" name="Picture 4">
            <a:extLst>
              <a:ext uri="{FF2B5EF4-FFF2-40B4-BE49-F238E27FC236}">
                <a16:creationId xmlns:a16="http://schemas.microsoft.com/office/drawing/2014/main" id="{B9E09B75-C327-48EF-9A43-05C6A925A54D}"/>
              </a:ext>
            </a:extLst>
          </p:cNvPr>
          <p:cNvPicPr>
            <a:picLocks noChangeAspect="1"/>
          </p:cNvPicPr>
          <p:nvPr/>
        </p:nvPicPr>
        <p:blipFill>
          <a:blip r:embed="rId2"/>
          <a:stretch>
            <a:fillRect/>
          </a:stretch>
        </p:blipFill>
        <p:spPr>
          <a:xfrm>
            <a:off x="2688408" y="3839537"/>
            <a:ext cx="7015164" cy="2545503"/>
          </a:xfrm>
          <a:prstGeom prst="rect">
            <a:avLst/>
          </a:prstGeom>
        </p:spPr>
      </p:pic>
    </p:spTree>
    <p:extLst>
      <p:ext uri="{BB962C8B-B14F-4D97-AF65-F5344CB8AC3E}">
        <p14:creationId xmlns:p14="http://schemas.microsoft.com/office/powerpoint/2010/main" val="45198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rystal">
            <a:hlinkClick r:id="" action="ppaction://media"/>
            <a:extLst>
              <a:ext uri="{FF2B5EF4-FFF2-40B4-BE49-F238E27FC236}">
                <a16:creationId xmlns:a16="http://schemas.microsoft.com/office/drawing/2014/main" id="{DA1EDDEF-B0DA-4B56-A187-1ABD05FFCF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94771" y="2669836"/>
            <a:ext cx="457200" cy="457200"/>
          </a:xfrm>
          <a:prstGeom prst="rect">
            <a:avLst/>
          </a:prstGeom>
        </p:spPr>
      </p:pic>
      <p:sp>
        <p:nvSpPr>
          <p:cNvPr id="16" name="Rectangle 15">
            <a:extLst>
              <a:ext uri="{FF2B5EF4-FFF2-40B4-BE49-F238E27FC236}">
                <a16:creationId xmlns:a16="http://schemas.microsoft.com/office/drawing/2014/main" id="{352E1BE5-FB8C-4EC0-9762-2E2045F4D17F}"/>
              </a:ext>
            </a:extLst>
          </p:cNvPr>
          <p:cNvSpPr/>
          <p:nvPr/>
        </p:nvSpPr>
        <p:spPr>
          <a:xfrm>
            <a:off x="884766" y="4427615"/>
            <a:ext cx="10849587" cy="1293496"/>
          </a:xfrm>
          <a:prstGeom prst="rect">
            <a:avLst/>
          </a:prstGeom>
        </p:spPr>
        <p:txBody>
          <a:bodyPr wrap="square">
            <a:spAutoFit/>
          </a:bodyPr>
          <a:lstStyle/>
          <a:p>
            <a:pPr lvl="0">
              <a:lnSpc>
                <a:spcPct val="150000"/>
              </a:lnSpc>
            </a:pPr>
            <a:r>
              <a:rPr lang="en-US" sz="2800">
                <a:solidFill>
                  <a:schemeClr val="accent1"/>
                </a:solidFill>
                <a:ea typeface="Calibri" panose="020F0502020204030204" pitchFamily="34" charset="0"/>
                <a:cs typeface="Arial" panose="020B0604020202020204" pitchFamily="34" charset="0"/>
              </a:rPr>
              <a:t>c) </a:t>
            </a:r>
            <a:r>
              <a:rPr lang="en-US" sz="2800">
                <a:solidFill>
                  <a:schemeClr val="accent1"/>
                </a:solidFill>
                <a:cs typeface="Times New Roman" pitchFamily="18" charset="0"/>
              </a:rPr>
              <a:t>Đôi và Thu ngắm thuyền lướt trên con lạch</a:t>
            </a:r>
            <a:r>
              <a:rPr lang="en-US" sz="2800">
                <a:solidFill>
                  <a:schemeClr val="accent1"/>
                </a:solidFill>
                <a:ea typeface="Calibri" panose="020F0502020204030204" pitchFamily="34" charset="0"/>
                <a:cs typeface="Arial" panose="020B0604020202020204" pitchFamily="34" charset="0"/>
              </a:rPr>
              <a:t>.</a:t>
            </a:r>
            <a:br>
              <a:rPr kumimoji="0" lang="vi-VN" sz="2800" b="0" i="0" u="none" strike="noStrike" kern="1200" cap="none" spc="0" normalizeH="0" baseline="0" noProof="0">
                <a:ln>
                  <a:noFill/>
                </a:ln>
                <a:solidFill>
                  <a:schemeClr val="accent1"/>
                </a:solidFill>
                <a:effectLst/>
                <a:uLnTx/>
                <a:uFillTx/>
                <a:ea typeface="+mn-ea"/>
                <a:cs typeface="+mn-cs"/>
              </a:rPr>
            </a:br>
            <a:r>
              <a:rPr kumimoji="0" lang="vi-VN" sz="2800" b="0" i="0" u="none" strike="noStrike" kern="1200" cap="none" spc="0" normalizeH="0" baseline="0" noProof="0">
                <a:ln>
                  <a:noFill/>
                </a:ln>
                <a:solidFill>
                  <a:prstClr val="black"/>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prstClr val="black"/>
              </a:solidFill>
              <a:effectLst/>
              <a:uLnTx/>
              <a:uFillTx/>
              <a:latin typeface="UTM Avo"/>
              <a:ea typeface="+mn-ea"/>
              <a:cs typeface="Times New Roman" pitchFamily="18" charset="0"/>
            </a:endParaRPr>
          </a:p>
        </p:txBody>
      </p:sp>
      <p:sp>
        <p:nvSpPr>
          <p:cNvPr id="17" name="Rectangle 16">
            <a:extLst>
              <a:ext uri="{FF2B5EF4-FFF2-40B4-BE49-F238E27FC236}">
                <a16:creationId xmlns:a16="http://schemas.microsoft.com/office/drawing/2014/main" id="{DDD1D99D-F6F2-49E3-A3D2-4B152BD206FD}"/>
              </a:ext>
            </a:extLst>
          </p:cNvPr>
          <p:cNvSpPr/>
          <p:nvPr/>
        </p:nvSpPr>
        <p:spPr>
          <a:xfrm>
            <a:off x="600627" y="1121949"/>
            <a:ext cx="11158539" cy="653384"/>
          </a:xfrm>
          <a:prstGeom prst="rect">
            <a:avLst/>
          </a:prstGeom>
        </p:spPr>
        <p:txBody>
          <a:bodyPr wrap="square">
            <a:spAutoFit/>
          </a:bodyPr>
          <a:lstStyle/>
          <a:p>
            <a:pPr indent="457200" defTabSz="914400">
              <a:lnSpc>
                <a:spcPct val="150000"/>
              </a:lnSpc>
              <a:defRPr/>
            </a:pPr>
            <a:r>
              <a:rPr lang="en-US" sz="2800">
                <a:solidFill>
                  <a:srgbClr val="FF0000"/>
                </a:solidFill>
                <a:latin typeface="UTM Avo"/>
                <a:cs typeface="Times New Roman" pitchFamily="18" charset="0"/>
              </a:rPr>
              <a:t>2. Mùa hè, Đôi và Thu thường làm gì bên con lạch</a:t>
            </a:r>
            <a:r>
              <a:rPr lang="en-US" sz="2800">
                <a:solidFill>
                  <a:srgbClr val="FF0000"/>
                </a:solidFill>
              </a:rPr>
              <a:t>?</a:t>
            </a:r>
            <a:endParaRPr kumimoji="0" lang="en-US" sz="3600" i="0" u="none" strike="noStrike" kern="1200" cap="none" spc="0" normalizeH="0" baseline="0" noProof="0" dirty="0">
              <a:ln>
                <a:noFill/>
              </a:ln>
              <a:solidFill>
                <a:srgbClr val="FF0000"/>
              </a:solidFill>
              <a:effectLst/>
              <a:uLnTx/>
              <a:uFillTx/>
              <a:latin typeface="UTM Avo"/>
              <a:cs typeface="Times New Roman" pitchFamily="18" charset="0"/>
            </a:endParaRPr>
          </a:p>
        </p:txBody>
      </p:sp>
      <p:sp>
        <p:nvSpPr>
          <p:cNvPr id="6" name="Rectangle 5">
            <a:extLst>
              <a:ext uri="{FF2B5EF4-FFF2-40B4-BE49-F238E27FC236}">
                <a16:creationId xmlns:a16="http://schemas.microsoft.com/office/drawing/2014/main" id="{391672B3-2C6B-4C34-978F-C192AA423D67}"/>
              </a:ext>
            </a:extLst>
          </p:cNvPr>
          <p:cNvSpPr/>
          <p:nvPr/>
        </p:nvSpPr>
        <p:spPr>
          <a:xfrm>
            <a:off x="1035844" y="2159985"/>
            <a:ext cx="9662068" cy="660181"/>
          </a:xfrm>
          <a:prstGeom prst="rect">
            <a:avLst/>
          </a:prstGeom>
        </p:spPr>
        <p:txBody>
          <a:bodyPr wrap="square">
            <a:spAutoFit/>
          </a:bodyPr>
          <a:lstStyle/>
          <a:p>
            <a:pPr lvl="0" defTabSz="914400">
              <a:lnSpc>
                <a:spcPct val="150000"/>
              </a:lnSpc>
              <a:defRPr/>
            </a:pPr>
            <a:r>
              <a:rPr lang="en-US" sz="2800">
                <a:solidFill>
                  <a:schemeClr val="accent1"/>
                </a:solidFill>
                <a:cs typeface="Times New Roman" pitchFamily="18" charset="0"/>
                <a:sym typeface="Wingdings 2"/>
              </a:rPr>
              <a:t>Khoanh tròn chữ cái trước ý đúng:</a:t>
            </a:r>
            <a:r>
              <a:rPr lang="en-US" sz="2800">
                <a:solidFill>
                  <a:schemeClr val="accent1"/>
                </a:solidFill>
                <a:latin typeface="UTM Avo"/>
                <a:cs typeface="Times New Roman" pitchFamily="18" charset="0"/>
              </a:rPr>
              <a:t> </a:t>
            </a:r>
            <a:endParaRPr kumimoji="0" lang="en-US" sz="2800" i="0" u="none" strike="noStrike" kern="1200" cap="none" spc="0" normalizeH="0" baseline="0" noProof="0" dirty="0">
              <a:ln>
                <a:noFill/>
              </a:ln>
              <a:solidFill>
                <a:schemeClr val="accent1"/>
              </a:solidFill>
              <a:effectLst/>
              <a:uLnTx/>
              <a:uFillTx/>
              <a:latin typeface="UTM Avo"/>
              <a:cs typeface="Times New Roman" pitchFamily="18" charset="0"/>
            </a:endParaRPr>
          </a:p>
        </p:txBody>
      </p:sp>
      <p:sp>
        <p:nvSpPr>
          <p:cNvPr id="7" name="Rectangle 6">
            <a:extLst>
              <a:ext uri="{FF2B5EF4-FFF2-40B4-BE49-F238E27FC236}">
                <a16:creationId xmlns:a16="http://schemas.microsoft.com/office/drawing/2014/main" id="{B3DD7D16-01CB-47FD-8A0B-20B5DDA32E39}"/>
              </a:ext>
            </a:extLst>
          </p:cNvPr>
          <p:cNvSpPr/>
          <p:nvPr/>
        </p:nvSpPr>
        <p:spPr>
          <a:xfrm>
            <a:off x="890163" y="3664242"/>
            <a:ext cx="11300250" cy="1293496"/>
          </a:xfrm>
          <a:prstGeom prst="rect">
            <a:avLst/>
          </a:prstGeom>
        </p:spPr>
        <p:txBody>
          <a:bodyPr wrap="square">
            <a:spAutoFit/>
          </a:bodyPr>
          <a:lstStyle/>
          <a:p>
            <a:pPr lvl="0">
              <a:lnSpc>
                <a:spcPct val="150000"/>
              </a:lnSpc>
            </a:pPr>
            <a:r>
              <a:rPr lang="en-US" sz="2800">
                <a:solidFill>
                  <a:schemeClr val="accent1"/>
                </a:solidFill>
                <a:ea typeface="Calibri" panose="020F0502020204030204" pitchFamily="34" charset="0"/>
                <a:cs typeface="Arial" panose="020B0604020202020204" pitchFamily="34" charset="0"/>
              </a:rPr>
              <a:t>b) </a:t>
            </a:r>
            <a:r>
              <a:rPr lang="en-US" sz="2800">
                <a:solidFill>
                  <a:schemeClr val="accent1"/>
                </a:solidFill>
                <a:cs typeface="Times New Roman" pitchFamily="18" charset="0"/>
              </a:rPr>
              <a:t>Đôi và Thu thường  cùng nghe bài hát </a:t>
            </a:r>
            <a:r>
              <a:rPr lang="en-US" sz="2800" i="1">
                <a:solidFill>
                  <a:schemeClr val="accent1"/>
                </a:solidFill>
                <a:cs typeface="Times New Roman" pitchFamily="18" charset="0"/>
              </a:rPr>
              <a:t>Con kênh xanh xanh</a:t>
            </a:r>
            <a:r>
              <a:rPr lang="en-US" sz="2800">
                <a:solidFill>
                  <a:schemeClr val="accent1"/>
                </a:solidFill>
                <a:ea typeface="Calibri" panose="020F0502020204030204" pitchFamily="34" charset="0"/>
                <a:cs typeface="Arial" panose="020B0604020202020204" pitchFamily="34" charset="0"/>
              </a:rPr>
              <a:t>.</a:t>
            </a:r>
            <a:br>
              <a:rPr kumimoji="0" lang="vi-VN" sz="2800" b="0" i="0" u="none" strike="noStrike" kern="1200" cap="none" spc="0" normalizeH="0" baseline="0" noProof="0">
                <a:ln>
                  <a:noFill/>
                </a:ln>
                <a:solidFill>
                  <a:schemeClr val="accent1"/>
                </a:solidFill>
                <a:effectLst/>
                <a:uLnTx/>
                <a:uFillTx/>
                <a:ea typeface="+mn-ea"/>
                <a:cs typeface="+mn-cs"/>
              </a:rPr>
            </a:br>
            <a:r>
              <a:rPr kumimoji="0" lang="vi-VN" sz="2800" b="0" i="0" u="none" strike="noStrike" kern="1200" cap="none" spc="0" normalizeH="0" baseline="0" noProof="0">
                <a:ln>
                  <a:noFill/>
                </a:ln>
                <a:solidFill>
                  <a:schemeClr val="accent1"/>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schemeClr val="accent1"/>
              </a:solidFill>
              <a:effectLst/>
              <a:uLnTx/>
              <a:uFillTx/>
              <a:latin typeface="UTM Avo"/>
              <a:ea typeface="+mn-ea"/>
              <a:cs typeface="Times New Roman" pitchFamily="18" charset="0"/>
            </a:endParaRPr>
          </a:p>
        </p:txBody>
      </p:sp>
      <p:sp>
        <p:nvSpPr>
          <p:cNvPr id="8" name="Rectangle 7">
            <a:extLst>
              <a:ext uri="{FF2B5EF4-FFF2-40B4-BE49-F238E27FC236}">
                <a16:creationId xmlns:a16="http://schemas.microsoft.com/office/drawing/2014/main" id="{F08FEB4F-8E4F-4320-9C19-F207175888ED}"/>
              </a:ext>
            </a:extLst>
          </p:cNvPr>
          <p:cNvSpPr/>
          <p:nvPr/>
        </p:nvSpPr>
        <p:spPr>
          <a:xfrm>
            <a:off x="890770" y="2891594"/>
            <a:ext cx="10849587" cy="647165"/>
          </a:xfrm>
          <a:prstGeom prst="rect">
            <a:avLst/>
          </a:prstGeom>
        </p:spPr>
        <p:txBody>
          <a:bodyPr wrap="square">
            <a:spAutoFit/>
          </a:bodyPr>
          <a:lstStyle/>
          <a:p>
            <a:pPr lvl="0">
              <a:lnSpc>
                <a:spcPct val="150000"/>
              </a:lnSpc>
            </a:pPr>
            <a:r>
              <a:rPr lang="en-US" sz="2800" noProof="0">
                <a:solidFill>
                  <a:schemeClr val="accent1"/>
                </a:solidFill>
                <a:cs typeface="Arial" panose="020B0604020202020204" pitchFamily="34" charset="0"/>
              </a:rPr>
              <a:t>a) </a:t>
            </a:r>
            <a:r>
              <a:rPr lang="en-US" sz="2800">
                <a:solidFill>
                  <a:schemeClr val="accent1"/>
                </a:solidFill>
                <a:cs typeface="Times New Roman" pitchFamily="18" charset="0"/>
              </a:rPr>
              <a:t>Đôi và Thu thường nằm trên võng ôn bài, đố vui</a:t>
            </a:r>
            <a:r>
              <a:rPr lang="en-US" sz="2800" noProof="0">
                <a:solidFill>
                  <a:schemeClr val="accent1"/>
                </a:solidFill>
                <a:cs typeface="Arial" panose="020B0604020202020204" pitchFamily="34" charset="0"/>
              </a:rPr>
              <a:t>.</a:t>
            </a:r>
            <a:r>
              <a:rPr kumimoji="0" lang="vi-VN" sz="2800" b="0" i="0" u="none" strike="noStrike" kern="1200" cap="none" spc="0" normalizeH="0" baseline="0" noProof="0">
                <a:ln>
                  <a:noFill/>
                </a:ln>
                <a:solidFill>
                  <a:schemeClr val="accent1"/>
                </a:solidFill>
                <a:effectLst/>
                <a:uLnTx/>
                <a:uFillTx/>
                <a:latin typeface="+mj-lt"/>
                <a:ea typeface="+mn-ea"/>
                <a:cs typeface="Times New Roman" pitchFamily="18" charset="0"/>
              </a:rPr>
              <a:t>	</a:t>
            </a:r>
            <a:endParaRPr kumimoji="0" lang="en-US" sz="2800" b="0" i="0" u="none" strike="noStrike" kern="1200" cap="none" spc="0" normalizeH="0" baseline="0" noProof="0">
              <a:ln>
                <a:noFill/>
              </a:ln>
              <a:solidFill>
                <a:schemeClr val="accent1"/>
              </a:solidFill>
              <a:effectLst/>
              <a:uLnTx/>
              <a:uFillTx/>
              <a:latin typeface="UTM Avo"/>
              <a:ea typeface="+mn-ea"/>
              <a:cs typeface="Times New Roman" pitchFamily="18" charset="0"/>
            </a:endParaRPr>
          </a:p>
        </p:txBody>
      </p:sp>
      <p:sp>
        <p:nvSpPr>
          <p:cNvPr id="3" name="Oval 2">
            <a:extLst>
              <a:ext uri="{FF2B5EF4-FFF2-40B4-BE49-F238E27FC236}">
                <a16:creationId xmlns:a16="http://schemas.microsoft.com/office/drawing/2014/main" id="{F843B204-6FE0-4874-9205-06C6FB242B3C}"/>
              </a:ext>
            </a:extLst>
          </p:cNvPr>
          <p:cNvSpPr/>
          <p:nvPr/>
        </p:nvSpPr>
        <p:spPr>
          <a:xfrm>
            <a:off x="884766" y="3047790"/>
            <a:ext cx="522553" cy="49982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06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ppt_x"/>
                                          </p:val>
                                        </p:tav>
                                        <p:tav tm="100000">
                                          <p:val>
                                            <p:strVal val="#ppt_x"/>
                                          </p:val>
                                        </p:tav>
                                      </p:tavLst>
                                    </p:anim>
                                    <p:anim calcmode="lin" valueType="num">
                                      <p:cBhvr additive="base">
                                        <p:cTn id="13" dur="1000" fill="hold"/>
                                        <p:tgtEl>
                                          <p:spTgt spid="16"/>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ppt_x"/>
                                          </p:val>
                                        </p:tav>
                                        <p:tav tm="100000">
                                          <p:val>
                                            <p:strVal val="#ppt_x"/>
                                          </p:val>
                                        </p:tav>
                                      </p:tavLst>
                                    </p:anim>
                                    <p:anim calcmode="lin" valueType="num">
                                      <p:cBhvr additive="base">
                                        <p:cTn id="22" dur="10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ppt_x"/>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repeatCount="indefinite" fill="hold" display="0">
                  <p:stCondLst>
                    <p:cond delay="indefinite"/>
                  </p:stCondLst>
                  <p:endCondLst>
                    <p:cond evt="onStopAudio" delay="0">
                      <p:tgtEl>
                        <p:sldTgt/>
                      </p:tgtEl>
                    </p:cond>
                  </p:endCondLst>
                </p:cTn>
                <p:tgtEl>
                  <p:spTgt spid="9"/>
                </p:tgtEl>
              </p:cMediaNode>
            </p:audio>
          </p:childTnLst>
        </p:cTn>
      </p:par>
    </p:tnLst>
    <p:bldLst>
      <p:bldP spid="16" grpId="0"/>
      <p:bldP spid="17" grpId="0"/>
      <p:bldP spid="6" grpId="0"/>
      <p:bldP spid="7" grpId="0"/>
      <p:bldP spid="8"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rystal">
            <a:hlinkClick r:id="" action="ppaction://media"/>
            <a:extLst>
              <a:ext uri="{FF2B5EF4-FFF2-40B4-BE49-F238E27FC236}">
                <a16:creationId xmlns:a16="http://schemas.microsoft.com/office/drawing/2014/main" id="{DA1EDDEF-B0DA-4B56-A187-1ABD05FFCF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94771" y="2669836"/>
            <a:ext cx="457200" cy="457200"/>
          </a:xfrm>
          <a:prstGeom prst="rect">
            <a:avLst/>
          </a:prstGeom>
        </p:spPr>
      </p:pic>
      <p:sp>
        <p:nvSpPr>
          <p:cNvPr id="17" name="Rectangle 16">
            <a:extLst>
              <a:ext uri="{FF2B5EF4-FFF2-40B4-BE49-F238E27FC236}">
                <a16:creationId xmlns:a16="http://schemas.microsoft.com/office/drawing/2014/main" id="{DDD1D99D-F6F2-49E3-A3D2-4B152BD206FD}"/>
              </a:ext>
            </a:extLst>
          </p:cNvPr>
          <p:cNvSpPr/>
          <p:nvPr/>
        </p:nvSpPr>
        <p:spPr>
          <a:xfrm>
            <a:off x="600627" y="600655"/>
            <a:ext cx="11158539" cy="1293496"/>
          </a:xfrm>
          <a:prstGeom prst="rect">
            <a:avLst/>
          </a:prstGeom>
        </p:spPr>
        <p:txBody>
          <a:bodyPr wrap="square">
            <a:spAutoFit/>
          </a:bodyPr>
          <a:lstStyle/>
          <a:p>
            <a:pPr marL="0" marR="0" lvl="0" indent="457200" algn="l" defTabSz="914400" rtl="0" eaLnBrk="1" fontAlgn="auto" latinLnBrk="0" hangingPunct="1">
              <a:lnSpc>
                <a:spcPct val="150000"/>
              </a:lnSpc>
              <a:spcBef>
                <a:spcPts val="0"/>
              </a:spcBef>
              <a:spcAft>
                <a:spcPts val="0"/>
              </a:spcAft>
              <a:buClrTx/>
              <a:buSzTx/>
              <a:buFontTx/>
              <a:buNone/>
              <a:tabLst/>
              <a:defRPr/>
            </a:pPr>
            <a:r>
              <a:rPr lang="en-US" sz="2800">
                <a:solidFill>
                  <a:srgbClr val="FF0000"/>
                </a:solidFill>
                <a:latin typeface="UTM Avo"/>
                <a:cs typeface="Times New Roman" pitchFamily="18" charset="0"/>
              </a:rPr>
              <a:t>3</a:t>
            </a:r>
            <a:r>
              <a:rPr kumimoji="0" lang="en-US" sz="2800" i="0" u="none" strike="noStrike" kern="1200" cap="none" spc="0" normalizeH="0" baseline="0" noProof="0">
                <a:ln>
                  <a:noFill/>
                </a:ln>
                <a:solidFill>
                  <a:srgbClr val="FF0000"/>
                </a:solidFill>
                <a:effectLst/>
                <a:uLnTx/>
                <a:uFillTx/>
                <a:latin typeface="UTM Avo"/>
                <a:cs typeface="Times New Roman" pitchFamily="18" charset="0"/>
              </a:rPr>
              <a:t>. </a:t>
            </a:r>
            <a:r>
              <a:rPr kumimoji="0" lang="en-US" sz="2800" i="0" u="none" strike="noStrike" kern="1200" cap="none" spc="0" normalizeH="0" baseline="0" noProof="0">
                <a:ln>
                  <a:noFill/>
                </a:ln>
                <a:solidFill>
                  <a:srgbClr val="FF0000"/>
                </a:solidFill>
                <a:effectLst/>
                <a:uLnTx/>
                <a:uFillTx/>
                <a:latin typeface="UTM Avo"/>
                <a:ea typeface="+mn-ea"/>
                <a:cs typeface="Times New Roman" pitchFamily="18" charset="0"/>
              </a:rPr>
              <a:t>Cái</a:t>
            </a:r>
            <a:r>
              <a:rPr kumimoji="0" lang="en-US" sz="2800" i="0" u="none" strike="noStrike" kern="1200" cap="none" spc="0" normalizeH="0" noProof="0">
                <a:ln>
                  <a:noFill/>
                </a:ln>
                <a:solidFill>
                  <a:srgbClr val="FF0000"/>
                </a:solidFill>
                <a:effectLst/>
                <a:uLnTx/>
                <a:uFillTx/>
                <a:latin typeface="UTM Avo"/>
                <a:ea typeface="+mn-ea"/>
                <a:cs typeface="Times New Roman" pitchFamily="18" charset="0"/>
              </a:rPr>
              <a:t> tên “</a:t>
            </a:r>
            <a:r>
              <a:rPr lang="en-US" sz="2800">
                <a:solidFill>
                  <a:srgbClr val="FF0000"/>
                </a:solidFill>
                <a:latin typeface="UTM Avo"/>
                <a:cs typeface="Times New Roman" pitchFamily="18" charset="0"/>
              </a:rPr>
              <a:t>c</a:t>
            </a:r>
            <a:r>
              <a:rPr kumimoji="0" lang="en-US" sz="2800" b="0" i="0" u="none" strike="noStrike" kern="1200" cap="none" spc="0" normalizeH="0" baseline="0" noProof="0">
                <a:ln>
                  <a:noFill/>
                </a:ln>
                <a:solidFill>
                  <a:srgbClr val="FF0000"/>
                </a:solidFill>
                <a:effectLst/>
                <a:uLnTx/>
                <a:uFillTx/>
                <a:latin typeface="UTM Avo"/>
                <a:ea typeface="+mn-ea"/>
                <a:cs typeface="Times New Roman" pitchFamily="18" charset="0"/>
              </a:rPr>
              <a:t>on kênh</a:t>
            </a:r>
            <a:r>
              <a:rPr kumimoji="0" lang="en-US" sz="2800" b="0" i="0" u="none" strike="noStrike" kern="1200" cap="none" spc="0" normalizeH="0" noProof="0">
                <a:ln>
                  <a:noFill/>
                </a:ln>
                <a:solidFill>
                  <a:srgbClr val="FF0000"/>
                </a:solidFill>
                <a:effectLst/>
                <a:uLnTx/>
                <a:uFillTx/>
                <a:latin typeface="UTM Avo"/>
                <a:ea typeface="+mn-ea"/>
                <a:cs typeface="Times New Roman" pitchFamily="18" charset="0"/>
              </a:rPr>
              <a:t> xanh xanh” mà hai bạn đặt cho con </a:t>
            </a:r>
            <a:r>
              <a:rPr kumimoji="0" lang="en-US" sz="2800" b="0" i="0" u="none" strike="noStrike" kern="1200" cap="none" spc="0" normalizeH="0" baseline="0" noProof="0">
                <a:ln>
                  <a:noFill/>
                </a:ln>
                <a:solidFill>
                  <a:srgbClr val="FF0000"/>
                </a:solidFill>
                <a:effectLst/>
                <a:uLnTx/>
                <a:uFillTx/>
                <a:latin typeface="UTM Avo"/>
                <a:ea typeface="+mn-ea"/>
                <a:cs typeface="Times New Roman" pitchFamily="18" charset="0"/>
              </a:rPr>
              <a:t>lạch thể</a:t>
            </a:r>
            <a:r>
              <a:rPr kumimoji="0" lang="en-US" sz="2800" b="0" i="0" u="none" strike="noStrike" kern="1200" cap="none" spc="0" normalizeH="0" noProof="0">
                <a:ln>
                  <a:noFill/>
                </a:ln>
                <a:solidFill>
                  <a:srgbClr val="FF0000"/>
                </a:solidFill>
                <a:effectLst/>
                <a:uLnTx/>
                <a:uFillTx/>
                <a:latin typeface="UTM Avo"/>
                <a:ea typeface="+mn-ea"/>
                <a:cs typeface="Times New Roman" pitchFamily="18" charset="0"/>
              </a:rPr>
              <a:t> hiện tình cảm cho con lạch như thế</a:t>
            </a:r>
            <a:r>
              <a:rPr kumimoji="0" lang="en-US" sz="2800" b="0" i="0" u="none" strike="noStrike" kern="1200" cap="none" spc="0" normalizeH="0" baseline="0" noProof="0">
                <a:ln>
                  <a:noFill/>
                </a:ln>
                <a:solidFill>
                  <a:srgbClr val="FF0000"/>
                </a:solidFill>
                <a:effectLst/>
                <a:uLnTx/>
                <a:uFillTx/>
                <a:latin typeface="UTM Avo"/>
                <a:ea typeface="+mn-ea"/>
              </a:rPr>
              <a:t>?</a:t>
            </a:r>
            <a:endParaRPr kumimoji="0" lang="en-US" sz="3600" b="0" i="0" u="none" strike="noStrike" kern="1200" cap="none" spc="0" normalizeH="0" baseline="0" noProof="0" dirty="0">
              <a:ln>
                <a:noFill/>
              </a:ln>
              <a:solidFill>
                <a:srgbClr val="FF0000"/>
              </a:solidFill>
              <a:effectLst/>
              <a:uLnTx/>
              <a:uFillTx/>
              <a:latin typeface="UTM Avo"/>
              <a:ea typeface="+mn-ea"/>
              <a:cs typeface="Times New Roman" pitchFamily="18" charset="0"/>
            </a:endParaRPr>
          </a:p>
        </p:txBody>
      </p:sp>
      <p:sp>
        <p:nvSpPr>
          <p:cNvPr id="6" name="Rectangle 5">
            <a:extLst>
              <a:ext uri="{FF2B5EF4-FFF2-40B4-BE49-F238E27FC236}">
                <a16:creationId xmlns:a16="http://schemas.microsoft.com/office/drawing/2014/main" id="{391672B3-2C6B-4C34-978F-C192AA423D67}"/>
              </a:ext>
            </a:extLst>
          </p:cNvPr>
          <p:cNvSpPr/>
          <p:nvPr/>
        </p:nvSpPr>
        <p:spPr>
          <a:xfrm>
            <a:off x="475484" y="2189478"/>
            <a:ext cx="11158539" cy="1384995"/>
          </a:xfrm>
          <a:prstGeom prst="rect">
            <a:avLst/>
          </a:prstGeom>
        </p:spPr>
        <p:txBody>
          <a:bodyPr wrap="square">
            <a:spAutoFit/>
          </a:bodyPr>
          <a:lstStyle/>
          <a:p>
            <a:pPr lvl="0" algn="just">
              <a:defRPr/>
            </a:pPr>
            <a:r>
              <a:rPr lang="en-US" sz="2800">
                <a:solidFill>
                  <a:schemeClr val="accent1"/>
                </a:solidFill>
                <a:cs typeface="Times New Roman" pitchFamily="18" charset="0"/>
              </a:rPr>
              <a:t>Cái tên “con kênh xanh xanh” mà hai bạn đặt cho con lạch thể hiện tình cảm yêu quý, gắn bó, tự hào về con lạch đã đem lại niềm vui cho hai nhà.</a:t>
            </a:r>
            <a:endParaRPr kumimoji="0" lang="en-US" sz="2000" b="0" i="0" u="none" strike="noStrike" kern="1200" cap="none" spc="0" normalizeH="0" baseline="0" noProof="0">
              <a:ln>
                <a:noFill/>
              </a:ln>
              <a:solidFill>
                <a:schemeClr val="accent1"/>
              </a:solidFill>
              <a:effectLst/>
              <a:uLnTx/>
              <a:uFillTx/>
              <a:latin typeface="UTM Avo"/>
            </a:endParaRPr>
          </a:p>
        </p:txBody>
      </p:sp>
      <p:pic>
        <p:nvPicPr>
          <p:cNvPr id="7" name="Picture 6">
            <a:extLst>
              <a:ext uri="{FF2B5EF4-FFF2-40B4-BE49-F238E27FC236}">
                <a16:creationId xmlns:a16="http://schemas.microsoft.com/office/drawing/2014/main" id="{4CD72929-F06F-4905-ABB1-5A3D21BBEF6C}"/>
              </a:ext>
            </a:extLst>
          </p:cNvPr>
          <p:cNvPicPr>
            <a:picLocks noChangeAspect="1"/>
          </p:cNvPicPr>
          <p:nvPr/>
        </p:nvPicPr>
        <p:blipFill>
          <a:blip r:embed="rId5"/>
          <a:stretch>
            <a:fillRect/>
          </a:stretch>
        </p:blipFill>
        <p:spPr>
          <a:xfrm>
            <a:off x="2547171" y="3869800"/>
            <a:ext cx="7015164" cy="2545503"/>
          </a:xfrm>
          <a:prstGeom prst="rect">
            <a:avLst/>
          </a:prstGeom>
        </p:spPr>
      </p:pic>
    </p:spTree>
    <p:extLst>
      <p:ext uri="{BB962C8B-B14F-4D97-AF65-F5344CB8AC3E}">
        <p14:creationId xmlns:p14="http://schemas.microsoft.com/office/powerpoint/2010/main" val="81841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repeatCount="indefinite" fill="hold" display="0">
                  <p:stCondLst>
                    <p:cond delay="indefinite"/>
                  </p:stCondLst>
                  <p:endCondLst>
                    <p:cond evt="onStopAudio" delay="0">
                      <p:tgtEl>
                        <p:sldTgt/>
                      </p:tgtEl>
                    </p:cond>
                  </p:endCondLst>
                </p:cTn>
                <p:tgtEl>
                  <p:spTgt spid="9"/>
                </p:tgtEl>
              </p:cMediaNode>
            </p:audio>
          </p:childTnLst>
        </p:cTn>
      </p:par>
    </p:tnLst>
    <p:bldLst>
      <p:bldP spid="17"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AF6A02-1082-4239-8F62-4F2C730EEB9E}"/>
              </a:ext>
            </a:extLst>
          </p:cNvPr>
          <p:cNvPicPr>
            <a:picLocks noChangeAspect="1"/>
          </p:cNvPicPr>
          <p:nvPr/>
        </p:nvPicPr>
        <p:blipFill>
          <a:blip r:embed="rId2"/>
          <a:stretch>
            <a:fillRect/>
          </a:stretch>
        </p:blipFill>
        <p:spPr>
          <a:xfrm>
            <a:off x="3023420" y="1202742"/>
            <a:ext cx="6005056" cy="4776057"/>
          </a:xfrm>
          <a:prstGeom prst="rect">
            <a:avLst/>
          </a:prstGeom>
        </p:spPr>
      </p:pic>
      <p:sp>
        <p:nvSpPr>
          <p:cNvPr id="10" name="Rectangle 9">
            <a:extLst>
              <a:ext uri="{FF2B5EF4-FFF2-40B4-BE49-F238E27FC236}">
                <a16:creationId xmlns:a16="http://schemas.microsoft.com/office/drawing/2014/main" id="{1B31CC8B-ABEF-4847-94C3-C9CE9426FE77}"/>
              </a:ext>
            </a:extLst>
          </p:cNvPr>
          <p:cNvSpPr/>
          <p:nvPr/>
        </p:nvSpPr>
        <p:spPr>
          <a:xfrm>
            <a:off x="4485066" y="2755298"/>
            <a:ext cx="3220279" cy="2123658"/>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600" b="1" cap="all">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latin typeface="+mj-lt"/>
                <a:cs typeface="Times New Roman" pitchFamily="18" charset="0"/>
              </a:rPr>
              <a:t>LuyệN tập</a:t>
            </a:r>
            <a:endParaRPr kumimoji="0" lang="en-US" sz="6600" b="1" i="0" u="none" strike="noStrike" kern="1200" cap="all" spc="0" normalizeH="0" baseline="0" noProof="0" dirty="0">
              <a:ln w="9000" cmpd="sng">
                <a:solidFill>
                  <a:srgbClr val="FFC000">
                    <a:shade val="50000"/>
                    <a:satMod val="120000"/>
                  </a:srgbClr>
                </a:solidFill>
                <a:prstDash val="solid"/>
              </a:ln>
              <a:gradFill>
                <a:gsLst>
                  <a:gs pos="0">
                    <a:srgbClr val="FFC000">
                      <a:shade val="20000"/>
                      <a:satMod val="245000"/>
                    </a:srgbClr>
                  </a:gs>
                  <a:gs pos="43000">
                    <a:srgbClr val="FFC000">
                      <a:satMod val="255000"/>
                    </a:srgbClr>
                  </a:gs>
                  <a:gs pos="48000">
                    <a:srgbClr val="FFC000">
                      <a:shade val="85000"/>
                      <a:satMod val="255000"/>
                    </a:srgbClr>
                  </a:gs>
                  <a:gs pos="100000">
                    <a:srgbClr val="FFC000">
                      <a:shade val="20000"/>
                      <a:satMod val="245000"/>
                    </a:srgbClr>
                  </a:gs>
                </a:gsLst>
                <a:lin ang="5400000"/>
              </a:gradFill>
              <a:effectLst>
                <a:reflection blurRad="12700" stA="28000" endPos="45000" dist="1000" dir="5400000" sy="-100000" algn="bl" rotWithShape="0"/>
              </a:effectLst>
              <a:uLnTx/>
              <a:uFillTx/>
              <a:latin typeface="UTM Avo"/>
              <a:cs typeface="Times New Roman" pitchFamily="18" charset="0"/>
            </a:endParaRPr>
          </a:p>
        </p:txBody>
      </p:sp>
      <p:pic>
        <p:nvPicPr>
          <p:cNvPr id="11" name="55">
            <a:extLst>
              <a:ext uri="{FF2B5EF4-FFF2-40B4-BE49-F238E27FC236}">
                <a16:creationId xmlns:a16="http://schemas.microsoft.com/office/drawing/2014/main" id="{A4E03999-78D9-44EB-93F4-688400BA9E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5" y="3373367"/>
            <a:ext cx="3549247" cy="3312889"/>
          </a:xfrm>
          <a:prstGeom prst="rect">
            <a:avLst/>
          </a:prstGeom>
        </p:spPr>
      </p:pic>
      <p:pic>
        <p:nvPicPr>
          <p:cNvPr id="12" name="54">
            <a:extLst>
              <a:ext uri="{FF2B5EF4-FFF2-40B4-BE49-F238E27FC236}">
                <a16:creationId xmlns:a16="http://schemas.microsoft.com/office/drawing/2014/main" id="{A0E53A23-6590-4835-BA19-F48CBC9A5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4176" y="3592463"/>
            <a:ext cx="3592090" cy="3265537"/>
          </a:xfrm>
          <a:prstGeom prst="rect">
            <a:avLst/>
          </a:prstGeom>
        </p:spPr>
      </p:pic>
      <p:pic>
        <p:nvPicPr>
          <p:cNvPr id="13" name="42">
            <a:extLst>
              <a:ext uri="{FF2B5EF4-FFF2-40B4-BE49-F238E27FC236}">
                <a16:creationId xmlns:a16="http://schemas.microsoft.com/office/drawing/2014/main" id="{5EE46816-CEE4-4965-A34F-88072896694E}"/>
              </a:ext>
            </a:extLst>
          </p:cNvPr>
          <p:cNvPicPr>
            <a:picLocks noChangeAspect="1"/>
          </p:cNvPicPr>
          <p:nvPr/>
        </p:nvPicPr>
        <p:blipFill>
          <a:blip r:embed="rId5"/>
          <a:stretch>
            <a:fillRect/>
          </a:stretch>
        </p:blipFill>
        <p:spPr>
          <a:xfrm>
            <a:off x="2495746" y="171744"/>
            <a:ext cx="2177862" cy="3291654"/>
          </a:xfrm>
          <a:prstGeom prst="rect">
            <a:avLst/>
          </a:prstGeom>
        </p:spPr>
      </p:pic>
    </p:spTree>
    <p:extLst>
      <p:ext uri="{BB962C8B-B14F-4D97-AF65-F5344CB8AC3E}">
        <p14:creationId xmlns:p14="http://schemas.microsoft.com/office/powerpoint/2010/main" val="21969217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E5CCCC-42C2-4D86-8BC3-78AD73E2EDB1}"/>
              </a:ext>
            </a:extLst>
          </p:cNvPr>
          <p:cNvSpPr txBox="1"/>
          <p:nvPr/>
        </p:nvSpPr>
        <p:spPr>
          <a:xfrm>
            <a:off x="707893" y="907005"/>
            <a:ext cx="10774626" cy="523220"/>
          </a:xfrm>
          <a:prstGeom prst="rect">
            <a:avLst/>
          </a:prstGeom>
          <a:noFill/>
        </p:spPr>
        <p:txBody>
          <a:bodyPr wrap="square">
            <a:spAutoFit/>
          </a:bodyPr>
          <a:lstStyle/>
          <a:p>
            <a:pPr>
              <a:spcBef>
                <a:spcPts val="600"/>
              </a:spcBef>
              <a:spcAft>
                <a:spcPts val="600"/>
              </a:spcAft>
            </a:pPr>
            <a:r>
              <a:rPr lang="vi-VN" sz="2800">
                <a:solidFill>
                  <a:srgbClr val="FF0000"/>
                </a:solidFill>
              </a:rPr>
              <a:t>1</a:t>
            </a:r>
            <a:r>
              <a:rPr lang="en-US" sz="2800">
                <a:solidFill>
                  <a:srgbClr val="FF0000"/>
                </a:solidFill>
              </a:rPr>
              <a:t>.</a:t>
            </a:r>
            <a:r>
              <a:rPr lang="vi-VN" sz="2800">
                <a:solidFill>
                  <a:srgbClr val="FF0000"/>
                </a:solidFill>
              </a:rPr>
              <a:t> </a:t>
            </a:r>
            <a:r>
              <a:rPr lang="en-US" sz="2800">
                <a:solidFill>
                  <a:srgbClr val="FF0000"/>
                </a:solidFill>
              </a:rPr>
              <a:t>Nói lời đồng ý của Thu khi Đôi rủ Thu cùng ra võng ôn bài.</a:t>
            </a:r>
            <a:endParaRPr lang="vi-VN" sz="2800">
              <a:solidFill>
                <a:srgbClr val="FF0000"/>
              </a:solidFill>
            </a:endParaRPr>
          </a:p>
        </p:txBody>
      </p:sp>
      <p:pic>
        <p:nvPicPr>
          <p:cNvPr id="10" name="Picture 9">
            <a:extLst>
              <a:ext uri="{FF2B5EF4-FFF2-40B4-BE49-F238E27FC236}">
                <a16:creationId xmlns:a16="http://schemas.microsoft.com/office/drawing/2014/main" id="{613743DE-2412-4870-8ED1-526E51A9CA40}"/>
              </a:ext>
            </a:extLst>
          </p:cNvPr>
          <p:cNvPicPr>
            <a:picLocks noChangeAspect="1"/>
          </p:cNvPicPr>
          <p:nvPr/>
        </p:nvPicPr>
        <p:blipFill>
          <a:blip r:embed="rId2"/>
          <a:stretch>
            <a:fillRect/>
          </a:stretch>
        </p:blipFill>
        <p:spPr>
          <a:xfrm>
            <a:off x="1505882" y="2188059"/>
            <a:ext cx="8833870" cy="4669941"/>
          </a:xfrm>
          <a:prstGeom prst="rect">
            <a:avLst/>
          </a:prstGeom>
        </p:spPr>
      </p:pic>
      <p:sp>
        <p:nvSpPr>
          <p:cNvPr id="11" name="Speech Bubble: Oval 10">
            <a:extLst>
              <a:ext uri="{FF2B5EF4-FFF2-40B4-BE49-F238E27FC236}">
                <a16:creationId xmlns:a16="http://schemas.microsoft.com/office/drawing/2014/main" id="{A2052AC3-D686-4606-9C06-C603725F4C31}"/>
              </a:ext>
            </a:extLst>
          </p:cNvPr>
          <p:cNvSpPr/>
          <p:nvPr/>
        </p:nvSpPr>
        <p:spPr>
          <a:xfrm>
            <a:off x="694823" y="2188059"/>
            <a:ext cx="4002373" cy="2294829"/>
          </a:xfrm>
          <a:prstGeom prst="wedgeEllipseCallout">
            <a:avLst>
              <a:gd name="adj1" fmla="val 43502"/>
              <a:gd name="adj2" fmla="val 579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cs typeface="Times New Roman" panose="02020603050405020304" pitchFamily="18" charset="0"/>
              </a:rPr>
              <a:t>Chúng mình cùng ra võng ôn bài đi!</a:t>
            </a:r>
          </a:p>
        </p:txBody>
      </p:sp>
      <p:sp>
        <p:nvSpPr>
          <p:cNvPr id="12" name="Speech Bubble: Oval 11">
            <a:extLst>
              <a:ext uri="{FF2B5EF4-FFF2-40B4-BE49-F238E27FC236}">
                <a16:creationId xmlns:a16="http://schemas.microsoft.com/office/drawing/2014/main" id="{29664F84-EBF1-4DF8-A6C3-B24C1EC56238}"/>
              </a:ext>
            </a:extLst>
          </p:cNvPr>
          <p:cNvSpPr/>
          <p:nvPr/>
        </p:nvSpPr>
        <p:spPr>
          <a:xfrm>
            <a:off x="5648110" y="3180507"/>
            <a:ext cx="4267200" cy="1915181"/>
          </a:xfrm>
          <a:prstGeom prst="wedgeEllipseCallout">
            <a:avLst>
              <a:gd name="adj1" fmla="val -53220"/>
              <a:gd name="adj2" fmla="val 45176"/>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cs typeface="Times New Roman" panose="02020603050405020304" pitchFamily="18" charset="0"/>
              </a:rPr>
              <a:t>Ừ, ý kiến của bạn hay đấy!</a:t>
            </a:r>
          </a:p>
        </p:txBody>
      </p:sp>
    </p:spTree>
    <p:extLst>
      <p:ext uri="{BB962C8B-B14F-4D97-AF65-F5344CB8AC3E}">
        <p14:creationId xmlns:p14="http://schemas.microsoft.com/office/powerpoint/2010/main" val="388818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E5CCCC-42C2-4D86-8BC3-78AD73E2EDB1}"/>
              </a:ext>
            </a:extLst>
          </p:cNvPr>
          <p:cNvSpPr txBox="1"/>
          <p:nvPr/>
        </p:nvSpPr>
        <p:spPr>
          <a:xfrm>
            <a:off x="406152" y="891206"/>
            <a:ext cx="11378108"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2800">
                <a:solidFill>
                  <a:srgbClr val="FF0000"/>
                </a:solidFill>
                <a:latin typeface="UTM Avo"/>
              </a:rPr>
              <a:t>2</a:t>
            </a:r>
            <a:r>
              <a:rPr kumimoji="0" lang="en-US" sz="2800" i="0" u="none" strike="noStrike" kern="1200" cap="none" spc="0" normalizeH="0" baseline="0" noProof="0">
                <a:ln>
                  <a:noFill/>
                </a:ln>
                <a:solidFill>
                  <a:srgbClr val="FF0000"/>
                </a:solidFill>
                <a:effectLst/>
                <a:uLnTx/>
                <a:uFillTx/>
                <a:latin typeface="UTM Avo"/>
              </a:rPr>
              <a:t>.</a:t>
            </a:r>
            <a:r>
              <a:rPr kumimoji="0" lang="vi-VN" sz="2800" i="0" u="none" strike="noStrike" kern="1200" cap="none" spc="0" normalizeH="0" baseline="0" noProof="0">
                <a:ln>
                  <a:noFill/>
                </a:ln>
                <a:solidFill>
                  <a:srgbClr val="FF0000"/>
                </a:solidFill>
                <a:effectLst/>
                <a:uLnTx/>
                <a:uFillTx/>
              </a:rPr>
              <a:t> </a:t>
            </a:r>
            <a:r>
              <a:rPr kumimoji="0" lang="en-US" sz="2800" b="0" i="0" u="none" strike="noStrike" kern="1200" cap="none" spc="0" normalizeH="0" baseline="0" noProof="0">
                <a:ln>
                  <a:noFill/>
                </a:ln>
                <a:solidFill>
                  <a:srgbClr val="FF0000"/>
                </a:solidFill>
                <a:effectLst/>
                <a:uLnTx/>
                <a:uFillTx/>
                <a:latin typeface="UTM Avo"/>
                <a:ea typeface="+mn-ea"/>
                <a:cs typeface="+mn-cs"/>
              </a:rPr>
              <a:t>Nói lời khen của các bạn khi đến thăm con lạch của hai nhà.</a:t>
            </a:r>
            <a:endParaRPr kumimoji="0" lang="vi-VN" sz="2800" b="0" i="0" u="none" strike="noStrike" kern="1200" cap="none" spc="0" normalizeH="0" baseline="0" noProof="0">
              <a:ln>
                <a:noFill/>
              </a:ln>
              <a:solidFill>
                <a:srgbClr val="FF0000"/>
              </a:solidFill>
              <a:effectLst/>
              <a:uLnTx/>
              <a:uFillTx/>
              <a:ea typeface="+mn-ea"/>
              <a:cs typeface="+mn-cs"/>
            </a:endParaRPr>
          </a:p>
        </p:txBody>
      </p:sp>
      <p:pic>
        <p:nvPicPr>
          <p:cNvPr id="8" name="Picture 7">
            <a:extLst>
              <a:ext uri="{FF2B5EF4-FFF2-40B4-BE49-F238E27FC236}">
                <a16:creationId xmlns:a16="http://schemas.microsoft.com/office/drawing/2014/main" id="{D893D737-5825-47C4-9E3D-DBBDE2080BE2}"/>
              </a:ext>
            </a:extLst>
          </p:cNvPr>
          <p:cNvPicPr>
            <a:picLocks noChangeAspect="1"/>
          </p:cNvPicPr>
          <p:nvPr/>
        </p:nvPicPr>
        <p:blipFill>
          <a:blip r:embed="rId2"/>
          <a:stretch>
            <a:fillRect/>
          </a:stretch>
        </p:blipFill>
        <p:spPr>
          <a:xfrm>
            <a:off x="212034" y="2188059"/>
            <a:ext cx="7832127" cy="4669941"/>
          </a:xfrm>
          <a:prstGeom prst="rect">
            <a:avLst/>
          </a:prstGeom>
        </p:spPr>
      </p:pic>
      <p:pic>
        <p:nvPicPr>
          <p:cNvPr id="12" name="Picture 11">
            <a:extLst>
              <a:ext uri="{FF2B5EF4-FFF2-40B4-BE49-F238E27FC236}">
                <a16:creationId xmlns:a16="http://schemas.microsoft.com/office/drawing/2014/main" id="{CD6F8B17-BEA9-4CF3-B155-446726DCAE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9645" y="3019806"/>
            <a:ext cx="2223641" cy="3713018"/>
          </a:xfrm>
          <a:prstGeom prst="rect">
            <a:avLst/>
          </a:prstGeom>
        </p:spPr>
      </p:pic>
      <p:sp>
        <p:nvSpPr>
          <p:cNvPr id="13" name="Speech Bubble: Oval 12">
            <a:extLst>
              <a:ext uri="{FF2B5EF4-FFF2-40B4-BE49-F238E27FC236}">
                <a16:creationId xmlns:a16="http://schemas.microsoft.com/office/drawing/2014/main" id="{60FE78B1-EC21-4F60-9B1D-4AEFE47135FD}"/>
              </a:ext>
            </a:extLst>
          </p:cNvPr>
          <p:cNvSpPr/>
          <p:nvPr/>
        </p:nvSpPr>
        <p:spPr>
          <a:xfrm>
            <a:off x="8359490" y="1738474"/>
            <a:ext cx="3513423" cy="1567867"/>
          </a:xfrm>
          <a:prstGeom prst="wedgeEllipseCallout">
            <a:avLst>
              <a:gd name="adj1" fmla="val -37174"/>
              <a:gd name="adj2" fmla="val 752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cs typeface="Times New Roman" panose="02020603050405020304" pitchFamily="18" charset="0"/>
              </a:rPr>
              <a:t>Con lạch đẹp quá!</a:t>
            </a:r>
          </a:p>
        </p:txBody>
      </p:sp>
      <p:sp>
        <p:nvSpPr>
          <p:cNvPr id="14" name="Speech Bubble: Oval 13">
            <a:extLst>
              <a:ext uri="{FF2B5EF4-FFF2-40B4-BE49-F238E27FC236}">
                <a16:creationId xmlns:a16="http://schemas.microsoft.com/office/drawing/2014/main" id="{FFB1027A-05B4-47C8-83F1-8D078BEFBF21}"/>
              </a:ext>
            </a:extLst>
          </p:cNvPr>
          <p:cNvSpPr/>
          <p:nvPr/>
        </p:nvSpPr>
        <p:spPr>
          <a:xfrm>
            <a:off x="8586388" y="1613597"/>
            <a:ext cx="3513423" cy="2562065"/>
          </a:xfrm>
          <a:prstGeom prst="wedgeEllipseCallout">
            <a:avLst>
              <a:gd name="adj1" fmla="val -47747"/>
              <a:gd name="adj2" fmla="val 7697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cs typeface="Times New Roman" panose="02020603050405020304" pitchFamily="18" charset="0"/>
              </a:rPr>
              <a:t>Ôi, con lạch của nhà hai bạn đúng là con kênh xanh xanh! </a:t>
            </a:r>
          </a:p>
        </p:txBody>
      </p:sp>
    </p:spTree>
    <p:extLst>
      <p:ext uri="{BB962C8B-B14F-4D97-AF65-F5344CB8AC3E}">
        <p14:creationId xmlns:p14="http://schemas.microsoft.com/office/powerpoint/2010/main" val="3202879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2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animBg="1"/>
      <p:bldP spid="13" grpId="1"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0FC659F-59EC-4D6D-8AEB-23C5B7308456}"/>
              </a:ext>
            </a:extLst>
          </p:cNvPr>
          <p:cNvSpPr>
            <a:spLocks noGrp="1"/>
          </p:cNvSpPr>
          <p:nvPr>
            <p:ph type="ctrTitle" idx="4294967295"/>
          </p:nvPr>
        </p:nvSpPr>
        <p:spPr>
          <a:xfrm>
            <a:off x="2441197" y="2891959"/>
            <a:ext cx="9142413" cy="898525"/>
          </a:xfrm>
        </p:spPr>
        <p:txBody>
          <a:bodyPr>
            <a:normAutofit fontScale="90000"/>
          </a:bodyPr>
          <a:lstStyle/>
          <a:p>
            <a:r>
              <a:rPr lang="en-US" sz="4800" b="1" dirty="0">
                <a:solidFill>
                  <a:srgbClr val="FF8119"/>
                </a:solidFill>
              </a:rPr>
              <a:t>Hoc10 </a:t>
            </a:r>
            <a:r>
              <a:rPr lang="en-US" sz="4800" b="1" dirty="0" err="1">
                <a:solidFill>
                  <a:srgbClr val="FF8119"/>
                </a:solidFill>
              </a:rPr>
              <a:t>chúc</a:t>
            </a:r>
            <a:r>
              <a:rPr lang="en-US" sz="4800" b="1" dirty="0">
                <a:solidFill>
                  <a:srgbClr val="FF8119"/>
                </a:solidFill>
              </a:rPr>
              <a:t> </a:t>
            </a:r>
            <a:r>
              <a:rPr lang="en-US" sz="4800" b="1" dirty="0" err="1">
                <a:solidFill>
                  <a:srgbClr val="FF8119"/>
                </a:solidFill>
              </a:rPr>
              <a:t>các</a:t>
            </a:r>
            <a:r>
              <a:rPr lang="en-US" sz="4800" b="1" dirty="0">
                <a:solidFill>
                  <a:srgbClr val="FF8119"/>
                </a:solidFill>
              </a:rPr>
              <a:t> </a:t>
            </a:r>
            <a:r>
              <a:rPr lang="en-US" sz="4800" b="1" dirty="0" err="1">
                <a:solidFill>
                  <a:srgbClr val="FF8119"/>
                </a:solidFill>
              </a:rPr>
              <a:t>em</a:t>
            </a:r>
            <a:r>
              <a:rPr lang="en-US" sz="4800" b="1" dirty="0">
                <a:solidFill>
                  <a:srgbClr val="FF8119"/>
                </a:solidFill>
              </a:rPr>
              <a:t> </a:t>
            </a:r>
            <a:r>
              <a:rPr lang="en-US" sz="4800" b="1" dirty="0" err="1">
                <a:solidFill>
                  <a:srgbClr val="FF8119"/>
                </a:solidFill>
              </a:rPr>
              <a:t>học</a:t>
            </a:r>
            <a:r>
              <a:rPr lang="en-US" sz="4800" b="1" dirty="0">
                <a:solidFill>
                  <a:srgbClr val="FF8119"/>
                </a:solidFill>
              </a:rPr>
              <a:t> </a:t>
            </a:r>
            <a:r>
              <a:rPr lang="en-US" sz="4800" b="1" dirty="0" err="1">
                <a:solidFill>
                  <a:srgbClr val="FF8119"/>
                </a:solidFill>
              </a:rPr>
              <a:t>tốt</a:t>
            </a:r>
            <a:r>
              <a:rPr lang="en-US" sz="4800" b="1" dirty="0">
                <a:solidFill>
                  <a:srgbClr val="FF8119"/>
                </a:solidFill>
              </a:rPr>
              <a:t>!</a:t>
            </a:r>
          </a:p>
        </p:txBody>
      </p:sp>
    </p:spTree>
    <p:extLst>
      <p:ext uri="{BB962C8B-B14F-4D97-AF65-F5344CB8AC3E}">
        <p14:creationId xmlns:p14="http://schemas.microsoft.com/office/powerpoint/2010/main" val="799669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9FD2775-7754-4701-99DB-64791898A5ED"/>
  <p:tag name="ISPRING_SCORM_RATE_SLIDES" val="1"/>
  <p:tag name="ISPRINGONLINEFOLDERID" val="0"/>
  <p:tag name="ISPRINGONLINEFOLDERPATH" val="Content List"/>
  <p:tag name="ISPRINGCLOUDFOLDERID" val="0"/>
  <p:tag name="ISPRINGCLOUDFOLDERPATH" val="Repository"/>
  <p:tag name="ISPRING_PLAYERS_CUSTOMIZATION" val="UEsDBBQAAgAIAJCuo0gOaiROYgQAAAURAAAdAAAAdW5pdmVyc2FsL2NvbW1vbl9tZXNzYWdlcy5sbmetWG1v2zYQ/l6g/4EQUGADtrQd0KIYEge0xNhEZMmV6DjZMAiMxNhEKDHVi9vs037Nfth+yY6UncR9gaQkgG2YlO+54909d0cfHn/JFdqIspK6OHLeHrxxkChSnclideQs2MmvHxxU1bzIuNKFOHIK7aDj0csXh4oXq4avBHx/+QKhw1xUFSyrkVndr5HMjpz5OHHD2RwHF4kfTsJkTCfOyNX5DS9uka9X+qff3n/48vbd+58PX2/l+sDEM+z7+0DIIr170wMoYFHoJ4BG/CQg58wZmc9hcuGC+TQgzmj7ZZj0PCJnzsh8dsotoogELIl96pGExkkQMusLnzDiOaML3aA13whUa7SR4jOq1wLiWMtSoErJzD5INWwUjehS5oUzTIMkIjGLqMtoGDijWJfl7S8Wljf1WpegrkKZrPilEpnVCRljn9+UogLVvIaMQvCq1xJ+qXMui4NO1RFe0mCSsDD044QE3m7HGZEiQ17JjZqBKBGOSQQAJa9E+QjZxGaZFUdYqWEIUzqZ+vBmxoSpXK0VvOuhdswJxGAuii4pyBESQXbF8TKMPOM0UIU4uuFV9VmX2V5+PAxUFzAN3BBS0GUPwJnB2AFDjCXUjbIUad0FNiNxjCckGYfnkMjAu3CIRHgKdDsdInFBYqAIibtkAnxGJ9gkvKHYLv93/Eq5SWd1i3iagpxx30bqpoId41JggWVadTBMTUw+LiBsFPs/oHGLCt61q5XcCLCjzETZqQgqi0s8k0UfF/SP5ARTn3gJpJUXLhNmS57RmPNbVOga8WzDi1SgS5HyBnL9Fp5lMrPPTJyt/k+N/BvxeltVXm0LUuCR81dD7dmrYd8xq6nAproW+U3dpdo4bGv+Y6wwOf1DE/oc/XH6Y5cEOKLh80Smknmj2qr75PjcWTY0Rp1GPNFT/aP13JbEbW0dUyhYY6n7SxDopqZ/QANU/aVocAKK5m2JhhpOi6sBOoNwCxBo9FiMM3DVngln4MIB8ksyjimD2WgpLitZd44dlo1tgL4f2hTmPCVqcU/GS3GlYcJRgm/a6QO6kI10Z0AfDDd7rYJR5oPJAQCu2uQBSCVzsD/rgbmYkZ0H2gK/d5KlblRmyavktS3y4NsmF9+OTVelzu2u4tUuedsmc/wUK9rDRa3S+YD2f8e/3vF5QL/HRykmOHKniYsDl5hB33BV9RQCChhX+CxOfDw24sCFnNfpGprplW6KrCdQO6t75AQD2PbMseBluv7vn397YnxlSbuLtru/DwIBYpsqSO7A/gx0Laq/ukAYHu/L2UUfqe3dZifX86rDKGThs9wheNtacp3D1kG3XkjybdAwY9idzoAHsU173ZQwug1BmOHoFGqZncKd0YyX11AImdZqEIp1tUnAepj2++tlUytZiCGyT2sl5sCMzhPsefauDeRTMr1ue2YGN4p0e+lWcOnuC+ZOcQB19is8kcl6IKBtTbsqBERv1/c033zbqe5Wlf3D4vD1g/8v/gdQSwMEFAACAAgAkK6jSAh+CyMpAwAAhgwAACcAAAB1bml2ZXJzYWwvZmxhc2hfcHVibGlzaGluZ19zZXR0aW5ncy54bWzVV91u2jAUvucpLE+9LGk7unYooaoKaNVaQIVt7VVlYkOsOnYW21B6tafZg+1JdhwDBbXr0h+kTQgRn5/v/J+Y8Og2FWjCcs2VjPBudQcjJmNFuRxH+MugvX2IkTZEUiKUZBGWCqOjRiXM7FBwnfSZMSCqEcBIXc9MhBNjsnoQTKfTKtdZ7rhKWAP4uhqrNMhyppk0LA8yQWbwY2YZ03iOUAIAvqmSc7VGpYJQ6JHOFbWCIU7Bc8ldUES0BdEJDrzYkMQ341xZSU+UUDnKx8MIvzs8dp+FjIdq8pRJlxPdAKIjmzqhlDsviOjzO4YSxscJuHtQw2jKqUkivFdzKCAdPEQpsH3oxKGcKMiBNHP4lBlCiSH+6O0Zdmv0guBJdCZJyuMBcJCLP8LNwfWnq17r4uy08/l60O2eDU573olCJ1jHCYN1QyE4pGwes6WdkBhD4gT8Bp0REZqFwSppITZScs05d0ZDJSD3hRa0UTpktENStlKN/g2XbZDcxWgEgYhZhI9zTgRG3BDB46WytkNtuCmq3l6VRIAF7cnQeR/fm/fZiROSa7bq1oKjXc7jxjdlBUUzZZHgNwwZhSB+m8JTwtBqcdAoV2lBhfYxSAsOFiecTRk9KnI6B/yToSswkVrQhF7NBDPewnfL79CQjVQOuIxMoLOBzrXHrz4LOCNa34OShY9b/bPTZuv6tNNsXW65AAmdEBk/ExwKztLMbASfzJBUZqEH6YiJ1awoCuW04JWJrfryMmieWuHL/NbFWIHeYEk2Y+U5hfmrB6XNJmRSDKIbrgIaRpBDSTwmMGJYF1xaVhYwJhIpKWaIxLDWtBvrCVdWA8UPsIfWL/fQ6yMui9MYVhtYzCnLS0Hu7O69r+1/ODj8WK8Gv3783H5Sab7we4I4c37jnzy58pdr/+E2DAO3pR9f2ia3/+bO7l20vpbJa6d1OShV0la/FFy3jFT3cxmpC/+S6a28YEq5AEtp7IcM1pLgKTeMvmWLvaBNXvVu9z22mTbZYMyvGY3/JmR/Wl4T1+6FYfDoxdVxUi55ColwK3F5223s13bgpvkoq1IBtPX/Do3Kb1BLAwQUAAIACACQrqNItfwJZLoCAABVCgAAIQAAAHVuaXZlcnNhbC9mbGFzaF9za2luX3NldHRpbmdzLnhtbJVWbW/iMAz+fr8Ccd/p7pWd1CExxkmTdrfpNu172po2Ik2qJGXHv784TdYEKPSwJhH7eWzHsc1StaV88WEySXPBhHwGrSkvFWq8bkKLm2nWai34LBdcA9czLmRN2HTx8af9pIlFXmKJHcixnA3JoQ8zt58xFBfj2xxliJCLuiF8/yBKMctIvi2laHlxMbVq34BklG8N8urHfLUeDMCo0vca6iin9TXKOEojQSnAlL6vUS6yGMmA+UhX9jOS04c6f/sD2o4qqi1t+QlliNaQEuIiXy9RhvHceI9fZY5ynqDhrzbQL59RBqGM7EHGzu++ogwyRNM2/9MjjRQlFjTmnH/Edw4TpDDjh1ldoVwk4IUw0MVXcOWxd70LQO5rOPcpjqsU7AnrerAQ8NEzBgstW0gTf+psqhJvj6028wGLDWHKAEJVD3oyST+RVnk3sa7H/YE3yovQl9P0kFfB2hpWXcKBu1jf41erW7srQqfvuiBDCTunDFLslT3yt6nrETJQ9shnRgt45Gx/nMGhqSP5R74l7jnP199YgRNzLJzVn7wVIz3g6KogVafwmFoUsFCYzgutAd8tTayuSyk5yinlZEdLoqngvxCX7e1lVJocGFyvne6sVFPN4FTD2RzNmg7LZc9xPzpr3JDdz0J/ue480WaL30yJ1iSvavOzpKYTxzNjYgozTU4zcE8aOMh7vhEBx8YeItVEbkG+CMHGhuFCgxrrXnTDNQRPk6AGaXK6yqlzcqr8vK0zkGvzahSUr3Ks7IAVLStm/vQrhTcoDhgD1o6qK+OPE/rel4HCNQEQmVe+a7tDZ6lbpimDHfjhDxT2ykN3S5Xp0qGGW+oH2Oiw5ZxmVE+6XdH3SrxDAv0J/KtJK3J8YBnR9ppkyt4smny/hvtcosXs1xk2X7jJ7Nn1UuTY2I8raJT47+Q/UEsDBBQAAgAIAJCuo0gqlg9n/gIAAJcLAAAmAAAAdW5pdmVyc2FsL2h0bWxfcHVibGlzaGluZ19zZXR0aW5ncy54bWzNlm9PGjEYwN/zKZouvpRT56YjdxgjGIlOiLBNX5lyLVxjr721PfB8tU+zD7ZPsqdXQIiOnUaWhRDo0z6/51/7tOHRfSrQhGnDlYzwbn0HIyZjRbkcR/jL4HT7ECNjiaREKMkiLBVGR81amOVDwU3SZ9bCUoMAI00jsxFOrM0aQTCdTuvcZNrNKpFb4Jt6rNIg08wwaZkOMkEK+LFFxgyeESoA4JsqOVNr1moIhZ70WdFcMMQpeC65C4qIM5sKHPhVQxLfjbXKJT1RQmmkx8MIvzs8dp/5Gk9q8ZRJlxLTBKET2wahlDsniOjzB4YSxscJeHuwj9GUU5tEeG/fUWB18JRSsn3kxFFOFKRA2hk+ZZZQYokfenuW3VszF3gRLSRJeTyAGeTCj3BrcHt202tfXXQuz28H3e7FoNPzTpQ6wSonDFYNheCQynXMFnZCYi2JE/AbdEZEGBYGy6L5spGSK865MRoqAakvtTAagaeiiPCx5kRgxC0RPF7MWqLHzJ5yATE43d36SFr8CPTxxgnRhi0bms8Yl8W4+U3lgqJC5UjwO4asQhBRnsK/hKHldKORVmkpFcRYZASnDE04mzJ6VGZpBvyToRswkeagCZsvE8x6C99z/oCGbKQ0cBmZwFYFOTeeX38ROCPGPELJ3Met/kWn1b7tXLba11suQEInRMYvhEMJWZrZjfBJgaSycz1IR0xyw8qiUE7LuSqx1V9fBsPTXPgyv3UxltAbLMlmrLykMH/1oLLZhEzKg+gOV4mGI8ihJJ4JEzEcdy5zVhUYE4mUFAUiMTQq4471hKvcgMQfYI82r/fQ6yMuy9EYbg6wqCnTlZA7u3vv9z98PDj81KgHv3783F6rNGvhPUGcOd/DT9Y28UUjf9oNw8D1zufbsNX5v+rCvav21yqZumxfDyoVqd2vhOtWWdU9r7Lqyl8bvaUro5IL0GbG/thAoxE85ZbRt9w0ryj8+vvXb4s3KvwGo1i7ff/fIPxo8dxaeV+FwbMPwBrIVx/TzdpvUEsDBBQAAgAIAJCuo0hocVKRmgEAAB8GAAAfAAAAdW5pdmVyc2FsL2h0bWxfc2tpbl9zZXR0aW5ncy5qc42UTW/CMAyG7/wKlF0nxD5hu6HBpEkcJo3btEMoplSkSZWkHR3iv68OX03qjsUX8vLkdewq3na61WIR6z53t+6327/7e6cBalbncO3rokVPUWdGJAuYJSmIRAILkOJ49CTvzgRlzKQznZcfaGtqfkzhP0suTB3PCAtNaIY6XBDgN6FtqMM/J7FTq2tfU63R89xaJXuRkhak7UmlU+4YdvXqVr3EAFYF6AvokkfgmQ7caiPPjg8DjDoXqTTjspyqWPXmPFrHWuVy0ZZ/VWagq0++3gP9p8HLxLMTibFvFtIw8WSI0U5mGoyBQ97HCQYJCz4HUfPtu/UH6hk3CwroIjGJPdKjG4w6nfEYGl0ajjB8TFZejW4OMJqchY3dE3e3GB4heAm6YTW+x/BAleXZPz5gplWMHWmgzZ6fUKH4IpHxIXUfg+Twsmjb1r1zoe76Y+Y9IRU8oRX1/NK22RGChgCtN5aOeU2Qd0rZCUqURA5FaNS0Kug5YsM5gvvPLuPW8miVVuOhGo5VG7heg54pJarbf126Z5irs/sFUEsDBBQAAgAIAJCuo0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Cuo0izv7NQbQAAAHIAAAAcAAAAdW5pdmVyc2FsL2xvY2FsX3NldHRpbmdzLnhtbA3MPQ6DMAxA4Z1TWJ7K0L+NgcDGWFUqPYAVLITk2CixqnJ7sr3h0+vHfxL4cS6bacDn7YHAGm3ZdA34nadrh1CcdCEx5YBqCOPQ9GKR5MPuFRbYhQ7OM6cazi9KVb4zF1Ynr2e4RNuPFu9DcwJ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K6jSIyYS/o+CAAAjyAAACkAAAB1bml2ZXJzYWwvc2tpbl9jdXN0b21pemF0aW9uX3NldHRpbmdzLnhtbLVa627iShL+v0/RYnWks9IqXMwtK4aVL01iDTEc7CQzu1qhBneCFdvNsRtmOOLHPs0+2D7JVrftYBMgdmYWT6JxddVX1XXrCxnEL16ob2LOAu8Pwj0W2pRzL3yOh39CaLBkPoumEY0pj+sHyqMXuuybGT4xQQNqzEnoksjVxWg8bKCR/KB+T+0bfXhra+0W6rVxC/eRgTs6jF0rxrWiw5jRauqD+hFEghvRJQ35adRBvTD6VsAMYxpxM3Tp96FS5M4PFWdwExHXA7542G2LZ59p3Rtt8aB2s9Pr4H1LVRSli/SO0TQa+17vuqc2EW60Ow1lr/VbSktBzU6ned3dN3utjgJvo+suoLTxdRe1e+12y9i3cAukkapqRkvf95TrZlMFbbh/re9HI63XaKBms6m0jX2nq4y0BgJuBTBUpS8cqBiKpnT3qqY2+woa6SNt1N5jA3f1Duq3cLfR2Lc1TWk0Ds49zC7vrgO19HQyd74DeDIEJ0dFbtVPJNdguYkiYHZosPYJpygkAf1UkzkZcpmx6NclW+/+UksTVCZzxp7ZVaQmRCALsOEJrEFdjmRs0q58YeTpyHM/1RYbzll4tWQhB6irkEUB8WvDPye5k86sjCTb0qiK3BNZ0oO6nvyUFUt1QT7Dc0loyYI1CXdj9syuFmT58hyxTeiWMnO1W9PI98IX4G5c93R8UZHvxdzkNCjYh/viKS+2hnjGVJjXxeIpJemTBfUzjQ35qSB3UPm+R45Et17scSmqNsVzSXRNnmkxAH1VPJdlQtBSjFpPPO8LcfqdA7siyr91kd0nOxoVlSTt8qIUW2/WVfNpHbFn4eyi3PuBfpXzGXSf8FlY2BBPKSExQaGwVJRSt8n5G0eM6etxLxkEoAWCm28uKUlCTrW5PrmbqtbX+XhyM5lr5k1tqCdViURZ/trq9r83O13oXKlcSST7Th2Pi1hIgnUa5bAsZzYZzwEQj+cW/uLUhuJ3ZdHJvTM2LVwbpv+pDDCd4YfaUPwuI3o/m2HLmdtj08Bz055bE0f6ZYwdbNSGX9kGrciWIs7Q1qPfEF9RBO3ZiyiKfc+VA6Jle+GGltBnTO5U05rPsO3MTN0xJ1ZtaLMo2v1VIpMNX0HyrEiMXC8mC5+6Ui2kiBxf51co+MdXHnCygHjhVRntM/XRtG7mzmQytufYMjJKbYhDFxkREZqqA81UG88AIyKwjn9MfC6zTyIg1fcrg9yaN7dj+HGEIbfe88qHH/4Ba6YYQjKlYQlBSBw8g6yz7cfJzBA+BIWIoDWJ428scgtJkw9dCWzT0ieQmrqTw3cETIYNgffCJaQOXfISeHfYttUbPNcmXyDHoTYnFYUmn6EkP1cU+optqCFslxCz1AfzRhUVIcowK5CsBpdE5Lu/Q2S5BDnhza3HNjFQhIehTGQ1xleVNdn4t3sIpKmOz1R7AgzOlm/P3paCKZELy1wJXdCGdGyI7Prt3vzHfKSaY2zMId2MyePckV1SKA3IDoWMI+JuSbikaEGXZAOVsIMx13PlmIi8NOH3jfcHIjztP7+krcsy8JdfPmBSoeGdsAz2y6AMtilr/p524bZ0Bh80ROT6WSvKOODDJtg6ttSZOfk5IYq9YOMnXfpnBOrVuKrBeteOH/dX+bD9H4yxkxasmdDRNI9VEsKwEoslBxZPv5KgaY1AXXpYhIYvTqiVAKxJimEx9AMwD+C5giEP4NFqEI9Ys00HNluPdCFOHyWEZa0mUTsdb3FG9Ckc0F9LdUGfGOyXfEq2yUYG1i4Z/jJRzm2VCkuLYzpjMNwCzOckqQDV9wJxhioHe3+HM1ckq0FhPo9s47uyun3vRa4I4OdNQN/uw54iFkiqT+Isr5NF6e8/aEgyxVmid1ptA/FaoKVjlavPH4qYjdWZfjvXVUvH4kQh6tkvLwfVIXwyduz5WNUEApRJQPhyBavwkzjnlcdKTgQGHqmAl07epiRarv777/+UhzmyJ6GilPq3qjhQ/KJr4le8f1qM0/hfJXAcVSuKypeSgumBKhMtf75yTEjQn3JkIcmyFLBAXHGVUg0lkIZRdRxVv72DKrFlUbBNBHvBiiB36uwzND65168N70j0Ao3TYcyvCiQ9L3KTV7bhcMTdcN8LaUXxH16JxOQdczpXDUOe/aFGfW/5kiy/Lhxg0ms+5LPnKnj6rWpBdz6CpK7Hq2PKxS3rWtASkvdDQ9ieXOteCYcLFZ9AD+eF+5mQR8yfiputt1e5wCAu4iCNhzwSR/rsLc8Rr9i3NHbDJ+LHwJYnHbNOwYap2CymkEXaMfdM1I6bx00px4wPzId1QU+mk4Mu0o+ldF2TN795Ba+0N5bDMSsdypl+IB7zW/Q7f8OfIx7z22JNmcC57q1Nx0N50ew6TiNRnl4mdsBDQ9mlUp7srcgjLBiLa9k4N5GUUOQMmEuHcm10vICm5SxoeYPrZywehK/blzshs9jJacfia4fCwCF965fzd8A97tPzyS3nASWYd7V8P1UBKc+pEki+Pjh2RkJFfLemn2pwECHLlej0cQ2lGJ9qwp3JNzTn5NZZPxPtLCcprbksGsh+Ltt5JZWh6OLVVLGk2C8LDepv/DSoX4rQIIU9H8BwEyxohCEHPOhyaYSKxDz7KrsKe5A70iO5M6N5AL4C7BDOSFkl5AiFxJLbqqxakpf8OOwtuefTLc1aVY6Qc87l+Q9iqI7Lya3yMX3i+fROKZWrIO11h1ws9sAc/ayUPJHllRyNVCw6ThaxnP2JbpUtPgcbTyxHWZsW6Z7v0IwfRb1+QhXwnvP+oJ5fZqFHvfmW9ZgGooB39m8O/gdQSwMEFAACAAgAkK6jSCqKN+aHEQAA8GEAABcAAAB1bml2ZXJzYWwvdW5pdmVyc2FsLnBuZ+3d+VeS2f8AcEszJ2eizcwsbZq0xQXUGjMXWmzSkXKd1FLR1GwzNTMUWVKnsUUldcpdmlzaJW3S3MAlJdSgCZXSlAqFEJUQkR0+9J2az4x+5g/4nvNwDni49znPva/73NUf3lzyOrDvm0WrF2lpaX3j7ubqo6WlA9PS0o7T09WkqHZb7tP8mRfvs2+3VhV1DVfzRSdq1/5dWlrVOH1F2ALN969i3QLjtbQWt396zyPH3I7Q0gq74O66yy8xZGIIfuVBpJIsUOajtJzPH9AGteV+tHya9SNk04+uznrL59ssmXgGKf/ouv5F2jL9+Xt0Lnl5KrRTkJWBFJlobZNiSH7uQT2fdujRUcI2JuOX/fUcWml9FaOnNIlP6yE+LlBIpume9vxm8TC7BDFcL5Gyi2Jk3K9XhZ6fp/v3j7c/rF6lLDvkti2bizvMgrpI3qYZS7uuuNw01P4a0qL194/7Nl7REYoneuamWEV1wM2Vtv/MhrTsTNbucxsjP6BB1U3KsPt3YCb7MiNmlXcjPeWEWd0Y72xQIk4fQZss+Gf2+ZRI7b4fTyuVfKwhDFY1p7rnU8Df+FnUV1ha5ZlFjWTMzv8QuRPivcTAVXd2Rr7REliTd2LZnPvNay1n/PwsogdtN0tz1fghxHvpT3Nv9RBCuZezjNMzt+yWNte9fkuNZpfR0lbuv9R355D97Batn6e/3MB7b8ScOunnNm3ZHEfNmG0P0bWE+bkaZM++XpOMNLBZ0AsgAASAABAAAkAACAABIAAEgAAQAAJAAAgAASAABIAAEAACQAAIAAEgAASAABAAAkAACAABIAAEgAAQAAJAAAgAASAABIAAEAACQAAIAAEgAASAABAAAkAACAABIAAEgAAQAAJAAAgAASAABIAAEAACQAAIAAEgAASAABAA4v8RIkXaNvKI5jIo+R/RAs+nqO1ju8MS0+bG0dM9bb8uP+BVwCqb2WEBW3rOh77PbDNeMCeioJ750YNHD85OhcT+e/v+W/I12ObIOXV9dh5MmWc+v2zn3RezylirKTr1Umib1uwq+QucYS7SkdznHuDm35OmKBvtcU5Tz9gpC0221+NFZ/q6/cFRzU1rx/IY3qP/LNDaHqJEzayA5gXLbfs4jSJhHUkZPe0Q06wSbWVxGSrMLUkiWVUMDclHSd6lF5mqJeSNhm7WjU3IJN7oTFa7qck/YynCtflE+SRFVaH+dtdNF84DRjTlnDO1Hu1CYgedgFSzRfAdeGk7K3TqTTyt5CdLo/TDYARy+0kT9QXDkFe9tG04ebupKlZIdeSjJuLgaFHfczBGcOUKnuYiH7/LecwWC7d3Y5c0CTqN4SVKPlYtH6RikGBRYiP10eSpN0yoWkobNAE3M4J/qHovDkAGmqCn/3geSeD8VlqFLDi6t3Zc/sJROE3N//L0c1JkHtO+ykWXtnmHcuNKk9gFHTQzXtz1Ulq9S9PkzN30ZXEQB8bqn8Din0jVjI3ViKEERsfG7pOl4mbxsPwx+d4rH1IIvphBi8EIiwzVjWxpUnG7WuveI4KXT5SqmY/mv1cz6g9KViG8QY3yyUZEZxWyAVmMHEA2xYFHb65/qgcWqfMmTxVlC2rWTiUHzdT08g4R9gS6XG8OB9PvP1uMPRxQw333V4Wpr3cqR4dYOCgmPLz14hoPxNkqm4iJ7mAE6hoz57vF5ifhL3xRTWZOlHbe8h7ZyBMVYj/kTiSl1jP/pDdEuSHhvlZOXgdrUpzO0PuWpTgR7J1drkrW+UXw8HJ4gr+IaVDfWZL51taE4JTR4b3gIvf9iDFT0tn/wbb0XF42GotDru28ya3JqwjhvJMGtI7suH6cfCg7ST7An+iud7D/3K+2m2mLmq08BfG99zAF16mKu1iSLwqTwPDgPJx5l0opZX6VhOK2DbR442NppJHwQbPA/CCmqSWrO6hS7BX2myrZpGbLhgzRvguEpXu3pMLwmMTbXjbwKxlmf1TZU4N/mFE6j4ktbnmAuy9u8QAzBxBbBk34n2oSkL12akfyAC/58Ll+auGXDm7nxRx8vwJaDe3s/n26NjaDKewt5QzwOTVnD4piWyNoobaLEdGQO6RWPBZ7RbqgbyM3vOMhe8qJGoaFnGpsXApjC0JXw2oXXK9Pj8aRVmw4Z2QEphNJ5IG8SO6o49PBhOblziOR07+nNzs7QDnkz2Ph1rEbRCeWOZaZIyW/9kDEBpvmMbnMW8StUVzLfqcgSH1laM1Esm+G/t2rPiBDjyoxqMBX37wxQ8+cp349tY0/7UQVEUscYjjPP98Q8bJlv8r81uDNpy8DmdyrcSUkrJJO8eBUT8e2jqxOdUdvplbx432qy4mGXYUxeg1nC0xKlWF+8IN2mX50fpgPyUXJwFUy2yOQVJGZHx0rPYYC5coeC5RenSz4jDPM2u7MB371TGQ1hKJITI4P+WsaPG6cOPGYMYDanBUja1CCA+FYpSjtJmWtvnnRa9zx4w3jYekr7oQ37TksNHPIU8Y/EF1KWpArIIz0qk/Lb6XjBDUIbGkC1cCmU1xWgHH368hpyFt06LsTmedtlZUE+q07HLvM9QY7Kj3tQJvoQritbduBqWQYicsrzBvtTaWYqj6mP8C29MnTg/kLG4pmZPiZhdGTZOXnKRetm6UkbDWZSuLa4M9RXtlg+b6o4XTVycJUSop+ruznxAbXV7pnGXmHMsAdd9I9sdbOpAr7+SC4OusJtYE4UoHJ2mlLJazvSAyw2tdJ8NQUe3EzS1CJsH//g/P93V2R6vnPX+ad6uu+rjJhFRH7u5vZkfWWA2tObEniBPJ7hzHyiSunGya4OrkiIqjZ3pN///NC9jbomzVTnnoM+JvnWNWYP0k2Fk6XPUmSfTSEo+KEvb6e0RiVEM+cEfBqOb6kGYWQBkddaJWohbgkXlJf+xg2F1fGi8ubtEBjRBKRZk7Yjh4Q2PbzvEkhBHoVo84khOMPwpeGK5HOTJlItiaUQecnr2SNOo/IC/TMF+rmml01mQQZ6bocVmYRhwUYGfcWPLOH3f1IFtP6dPDXus1/BdK11YxVi5mvtFnH2XABRJXsmibLT2Dg7Jko4T1mMoPVC1/cz9/mMlmivpLDJ6lVHblZq7KbrD1ijCnCQjx561u/p7dNWYxOeOLp5BKe1A9211S0A8eoe++uXMWpFnqpxeeDecLHBBqRSXOFLIWttBh5aVySLtc+SWmJ5D+zTiZvyn/4OKK73Sjs8/p3J6VuGMm7EWCrSj2NWgY9uITuOb4PUoBZBo9jaSY+otVZGP7oILkdq+TBwSbYhuHbHF/olsL7mfPo5MPI5FecpCwcgycy9iRZ5AfNKMj0Xl7wHxE6ZUmrVnMcm9PQIZNS+q+ZFcICaJCmPke2brbF8UHVe1IpAb/2qBGDwojMbX+F/a1LuSfxj6u9kFUtu43bVbcgVyaCqgS4ugfW1zXXB8NYbh25Mm/4+xrPDQFTJJqwWLWAc9FVrpMrayY7ZO3tqh19Vp3q/jpgh2mr67pL2eW3nTB8aHntECm07Wex/l9jLGHVq416Pfijlk5jy8Uyh91uVusrW8tduKZMRLhqe/idmuj9zpk64ddsiWqK3iIhmB4oR1qVCAY4dnAkg3cIfLikVaKyEDVYod2pKDPb9d7OE2erbZXKLAPYmPhT4Rv0zDUrN/R7kmIUDN4Jw/YT+tpfts9IVFc/nNgJCSPdQxPs5X9WJ4iQgk5tqQ2tsTqbEROww+U30+oyk7rdu9HqHG5eXgaccAyidAjGZbzwUTsS19wiRkQyGeGUQRcawjKykxdM4FRdoCgSHjBOypIPkFZEMfLe6JnDMazOzW1JrQOih2jrRKfny0oFHy9/e0GkkvOZTjOvwos2lia+r8WDoIqP7EamcrKDpbeRIV8cO7EW2URvMGwd+X2yfTBd/mWHVHTibfY+k9eO32fgAjn6uVLSQTt1TvFSEDsulOtxZkxchLHrFYxuF2LdzaVrErkhuZxtzril9p3iYCO4jx0839JZfdkqPNhWrbJiHccZwLo6X0oD8i0tYS6yD2XPxSS1cv/e7NQGHofuCUULtoueiLZyW5NRWLcE21g3SAGxzITeGUwj0AuQwc2gsC9bKeLpt9f8Q+pzQs+8tl8zpJlSO/Ne9qivFW9jPjnb4PdaFLnF49sjE26hE8LXM2YOopP0C89qwZT6cSmj5qhr+fFNher4HvIi88jv0EWC/fCoeRX9G0AukrcV1RGrvcfieMdfpoklqvO8iNAJR7Y3h9x2SpV1CCI4R+dOdPK6HP9cJeRGiZrdH+iyuUf31WD1j1TJqnP3rc9peoXTzYxId2cVqqJmhvWBt8hcJM/ALk48DCnAuh9QIhZky8YyZDUVAmevMWkGI1kFnr/2u/xfL6GHS3Vy3SFJrEx7a2Ivu0azkUgfiqc5F2meEaKIpJyIwZS+NlKw7Un1kpcWUAR+V3PaIKeke/p4DmJatPiMYnn4YGnVsM3h/HFxa/tv4g/cks8V/bo4LcVTs2U98lU26usd6DeyDeqaWG9TUwarR21WtEiLZdzaLxxcCeok7MeSLn/FYnDUT0/LdlgOecoUnTwbKE72snjpnrG4sXeNIcwdBNmVP5CSabxX1S1jWpQs0o2FAmXuYyVY6Uce4Z6qdQ6CFGiG5NEqkbMH27vcWuyJldE7aDK1MB06/WJPEV4xsvEIpaAjZ+mTpzmjob/THPPQaZR82UQheJG5i5djb9mtqIufu17M2wd1wwOO+ePLDQ6MHr9+Ct/VnVQCJvMIJKK/5Z1HTeGaXRHo2IQTV7MNbpREZVfuKl/0CuXgQ/oeXVwoRskHmSthOrnGjX6BSHLj9EceMhmOdHBSsLGxI1lDNp8b52ttcPO0T+OxmhF1g4s19BqTU88pHXS8rmf+iA8/w28WY6Kda3jdp9gWuTFo3mHNmWB9/riksoshWhzPBemBxPNWfNmSv+hu0Uyaw1sKLaXEKly35zvxHaxBFBPcYcQ5FmYr1fGEcKXOASh3KlfTS4j80DzV+Y8fQ0zX1ceIv2w9TDGSd7uYtAgmzoPfS7cqIPmCGSUSNBMtHkrrN1tp/oj0DfNTj9Y0rkWuVGwjMHPgrD2kk8tamLuHyO0fQFSJki2V8969czl25MtgkRnd5odVz4R3xWObzJgclewBWgpPnnhsIX3T0haxbP8YfuHwzH44HCMdJdx0V6qjmdOPVUlhmi6d9Mvy1hFJaznxXOyEYx3alP+C4Bkka+9ol6NjR6lDDn/W2Z7ckoByauCTq/2lZz2OEqbEO/o4Cdfwhk81z0dVKVm1kMSOwasVHCgcBbo8jTdQURHER1IRAWuVX/xODJF2w1Vnwkn8Zz9duGGqeLtwIeN1uOe3vIlGDK4Cuk7zvFAvWNZDZp9buVx3zEI7S1DPvuNEk5Wu9YjywcVvAfNtQrIaWBV2biYmC3PjreJPWtBxmOmy5+0gaNOOwl5WP31D+mRcczxfs1f85eMqrFufsOkywXM8cWNIFP/KlyUoNyVcbTZsM3/nlBMDRU2uwtMIDunhCrMTa2DUpYFnYj8Fy68k5lE+9WmPMsp/p6yS4T8Sg5WtXX8/KHKO3VDdnAginXhfc+zhTPxwvAKFibZ06ITf7GwtH96UJbLvOLl4PboYrZqpn++GhubKfH6WMaV5HxTjUdBGiW0WMj/gPehyvCKtrbvH6r/HPn9tzrR0vJCGpdOSGkmqS/LmVPcp42IhizjVZVG0zxR91lf95uN0lPKQ83gx3B7cCF03+8j/KnonpEBJb3uYmN4654Cr6eFHNrfPSbbTZNgvilkx5ywOAZmrZQzSmsv2X+vO/fEAj/8L1i9nqs+tG970b8H6RR2G8O1L/se9W1rydO9eezOg4Kdfu8RX8Rx32s25IsowsxwTpJlzBJo+ts/dZ/mcf3DceJBy4jsW2b+1HPNOs+Dw2UIaNCYZ8mNhYdfs3yeAavftvnsJhlWYFhB7mn9T60K1NC/3vQdcq3aHpv4HUEsDBBQAAgAIAJCuo0iV7pF+SwAAAGsAAAAbAAAAdW5pdmVyc2FsL3VuaXZlcnNhbC5wbmcueG1ss7GvyM1RKEstKs7Mz7NVMtQzULK34+WyKShKLctMLVeoAIoBBSFASaESyDVCcMszU0oygEIG5mYIwYzUzPSMElslCwNzuKA+0EwAUEsBAgAAFAACAAgAkK6jSA5qJE5iBAAABREAAB0AAAAAAAAAAQAAAAAAAAAAAHVuaXZlcnNhbC9jb21tb25fbWVzc2FnZXMubG5nUEsBAgAAFAACAAgAkK6jSAh+CyMpAwAAhgwAACcAAAAAAAAAAQAAAAAAnQQAAHVuaXZlcnNhbC9mbGFzaF9wdWJsaXNoaW5nX3NldHRpbmdzLnhtbFBLAQIAABQAAgAIAJCuo0i1/AlkugIAAFUKAAAhAAAAAAAAAAEAAAAAAAsIAAB1bml2ZXJzYWwvZmxhc2hfc2tpbl9zZXR0aW5ncy54bWxQSwECAAAUAAIACACQrqNIKpYPZ/4CAACXCwAAJgAAAAAAAAABAAAAAAAECwAAdW5pdmVyc2FsL2h0bWxfcHVibGlzaGluZ19zZXR0aW5ncy54bWxQSwECAAAUAAIACACQrqNIaHFSkZoBAAAfBgAAHwAAAAAAAAABAAAAAABGDgAAdW5pdmVyc2FsL2h0bWxfc2tpbl9zZXR0aW5ncy5qc1BLAQIAABQAAgAIAJCuo0g9PC/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o+CAAAjyAAACkAAAAAAAAAAQAAAAAA6hQAAHVuaXZlcnNhbC9za2luX2N1c3RvbWl6YXRpb25fc2V0dGluZ3MueG1sUEsBAgAAFAACAAgAkK6jSCqKN+aHEQAA8GEAABcAAAAAAAAAAAAAAAAAbx0AAHVuaXZlcnNhbC91bml2ZXJzYWwucG5nUEsBAgAAFAACAAgAkK6jSJXukX5LAAAAawAAABsAAAAAAAAAAQAAAAAAKy8AAHVuaXZlcnNhbC91bml2ZXJzYWwucG5nLnhtbFBLBQYAAAAACwALAEkDAACvLwAAAAA="/>
  <p:tag name="ISPRING_PRESENTATION_TITLE" val="1"/>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950</Words>
  <Application>Microsoft Office PowerPoint</Application>
  <PresentationFormat>Custom</PresentationFormat>
  <Paragraphs>84</Paragraphs>
  <Slides>21</Slides>
  <Notes>1</Notes>
  <HiddenSlides>0</HiddenSlides>
  <MMClips>7</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宋体</vt:lpstr>
      <vt:lpstr>Arial</vt:lpstr>
      <vt:lpstr>Arial-Rounded</vt:lpstr>
      <vt:lpstr>Britannic Bold</vt:lpstr>
      <vt:lpstr>Calibri</vt:lpstr>
      <vt:lpstr>Champion Script</vt:lpstr>
      <vt:lpstr>Tahoma</vt:lpstr>
      <vt:lpstr>Times New Roman</vt:lpstr>
      <vt:lpstr>UTM Avo</vt:lpstr>
      <vt:lpstr>Wingdings 2</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Hoc10 chúc các em học tốt!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
  <cp:lastModifiedBy/>
  <cp:revision>1</cp:revision>
  <dcterms:created xsi:type="dcterms:W3CDTF">2017-11-23T01:02:29Z</dcterms:created>
  <dcterms:modified xsi:type="dcterms:W3CDTF">2022-03-30T03:13:43Z</dcterms:modified>
</cp:coreProperties>
</file>