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00" r:id="rId2"/>
    <p:sldId id="331" r:id="rId3"/>
    <p:sldId id="332" r:id="rId4"/>
    <p:sldId id="424" r:id="rId5"/>
    <p:sldId id="436" r:id="rId6"/>
    <p:sldId id="420" r:id="rId7"/>
    <p:sldId id="279" r:id="rId8"/>
    <p:sldId id="280" r:id="rId9"/>
    <p:sldId id="421" r:id="rId10"/>
    <p:sldId id="435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261" r:id="rId19"/>
    <p:sldId id="262" r:id="rId20"/>
    <p:sldId id="39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186" autoAdjust="0"/>
  </p:normalViewPr>
  <p:slideViewPr>
    <p:cSldViewPr snapToGrid="0">
      <p:cViewPr varScale="1">
        <p:scale>
          <a:sx n="68" d="100"/>
          <a:sy n="68" d="100"/>
        </p:scale>
        <p:origin x="81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85051463-38AD-44D0-82E0-22F178E5D11E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0E505E7F-62A9-4701-BFC2-BAF91B980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3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2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5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39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280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30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3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18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6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685" r:id="rId4"/>
    <p:sldLayoutId id="2147483686" r:id="rId5"/>
    <p:sldLayoutId id="2147483687" r:id="rId6"/>
    <p:sldLayoutId id="2147483691" r:id="rId7"/>
    <p:sldLayoutId id="2147483917" r:id="rId8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27.png"/><Relationship Id="rId34" Type="http://schemas.openxmlformats.org/officeDocument/2006/relationships/image" Target="../media/image33.png"/><Relationship Id="rId7" Type="http://schemas.openxmlformats.org/officeDocument/2006/relationships/image" Target="../media/image20.png"/><Relationship Id="rId12" Type="http://schemas.microsoft.com/office/2007/relationships/hdphoto" Target="../media/hdphoto5.wdp"/><Relationship Id="rId17" Type="http://schemas.openxmlformats.org/officeDocument/2006/relationships/image" Target="../media/image25.png"/><Relationship Id="rId25" Type="http://schemas.openxmlformats.org/officeDocument/2006/relationships/image" Target="../media/image29.png"/><Relationship Id="rId33" Type="http://schemas.openxmlformats.org/officeDocument/2006/relationships/slide" Target="slide13.xml"/><Relationship Id="rId2" Type="http://schemas.openxmlformats.org/officeDocument/2006/relationships/audio" Target="../media/media2.MP3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23" Type="http://schemas.openxmlformats.org/officeDocument/2006/relationships/image" Target="../media/image28.png"/><Relationship Id="rId28" Type="http://schemas.microsoft.com/office/2007/relationships/hdphoto" Target="../media/hdphoto13.wdp"/><Relationship Id="rId36" Type="http://schemas.openxmlformats.org/officeDocument/2006/relationships/image" Target="../media/image35.png"/><Relationship Id="rId10" Type="http://schemas.microsoft.com/office/2007/relationships/hdphoto" Target="../media/hdphoto4.wdp"/><Relationship Id="rId19" Type="http://schemas.openxmlformats.org/officeDocument/2006/relationships/image" Target="../media/image26.png"/><Relationship Id="rId31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30.png"/><Relationship Id="rId30" Type="http://schemas.microsoft.com/office/2007/relationships/hdphoto" Target="../media/hdphoto14.wdp"/><Relationship Id="rId35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8.wdp"/><Relationship Id="rId18" Type="http://schemas.openxmlformats.org/officeDocument/2006/relationships/image" Target="../media/image30.png"/><Relationship Id="rId26" Type="http://schemas.openxmlformats.org/officeDocument/2006/relationships/slide" Target="slide18.xml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microsoft.com/office/2007/relationships/hdphoto" Target="../media/hdphoto3.wdp"/><Relationship Id="rId12" Type="http://schemas.openxmlformats.org/officeDocument/2006/relationships/image" Target="../media/image25.png"/><Relationship Id="rId17" Type="http://schemas.microsoft.com/office/2007/relationships/hdphoto" Target="../media/hdphoto11.wdp"/><Relationship Id="rId25" Type="http://schemas.openxmlformats.org/officeDocument/2006/relationships/slide" Target="slide17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slide" Target="slide20.xml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microsoft.com/office/2007/relationships/hdphoto" Target="../media/hdphoto7.wdp"/><Relationship Id="rId24" Type="http://schemas.openxmlformats.org/officeDocument/2006/relationships/slide" Target="slide15.xml"/><Relationship Id="rId5" Type="http://schemas.microsoft.com/office/2007/relationships/hdphoto" Target="../media/hdphoto2.wdp"/><Relationship Id="rId15" Type="http://schemas.microsoft.com/office/2007/relationships/hdphoto" Target="../media/hdphoto10.wdp"/><Relationship Id="rId23" Type="http://schemas.openxmlformats.org/officeDocument/2006/relationships/slide" Target="slide14.xml"/><Relationship Id="rId28" Type="http://schemas.openxmlformats.org/officeDocument/2006/relationships/slide" Target="slide16.xml"/><Relationship Id="rId10" Type="http://schemas.openxmlformats.org/officeDocument/2006/relationships/image" Target="../media/image24.png"/><Relationship Id="rId19" Type="http://schemas.microsoft.com/office/2007/relationships/hdphoto" Target="../media/hdphoto13.wdp"/><Relationship Id="rId4" Type="http://schemas.openxmlformats.org/officeDocument/2006/relationships/image" Target="../media/image19.png"/><Relationship Id="rId9" Type="http://schemas.microsoft.com/office/2007/relationships/hdphoto" Target="../media/hdphoto6.wdp"/><Relationship Id="rId14" Type="http://schemas.openxmlformats.org/officeDocument/2006/relationships/image" Target="../media/image27.png"/><Relationship Id="rId22" Type="http://schemas.microsoft.com/office/2007/relationships/hdphoto" Target="../media/hdphoto15.wdp"/><Relationship Id="rId27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7.JP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3.xml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19.png"/><Relationship Id="rId7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3.xml"/><Relationship Id="rId4" Type="http://schemas.microsoft.com/office/2007/relationships/hdphoto" Target="../media/hdphoto2.wdp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0.png"/><Relationship Id="rId7" Type="http://schemas.microsoft.com/office/2007/relationships/hdphoto" Target="../media/hdphoto1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19.png"/><Relationship Id="rId7" Type="http://schemas.microsoft.com/office/2007/relationships/hdphoto" Target="../media/hdphoto9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slide" Target="slide13.xml"/><Relationship Id="rId4" Type="http://schemas.microsoft.com/office/2007/relationships/hdphoto" Target="../media/hdphoto2.wdp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20.png"/><Relationship Id="rId7" Type="http://schemas.microsoft.com/office/2007/relationships/hdphoto" Target="../media/hdphoto1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401747" y="1648606"/>
            <a:ext cx="738856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viết 1: Quê ngoại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VIỆT 2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512989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Về Quê Cũ  Bé MAI VY Thần Đồng Âm Nhạc Việt Nam MV Official_v720P">
            <a:hlinkClick r:id="" action="ppaction://media"/>
            <a:extLst>
              <a:ext uri="{FF2B5EF4-FFF2-40B4-BE49-F238E27FC236}">
                <a16:creationId xmlns:a16="http://schemas.microsoft.com/office/drawing/2014/main" id="{28DBF889-3CC2-404E-B34F-E4208B062CF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577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9271"/>
            <a:ext cx="12192000" cy="641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54A79-6067-4929-A389-0EE4E8590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83"/>
          <a:stretch/>
        </p:blipFill>
        <p:spPr>
          <a:xfrm>
            <a:off x="0" y="449705"/>
            <a:ext cx="12192000" cy="4002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049E4D-E13E-44CF-B9C5-CF43F6E2D4B0}"/>
              </a:ext>
            </a:extLst>
          </p:cNvPr>
          <p:cNvSpPr txBox="1"/>
          <p:nvPr/>
        </p:nvSpPr>
        <p:spPr>
          <a:xfrm>
            <a:off x="955838" y="5147208"/>
            <a:ext cx="1076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Quê ngoại là quê của mẹ. Quê nội là quê của cha.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CC273384-5E2D-4477-98A9-B6D118F732FC}"/>
              </a:ext>
            </a:extLst>
          </p:cNvPr>
          <p:cNvSpPr/>
          <p:nvPr/>
        </p:nvSpPr>
        <p:spPr>
          <a:xfrm>
            <a:off x="1482715" y="4138265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Em hiểu thế nào là quê ngoại?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6260FF83-AEC7-47C9-8EA5-4A72B4928517}"/>
              </a:ext>
            </a:extLst>
          </p:cNvPr>
          <p:cNvSpPr/>
          <p:nvPr/>
        </p:nvSpPr>
        <p:spPr>
          <a:xfrm>
            <a:off x="1481404" y="4130081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Bài thơ cho em biết gì về quê ngoại?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04F606-1C42-47E8-97B6-5C3834FE134A}"/>
              </a:ext>
            </a:extLst>
          </p:cNvPr>
          <p:cNvSpPr txBox="1"/>
          <p:nvPr/>
        </p:nvSpPr>
        <p:spPr>
          <a:xfrm>
            <a:off x="955838" y="5147208"/>
            <a:ext cx="107600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Quê ngoại rất đẹp: có nắng chiều óng ả, có tiếng chim lích chích trong lá, có dòng nước mát, có nhiều hoa cỏ lạ, hương đồng thoang thoảng.</a:t>
            </a:r>
          </a:p>
        </p:txBody>
      </p:sp>
    </p:spTree>
    <p:extLst>
      <p:ext uri="{BB962C8B-B14F-4D97-AF65-F5344CB8AC3E}">
        <p14:creationId xmlns:p14="http://schemas.microsoft.com/office/powerpoint/2010/main" val="127979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54A79-6067-4929-A389-0EE4E8590C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83"/>
          <a:stretch/>
        </p:blipFill>
        <p:spPr>
          <a:xfrm>
            <a:off x="0" y="449705"/>
            <a:ext cx="12192000" cy="400237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C6B6169-D566-4004-AE01-1E7A29388B72}"/>
              </a:ext>
            </a:extLst>
          </p:cNvPr>
          <p:cNvSpPr/>
          <p:nvPr/>
        </p:nvSpPr>
        <p:spPr>
          <a:xfrm>
            <a:off x="879516" y="4292086"/>
            <a:ext cx="438696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- Bài thơ có mấy dòng?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1B3280-480B-4800-AA07-6E599AE60808}"/>
              </a:ext>
            </a:extLst>
          </p:cNvPr>
          <p:cNvSpPr txBox="1"/>
          <p:nvPr/>
        </p:nvSpPr>
        <p:spPr>
          <a:xfrm>
            <a:off x="5625295" y="4452078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- Bài thơ có 8 dòng. </a:t>
            </a: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FBD185B2-A500-4B80-9975-B4190A371FBD}"/>
              </a:ext>
            </a:extLst>
          </p:cNvPr>
          <p:cNvSpPr/>
          <p:nvPr/>
        </p:nvSpPr>
        <p:spPr>
          <a:xfrm>
            <a:off x="879516" y="4277575"/>
            <a:ext cx="512964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- Mỗi dòng có mấy tiếng</a:t>
            </a:r>
            <a:r>
              <a:rPr lang="vi-VN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FFC677-B9EC-41B3-87AB-BE5C00D1362A}"/>
              </a:ext>
            </a:extLst>
          </p:cNvPr>
          <p:cNvSpPr txBox="1"/>
          <p:nvPr/>
        </p:nvSpPr>
        <p:spPr>
          <a:xfrm>
            <a:off x="6009160" y="4452078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- Mỗi dòng có 5 tiếng. 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CA31AB6A-6C75-4FE5-A43A-8D461F21F783}"/>
              </a:ext>
            </a:extLst>
          </p:cNvPr>
          <p:cNvSpPr/>
          <p:nvPr/>
        </p:nvSpPr>
        <p:spPr>
          <a:xfrm>
            <a:off x="879516" y="4263064"/>
            <a:ext cx="637939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- Chữ đầu dòng viết như thế nào</a:t>
            </a:r>
            <a:r>
              <a:rPr lang="vi-VN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F8A1E0-A506-40BE-BE1E-6FC58DF864FB}"/>
              </a:ext>
            </a:extLst>
          </p:cNvPr>
          <p:cNvSpPr txBox="1"/>
          <p:nvPr/>
        </p:nvSpPr>
        <p:spPr>
          <a:xfrm>
            <a:off x="1050570" y="5212454"/>
            <a:ext cx="7571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- Viết hoa, lùi vào 3 ô cách lề vở. </a:t>
            </a:r>
          </a:p>
        </p:txBody>
      </p:sp>
    </p:spTree>
    <p:extLst>
      <p:ext uri="{BB962C8B-B14F-4D97-AF65-F5344CB8AC3E}">
        <p14:creationId xmlns:p14="http://schemas.microsoft.com/office/powerpoint/2010/main" val="263748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8737057" y="2066641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óng ả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8737057" y="260430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ích chích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8737057" y="312752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tắm mát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8737057" y="4285275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thoang thảng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8737057" y="3712358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r>
              <a:rPr lang="en-US" sz="2800" noProof="0">
                <a:latin typeface="UTM Avo" panose="02040603050506020204" pitchFamily="18" charset="0"/>
                <a:cs typeface="Times New Roman" panose="02020603050405020304" pitchFamily="18" charset="0"/>
              </a:rPr>
              <a:t>òng sông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108988" y="58890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F6FD2EF-307C-438B-A89C-56EC87E1B8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" t="20283" r="6961"/>
          <a:stretch/>
        </p:blipFill>
        <p:spPr>
          <a:xfrm>
            <a:off x="0" y="1027156"/>
            <a:ext cx="7924799" cy="480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3425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cầm viết,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tay giữ trang vở.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351" y="418780"/>
            <a:ext cx="427713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000" b="1" kern="0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Lưu ý tư thế ngồi viết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2246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Thẳng lưng. Chân đặt thoải mái, đúng vị trí.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Khoảng cách từ mắt đến vở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25 đến 30 cm.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09" y="2429937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4000" b="1" kern="0" cap="all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F4E38A-9ED9-4E6C-A4FB-FBB3ADAAC63F}"/>
              </a:ext>
            </a:extLst>
          </p:cNvPr>
          <p:cNvSpPr/>
          <p:nvPr/>
        </p:nvSpPr>
        <p:spPr>
          <a:xfrm>
            <a:off x="2285680" y="2299982"/>
            <a:ext cx="33559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CEBDA-FCB1-4802-8430-27EEB7F966F3}"/>
              </a:ext>
            </a:extLst>
          </p:cNvPr>
          <p:cNvSpPr/>
          <p:nvPr/>
        </p:nvSpPr>
        <p:spPr>
          <a:xfrm>
            <a:off x="10705941" y="2244362"/>
            <a:ext cx="365760" cy="497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8DE11B-A122-44D7-B636-E250F8350FF9}"/>
              </a:ext>
            </a:extLst>
          </p:cNvPr>
          <p:cNvSpPr/>
          <p:nvPr/>
        </p:nvSpPr>
        <p:spPr>
          <a:xfrm>
            <a:off x="5181599" y="2834639"/>
            <a:ext cx="31257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6D1321-2B22-4CB8-8407-53A31AF4CEEF}"/>
              </a:ext>
            </a:extLst>
          </p:cNvPr>
          <p:cNvSpPr/>
          <p:nvPr/>
        </p:nvSpPr>
        <p:spPr>
          <a:xfrm>
            <a:off x="3718560" y="3429000"/>
            <a:ext cx="33528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F21DD7-0C5F-4582-A1E7-1023D58298DB}"/>
              </a:ext>
            </a:extLst>
          </p:cNvPr>
          <p:cNvSpPr/>
          <p:nvPr/>
        </p:nvSpPr>
        <p:spPr>
          <a:xfrm>
            <a:off x="9631679" y="3452986"/>
            <a:ext cx="342741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9C731-E07C-4E1A-87DE-241E290F4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" b="92"/>
          <a:stretch/>
        </p:blipFill>
        <p:spPr>
          <a:xfrm>
            <a:off x="0" y="513648"/>
            <a:ext cx="11949953" cy="52094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097940-1BAC-488C-90AE-20FE6C44839E}"/>
              </a:ext>
            </a:extLst>
          </p:cNvPr>
          <p:cNvSpPr txBox="1"/>
          <p:nvPr/>
        </p:nvSpPr>
        <p:spPr>
          <a:xfrm>
            <a:off x="2568089" y="2785762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08F50E-39EA-4A20-A518-644A988C16C4}"/>
              </a:ext>
            </a:extLst>
          </p:cNvPr>
          <p:cNvSpPr txBox="1"/>
          <p:nvPr/>
        </p:nvSpPr>
        <p:spPr>
          <a:xfrm>
            <a:off x="3792066" y="3281973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239558-D88E-4415-87FD-879AEF8CB1A1}"/>
              </a:ext>
            </a:extLst>
          </p:cNvPr>
          <p:cNvSpPr txBox="1"/>
          <p:nvPr/>
        </p:nvSpPr>
        <p:spPr>
          <a:xfrm>
            <a:off x="6803312" y="3281973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B879D3-C166-4EE8-AB7A-63B3CCDC5D4A}"/>
              </a:ext>
            </a:extLst>
          </p:cNvPr>
          <p:cNvSpPr txBox="1"/>
          <p:nvPr/>
        </p:nvSpPr>
        <p:spPr>
          <a:xfrm>
            <a:off x="4153025" y="3805193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29E3E5-A598-4953-882E-F9F8E8E4EF3C}"/>
              </a:ext>
            </a:extLst>
          </p:cNvPr>
          <p:cNvSpPr txBox="1"/>
          <p:nvPr/>
        </p:nvSpPr>
        <p:spPr>
          <a:xfrm>
            <a:off x="5025180" y="3805193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s</a:t>
            </a:r>
          </a:p>
        </p:txBody>
      </p:sp>
      <p:pic>
        <p:nvPicPr>
          <p:cNvPr id="28" name="Content Placeholder 9">
            <a:extLst>
              <a:ext uri="{FF2B5EF4-FFF2-40B4-BE49-F238E27FC236}">
                <a16:creationId xmlns:a16="http://schemas.microsoft.com/office/drawing/2014/main" id="{0EA355F4-53C3-48B5-8274-C2F8B4063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469" y="4399554"/>
            <a:ext cx="2127058" cy="22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67707C-EAB6-4D2F-A290-5DE966A2F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70" y="512835"/>
            <a:ext cx="12057259" cy="6470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2785F2-67D7-4FB7-ABCF-4859944BE177}"/>
              </a:ext>
            </a:extLst>
          </p:cNvPr>
          <p:cNvSpPr txBox="1"/>
          <p:nvPr/>
        </p:nvSpPr>
        <p:spPr>
          <a:xfrm>
            <a:off x="1344872" y="3585552"/>
            <a:ext cx="906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</a:rPr>
              <a:t>inh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1DF5AB-4461-4220-AFC5-0F8F030B24F9}"/>
              </a:ext>
            </a:extLst>
          </p:cNvPr>
          <p:cNvSpPr txBox="1"/>
          <p:nvPr/>
        </p:nvSpPr>
        <p:spPr>
          <a:xfrm>
            <a:off x="3176171" y="3555571"/>
            <a:ext cx="906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</a:rPr>
              <a:t>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3D36F2-B72A-4B96-9658-D003F2483A38}"/>
              </a:ext>
            </a:extLst>
          </p:cNvPr>
          <p:cNvSpPr txBox="1"/>
          <p:nvPr/>
        </p:nvSpPr>
        <p:spPr>
          <a:xfrm>
            <a:off x="1300047" y="4065147"/>
            <a:ext cx="906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</a:rPr>
              <a:t>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25B677-E6D7-4A6A-B834-B0D67026728B}"/>
              </a:ext>
            </a:extLst>
          </p:cNvPr>
          <p:cNvSpPr txBox="1"/>
          <p:nvPr/>
        </p:nvSpPr>
        <p:spPr>
          <a:xfrm>
            <a:off x="10428031" y="5264551"/>
            <a:ext cx="906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</a:rPr>
              <a:t>inh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E48B0-5B8C-4B19-A79B-C2C8B6D45A35}"/>
              </a:ext>
            </a:extLst>
          </p:cNvPr>
          <p:cNvSpPr txBox="1"/>
          <p:nvPr/>
        </p:nvSpPr>
        <p:spPr>
          <a:xfrm>
            <a:off x="10220668" y="6284664"/>
            <a:ext cx="9066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</a:rPr>
              <a:t>inh</a:t>
            </a:r>
          </a:p>
        </p:txBody>
      </p:sp>
      <p:pic>
        <p:nvPicPr>
          <p:cNvPr id="13" name="Content Placeholder 9">
            <a:extLst>
              <a:ext uri="{FF2B5EF4-FFF2-40B4-BE49-F238E27FC236}">
                <a16:creationId xmlns:a16="http://schemas.microsoft.com/office/drawing/2014/main" id="{675DA923-FAE9-4D02-A9A3-2B756DF84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175" y="1936628"/>
            <a:ext cx="2127058" cy="22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0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483B15-A8EB-4990-8E9A-2DB282708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444256"/>
            <a:ext cx="12192000" cy="33785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79E3E0-92D0-4377-9481-E3CDBE5163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3"/>
          <a:stretch/>
        </p:blipFill>
        <p:spPr>
          <a:xfrm>
            <a:off x="6350" y="3804169"/>
            <a:ext cx="12192000" cy="268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9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21" y="615101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2047"/>
            <a:ext cx="1571039" cy="9997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54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41" y="4162739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5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6182026"/>
            <a:ext cx="1893401" cy="637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48" y="1149532"/>
            <a:ext cx="1414645" cy="141869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314" y="1342404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40" y="1290560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357" y="2925976"/>
            <a:ext cx="1209293" cy="13034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479" y="2629525"/>
            <a:ext cx="1480128" cy="15102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34" y="2025872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818" y="3934952"/>
            <a:ext cx="1638443" cy="15269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956" y="4915295"/>
            <a:ext cx="1384988" cy="12667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605" y="5280791"/>
            <a:ext cx="1267074" cy="13865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5" y="3672067"/>
            <a:ext cx="1382534" cy="1139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85" y="44154"/>
            <a:ext cx="5363061" cy="3080241"/>
          </a:xfrm>
          <a:prstGeom prst="rect">
            <a:avLst/>
          </a:prstGeom>
        </p:spPr>
      </p:pic>
      <p:pic>
        <p:nvPicPr>
          <p:cNvPr id="46" name="Picture 11" descr="C:\Users\ADMIN\Desktop\Tai nguyen thiet ke tro choi\Angry birds epic birds\1505573783630 (2).pn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76" y="5231624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5708" y="3956025"/>
            <a:ext cx="6230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8000"/>
                </a:solidFill>
                <a:latin typeface="UTM Avo" panose="02040603050506020204" pitchFamily="18" charset="0"/>
              </a:rPr>
              <a:t>ẾCH XANH MƯU TRÍ</a:t>
            </a:r>
          </a:p>
        </p:txBody>
      </p:sp>
      <p:pic>
        <p:nvPicPr>
          <p:cNvPr id="4" name="Zen Garden In-Game - Laura Shigihara - NhacCuaTu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13056055" y="6067102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52CC0-7901-4B52-A5E8-CE2D0D39BF5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5"/>
            <a:ext cx="1271852" cy="49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3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 numSld="13">
                <p:cTn id="1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971" y="563666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8" y="3384672"/>
            <a:ext cx="1975757" cy="12573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9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92" y="4810365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0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" y="5590195"/>
            <a:ext cx="1893401" cy="63703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41" y="1857720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87" y="2987803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07" y="2925976"/>
            <a:ext cx="1209293" cy="13034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4549316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18" y="3934952"/>
            <a:ext cx="1638443" cy="152695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355" y="4766441"/>
            <a:ext cx="1267074" cy="1386504"/>
          </a:xfrm>
          <a:prstGeom prst="rect">
            <a:avLst/>
          </a:prstGeom>
        </p:spPr>
      </p:pic>
      <p:pic>
        <p:nvPicPr>
          <p:cNvPr id="3" name="Picture 2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031" y="-554815"/>
            <a:ext cx="4476272" cy="2570919"/>
          </a:xfrm>
          <a:prstGeom prst="rect">
            <a:avLst/>
          </a:prstGeom>
        </p:spPr>
      </p:pic>
      <p:sp>
        <p:nvSpPr>
          <p:cNvPr id="2" name="Rounded Rectangle 1">
            <a:hlinkClick r:id="rId23" action="ppaction://hlinksldjump"/>
          </p:cNvPr>
          <p:cNvSpPr/>
          <p:nvPr/>
        </p:nvSpPr>
        <p:spPr>
          <a:xfrm>
            <a:off x="3559030" y="3306302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5" name="Rounded Rectangle 34">
            <a:hlinkClick r:id="rId24" action="ppaction://hlinksldjump"/>
          </p:cNvPr>
          <p:cNvSpPr/>
          <p:nvPr/>
        </p:nvSpPr>
        <p:spPr>
          <a:xfrm>
            <a:off x="1301795" y="4457019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Rounded Rectangle 35">
            <a:hlinkClick r:id="rId25" action="ppaction://hlinksldjump"/>
          </p:cNvPr>
          <p:cNvSpPr/>
          <p:nvPr/>
        </p:nvSpPr>
        <p:spPr>
          <a:xfrm>
            <a:off x="5342809" y="4305578"/>
            <a:ext cx="1290216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Rounded Rectangle 39">
            <a:hlinkClick r:id="rId26" action="ppaction://hlinksldjump"/>
          </p:cNvPr>
          <p:cNvSpPr/>
          <p:nvPr/>
        </p:nvSpPr>
        <p:spPr>
          <a:xfrm>
            <a:off x="8208326" y="5682486"/>
            <a:ext cx="124132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3" name="Rounded Rectangle 42">
            <a:hlinkClick r:id="rId27" action="ppaction://hlinksldjump"/>
          </p:cNvPr>
          <p:cNvSpPr/>
          <p:nvPr/>
        </p:nvSpPr>
        <p:spPr>
          <a:xfrm>
            <a:off x="10520016" y="6340173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6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5" name="Rounded Rectangle 44">
            <a:hlinkClick r:id="rId28" action="ppaction://hlinksldjump"/>
          </p:cNvPr>
          <p:cNvSpPr/>
          <p:nvPr/>
        </p:nvSpPr>
        <p:spPr>
          <a:xfrm>
            <a:off x="3552913" y="5968277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750871C-8946-4514-AEED-DFB52A49FC8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49" y="0"/>
            <a:ext cx="1557370" cy="604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FB5297-33A6-4573-B26C-D1BFDD4BF699}"/>
              </a:ext>
            </a:extLst>
          </p:cNvPr>
          <p:cNvSpPr txBox="1"/>
          <p:nvPr/>
        </p:nvSpPr>
        <p:spPr>
          <a:xfrm>
            <a:off x="7673147" y="1489399"/>
            <a:ext cx="4476272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>
                <a:latin typeface="UTM Avo" panose="02040603050506020204" pitchFamily="18" charset="0"/>
              </a:rPr>
              <a:t>Click vào số để ra câu hỏi. </a:t>
            </a:r>
          </a:p>
          <a:p>
            <a:pPr marL="285750" indent="-285750">
              <a:buFontTx/>
              <a:buChar char="-"/>
            </a:pPr>
            <a:r>
              <a:rPr lang="en-US" sz="2000">
                <a:latin typeface="UTM Avo" panose="02040603050506020204" pitchFamily="18" charset="0"/>
              </a:rPr>
              <a:t>Click vào con ếch để nhảy xuống nước sau khi trả lời đúng. </a:t>
            </a:r>
          </a:p>
          <a:p>
            <a:pPr marL="285750" indent="-285750">
              <a:buFontTx/>
              <a:buChar char="-"/>
            </a:pPr>
            <a:r>
              <a:rPr lang="en-US" sz="2000">
                <a:latin typeface="UTM Avo" panose="02040603050506020204" pitchFamily="18" charset="0"/>
              </a:rPr>
              <a:t>Click vào con rắn đề đến trang cuối cùng.</a:t>
            </a:r>
          </a:p>
        </p:txBody>
      </p:sp>
    </p:spTree>
    <p:extLst>
      <p:ext uri="{BB962C8B-B14F-4D97-AF65-F5344CB8AC3E}">
        <p14:creationId xmlns:p14="http://schemas.microsoft.com/office/powerpoint/2010/main" val="172407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" grpId="0" animBg="1"/>
      <p:bldP spid="35" grpId="0" animBg="1"/>
      <p:bldP spid="36" grpId="0" animBg="1"/>
      <p:bldP spid="40" grpId="0" animBg="1"/>
      <p:bldP spid="43" grpId="0" animBg="1"/>
      <p:bldP spid="45" grpId="0" animBg="1"/>
      <p:bldP spid="4" grpId="0" animBg="1"/>
      <p:bldP spid="4" grpI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-126124"/>
            <a:ext cx="12722772" cy="6984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93" y="5619750"/>
            <a:ext cx="1975757" cy="1257300"/>
          </a:xfrm>
          <a:prstGeom prst="rect">
            <a:avLst/>
          </a:prstGeom>
        </p:spPr>
      </p:pic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312" y="5010150"/>
            <a:ext cx="1744050" cy="1413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63991" y="817901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bắt đầu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s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x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Mùa đầu tiên trong năm.</a:t>
            </a:r>
          </a:p>
          <a:p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EEC017-C295-4D9B-8F55-65285E8F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511894"/>
            <a:ext cx="5707300" cy="15487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45F694-159D-4364-8A2A-AE3FE2606745}"/>
              </a:ext>
            </a:extLst>
          </p:cNvPr>
          <p:cNvSpPr txBox="1"/>
          <p:nvPr/>
        </p:nvSpPr>
        <p:spPr>
          <a:xfrm>
            <a:off x="4772679" y="3886702"/>
            <a:ext cx="3133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Mùa xuân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BCAC43-9BCF-4BF3-883D-CF2D4108E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0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953" y="3347"/>
            <a:ext cx="12707007" cy="6854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43" y="5825348"/>
            <a:ext cx="2337448" cy="786431"/>
          </a:xfrm>
          <a:prstGeom prst="rect">
            <a:avLst/>
          </a:prstGeom>
        </p:spPr>
      </p:pic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4" y="4764898"/>
            <a:ext cx="1623806" cy="1628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5EA92-95E0-4E83-A3B3-2B6F8227C2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15" y="436262"/>
            <a:ext cx="9161270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E784-007E-4A6C-8E78-2DA9013CE672}"/>
              </a:ext>
            </a:extLst>
          </p:cNvPr>
          <p:cNvSpPr txBox="1"/>
          <p:nvPr/>
        </p:nvSpPr>
        <p:spPr>
          <a:xfrm>
            <a:off x="3200346" y="931407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bắt đầu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s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x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Trái ngược với đúng.</a:t>
            </a:r>
          </a:p>
          <a:p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FFDC74-E47F-426C-BABA-686CE04CD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230" y="3647130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C679BF-12EB-4D47-ABCD-777EBF181C9C}"/>
              </a:ext>
            </a:extLst>
          </p:cNvPr>
          <p:cNvSpPr txBox="1"/>
          <p:nvPr/>
        </p:nvSpPr>
        <p:spPr>
          <a:xfrm>
            <a:off x="6037909" y="4057012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sai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67D86A-7AE0-410A-A522-9618AB944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1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6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897" y="5600700"/>
            <a:ext cx="1975757" cy="12573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96" y="5010150"/>
            <a:ext cx="2020013" cy="1467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93A396-80FF-4BB4-B02E-DCCDA0B94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45AF99-5E1C-4429-8F88-F5CA218276EB}"/>
              </a:ext>
            </a:extLst>
          </p:cNvPr>
          <p:cNvSpPr txBox="1"/>
          <p:nvPr/>
        </p:nvSpPr>
        <p:spPr>
          <a:xfrm>
            <a:off x="2463991" y="817901"/>
            <a:ext cx="77513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bắt đầu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s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x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Trái với đẹp.</a:t>
            </a:r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1FB6FA-287C-4C3B-91F3-43501B814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51189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274E1C-8843-4A9E-B8D8-543648F6F3D5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xấu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D4EE63-07F7-4211-94B7-E28510579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5" y="29295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98" y="5857459"/>
            <a:ext cx="2340802" cy="787559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06" y="4989325"/>
            <a:ext cx="1495043" cy="1611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5FD79-FD01-43E7-B54A-06F828DF5A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15ACE2-C4B1-4517-B305-23905889B806}"/>
              </a:ext>
            </a:extLst>
          </p:cNvPr>
          <p:cNvSpPr txBox="1"/>
          <p:nvPr/>
        </p:nvSpPr>
        <p:spPr>
          <a:xfrm>
            <a:off x="2463991" y="746621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có vần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in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inh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Số tiếp theo số tám.</a:t>
            </a:r>
          </a:p>
          <a:p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C7F46-D0FA-46DA-BD2F-EE9E624EF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F2BD7E-2895-482C-90A7-6517D54508E6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chín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94CA66-32E9-4A25-BB8B-B52B3A95DC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2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90" y="5398366"/>
            <a:ext cx="2293710" cy="1459634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779" y="4680875"/>
            <a:ext cx="1718321" cy="17533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E8F130-AE07-450E-8B55-6CFF460EA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E0CD64-8534-4017-8B79-2F6EFA4ED73E}"/>
              </a:ext>
            </a:extLst>
          </p:cNvPr>
          <p:cNvSpPr txBox="1"/>
          <p:nvPr/>
        </p:nvSpPr>
        <p:spPr>
          <a:xfrm>
            <a:off x="2463991" y="746621"/>
            <a:ext cx="77513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có vần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in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inh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Cùng nghĩa với đẹp.</a:t>
            </a:r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A7524E-5AD2-4299-BD66-3A22AA5E3D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5C6850-110F-4AA4-A73C-37816D07943F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xinh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005C52-5707-482B-9CC7-4F3585124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33" y="6018013"/>
            <a:ext cx="2266400" cy="762527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23" y="4972859"/>
            <a:ext cx="1882340" cy="1551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4EEB98-309B-4B70-893E-8CCF9559B6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C9D081-AC3B-4A4E-AE94-6694ED9F60D8}"/>
              </a:ext>
            </a:extLst>
          </p:cNvPr>
          <p:cNvSpPr txBox="1"/>
          <p:nvPr/>
        </p:nvSpPr>
        <p:spPr>
          <a:xfrm>
            <a:off x="2455026" y="604565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Tìm tiếng có vần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in 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hay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 inh</a:t>
            </a:r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  <a:latin typeface="UTM Avo" panose="02040603050506020204" pitchFamily="18" charset="0"/>
              </a:rPr>
              <a:t>- Thực hiện phép cộng, trừ, nhân, chia.</a:t>
            </a:r>
            <a:endParaRPr lang="en-US" sz="40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E11AF6-61A8-4ABD-9042-8BB446989F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48F0EB-3421-4B13-B4B3-90D8B91F83FF}"/>
              </a:ext>
            </a:extLst>
          </p:cNvPr>
          <p:cNvSpPr txBox="1"/>
          <p:nvPr/>
        </p:nvSpPr>
        <p:spPr>
          <a:xfrm>
            <a:off x="5468848" y="3844043"/>
            <a:ext cx="291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  <a:latin typeface="UTM Avo" panose="02040603050506020204" pitchFamily="18" charset="0"/>
              </a:rPr>
              <a:t>tính</a:t>
            </a:r>
            <a:endParaRPr lang="en-US" sz="40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511352-4CBC-418F-9BF1-2FC1A73642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4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A7ED422E-018B-4351-8B62-653AFD0EF822}"/>
              </a:ext>
            </a:extLst>
          </p:cNvPr>
          <p:cNvSpPr txBox="1">
            <a:spLocks/>
          </p:cNvSpPr>
          <p:nvPr/>
        </p:nvSpPr>
        <p:spPr>
          <a:xfrm>
            <a:off x="2184038" y="2833499"/>
            <a:ext cx="9144000" cy="898525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Hoc10 chúc các em học tốt!</a:t>
            </a:r>
            <a:endParaRPr lang="en-US" sz="4800" b="1" dirty="0">
              <a:solidFill>
                <a:srgbClr val="FF8119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669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2804</TotalTime>
  <Words>391</Words>
  <Application>Microsoft Office PowerPoint</Application>
  <PresentationFormat>Widescreen</PresentationFormat>
  <Paragraphs>71</Paragraphs>
  <Slides>20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等线</vt:lpstr>
      <vt:lpstr>宋体</vt:lpstr>
      <vt:lpstr>Arial</vt:lpstr>
      <vt:lpstr>Arial-Rounded</vt:lpstr>
      <vt:lpstr>Calibri</vt:lpstr>
      <vt:lpstr>Times New Roman</vt:lpstr>
      <vt:lpstr>UTM Avo</vt:lpstr>
      <vt:lpstr>华康海报体W12(P)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207</cp:revision>
  <dcterms:created xsi:type="dcterms:W3CDTF">2021-06-07T06:59:14Z</dcterms:created>
  <dcterms:modified xsi:type="dcterms:W3CDTF">2022-03-30T03:17:58Z</dcterms:modified>
</cp:coreProperties>
</file>